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1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  <p14:sldId id="261"/>
            <p14:sldId id="259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CC0D33D7-1912-4A75-971D-2C09EE8E938D}"/>
    <pc:docChg chg="undo custSel modSld">
      <pc:chgData name="Shojaie, Sheri" userId="47fee82b-f055-4c7f-9882-34505c0b1ac8" providerId="ADAL" clId="{CC0D33D7-1912-4A75-971D-2C09EE8E938D}" dt="2020-06-20T18:41:18.130" v="101" actId="1038"/>
      <pc:docMkLst>
        <pc:docMk/>
      </pc:docMkLst>
      <pc:sldChg chg="addSp modSp">
        <pc:chgData name="Shojaie, Sheri" userId="47fee82b-f055-4c7f-9882-34505c0b1ac8" providerId="ADAL" clId="{CC0D33D7-1912-4A75-971D-2C09EE8E938D}" dt="2020-06-20T18:40:23.426" v="86" actId="1076"/>
        <pc:sldMkLst>
          <pc:docMk/>
          <pc:sldMk cId="4144002330" sldId="259"/>
        </pc:sldMkLst>
        <pc:spChg chg="add mod">
          <ac:chgData name="Shojaie, Sheri" userId="47fee82b-f055-4c7f-9882-34505c0b1ac8" providerId="ADAL" clId="{CC0D33D7-1912-4A75-971D-2C09EE8E938D}" dt="2020-06-20T18:40:13.362" v="84" actId="1076"/>
          <ac:spMkLst>
            <pc:docMk/>
            <pc:sldMk cId="4144002330" sldId="259"/>
            <ac:spMk id="10" creationId="{1D86E318-D86C-4043-BC2E-C13AADA53DBC}"/>
          </ac:spMkLst>
        </pc:spChg>
        <pc:spChg chg="add mod">
          <ac:chgData name="Shojaie, Sheri" userId="47fee82b-f055-4c7f-9882-34505c0b1ac8" providerId="ADAL" clId="{CC0D33D7-1912-4A75-971D-2C09EE8E938D}" dt="2020-06-20T18:40:23.426" v="86" actId="1076"/>
          <ac:spMkLst>
            <pc:docMk/>
            <pc:sldMk cId="4144002330" sldId="259"/>
            <ac:spMk id="11" creationId="{46CC567D-0987-460B-A599-A963AE5985B5}"/>
          </ac:spMkLst>
        </pc:spChg>
      </pc:sldChg>
      <pc:sldChg chg="addSp delSp modSp">
        <pc:chgData name="Shojaie, Sheri" userId="47fee82b-f055-4c7f-9882-34505c0b1ac8" providerId="ADAL" clId="{CC0D33D7-1912-4A75-971D-2C09EE8E938D}" dt="2020-06-20T18:39:35.171" v="82" actId="478"/>
        <pc:sldMkLst>
          <pc:docMk/>
          <pc:sldMk cId="3006969196" sldId="261"/>
        </pc:sldMkLst>
        <pc:spChg chg="add del mod">
          <ac:chgData name="Shojaie, Sheri" userId="47fee82b-f055-4c7f-9882-34505c0b1ac8" providerId="ADAL" clId="{CC0D33D7-1912-4A75-971D-2C09EE8E938D}" dt="2020-06-20T18:39:03.204" v="75" actId="478"/>
          <ac:spMkLst>
            <pc:docMk/>
            <pc:sldMk cId="3006969196" sldId="261"/>
            <ac:spMk id="4" creationId="{4F9B701A-0D6D-43C6-A14A-9B77612ECA43}"/>
          </ac:spMkLst>
        </pc:spChg>
        <pc:spChg chg="add del mod">
          <ac:chgData name="Shojaie, Sheri" userId="47fee82b-f055-4c7f-9882-34505c0b1ac8" providerId="ADAL" clId="{CC0D33D7-1912-4A75-971D-2C09EE8E938D}" dt="2020-06-20T18:39:03.204" v="75" actId="478"/>
          <ac:spMkLst>
            <pc:docMk/>
            <pc:sldMk cId="3006969196" sldId="261"/>
            <ac:spMk id="5" creationId="{217DD003-0E87-42DA-AAA0-6D9F6E940C50}"/>
          </ac:spMkLst>
        </pc:spChg>
        <pc:spChg chg="add del mod">
          <ac:chgData name="Shojaie, Sheri" userId="47fee82b-f055-4c7f-9882-34505c0b1ac8" providerId="ADAL" clId="{CC0D33D7-1912-4A75-971D-2C09EE8E938D}" dt="2020-06-20T18:39:03.204" v="75" actId="478"/>
          <ac:spMkLst>
            <pc:docMk/>
            <pc:sldMk cId="3006969196" sldId="261"/>
            <ac:spMk id="6" creationId="{7F9F16F3-F526-4AC1-9E4C-DE9377D12528}"/>
          </ac:spMkLst>
        </pc:spChg>
        <pc:spChg chg="add del mod">
          <ac:chgData name="Shojaie, Sheri" userId="47fee82b-f055-4c7f-9882-34505c0b1ac8" providerId="ADAL" clId="{CC0D33D7-1912-4A75-971D-2C09EE8E938D}" dt="2020-06-20T18:39:03.204" v="75" actId="478"/>
          <ac:spMkLst>
            <pc:docMk/>
            <pc:sldMk cId="3006969196" sldId="261"/>
            <ac:spMk id="7" creationId="{30CA4A9D-93FE-416A-AF3F-9D98F131266B}"/>
          </ac:spMkLst>
        </pc:spChg>
        <pc:spChg chg="add del mod">
          <ac:chgData name="Shojaie, Sheri" userId="47fee82b-f055-4c7f-9882-34505c0b1ac8" providerId="ADAL" clId="{CC0D33D7-1912-4A75-971D-2C09EE8E938D}" dt="2020-06-20T18:39:03.204" v="75" actId="478"/>
          <ac:spMkLst>
            <pc:docMk/>
            <pc:sldMk cId="3006969196" sldId="261"/>
            <ac:spMk id="8" creationId="{741F31C9-90DD-431B-B0E8-EB25BDF3412C}"/>
          </ac:spMkLst>
        </pc:spChg>
        <pc:spChg chg="add del mod">
          <ac:chgData name="Shojaie, Sheri" userId="47fee82b-f055-4c7f-9882-34505c0b1ac8" providerId="ADAL" clId="{CC0D33D7-1912-4A75-971D-2C09EE8E938D}" dt="2020-06-20T18:39:03.204" v="75" actId="478"/>
          <ac:spMkLst>
            <pc:docMk/>
            <pc:sldMk cId="3006969196" sldId="261"/>
            <ac:spMk id="9" creationId="{F5E4C16F-C46C-4A2F-B143-CF489E545676}"/>
          </ac:spMkLst>
        </pc:spChg>
        <pc:spChg chg="add mod">
          <ac:chgData name="Shojaie, Sheri" userId="47fee82b-f055-4c7f-9882-34505c0b1ac8" providerId="ADAL" clId="{CC0D33D7-1912-4A75-971D-2C09EE8E938D}" dt="2020-06-20T18:35:33.240" v="44" actId="255"/>
          <ac:spMkLst>
            <pc:docMk/>
            <pc:sldMk cId="3006969196" sldId="261"/>
            <ac:spMk id="10" creationId="{6D65EAE4-3926-4EC2-94E4-DD4E31A17100}"/>
          </ac:spMkLst>
        </pc:spChg>
        <pc:spChg chg="add mod">
          <ac:chgData name="Shojaie, Sheri" userId="47fee82b-f055-4c7f-9882-34505c0b1ac8" providerId="ADAL" clId="{CC0D33D7-1912-4A75-971D-2C09EE8E938D}" dt="2020-06-20T18:35:33.240" v="44" actId="255"/>
          <ac:spMkLst>
            <pc:docMk/>
            <pc:sldMk cId="3006969196" sldId="261"/>
            <ac:spMk id="11" creationId="{1A5731DF-E465-4DA2-9E56-D320C7385C14}"/>
          </ac:spMkLst>
        </pc:spChg>
        <pc:spChg chg="add mod">
          <ac:chgData name="Shojaie, Sheri" userId="47fee82b-f055-4c7f-9882-34505c0b1ac8" providerId="ADAL" clId="{CC0D33D7-1912-4A75-971D-2C09EE8E938D}" dt="2020-06-20T18:35:33.240" v="44" actId="255"/>
          <ac:spMkLst>
            <pc:docMk/>
            <pc:sldMk cId="3006969196" sldId="261"/>
            <ac:spMk id="12" creationId="{075A452E-3467-4FBA-BEC0-EFAFB24013E9}"/>
          </ac:spMkLst>
        </pc:spChg>
        <pc:spChg chg="add mod">
          <ac:chgData name="Shojaie, Sheri" userId="47fee82b-f055-4c7f-9882-34505c0b1ac8" providerId="ADAL" clId="{CC0D33D7-1912-4A75-971D-2C09EE8E938D}" dt="2020-06-20T18:35:33.240" v="44" actId="255"/>
          <ac:spMkLst>
            <pc:docMk/>
            <pc:sldMk cId="3006969196" sldId="261"/>
            <ac:spMk id="13" creationId="{6EC81487-EF3F-4489-86EB-0F508A219767}"/>
          </ac:spMkLst>
        </pc:spChg>
        <pc:spChg chg="add mod">
          <ac:chgData name="Shojaie, Sheri" userId="47fee82b-f055-4c7f-9882-34505c0b1ac8" providerId="ADAL" clId="{CC0D33D7-1912-4A75-971D-2C09EE8E938D}" dt="2020-06-20T18:35:33.240" v="44" actId="255"/>
          <ac:spMkLst>
            <pc:docMk/>
            <pc:sldMk cId="3006969196" sldId="261"/>
            <ac:spMk id="14" creationId="{96BBA97F-2CEE-4254-9A09-092A841F14B1}"/>
          </ac:spMkLst>
        </pc:spChg>
        <pc:spChg chg="add mod">
          <ac:chgData name="Shojaie, Sheri" userId="47fee82b-f055-4c7f-9882-34505c0b1ac8" providerId="ADAL" clId="{CC0D33D7-1912-4A75-971D-2C09EE8E938D}" dt="2020-06-20T18:35:08.588" v="38" actId="571"/>
          <ac:spMkLst>
            <pc:docMk/>
            <pc:sldMk cId="3006969196" sldId="261"/>
            <ac:spMk id="15" creationId="{48423370-292E-4508-944D-B23983F5DA95}"/>
          </ac:spMkLst>
        </pc:spChg>
        <pc:spChg chg="add mod">
          <ac:chgData name="Shojaie, Sheri" userId="47fee82b-f055-4c7f-9882-34505c0b1ac8" providerId="ADAL" clId="{CC0D33D7-1912-4A75-971D-2C09EE8E938D}" dt="2020-06-20T18:35:08.588" v="38" actId="571"/>
          <ac:spMkLst>
            <pc:docMk/>
            <pc:sldMk cId="3006969196" sldId="261"/>
            <ac:spMk id="16" creationId="{8946DF31-AFAA-421C-A6FF-A85D0EE1A37D}"/>
          </ac:spMkLst>
        </pc:spChg>
        <pc:spChg chg="mod topLvl">
          <ac:chgData name="Shojaie, Sheri" userId="47fee82b-f055-4c7f-9882-34505c0b1ac8" providerId="ADAL" clId="{CC0D33D7-1912-4A75-971D-2C09EE8E938D}" dt="2020-06-20T18:38:25.139" v="69" actId="1076"/>
          <ac:spMkLst>
            <pc:docMk/>
            <pc:sldMk cId="3006969196" sldId="261"/>
            <ac:spMk id="19" creationId="{1AE264E0-5746-4C6F-AA55-5CEC9220A9A4}"/>
          </ac:spMkLst>
        </pc:spChg>
        <pc:spChg chg="del mod topLvl">
          <ac:chgData name="Shojaie, Sheri" userId="47fee82b-f055-4c7f-9882-34505c0b1ac8" providerId="ADAL" clId="{CC0D33D7-1912-4A75-971D-2C09EE8E938D}" dt="2020-06-20T18:38:46.322" v="74" actId="478"/>
          <ac:spMkLst>
            <pc:docMk/>
            <pc:sldMk cId="3006969196" sldId="261"/>
            <ac:spMk id="20" creationId="{55DE68D0-E92C-461A-9411-04933BE8BE65}"/>
          </ac:spMkLst>
        </pc:spChg>
        <pc:spChg chg="del mod topLvl">
          <ac:chgData name="Shojaie, Sheri" userId="47fee82b-f055-4c7f-9882-34505c0b1ac8" providerId="ADAL" clId="{CC0D33D7-1912-4A75-971D-2C09EE8E938D}" dt="2020-06-20T18:38:46.322" v="74" actId="478"/>
          <ac:spMkLst>
            <pc:docMk/>
            <pc:sldMk cId="3006969196" sldId="261"/>
            <ac:spMk id="21" creationId="{E4321C82-0EEA-4ED8-9B67-04088E1D6138}"/>
          </ac:spMkLst>
        </pc:spChg>
        <pc:spChg chg="add del mod topLvl">
          <ac:chgData name="Shojaie, Sheri" userId="47fee82b-f055-4c7f-9882-34505c0b1ac8" providerId="ADAL" clId="{CC0D33D7-1912-4A75-971D-2C09EE8E938D}" dt="2020-06-20T18:38:14.114" v="65" actId="1076"/>
          <ac:spMkLst>
            <pc:docMk/>
            <pc:sldMk cId="3006969196" sldId="261"/>
            <ac:spMk id="22" creationId="{C2F22197-8EB9-4275-B598-813B5F14BB3F}"/>
          </ac:spMkLst>
        </pc:spChg>
        <pc:spChg chg="mod topLvl">
          <ac:chgData name="Shojaie, Sheri" userId="47fee82b-f055-4c7f-9882-34505c0b1ac8" providerId="ADAL" clId="{CC0D33D7-1912-4A75-971D-2C09EE8E938D}" dt="2020-06-20T18:38:29.379" v="71" actId="1076"/>
          <ac:spMkLst>
            <pc:docMk/>
            <pc:sldMk cId="3006969196" sldId="261"/>
            <ac:spMk id="23" creationId="{2C800CEE-60D3-4BAE-985D-1CEA70756AAB}"/>
          </ac:spMkLst>
        </pc:spChg>
        <pc:spChg chg="add mod">
          <ac:chgData name="Shojaie, Sheri" userId="47fee82b-f055-4c7f-9882-34505c0b1ac8" providerId="ADAL" clId="{CC0D33D7-1912-4A75-971D-2C09EE8E938D}" dt="2020-06-20T18:36:52.067" v="55" actId="571"/>
          <ac:spMkLst>
            <pc:docMk/>
            <pc:sldMk cId="3006969196" sldId="261"/>
            <ac:spMk id="24" creationId="{C3B5239C-766D-4615-8001-22F705C14B20}"/>
          </ac:spMkLst>
        </pc:spChg>
        <pc:spChg chg="add mod">
          <ac:chgData name="Shojaie, Sheri" userId="47fee82b-f055-4c7f-9882-34505c0b1ac8" providerId="ADAL" clId="{CC0D33D7-1912-4A75-971D-2C09EE8E938D}" dt="2020-06-20T18:36:56.037" v="56" actId="571"/>
          <ac:spMkLst>
            <pc:docMk/>
            <pc:sldMk cId="3006969196" sldId="261"/>
            <ac:spMk id="25" creationId="{C0AF7636-35FE-42D9-B0D1-B9A2650E8E08}"/>
          </ac:spMkLst>
        </pc:spChg>
        <pc:spChg chg="add mod">
          <ac:chgData name="Shojaie, Sheri" userId="47fee82b-f055-4c7f-9882-34505c0b1ac8" providerId="ADAL" clId="{CC0D33D7-1912-4A75-971D-2C09EE8E938D}" dt="2020-06-20T18:37:52.346" v="63" actId="1076"/>
          <ac:spMkLst>
            <pc:docMk/>
            <pc:sldMk cId="3006969196" sldId="261"/>
            <ac:spMk id="26" creationId="{7DE8FF2A-C486-401B-B7BD-BC8E2ACE60D1}"/>
          </ac:spMkLst>
        </pc:spChg>
        <pc:spChg chg="add mod">
          <ac:chgData name="Shojaie, Sheri" userId="47fee82b-f055-4c7f-9882-34505c0b1ac8" providerId="ADAL" clId="{CC0D33D7-1912-4A75-971D-2C09EE8E938D}" dt="2020-06-20T18:37:33.074" v="60" actId="1076"/>
          <ac:spMkLst>
            <pc:docMk/>
            <pc:sldMk cId="3006969196" sldId="261"/>
            <ac:spMk id="27" creationId="{C9D79BD7-FFF8-4A06-A77E-C8D6639242DD}"/>
          </ac:spMkLst>
        </pc:spChg>
        <pc:spChg chg="add mod">
          <ac:chgData name="Shojaie, Sheri" userId="47fee82b-f055-4c7f-9882-34505c0b1ac8" providerId="ADAL" clId="{CC0D33D7-1912-4A75-971D-2C09EE8E938D}" dt="2020-06-20T18:37:46.805" v="62" actId="571"/>
          <ac:spMkLst>
            <pc:docMk/>
            <pc:sldMk cId="3006969196" sldId="261"/>
            <ac:spMk id="28" creationId="{994154CA-ED2F-49A8-9D22-E9EB481BED52}"/>
          </ac:spMkLst>
        </pc:spChg>
        <pc:spChg chg="add mod">
          <ac:chgData name="Shojaie, Sheri" userId="47fee82b-f055-4c7f-9882-34505c0b1ac8" providerId="ADAL" clId="{CC0D33D7-1912-4A75-971D-2C09EE8E938D}" dt="2020-06-20T18:38:32.266" v="72" actId="571"/>
          <ac:spMkLst>
            <pc:docMk/>
            <pc:sldMk cId="3006969196" sldId="261"/>
            <ac:spMk id="29" creationId="{58E7686E-00E2-4CF6-9F8A-D305BCC1B0D6}"/>
          </ac:spMkLst>
        </pc:spChg>
        <pc:spChg chg="add mod">
          <ac:chgData name="Shojaie, Sheri" userId="47fee82b-f055-4c7f-9882-34505c0b1ac8" providerId="ADAL" clId="{CC0D33D7-1912-4A75-971D-2C09EE8E938D}" dt="2020-06-20T18:38:42.939" v="73" actId="571"/>
          <ac:spMkLst>
            <pc:docMk/>
            <pc:sldMk cId="3006969196" sldId="261"/>
            <ac:spMk id="30" creationId="{2861E953-E628-4DD2-8F43-B19370399AEE}"/>
          </ac:spMkLst>
        </pc:spChg>
        <pc:spChg chg="add mod">
          <ac:chgData name="Shojaie, Sheri" userId="47fee82b-f055-4c7f-9882-34505c0b1ac8" providerId="ADAL" clId="{CC0D33D7-1912-4A75-971D-2C09EE8E938D}" dt="2020-06-20T18:39:09.811" v="76" actId="571"/>
          <ac:spMkLst>
            <pc:docMk/>
            <pc:sldMk cId="3006969196" sldId="261"/>
            <ac:spMk id="31" creationId="{D02A55A9-FA35-4363-AE2F-491613CDDB11}"/>
          </ac:spMkLst>
        </pc:spChg>
        <pc:spChg chg="add del mod">
          <ac:chgData name="Shojaie, Sheri" userId="47fee82b-f055-4c7f-9882-34505c0b1ac8" providerId="ADAL" clId="{CC0D33D7-1912-4A75-971D-2C09EE8E938D}" dt="2020-06-20T18:39:35.171" v="82" actId="478"/>
          <ac:spMkLst>
            <pc:docMk/>
            <pc:sldMk cId="3006969196" sldId="261"/>
            <ac:spMk id="32" creationId="{A510C980-C98E-4CDD-B13B-1EA254A1204D}"/>
          </ac:spMkLst>
        </pc:spChg>
        <pc:spChg chg="add del mod">
          <ac:chgData name="Shojaie, Sheri" userId="47fee82b-f055-4c7f-9882-34505c0b1ac8" providerId="ADAL" clId="{CC0D33D7-1912-4A75-971D-2C09EE8E938D}" dt="2020-06-20T18:39:34.337" v="81" actId="478"/>
          <ac:spMkLst>
            <pc:docMk/>
            <pc:sldMk cId="3006969196" sldId="261"/>
            <ac:spMk id="33" creationId="{A20C39E3-015B-4B6C-AFA8-A808A05884BF}"/>
          </ac:spMkLst>
        </pc:spChg>
        <pc:spChg chg="add del mod">
          <ac:chgData name="Shojaie, Sheri" userId="47fee82b-f055-4c7f-9882-34505c0b1ac8" providerId="ADAL" clId="{CC0D33D7-1912-4A75-971D-2C09EE8E938D}" dt="2020-06-20T18:39:31.395" v="80" actId="478"/>
          <ac:spMkLst>
            <pc:docMk/>
            <pc:sldMk cId="3006969196" sldId="261"/>
            <ac:spMk id="34" creationId="{ACC97AA5-7067-4CF2-ACCE-B0CAFCABE2F2}"/>
          </ac:spMkLst>
        </pc:spChg>
        <pc:grpChg chg="add mod">
          <ac:chgData name="Shojaie, Sheri" userId="47fee82b-f055-4c7f-9882-34505c0b1ac8" providerId="ADAL" clId="{CC0D33D7-1912-4A75-971D-2C09EE8E938D}" dt="2020-06-20T18:37:21.338" v="58" actId="1076"/>
          <ac:grpSpMkLst>
            <pc:docMk/>
            <pc:sldMk cId="3006969196" sldId="261"/>
            <ac:grpSpMk id="17" creationId="{45C0B6B5-DF5F-40D3-AEB4-D789CFCC21AB}"/>
          </ac:grpSpMkLst>
        </pc:grpChg>
        <pc:grpChg chg="add del mod">
          <ac:chgData name="Shojaie, Sheri" userId="47fee82b-f055-4c7f-9882-34505c0b1ac8" providerId="ADAL" clId="{CC0D33D7-1912-4A75-971D-2C09EE8E938D}" dt="2020-06-20T18:36:41.925" v="53" actId="165"/>
          <ac:grpSpMkLst>
            <pc:docMk/>
            <pc:sldMk cId="3006969196" sldId="261"/>
            <ac:grpSpMk id="18" creationId="{A4BD978B-0148-4CF2-AE83-F8390F3896C2}"/>
          </ac:grpSpMkLst>
        </pc:grpChg>
      </pc:sldChg>
      <pc:sldChg chg="addSp modSp">
        <pc:chgData name="Shojaie, Sheri" userId="47fee82b-f055-4c7f-9882-34505c0b1ac8" providerId="ADAL" clId="{CC0D33D7-1912-4A75-971D-2C09EE8E938D}" dt="2020-06-20T18:41:18.130" v="101" actId="1038"/>
        <pc:sldMkLst>
          <pc:docMk/>
          <pc:sldMk cId="3857161072" sldId="264"/>
        </pc:sldMkLst>
        <pc:spChg chg="add mod">
          <ac:chgData name="Shojaie, Sheri" userId="47fee82b-f055-4c7f-9882-34505c0b1ac8" providerId="ADAL" clId="{CC0D33D7-1912-4A75-971D-2C09EE8E938D}" dt="2020-06-20T18:41:18.130" v="101" actId="1038"/>
          <ac:spMkLst>
            <pc:docMk/>
            <pc:sldMk cId="3857161072" sldId="264"/>
            <ac:spMk id="4" creationId="{883521DB-9CBF-4FC2-96A1-D63AF32009F2}"/>
          </ac:spMkLst>
        </pc:spChg>
        <pc:spChg chg="add mod">
          <ac:chgData name="Shojaie, Sheri" userId="47fee82b-f055-4c7f-9882-34505c0b1ac8" providerId="ADAL" clId="{CC0D33D7-1912-4A75-971D-2C09EE8E938D}" dt="2020-06-20T18:41:18.130" v="101" actId="1038"/>
          <ac:spMkLst>
            <pc:docMk/>
            <pc:sldMk cId="3857161072" sldId="264"/>
            <ac:spMk id="5" creationId="{492B908F-E06B-465C-9C19-D077FC4CED2D}"/>
          </ac:spMkLst>
        </pc:spChg>
      </pc:sldChg>
      <pc:sldChg chg="addSp modSp">
        <pc:chgData name="Shojaie, Sheri" userId="47fee82b-f055-4c7f-9882-34505c0b1ac8" providerId="ADAL" clId="{CC0D33D7-1912-4A75-971D-2C09EE8E938D}" dt="2020-06-20T18:41:05.210" v="91" actId="1076"/>
        <pc:sldMkLst>
          <pc:docMk/>
          <pc:sldMk cId="66879561" sldId="265"/>
        </pc:sldMkLst>
        <pc:spChg chg="add mod">
          <ac:chgData name="Shojaie, Sheri" userId="47fee82b-f055-4c7f-9882-34505c0b1ac8" providerId="ADAL" clId="{CC0D33D7-1912-4A75-971D-2C09EE8E938D}" dt="2020-06-20T18:40:42.915" v="89" actId="1076"/>
          <ac:spMkLst>
            <pc:docMk/>
            <pc:sldMk cId="66879561" sldId="265"/>
            <ac:spMk id="7" creationId="{C37C751E-37E8-4E1B-8BE0-8543419CC4AB}"/>
          </ac:spMkLst>
        </pc:spChg>
        <pc:spChg chg="add mod">
          <ac:chgData name="Shojaie, Sheri" userId="47fee82b-f055-4c7f-9882-34505c0b1ac8" providerId="ADAL" clId="{CC0D33D7-1912-4A75-971D-2C09EE8E938D}" dt="2020-06-20T18:40:38.490" v="88" actId="1076"/>
          <ac:spMkLst>
            <pc:docMk/>
            <pc:sldMk cId="66879561" sldId="265"/>
            <ac:spMk id="8" creationId="{5EDF7E51-27BE-4B45-A7B8-9117D80FA7B1}"/>
          </ac:spMkLst>
        </pc:spChg>
        <pc:spChg chg="add mod">
          <ac:chgData name="Shojaie, Sheri" userId="47fee82b-f055-4c7f-9882-34505c0b1ac8" providerId="ADAL" clId="{CC0D33D7-1912-4A75-971D-2C09EE8E938D}" dt="2020-06-20T18:41:05.210" v="91" actId="1076"/>
          <ac:spMkLst>
            <pc:docMk/>
            <pc:sldMk cId="66879561" sldId="265"/>
            <ac:spMk id="9" creationId="{7B3F9DDD-A66B-42A2-BAAB-F289932D9E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ps/documentation/javascript/examples/map-geolocation" TargetMode="External"/><Relationship Id="rId3" Type="http://schemas.openxmlformats.org/officeDocument/2006/relationships/hyperlink" Target="https://www.who.int/healthinfo/statistics/mortality_rawdata/en/" TargetMode="External"/><Relationship Id="rId7" Type="http://schemas.openxmlformats.org/officeDocument/2006/relationships/hyperlink" Target="https://towardsdatascience.com/google-trends-api-for-python-a84bc25db88f" TargetMode="External"/><Relationship Id="rId2" Type="http://schemas.openxmlformats.org/officeDocument/2006/relationships/hyperlink" Target="https://www.kaggle.com/russellyates88/suicide-rates-overview-1985-to-2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indicator/SL.UEM.TOTL.ZS" TargetMode="External"/><Relationship Id="rId5" Type="http://schemas.openxmlformats.org/officeDocument/2006/relationships/hyperlink" Target="https://ourworldindata.org/grapher/suicide-and-life-satisfaction-across-countries" TargetMode="External"/><Relationship Id="rId4" Type="http://schemas.openxmlformats.org/officeDocument/2006/relationships/hyperlink" Target="https://www.kaggle.com/unsdsn/world-happiness?select=2019.cs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– Suicide Squad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81850" cy="4050792"/>
          </a:xfrm>
        </p:spPr>
        <p:txBody>
          <a:bodyPr>
            <a:normAutofit/>
          </a:bodyPr>
          <a:lstStyle/>
          <a:p>
            <a:r>
              <a:rPr lang="en-US" sz="3000" dirty="0"/>
              <a:t>How have trends and factors impacting the rate of suicide changed over time?</a:t>
            </a:r>
          </a:p>
        </p:txBody>
      </p:sp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67113"/>
            <a:ext cx="10058400" cy="4205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Suicide rate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2"/>
              </a:rPr>
              <a:t>link</a:t>
            </a:r>
            <a:r>
              <a:rPr lang="en-CA" sz="1800" dirty="0"/>
              <a:t> </a:t>
            </a:r>
            <a:br>
              <a:rPr lang="en-CA" sz="1800" dirty="0"/>
            </a:br>
            <a:r>
              <a:rPr lang="en-CA" sz="1800" dirty="0"/>
              <a:t>- WHO mortality data (API): </a:t>
            </a:r>
            <a:r>
              <a:rPr lang="en-CA" sz="1800" dirty="0">
                <a:hlinkClick r:id="rId3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Depression and satisfaction scores </a:t>
            </a:r>
            <a:br>
              <a:rPr lang="en-US" sz="1800" dirty="0"/>
            </a:br>
            <a:r>
              <a:rPr lang="en-US" sz="1800" dirty="0"/>
              <a:t>- World happiness score (CSV): </a:t>
            </a:r>
            <a:r>
              <a:rPr lang="en-US" sz="1800" dirty="0">
                <a:hlinkClick r:id="rId4"/>
              </a:rPr>
              <a:t>link</a:t>
            </a:r>
            <a:br>
              <a:rPr lang="en-US" sz="1800" dirty="0"/>
            </a:br>
            <a:r>
              <a:rPr lang="en-US" sz="1800" dirty="0"/>
              <a:t>- National depressive score, Global Change Data Lab (CSV): </a:t>
            </a:r>
            <a:r>
              <a:rPr lang="en-US" sz="1800" dirty="0">
                <a:hlinkClick r:id="rId5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Economic health </a:t>
            </a:r>
            <a:br>
              <a:rPr lang="en-US" sz="1800" dirty="0"/>
            </a:br>
            <a:r>
              <a:rPr lang="en-US" sz="1800" dirty="0"/>
              <a:t>- GDP 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2"/>
              </a:rPr>
              <a:t>link</a:t>
            </a:r>
            <a:r>
              <a:rPr lang="en-CA" sz="1800" dirty="0"/>
              <a:t> </a:t>
            </a:r>
            <a:br>
              <a:rPr lang="en-US" sz="1800" dirty="0"/>
            </a:br>
            <a:r>
              <a:rPr lang="en-US" sz="1800" dirty="0"/>
              <a:t>- Unemployment and poverty – The World Bank (CSV): </a:t>
            </a:r>
            <a:r>
              <a:rPr lang="en-US" sz="1800" dirty="0">
                <a:hlinkClick r:id="rId6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Secondary data sets to explore / consider</a:t>
            </a:r>
            <a:br>
              <a:rPr lang="en-US" sz="1800" dirty="0"/>
            </a:br>
            <a:r>
              <a:rPr lang="en-US" sz="1800" dirty="0"/>
              <a:t>- Search term trends (API) - </a:t>
            </a:r>
            <a:r>
              <a:rPr lang="en-US" sz="1800" dirty="0">
                <a:hlinkClick r:id="rId7"/>
              </a:rPr>
              <a:t>link</a:t>
            </a:r>
            <a:br>
              <a:rPr lang="en-US" sz="1800" dirty="0"/>
            </a:br>
            <a:r>
              <a:rPr lang="en-US" sz="1800" dirty="0"/>
              <a:t>- Geolocation (API) - </a:t>
            </a:r>
            <a:r>
              <a:rPr lang="en-US" sz="1800" dirty="0">
                <a:hlinkClick r:id="rId8"/>
              </a:rPr>
              <a:t>link</a:t>
            </a:r>
            <a:endParaRPr lang="en-CA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C0B6B5-DF5F-40D3-AEB4-D789CFCC21AB}"/>
              </a:ext>
            </a:extLst>
          </p:cNvPr>
          <p:cNvGrpSpPr/>
          <p:nvPr/>
        </p:nvGrpSpPr>
        <p:grpSpPr>
          <a:xfrm>
            <a:off x="496503" y="1955839"/>
            <a:ext cx="607040" cy="809680"/>
            <a:chOff x="3465498" y="936070"/>
            <a:chExt cx="1239692" cy="16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65EAE4-3926-4EC2-94E4-DD4E31A17100}"/>
                </a:ext>
              </a:extLst>
            </p:cNvPr>
            <p:cNvSpPr/>
            <p:nvPr/>
          </p:nvSpPr>
          <p:spPr>
            <a:xfrm>
              <a:off x="3465499" y="1275972"/>
              <a:ext cx="1239691" cy="2939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JKurt</a:t>
              </a:r>
              <a:endParaRPr lang="en-CA" sz="1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731DF-E465-4DA2-9E56-D320C7385C14}"/>
                </a:ext>
              </a:extLst>
            </p:cNvPr>
            <p:cNvSpPr/>
            <p:nvPr/>
          </p:nvSpPr>
          <p:spPr>
            <a:xfrm>
              <a:off x="3465499" y="1615874"/>
              <a:ext cx="1239691" cy="2939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Momo</a:t>
              </a:r>
              <a:endParaRPr lang="en-CA" sz="1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A452E-3467-4FBA-BEC0-EFAFB24013E9}"/>
                </a:ext>
              </a:extLst>
            </p:cNvPr>
            <p:cNvSpPr/>
            <p:nvPr/>
          </p:nvSpPr>
          <p:spPr>
            <a:xfrm>
              <a:off x="3465499" y="1955776"/>
              <a:ext cx="1239691" cy="2939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Sheri</a:t>
              </a:r>
              <a:endParaRPr lang="en-CA" sz="1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81487-EF3F-4489-86EB-0F508A219767}"/>
                </a:ext>
              </a:extLst>
            </p:cNvPr>
            <p:cNvSpPr/>
            <p:nvPr/>
          </p:nvSpPr>
          <p:spPr>
            <a:xfrm>
              <a:off x="3465498" y="2295678"/>
              <a:ext cx="1239691" cy="2939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Vivi</a:t>
              </a:r>
              <a:endParaRPr lang="en-CA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BA97F-2CEE-4254-9A09-092A841F14B1}"/>
                </a:ext>
              </a:extLst>
            </p:cNvPr>
            <p:cNvSpPr/>
            <p:nvPr/>
          </p:nvSpPr>
          <p:spPr>
            <a:xfrm>
              <a:off x="3465499" y="936070"/>
              <a:ext cx="1239691" cy="293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Eben</a:t>
              </a:r>
              <a:endParaRPr lang="en-CA" sz="10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264E0-5746-4C6F-AA55-5CEC9220A9A4}"/>
              </a:ext>
            </a:extLst>
          </p:cNvPr>
          <p:cNvSpPr/>
          <p:nvPr/>
        </p:nvSpPr>
        <p:spPr>
          <a:xfrm>
            <a:off x="972914" y="5221743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F22197-8EB9-4275-B598-813B5F14BB3F}"/>
              </a:ext>
            </a:extLst>
          </p:cNvPr>
          <p:cNvSpPr/>
          <p:nvPr/>
        </p:nvSpPr>
        <p:spPr>
          <a:xfrm>
            <a:off x="8014447" y="4349235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00CEE-60D3-4BAE-985D-1CEA70756AAB}"/>
              </a:ext>
            </a:extLst>
          </p:cNvPr>
          <p:cNvSpPr/>
          <p:nvPr/>
        </p:nvSpPr>
        <p:spPr>
          <a:xfrm>
            <a:off x="5114607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5239C-766D-4615-8001-22F705C14B20}"/>
              </a:ext>
            </a:extLst>
          </p:cNvPr>
          <p:cNvSpPr/>
          <p:nvPr/>
        </p:nvSpPr>
        <p:spPr>
          <a:xfrm>
            <a:off x="4407676" y="5263868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AF7636-35FE-42D9-B0D1-B9A2650E8E08}"/>
              </a:ext>
            </a:extLst>
          </p:cNvPr>
          <p:cNvSpPr/>
          <p:nvPr/>
        </p:nvSpPr>
        <p:spPr>
          <a:xfrm>
            <a:off x="5114607" y="5263868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8FF2A-C486-401B-B7BD-BC8E2ACE60D1}"/>
              </a:ext>
            </a:extLst>
          </p:cNvPr>
          <p:cNvSpPr/>
          <p:nvPr/>
        </p:nvSpPr>
        <p:spPr>
          <a:xfrm>
            <a:off x="975276" y="3441501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D79BD7-FFF8-4A06-A77E-C8D6639242DD}"/>
              </a:ext>
            </a:extLst>
          </p:cNvPr>
          <p:cNvSpPr/>
          <p:nvPr/>
        </p:nvSpPr>
        <p:spPr>
          <a:xfrm>
            <a:off x="972914" y="4343955"/>
            <a:ext cx="607040" cy="1439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Momo</a:t>
            </a:r>
            <a:endParaRPr lang="en-CA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54CA-ED2F-49A8-9D22-E9EB481BED52}"/>
              </a:ext>
            </a:extLst>
          </p:cNvPr>
          <p:cNvSpPr/>
          <p:nvPr/>
        </p:nvSpPr>
        <p:spPr>
          <a:xfrm>
            <a:off x="972914" y="3213691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E7686E-00E2-4CF6-9F8A-D305BCC1B0D6}"/>
              </a:ext>
            </a:extLst>
          </p:cNvPr>
          <p:cNvSpPr/>
          <p:nvPr/>
        </p:nvSpPr>
        <p:spPr>
          <a:xfrm>
            <a:off x="972914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1E953-E628-4DD2-8F43-B19370399AEE}"/>
              </a:ext>
            </a:extLst>
          </p:cNvPr>
          <p:cNvSpPr/>
          <p:nvPr/>
        </p:nvSpPr>
        <p:spPr>
          <a:xfrm>
            <a:off x="972914" y="4084324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A55A9-FA35-4363-AE2F-491613CDDB11}"/>
              </a:ext>
            </a:extLst>
          </p:cNvPr>
          <p:cNvSpPr/>
          <p:nvPr/>
        </p:nvSpPr>
        <p:spPr>
          <a:xfrm>
            <a:off x="8014447" y="4069656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006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216273"/>
            <a:ext cx="10769433" cy="939054"/>
          </a:xfrm>
        </p:spPr>
        <p:txBody>
          <a:bodyPr>
            <a:normAutofit/>
          </a:bodyPr>
          <a:lstStyle/>
          <a:p>
            <a:r>
              <a:rPr lang="en-US" dirty="0"/>
              <a:t>Tasks - </a:t>
            </a:r>
            <a:r>
              <a:rPr lang="en-US" sz="3300" cap="none" dirty="0"/>
              <a:t>Question #1: Is the rate of suicide changing over time? 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8" y="1283234"/>
            <a:ext cx="11372936" cy="52564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Download csv from source, United Nations Development Program (vis Kaggle)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Clean data: </a:t>
            </a:r>
          </a:p>
          <a:p>
            <a:pPr lvl="1"/>
            <a:r>
              <a:rPr lang="en-US" sz="1400" dirty="0"/>
              <a:t>Remove countries with incomplete data during analysis period (1987 to 2016)</a:t>
            </a:r>
          </a:p>
          <a:p>
            <a:pPr lvl="2"/>
            <a:r>
              <a:rPr lang="en-CA" sz="1200" dirty="0"/>
              <a:t>Assess whether more recent time period has more complete data and adjust analysis period </a:t>
            </a:r>
          </a:p>
          <a:p>
            <a:pPr lvl="1"/>
            <a:r>
              <a:rPr lang="en-CA" sz="1400" dirty="0"/>
              <a:t>Group variables if needed: </a:t>
            </a:r>
          </a:p>
          <a:p>
            <a:pPr lvl="2"/>
            <a:r>
              <a:rPr lang="en-CA" sz="1200" dirty="0"/>
              <a:t>Group countries based on regions: </a:t>
            </a:r>
            <a:r>
              <a:rPr lang="en-CA" sz="1200" dirty="0" err="1"/>
              <a:t>eg.</a:t>
            </a:r>
            <a:r>
              <a:rPr lang="en-CA" sz="1200" dirty="0"/>
              <a:t> North America, South America / developing </a:t>
            </a:r>
          </a:p>
          <a:p>
            <a:pPr lvl="2"/>
            <a:r>
              <a:rPr lang="en-CA" sz="1200" dirty="0"/>
              <a:t>Group countries based on GDP</a:t>
            </a:r>
          </a:p>
          <a:p>
            <a:pPr lvl="2"/>
            <a:r>
              <a:rPr lang="en-CA" sz="1200" dirty="0"/>
              <a:t>Group duplicates if found </a:t>
            </a:r>
          </a:p>
          <a:p>
            <a:pPr lvl="2"/>
            <a:r>
              <a:rPr lang="en-CA" sz="1200" dirty="0"/>
              <a:t>Group by age group </a:t>
            </a:r>
          </a:p>
          <a:p>
            <a:pPr lvl="1"/>
            <a:r>
              <a:rPr lang="en-CA" sz="1400" dirty="0"/>
              <a:t>Create new variables: </a:t>
            </a:r>
          </a:p>
          <a:p>
            <a:pPr lvl="2"/>
            <a:r>
              <a:rPr lang="en-CA" sz="1200" dirty="0"/>
              <a:t>Total suicide per country (combining granular data into total/avg for each country)  </a:t>
            </a:r>
          </a:p>
          <a:p>
            <a:pPr lvl="1"/>
            <a:r>
              <a:rPr lang="en-CA" sz="1400" dirty="0"/>
              <a:t>Transform variable types if needed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/>
              <a:t>Analysis</a:t>
            </a:r>
          </a:p>
          <a:p>
            <a:pPr lvl="1"/>
            <a:r>
              <a:rPr lang="en-CA" sz="1400" dirty="0"/>
              <a:t>Demographic assessment – bar chart: suicide rate by gender by country/region </a:t>
            </a:r>
          </a:p>
          <a:p>
            <a:pPr lvl="1"/>
            <a:r>
              <a:rPr lang="en-CA" sz="1400" dirty="0"/>
              <a:t>Demographic assessment – bar chart: bar chart suicide rate by generation by country/region </a:t>
            </a:r>
          </a:p>
          <a:p>
            <a:pPr lvl="1"/>
            <a:r>
              <a:rPr lang="en-CA" sz="1400" dirty="0"/>
              <a:t>Heatmap: suicide rate per country (map chart) (interactive map looking at rate change over time – to be explored)</a:t>
            </a:r>
          </a:p>
          <a:p>
            <a:pPr lvl="1"/>
            <a:r>
              <a:rPr lang="en-CA" sz="1400" dirty="0"/>
              <a:t>Line graph / scatter plot: x-axis: time (year); y-axis: suicide rate per country/region; size of circle: total # (for scatter)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6E318-D86C-4043-BC2E-C13AADA53DBC}"/>
              </a:ext>
            </a:extLst>
          </p:cNvPr>
          <p:cNvSpPr/>
          <p:nvPr/>
        </p:nvSpPr>
        <p:spPr>
          <a:xfrm>
            <a:off x="11171989" y="266438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C567D-0987-460B-A599-A963AE5985B5}"/>
              </a:ext>
            </a:extLst>
          </p:cNvPr>
          <p:cNvSpPr/>
          <p:nvPr/>
        </p:nvSpPr>
        <p:spPr>
          <a:xfrm>
            <a:off x="11171989" y="466305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14400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216273"/>
            <a:ext cx="11619863" cy="939054"/>
          </a:xfrm>
        </p:spPr>
        <p:txBody>
          <a:bodyPr>
            <a:normAutofit fontScale="90000"/>
          </a:bodyPr>
          <a:lstStyle/>
          <a:p>
            <a:r>
              <a:rPr lang="en-US" dirty="0"/>
              <a:t>Tasks - </a:t>
            </a:r>
            <a:r>
              <a:rPr lang="en-US" sz="3300" cap="none" dirty="0"/>
              <a:t>Question #2: Is the rate of suicide correlated to depression / happiness index? Does this differ by region/country? </a:t>
            </a:r>
            <a:endParaRPr lang="en-CA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8" y="1506071"/>
            <a:ext cx="11372936" cy="5033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Download csv files/access data from API from sources: 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400" dirty="0"/>
              <a:t>Suicide rate: United Nations Development Program (csv file vis Kaggle)</a:t>
            </a:r>
            <a:br>
              <a:rPr lang="en-US" sz="1400" dirty="0"/>
            </a:br>
            <a:r>
              <a:rPr lang="en-US" sz="1400" dirty="0"/>
              <a:t>- World happiness score (CSV)</a:t>
            </a:r>
            <a:br>
              <a:rPr lang="en-US" sz="1400" dirty="0"/>
            </a:br>
            <a:r>
              <a:rPr lang="en-US" sz="1400" dirty="0"/>
              <a:t>- National depressive score, Global Change Data Lab (CSV)</a:t>
            </a:r>
            <a:br>
              <a:rPr lang="en-US" sz="1400" dirty="0"/>
            </a:br>
            <a:r>
              <a:rPr lang="en-US" sz="1400" dirty="0"/>
              <a:t>- Google search trends / geolocation (API)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Clean data: </a:t>
            </a:r>
          </a:p>
          <a:p>
            <a:pPr lvl="1"/>
            <a:r>
              <a:rPr lang="en-CA" sz="1400" dirty="0"/>
              <a:t>As per question #1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/>
              <a:t>Analysis</a:t>
            </a:r>
          </a:p>
          <a:p>
            <a:pPr lvl="1"/>
            <a:r>
              <a:rPr lang="en-CA" sz="1400" dirty="0"/>
              <a:t>Line graph: x-axis: year; y-axes: depressive score, happiness score, suicide score     </a:t>
            </a:r>
            <a:r>
              <a:rPr lang="en-CA" sz="1400" dirty="0">
                <a:sym typeface="Wingdings" panose="05000000000000000000" pitchFamily="2" charset="2"/>
              </a:rPr>
              <a:t> one chart per region</a:t>
            </a:r>
          </a:p>
          <a:p>
            <a:pPr lvl="1">
              <a:lnSpc>
                <a:spcPct val="150000"/>
              </a:lnSpc>
            </a:pPr>
            <a:r>
              <a:rPr lang="en-CA" sz="1400" dirty="0">
                <a:sym typeface="Wingdings" panose="05000000000000000000" pitchFamily="2" charset="2"/>
              </a:rPr>
              <a:t>Scatter plot with regression analysis: </a:t>
            </a:r>
            <a:br>
              <a:rPr lang="en-CA" sz="1400" dirty="0">
                <a:sym typeface="Wingdings" panose="05000000000000000000" pitchFamily="2" charset="2"/>
              </a:rPr>
            </a:br>
            <a:r>
              <a:rPr lang="en-CA" sz="1400" dirty="0">
                <a:sym typeface="Wingdings" panose="05000000000000000000" pitchFamily="2" charset="2"/>
              </a:rPr>
              <a:t>x-axis: depressive score; y-axis: suicide rate</a:t>
            </a:r>
            <a:br>
              <a:rPr lang="en-CA" sz="1400" dirty="0">
                <a:sym typeface="Wingdings" panose="05000000000000000000" pitchFamily="2" charset="2"/>
              </a:rPr>
            </a:br>
            <a:r>
              <a:rPr lang="en-CA" sz="1400" dirty="0">
                <a:sym typeface="Wingdings" panose="05000000000000000000" pitchFamily="2" charset="2"/>
              </a:rPr>
              <a:t>x-axis: happiness index; y-axis: suicide rate</a:t>
            </a:r>
          </a:p>
          <a:p>
            <a:pPr lvl="2">
              <a:lnSpc>
                <a:spcPct val="150000"/>
              </a:lnSpc>
            </a:pPr>
            <a:endParaRPr lang="en-CA" sz="1200" dirty="0">
              <a:sym typeface="Wingdings" panose="05000000000000000000" pitchFamily="2" charset="2"/>
            </a:endParaRPr>
          </a:p>
          <a:p>
            <a:pPr lvl="1"/>
            <a:endParaRPr lang="en-CA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521DB-9CBF-4FC2-96A1-D63AF32009F2}"/>
              </a:ext>
            </a:extLst>
          </p:cNvPr>
          <p:cNvSpPr/>
          <p:nvPr/>
        </p:nvSpPr>
        <p:spPr>
          <a:xfrm>
            <a:off x="11294933" y="266438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B908F-E06B-465C-9C19-D077FC4CED2D}"/>
              </a:ext>
            </a:extLst>
          </p:cNvPr>
          <p:cNvSpPr/>
          <p:nvPr/>
        </p:nvSpPr>
        <p:spPr>
          <a:xfrm>
            <a:off x="11294933" y="466305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85716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8" y="1575227"/>
            <a:ext cx="11372936" cy="49644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Data sets: </a:t>
            </a:r>
            <a:br>
              <a:rPr lang="en-US" sz="1600" dirty="0"/>
            </a:br>
            <a:r>
              <a:rPr lang="en-US" sz="1800" dirty="0"/>
              <a:t>- </a:t>
            </a:r>
            <a:r>
              <a:rPr lang="en-US" sz="1600" dirty="0"/>
              <a:t>Suicide rate: United Nations Development Program (csv file vis Kaggle)</a:t>
            </a:r>
            <a:br>
              <a:rPr lang="en-US" sz="1600" dirty="0"/>
            </a:br>
            <a:r>
              <a:rPr lang="en-US" sz="1600" dirty="0"/>
              <a:t>- Economic health: </a:t>
            </a:r>
            <a:br>
              <a:rPr lang="en-US" sz="1600" dirty="0"/>
            </a:br>
            <a:r>
              <a:rPr lang="en-US" sz="1600" dirty="0"/>
              <a:t>   GDP from </a:t>
            </a:r>
            <a:r>
              <a:rPr lang="en-CA" sz="1600" dirty="0"/>
              <a:t>United Nations Development Program (CSV)</a:t>
            </a:r>
            <a:br>
              <a:rPr lang="en-US" sz="1600" dirty="0"/>
            </a:br>
            <a:r>
              <a:rPr lang="en-US" sz="1600" dirty="0"/>
              <a:t>   Poverty and unemployment – The World Bank (CSV)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Clean data: </a:t>
            </a:r>
          </a:p>
          <a:p>
            <a:pPr lvl="1"/>
            <a:r>
              <a:rPr lang="en-CA" sz="1400" dirty="0"/>
              <a:t>As per question #1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/>
              <a:t>Assess correlation </a:t>
            </a:r>
          </a:p>
          <a:p>
            <a:pPr lvl="1"/>
            <a:r>
              <a:rPr lang="en-CA" sz="1400" dirty="0"/>
              <a:t>Line graph: x-axis: year; y-axes: GDP, poverty, and suicide score     	</a:t>
            </a:r>
            <a:r>
              <a:rPr lang="en-CA" sz="1400" dirty="0">
                <a:sym typeface="Wingdings" panose="05000000000000000000" pitchFamily="2" charset="2"/>
              </a:rPr>
              <a:t> one chart per region</a:t>
            </a:r>
          </a:p>
          <a:p>
            <a:pPr lvl="1"/>
            <a:r>
              <a:rPr lang="en-CA" sz="1400" dirty="0"/>
              <a:t>Line graph: x-axis: year; y-axes: unemployment rate and suicide score       </a:t>
            </a:r>
            <a:r>
              <a:rPr lang="en-CA" sz="1400" dirty="0">
                <a:sym typeface="Wingdings" panose="05000000000000000000" pitchFamily="2" charset="2"/>
              </a:rPr>
              <a:t> one chart per region</a:t>
            </a:r>
          </a:p>
          <a:p>
            <a:pPr lvl="1">
              <a:lnSpc>
                <a:spcPct val="150000"/>
              </a:lnSpc>
            </a:pPr>
            <a:r>
              <a:rPr lang="en-CA" sz="1400" dirty="0">
                <a:sym typeface="Wingdings" panose="05000000000000000000" pitchFamily="2" charset="2"/>
              </a:rPr>
              <a:t>Scatter plot with regression analysis: </a:t>
            </a:r>
            <a:br>
              <a:rPr lang="en-CA" sz="1400" dirty="0">
                <a:sym typeface="Wingdings" panose="05000000000000000000" pitchFamily="2" charset="2"/>
              </a:rPr>
            </a:br>
            <a:r>
              <a:rPr lang="en-CA" sz="1400" dirty="0">
                <a:sym typeface="Wingdings" panose="05000000000000000000" pitchFamily="2" charset="2"/>
              </a:rPr>
              <a:t>x-axis: GDP; y-axis: suicide rate</a:t>
            </a:r>
            <a:br>
              <a:rPr lang="en-CA" sz="1400" dirty="0">
                <a:sym typeface="Wingdings" panose="05000000000000000000" pitchFamily="2" charset="2"/>
              </a:rPr>
            </a:br>
            <a:r>
              <a:rPr lang="en-CA" sz="1400" dirty="0">
                <a:sym typeface="Wingdings" panose="05000000000000000000" pitchFamily="2" charset="2"/>
              </a:rPr>
              <a:t>x-axis: poverty; y-axis: suicide rate</a:t>
            </a:r>
            <a:br>
              <a:rPr lang="en-CA" sz="1400" dirty="0">
                <a:sym typeface="Wingdings" panose="05000000000000000000" pitchFamily="2" charset="2"/>
              </a:rPr>
            </a:br>
            <a:r>
              <a:rPr lang="en-CA" sz="1400" dirty="0">
                <a:sym typeface="Wingdings" panose="05000000000000000000" pitchFamily="2" charset="2"/>
              </a:rPr>
              <a:t>x-axis: unemployment; y-axis: suicide rate</a:t>
            </a:r>
          </a:p>
          <a:p>
            <a:pPr lvl="1"/>
            <a:endParaRPr lang="en-CA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86900B-5DBE-4556-BFBE-84FD308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216273"/>
            <a:ext cx="11859382" cy="939054"/>
          </a:xfrm>
        </p:spPr>
        <p:txBody>
          <a:bodyPr>
            <a:normAutofit fontScale="90000"/>
          </a:bodyPr>
          <a:lstStyle/>
          <a:p>
            <a:r>
              <a:rPr lang="en-US" dirty="0"/>
              <a:t>Tasks - </a:t>
            </a:r>
            <a:r>
              <a:rPr lang="en-US" sz="3300" cap="none" dirty="0"/>
              <a:t>Question #3: Is the rate of suicide correlated to a country’s economic health? </a:t>
            </a:r>
            <a:endParaRPr lang="en-CA" sz="33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C751E-37E8-4E1B-8BE0-8543419CC4AB}"/>
              </a:ext>
            </a:extLst>
          </p:cNvPr>
          <p:cNvSpPr/>
          <p:nvPr/>
        </p:nvSpPr>
        <p:spPr>
          <a:xfrm>
            <a:off x="11365041" y="290042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DF7E51-27BE-4B45-A7B8-9117D80FA7B1}"/>
              </a:ext>
            </a:extLst>
          </p:cNvPr>
          <p:cNvSpPr/>
          <p:nvPr/>
        </p:nvSpPr>
        <p:spPr>
          <a:xfrm>
            <a:off x="11365041" y="72352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F9DDD-A66B-42A2-BAAB-F289932D9E0F}"/>
              </a:ext>
            </a:extLst>
          </p:cNvPr>
          <p:cNvSpPr/>
          <p:nvPr/>
        </p:nvSpPr>
        <p:spPr>
          <a:xfrm>
            <a:off x="11365041" y="492252"/>
            <a:ext cx="607040" cy="1439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Momo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6687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29A05-72E6-4F99-88B9-7A95D1A09BD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e1016093-e49d-4fde-a266-0160fb5d213d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322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Project Week</vt:lpstr>
      <vt:lpstr>Group – Suicide Squad </vt:lpstr>
      <vt:lpstr>Topic</vt:lpstr>
      <vt:lpstr>Datasets</vt:lpstr>
      <vt:lpstr>Tasks - Question #1: Is the rate of suicide changing over time?  </vt:lpstr>
      <vt:lpstr>Tasks - Question #2: Is the rate of suicide correlated to depression / happiness index? Does this differ by region/country? </vt:lpstr>
      <vt:lpstr>Tasks - Question #3: Is the rate of suicide correlated to a country’s economic health?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Shojaie, Sheri</dc:creator>
  <cp:lastModifiedBy>Shojaie, Sheri</cp:lastModifiedBy>
  <cp:revision>12</cp:revision>
  <dcterms:created xsi:type="dcterms:W3CDTF">2020-06-20T14:32:26Z</dcterms:created>
  <dcterms:modified xsi:type="dcterms:W3CDTF">2020-06-20T18:41:41Z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0x01010017584F31B5C7CA498BEC046CF8403204</vt:lpwstr>
  </property>
</Properties>
</file>