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6"/>
  </p:notesMasterIdLst>
  <p:sldIdLst>
    <p:sldId id="256" r:id="rId5"/>
    <p:sldId id="257" r:id="rId6"/>
    <p:sldId id="258" r:id="rId7"/>
    <p:sldId id="261" r:id="rId8"/>
    <p:sldId id="284" r:id="rId9"/>
    <p:sldId id="286" r:id="rId10"/>
    <p:sldId id="285" r:id="rId11"/>
    <p:sldId id="288" r:id="rId12"/>
    <p:sldId id="299" r:id="rId13"/>
    <p:sldId id="291" r:id="rId14"/>
    <p:sldId id="297" r:id="rId15"/>
    <p:sldId id="300" r:id="rId16"/>
    <p:sldId id="301" r:id="rId17"/>
    <p:sldId id="296" r:id="rId18"/>
    <p:sldId id="303" r:id="rId19"/>
    <p:sldId id="304" r:id="rId20"/>
    <p:sldId id="266" r:id="rId21"/>
    <p:sldId id="267" r:id="rId22"/>
    <p:sldId id="269" r:id="rId23"/>
    <p:sldId id="270" r:id="rId24"/>
    <p:sldId id="282" r:id="rId25"/>
    <p:sldId id="271" r:id="rId26"/>
    <p:sldId id="276" r:id="rId27"/>
    <p:sldId id="277" r:id="rId28"/>
    <p:sldId id="280" r:id="rId29"/>
    <p:sldId id="272" r:id="rId30"/>
    <p:sldId id="273" r:id="rId31"/>
    <p:sldId id="274" r:id="rId32"/>
    <p:sldId id="279" r:id="rId33"/>
    <p:sldId id="278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  <p14:sldId id="261"/>
            <p14:sldId id="284"/>
          </p14:sldIdLst>
        </p14:section>
        <p14:section name="Storyboard" id="{513757B0-7741-45EC-8ECA-A96795348381}">
          <p14:sldIdLst>
            <p14:sldId id="286"/>
            <p14:sldId id="285"/>
            <p14:sldId id="288"/>
            <p14:sldId id="299"/>
            <p14:sldId id="291"/>
            <p14:sldId id="297"/>
            <p14:sldId id="300"/>
            <p14:sldId id="301"/>
            <p14:sldId id="296"/>
            <p14:sldId id="303"/>
            <p14:sldId id="304"/>
          </p14:sldIdLst>
        </p14:section>
        <p14:section name="Appendix" id="{92AED338-204A-4E4E-9CAA-B04C9BC3032D}">
          <p14:sldIdLst>
            <p14:sldId id="266"/>
            <p14:sldId id="267"/>
            <p14:sldId id="269"/>
            <p14:sldId id="270"/>
            <p14:sldId id="282"/>
            <p14:sldId id="271"/>
            <p14:sldId id="276"/>
            <p14:sldId id="277"/>
            <p14:sldId id="280"/>
            <p14:sldId id="272"/>
            <p14:sldId id="273"/>
            <p14:sldId id="274"/>
            <p14:sldId id="279"/>
            <p14:sldId id="27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8" autoAdjust="0"/>
    <p:restoredTop sz="96100" autoAdjust="0"/>
  </p:normalViewPr>
  <p:slideViewPr>
    <p:cSldViewPr snapToGrid="0">
      <p:cViewPr>
        <p:scale>
          <a:sx n="100" d="100"/>
          <a:sy n="100" d="100"/>
        </p:scale>
        <p:origin x="12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5D0BD9C6-14A1-42D5-9B60-4FE2BAEA0085}"/>
    <pc:docChg chg="undo custSel addSld delSld modSld modSection">
      <pc:chgData name="Shojaie, Sheri" userId="47fee82b-f055-4c7f-9882-34505c0b1ac8" providerId="ADAL" clId="{5D0BD9C6-14A1-42D5-9B60-4FE2BAEA0085}" dt="2020-06-29T06:49:28.604" v="655" actId="1076"/>
      <pc:docMkLst>
        <pc:docMk/>
      </pc:docMkLst>
      <pc:sldChg chg="addSp delSp modSp">
        <pc:chgData name="Shojaie, Sheri" userId="47fee82b-f055-4c7f-9882-34505c0b1ac8" providerId="ADAL" clId="{5D0BD9C6-14A1-42D5-9B60-4FE2BAEA0085}" dt="2020-06-29T05:45:09.148" v="5" actId="1076"/>
        <pc:sldMkLst>
          <pc:docMk/>
          <pc:sldMk cId="273617063" sldId="285"/>
        </pc:sldMkLst>
        <pc:spChg chg="del">
          <ac:chgData name="Shojaie, Sheri" userId="47fee82b-f055-4c7f-9882-34505c0b1ac8" providerId="ADAL" clId="{5D0BD9C6-14A1-42D5-9B60-4FE2BAEA0085}" dt="2020-06-29T05:44:26.453" v="1" actId="478"/>
          <ac:spMkLst>
            <pc:docMk/>
            <pc:sldMk cId="273617063" sldId="285"/>
            <ac:spMk id="6" creationId="{0DA2A483-39C4-4A59-BC9C-F4E447313BC9}"/>
          </ac:spMkLst>
        </pc:spChg>
        <pc:spChg chg="del">
          <ac:chgData name="Shojaie, Sheri" userId="47fee82b-f055-4c7f-9882-34505c0b1ac8" providerId="ADAL" clId="{5D0BD9C6-14A1-42D5-9B60-4FE2BAEA0085}" dt="2020-06-29T05:44:30.194" v="2" actId="478"/>
          <ac:spMkLst>
            <pc:docMk/>
            <pc:sldMk cId="273617063" sldId="285"/>
            <ac:spMk id="7" creationId="{C32D1887-90B5-446E-BB49-EAF18FFD25AA}"/>
          </ac:spMkLst>
        </pc:spChg>
        <pc:picChg chg="add mod">
          <ac:chgData name="Shojaie, Sheri" userId="47fee82b-f055-4c7f-9882-34505c0b1ac8" providerId="ADAL" clId="{5D0BD9C6-14A1-42D5-9B60-4FE2BAEA0085}" dt="2020-06-29T05:45:09.148" v="5" actId="1076"/>
          <ac:picMkLst>
            <pc:docMk/>
            <pc:sldMk cId="273617063" sldId="285"/>
            <ac:picMk id="2" creationId="{85E70E60-488D-4449-BD7C-79CF9439EC07}"/>
          </ac:picMkLst>
        </pc:picChg>
        <pc:picChg chg="del">
          <ac:chgData name="Shojaie, Sheri" userId="47fee82b-f055-4c7f-9882-34505c0b1ac8" providerId="ADAL" clId="{5D0BD9C6-14A1-42D5-9B60-4FE2BAEA0085}" dt="2020-06-29T05:44:24.769" v="0" actId="478"/>
          <ac:picMkLst>
            <pc:docMk/>
            <pc:sldMk cId="273617063" sldId="285"/>
            <ac:picMk id="4" creationId="{5D143D8D-6B90-45D3-A909-F32F91FF2C39}"/>
          </ac:picMkLst>
        </pc:picChg>
      </pc:sldChg>
      <pc:sldChg chg="addSp delSp modSp">
        <pc:chgData name="Shojaie, Sheri" userId="47fee82b-f055-4c7f-9882-34505c0b1ac8" providerId="ADAL" clId="{5D0BD9C6-14A1-42D5-9B60-4FE2BAEA0085}" dt="2020-06-29T06:00:47.163" v="97"/>
        <pc:sldMkLst>
          <pc:docMk/>
          <pc:sldMk cId="2196432342" sldId="291"/>
        </pc:sldMkLst>
        <pc:spChg chg="del">
          <ac:chgData name="Shojaie, Sheri" userId="47fee82b-f055-4c7f-9882-34505c0b1ac8" providerId="ADAL" clId="{5D0BD9C6-14A1-42D5-9B60-4FE2BAEA0085}" dt="2020-06-29T06:00:46.889" v="96" actId="478"/>
          <ac:spMkLst>
            <pc:docMk/>
            <pc:sldMk cId="2196432342" sldId="291"/>
            <ac:spMk id="5" creationId="{C2E85EFB-2539-4678-9BF7-B5AC9BFC41F4}"/>
          </ac:spMkLst>
        </pc:spChg>
        <pc:spChg chg="add mod">
          <ac:chgData name="Shojaie, Sheri" userId="47fee82b-f055-4c7f-9882-34505c0b1ac8" providerId="ADAL" clId="{5D0BD9C6-14A1-42D5-9B60-4FE2BAEA0085}" dt="2020-06-29T05:57:32.127" v="38" actId="208"/>
          <ac:spMkLst>
            <pc:docMk/>
            <pc:sldMk cId="2196432342" sldId="291"/>
            <ac:spMk id="7" creationId="{A1E6B3B5-DCB3-4B06-A724-FDB826363EF7}"/>
          </ac:spMkLst>
        </pc:spChg>
        <pc:spChg chg="add mod">
          <ac:chgData name="Shojaie, Sheri" userId="47fee82b-f055-4c7f-9882-34505c0b1ac8" providerId="ADAL" clId="{5D0BD9C6-14A1-42D5-9B60-4FE2BAEA0085}" dt="2020-06-29T05:59:35.219" v="71" actId="20577"/>
          <ac:spMkLst>
            <pc:docMk/>
            <pc:sldMk cId="2196432342" sldId="291"/>
            <ac:spMk id="8" creationId="{D479781B-2302-4891-8B4D-C482E42ACE74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13" creationId="{87ADCE1F-AA76-4DB9-8E85-9DA90FDA651B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14" creationId="{A8C67E78-BB02-4C43-817A-AC810869A7A2}"/>
          </ac:spMkLst>
        </pc:spChg>
        <pc:spChg chg="add mod">
          <ac:chgData name="Shojaie, Sheri" userId="47fee82b-f055-4c7f-9882-34505c0b1ac8" providerId="ADAL" clId="{5D0BD9C6-14A1-42D5-9B60-4FE2BAEA0085}" dt="2020-06-29T05:58:22.727" v="47" actId="1038"/>
          <ac:spMkLst>
            <pc:docMk/>
            <pc:sldMk cId="2196432342" sldId="291"/>
            <ac:spMk id="19" creationId="{9B2330AE-B141-45AE-93CD-6C2C10192986}"/>
          </ac:spMkLst>
        </pc:spChg>
        <pc:spChg chg="add mod">
          <ac:chgData name="Shojaie, Sheri" userId="47fee82b-f055-4c7f-9882-34505c0b1ac8" providerId="ADAL" clId="{5D0BD9C6-14A1-42D5-9B60-4FE2BAEA0085}" dt="2020-06-29T05:58:14.716" v="42" actId="1076"/>
          <ac:spMkLst>
            <pc:docMk/>
            <pc:sldMk cId="2196432342" sldId="291"/>
            <ac:spMk id="20" creationId="{5AE1E362-A663-49DF-9E0F-CB9BB5E243A1}"/>
          </ac:spMkLst>
        </pc:spChg>
        <pc:spChg chg="add mod">
          <ac:chgData name="Shojaie, Sheri" userId="47fee82b-f055-4c7f-9882-34505c0b1ac8" providerId="ADAL" clId="{5D0BD9C6-14A1-42D5-9B60-4FE2BAEA0085}" dt="2020-06-29T05:58:08.921" v="41" actId="1076"/>
          <ac:spMkLst>
            <pc:docMk/>
            <pc:sldMk cId="2196432342" sldId="291"/>
            <ac:spMk id="21" creationId="{1508FD58-C419-4144-A0E2-DD2FBF714887}"/>
          </ac:spMkLst>
        </pc:spChg>
        <pc:spChg chg="add mod">
          <ac:chgData name="Shojaie, Sheri" userId="47fee82b-f055-4c7f-9882-34505c0b1ac8" providerId="ADAL" clId="{5D0BD9C6-14A1-42D5-9B60-4FE2BAEA0085}" dt="2020-06-29T05:59:31.874" v="65" actId="571"/>
          <ac:spMkLst>
            <pc:docMk/>
            <pc:sldMk cId="2196432342" sldId="291"/>
            <ac:spMk id="23" creationId="{DD56F54B-9EED-4241-9ACC-7DF45C788F5A}"/>
          </ac:spMkLst>
        </pc:spChg>
        <pc:spChg chg="add mod">
          <ac:chgData name="Shojaie, Sheri" userId="47fee82b-f055-4c7f-9882-34505c0b1ac8" providerId="ADAL" clId="{5D0BD9C6-14A1-42D5-9B60-4FE2BAEA0085}" dt="2020-06-29T06:00:03.122" v="92" actId="20577"/>
          <ac:spMkLst>
            <pc:docMk/>
            <pc:sldMk cId="2196432342" sldId="291"/>
            <ac:spMk id="24" creationId="{A3463E20-01CF-4042-BE33-244ECCA9718F}"/>
          </ac:spMkLst>
        </pc:spChg>
        <pc:spChg chg="add mod">
          <ac:chgData name="Shojaie, Sheri" userId="47fee82b-f055-4c7f-9882-34505c0b1ac8" providerId="ADAL" clId="{5D0BD9C6-14A1-42D5-9B60-4FE2BAEA0085}" dt="2020-06-29T05:59:55.591" v="83" actId="20577"/>
          <ac:spMkLst>
            <pc:docMk/>
            <pc:sldMk cId="2196432342" sldId="291"/>
            <ac:spMk id="25" creationId="{D9FB9821-B000-484D-8521-6294AA6D5472}"/>
          </ac:spMkLst>
        </pc:spChg>
        <pc:spChg chg="add">
          <ac:chgData name="Shojaie, Sheri" userId="47fee82b-f055-4c7f-9882-34505c0b1ac8" providerId="ADAL" clId="{5D0BD9C6-14A1-42D5-9B60-4FE2BAEA0085}" dt="2020-06-29T06:00:47.163" v="97"/>
          <ac:spMkLst>
            <pc:docMk/>
            <pc:sldMk cId="2196432342" sldId="291"/>
            <ac:spMk id="27" creationId="{8EE4482B-F26C-4BD6-94C6-E2A1482CF883}"/>
          </ac:spMkLst>
        </pc:spChg>
        <pc:spChg chg="add">
          <ac:chgData name="Shojaie, Sheri" userId="47fee82b-f055-4c7f-9882-34505c0b1ac8" providerId="ADAL" clId="{5D0BD9C6-14A1-42D5-9B60-4FE2BAEA0085}" dt="2020-06-29T06:00:47.163" v="97"/>
          <ac:spMkLst>
            <pc:docMk/>
            <pc:sldMk cId="2196432342" sldId="291"/>
            <ac:spMk id="28" creationId="{ED9395E5-C1F9-49B9-A270-8E9E99C3779B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32" creationId="{EC9552E6-28DC-4C03-81BB-BF39613C2614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33" creationId="{FD7C11D1-C90F-4715-84E9-328A14D3DCDC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38" creationId="{77E0A707-32F2-4298-B044-2E1C8B2EAFE4}"/>
          </ac:spMkLst>
        </pc:spChg>
        <pc:spChg chg="del">
          <ac:chgData name="Shojaie, Sheri" userId="47fee82b-f055-4c7f-9882-34505c0b1ac8" providerId="ADAL" clId="{5D0BD9C6-14A1-42D5-9B60-4FE2BAEA0085}" dt="2020-06-29T05:45:16.520" v="6" actId="478"/>
          <ac:spMkLst>
            <pc:docMk/>
            <pc:sldMk cId="2196432342" sldId="291"/>
            <ac:spMk id="39" creationId="{CFFE0B22-B1F7-49F5-8E98-E095D09F3410}"/>
          </ac:spMkLst>
        </pc:spChg>
        <pc:spChg chg="del">
          <ac:chgData name="Shojaie, Sheri" userId="47fee82b-f055-4c7f-9882-34505c0b1ac8" providerId="ADAL" clId="{5D0BD9C6-14A1-42D5-9B60-4FE2BAEA0085}" dt="2020-06-29T06:00:44.275" v="95" actId="478"/>
          <ac:spMkLst>
            <pc:docMk/>
            <pc:sldMk cId="2196432342" sldId="291"/>
            <ac:spMk id="45" creationId="{BEEC07D4-D91A-4B35-A099-C4DEA2543202}"/>
          </ac:spMkLst>
        </pc:spChg>
        <pc:spChg chg="del">
          <ac:chgData name="Shojaie, Sheri" userId="47fee82b-f055-4c7f-9882-34505c0b1ac8" providerId="ADAL" clId="{5D0BD9C6-14A1-42D5-9B60-4FE2BAEA0085}" dt="2020-06-29T05:45:19.716" v="7" actId="478"/>
          <ac:spMkLst>
            <pc:docMk/>
            <pc:sldMk cId="2196432342" sldId="291"/>
            <ac:spMk id="47" creationId="{EF1F05F3-9C82-44E1-9661-23FE84B1D4B8}"/>
          </ac:spMkLst>
        </pc:spChg>
        <pc:picChg chg="add del mod">
          <ac:chgData name="Shojaie, Sheri" userId="47fee82b-f055-4c7f-9882-34505c0b1ac8" providerId="ADAL" clId="{5D0BD9C6-14A1-42D5-9B60-4FE2BAEA0085}" dt="2020-06-29T05:51:15.400" v="16" actId="478"/>
          <ac:picMkLst>
            <pc:docMk/>
            <pc:sldMk cId="2196432342" sldId="291"/>
            <ac:picMk id="2" creationId="{72371B1A-91AD-4ACE-856C-2BF7CB383D48}"/>
          </ac:picMkLst>
        </pc:picChg>
        <pc:picChg chg="add del mod">
          <ac:chgData name="Shojaie, Sheri" userId="47fee82b-f055-4c7f-9882-34505c0b1ac8" providerId="ADAL" clId="{5D0BD9C6-14A1-42D5-9B60-4FE2BAEA0085}" dt="2020-06-29T05:51:15.400" v="16" actId="478"/>
          <ac:picMkLst>
            <pc:docMk/>
            <pc:sldMk cId="2196432342" sldId="291"/>
            <ac:picMk id="3" creationId="{D8408821-AB84-4980-B7EC-AF2BA65FEB6C}"/>
          </ac:picMkLst>
        </pc:picChg>
        <pc:picChg chg="add mod">
          <ac:chgData name="Shojaie, Sheri" userId="47fee82b-f055-4c7f-9882-34505c0b1ac8" providerId="ADAL" clId="{5D0BD9C6-14A1-42D5-9B60-4FE2BAEA0085}" dt="2020-06-29T05:55:57.732" v="24" actId="554"/>
          <ac:picMkLst>
            <pc:docMk/>
            <pc:sldMk cId="2196432342" sldId="291"/>
            <ac:picMk id="4" creationId="{6E62721E-D184-46E0-8E1D-92115652F884}"/>
          </ac:picMkLst>
        </pc:picChg>
        <pc:picChg chg="add mod">
          <ac:chgData name="Shojaie, Sheri" userId="47fee82b-f055-4c7f-9882-34505c0b1ac8" providerId="ADAL" clId="{5D0BD9C6-14A1-42D5-9B60-4FE2BAEA0085}" dt="2020-06-29T05:55:57.732" v="24" actId="554"/>
          <ac:picMkLst>
            <pc:docMk/>
            <pc:sldMk cId="2196432342" sldId="291"/>
            <ac:picMk id="6" creationId="{25891852-B042-46D5-9EE2-3F9D68E57C12}"/>
          </ac:picMkLst>
        </pc:picChg>
        <pc:picChg chg="del">
          <ac:chgData name="Shojaie, Sheri" userId="47fee82b-f055-4c7f-9882-34505c0b1ac8" providerId="ADAL" clId="{5D0BD9C6-14A1-42D5-9B60-4FE2BAEA0085}" dt="2020-06-29T05:45:16.520" v="6" actId="478"/>
          <ac:picMkLst>
            <pc:docMk/>
            <pc:sldMk cId="2196432342" sldId="291"/>
            <ac:picMk id="26" creationId="{4AB0F608-EDCD-4C9E-8040-2C6559503644}"/>
          </ac:picMkLst>
        </pc:picChg>
        <pc:picChg chg="del">
          <ac:chgData name="Shojaie, Sheri" userId="47fee82b-f055-4c7f-9882-34505c0b1ac8" providerId="ADAL" clId="{5D0BD9C6-14A1-42D5-9B60-4FE2BAEA0085}" dt="2020-06-29T05:45:16.520" v="6" actId="478"/>
          <ac:picMkLst>
            <pc:docMk/>
            <pc:sldMk cId="2196432342" sldId="291"/>
            <ac:picMk id="31" creationId="{F16DF7CC-B635-4C0E-B85E-FF8245CC3F19}"/>
          </ac:picMkLst>
        </pc:picChg>
        <pc:picChg chg="del">
          <ac:chgData name="Shojaie, Sheri" userId="47fee82b-f055-4c7f-9882-34505c0b1ac8" providerId="ADAL" clId="{5D0BD9C6-14A1-42D5-9B60-4FE2BAEA0085}" dt="2020-06-29T05:45:16.520" v="6" actId="478"/>
          <ac:picMkLst>
            <pc:docMk/>
            <pc:sldMk cId="2196432342" sldId="291"/>
            <ac:picMk id="37" creationId="{E60C81B4-74AD-4F83-B375-117C644A21DB}"/>
          </ac:picMkLst>
        </pc:picChg>
      </pc:sldChg>
      <pc:sldChg chg="del">
        <pc:chgData name="Shojaie, Sheri" userId="47fee82b-f055-4c7f-9882-34505c0b1ac8" providerId="ADAL" clId="{5D0BD9C6-14A1-42D5-9B60-4FE2BAEA0085}" dt="2020-06-29T06:15:30.466" v="342" actId="2696"/>
        <pc:sldMkLst>
          <pc:docMk/>
          <pc:sldMk cId="3768205812" sldId="293"/>
        </pc:sldMkLst>
      </pc:sldChg>
      <pc:sldChg chg="delSp del">
        <pc:chgData name="Shojaie, Sheri" userId="47fee82b-f055-4c7f-9882-34505c0b1ac8" providerId="ADAL" clId="{5D0BD9C6-14A1-42D5-9B60-4FE2BAEA0085}" dt="2020-06-29T06:19:26.580" v="403" actId="2696"/>
        <pc:sldMkLst>
          <pc:docMk/>
          <pc:sldMk cId="3620758812" sldId="294"/>
        </pc:sldMkLst>
        <pc:spChg chg="del">
          <ac:chgData name="Shojaie, Sheri" userId="47fee82b-f055-4c7f-9882-34505c0b1ac8" providerId="ADAL" clId="{5D0BD9C6-14A1-42D5-9B60-4FE2BAEA0085}" dt="2020-06-29T06:18:50.139" v="360" actId="478"/>
          <ac:spMkLst>
            <pc:docMk/>
            <pc:sldMk cId="3620758812" sldId="294"/>
            <ac:spMk id="5" creationId="{C2E85EFB-2539-4678-9BF7-B5AC9BFC41F4}"/>
          </ac:spMkLst>
        </pc:spChg>
        <pc:spChg chg="del">
          <ac:chgData name="Shojaie, Sheri" userId="47fee82b-f055-4c7f-9882-34505c0b1ac8" providerId="ADAL" clId="{5D0BD9C6-14A1-42D5-9B60-4FE2BAEA0085}" dt="2020-06-29T06:18:50.139" v="360" actId="478"/>
          <ac:spMkLst>
            <pc:docMk/>
            <pc:sldMk cId="3620758812" sldId="294"/>
            <ac:spMk id="7" creationId="{2CB94ADD-78FE-43BB-9261-96D174E3DBE6}"/>
          </ac:spMkLst>
        </pc:spChg>
        <pc:picChg chg="del">
          <ac:chgData name="Shojaie, Sheri" userId="47fee82b-f055-4c7f-9882-34505c0b1ac8" providerId="ADAL" clId="{5D0BD9C6-14A1-42D5-9B60-4FE2BAEA0085}" dt="2020-06-29T06:18:51.886" v="361" actId="478"/>
          <ac:picMkLst>
            <pc:docMk/>
            <pc:sldMk cId="3620758812" sldId="294"/>
            <ac:picMk id="4" creationId="{5D143D8D-6B90-45D3-A909-F32F91FF2C39}"/>
          </ac:picMkLst>
        </pc:picChg>
      </pc:sldChg>
      <pc:sldChg chg="addSp delSp modSp">
        <pc:chgData name="Shojaie, Sheri" userId="47fee82b-f055-4c7f-9882-34505c0b1ac8" providerId="ADAL" clId="{5D0BD9C6-14A1-42D5-9B60-4FE2BAEA0085}" dt="2020-06-29T06:47:25.208" v="471"/>
        <pc:sldMkLst>
          <pc:docMk/>
          <pc:sldMk cId="1449297433" sldId="296"/>
        </pc:sldMkLst>
        <pc:spChg chg="mod">
          <ac:chgData name="Shojaie, Sheri" userId="47fee82b-f055-4c7f-9882-34505c0b1ac8" providerId="ADAL" clId="{5D0BD9C6-14A1-42D5-9B60-4FE2BAEA0085}" dt="2020-06-29T06:15:43.664" v="348" actId="1076"/>
          <ac:spMkLst>
            <pc:docMk/>
            <pc:sldMk cId="1449297433" sldId="296"/>
            <ac:spMk id="5" creationId="{C2E85EFB-2539-4678-9BF7-B5AC9BFC41F4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8" creationId="{B6D6E507-E455-4862-B926-599D6E4994EA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9" creationId="{5FF20366-1D66-4771-9AA8-512D5C713067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10" creationId="{160C9C87-218A-4FCE-B6B3-B5B14F8E141D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11" creationId="{82044D24-96B7-4071-B28A-7B4E0883954F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12" creationId="{6AD7C47A-D07C-42B3-BAFB-91A0C14ED3CF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13" creationId="{43088F51-7F46-47C1-BBDF-6BFD608BF5C2}"/>
          </ac:spMkLst>
        </pc:spChg>
        <pc:spChg chg="del">
          <ac:chgData name="Shojaie, Sheri" userId="47fee82b-f055-4c7f-9882-34505c0b1ac8" providerId="ADAL" clId="{5D0BD9C6-14A1-42D5-9B60-4FE2BAEA0085}" dt="2020-06-29T06:15:47.950" v="350" actId="478"/>
          <ac:spMkLst>
            <pc:docMk/>
            <pc:sldMk cId="1449297433" sldId="296"/>
            <ac:spMk id="14" creationId="{24513E3F-566B-4161-83DE-DBDBA23D2A3A}"/>
          </ac:spMkLst>
        </pc:spChg>
        <pc:spChg chg="del">
          <ac:chgData name="Shojaie, Sheri" userId="47fee82b-f055-4c7f-9882-34505c0b1ac8" providerId="ADAL" clId="{5D0BD9C6-14A1-42D5-9B60-4FE2BAEA0085}" dt="2020-06-29T06:15:45.145" v="349" actId="478"/>
          <ac:spMkLst>
            <pc:docMk/>
            <pc:sldMk cId="1449297433" sldId="296"/>
            <ac:spMk id="21" creationId="{FA55018D-3754-4E61-A65C-6B97B2A4BD5B}"/>
          </ac:spMkLst>
        </pc:spChg>
        <pc:graphicFrameChg chg="del">
          <ac:chgData name="Shojaie, Sheri" userId="47fee82b-f055-4c7f-9882-34505c0b1ac8" providerId="ADAL" clId="{5D0BD9C6-14A1-42D5-9B60-4FE2BAEA0085}" dt="2020-06-29T06:15:47.950" v="350" actId="478"/>
          <ac:graphicFrameMkLst>
            <pc:docMk/>
            <pc:sldMk cId="1449297433" sldId="296"/>
            <ac:graphicFrameMk id="2" creationId="{49066DB2-C43B-427A-B8CD-73B13C3908E4}"/>
          </ac:graphicFrameMkLst>
        </pc:graphicFrameChg>
        <pc:picChg chg="del">
          <ac:chgData name="Shojaie, Sheri" userId="47fee82b-f055-4c7f-9882-34505c0b1ac8" providerId="ADAL" clId="{5D0BD9C6-14A1-42D5-9B60-4FE2BAEA0085}" dt="2020-06-29T06:15:47.950" v="350" actId="478"/>
          <ac:picMkLst>
            <pc:docMk/>
            <pc:sldMk cId="1449297433" sldId="296"/>
            <ac:picMk id="4" creationId="{B2BC723C-7521-4840-9F9E-69D759E8B762}"/>
          </ac:picMkLst>
        </pc:picChg>
        <pc:picChg chg="add del mod">
          <ac:chgData name="Shojaie, Sheri" userId="47fee82b-f055-4c7f-9882-34505c0b1ac8" providerId="ADAL" clId="{5D0BD9C6-14A1-42D5-9B60-4FE2BAEA0085}" dt="2020-06-29T06:18:14.025" v="354" actId="478"/>
          <ac:picMkLst>
            <pc:docMk/>
            <pc:sldMk cId="1449297433" sldId="296"/>
            <ac:picMk id="6" creationId="{2E1463A3-9246-4A06-A5F9-16D52B6BE082}"/>
          </ac:picMkLst>
        </pc:picChg>
        <pc:picChg chg="add del mod">
          <ac:chgData name="Shojaie, Sheri" userId="47fee82b-f055-4c7f-9882-34505c0b1ac8" providerId="ADAL" clId="{5D0BD9C6-14A1-42D5-9B60-4FE2BAEA0085}" dt="2020-06-29T06:18:24.244" v="358" actId="478"/>
          <ac:picMkLst>
            <pc:docMk/>
            <pc:sldMk cId="1449297433" sldId="296"/>
            <ac:picMk id="16" creationId="{52D1257A-8CCE-4C57-B162-AFC80A692FF6}"/>
          </ac:picMkLst>
        </pc:picChg>
        <pc:picChg chg="add mod ord">
          <ac:chgData name="Shojaie, Sheri" userId="47fee82b-f055-4c7f-9882-34505c0b1ac8" providerId="ADAL" clId="{5D0BD9C6-14A1-42D5-9B60-4FE2BAEA0085}" dt="2020-06-29T06:47:16.295" v="469" actId="552"/>
          <ac:picMkLst>
            <pc:docMk/>
            <pc:sldMk cId="1449297433" sldId="296"/>
            <ac:picMk id="18" creationId="{C9D9B098-FC72-44B6-84F0-1D469BF9A372}"/>
          </ac:picMkLst>
        </pc:picChg>
        <pc:picChg chg="add del mod">
          <ac:chgData name="Shojaie, Sheri" userId="47fee82b-f055-4c7f-9882-34505c0b1ac8" providerId="ADAL" clId="{5D0BD9C6-14A1-42D5-9B60-4FE2BAEA0085}" dt="2020-06-29T06:20:07.909" v="416"/>
          <ac:picMkLst>
            <pc:docMk/>
            <pc:sldMk cId="1449297433" sldId="296"/>
            <ac:picMk id="20" creationId="{20720D58-AFB8-48DA-82C2-E8C58A34A315}"/>
          </ac:picMkLst>
        </pc:picChg>
        <pc:picChg chg="add del mod">
          <ac:chgData name="Shojaie, Sheri" userId="47fee82b-f055-4c7f-9882-34505c0b1ac8" providerId="ADAL" clId="{5D0BD9C6-14A1-42D5-9B60-4FE2BAEA0085}" dt="2020-06-29T06:42:17.795" v="434" actId="478"/>
          <ac:picMkLst>
            <pc:docMk/>
            <pc:sldMk cId="1449297433" sldId="296"/>
            <ac:picMk id="22" creationId="{C6ECEB3A-6603-488B-88FB-5461323ED683}"/>
          </ac:picMkLst>
        </pc:picChg>
        <pc:picChg chg="add mod">
          <ac:chgData name="Shojaie, Sheri" userId="47fee82b-f055-4c7f-9882-34505c0b1ac8" providerId="ADAL" clId="{5D0BD9C6-14A1-42D5-9B60-4FE2BAEA0085}" dt="2020-06-29T06:46:24.275" v="446" actId="1076"/>
          <ac:picMkLst>
            <pc:docMk/>
            <pc:sldMk cId="1449297433" sldId="296"/>
            <ac:picMk id="23" creationId="{A99C3020-6631-4F7E-86CD-B17078559DCC}"/>
          </ac:picMkLst>
        </pc:picChg>
        <pc:picChg chg="add del mod">
          <ac:chgData name="Shojaie, Sheri" userId="47fee82b-f055-4c7f-9882-34505c0b1ac8" providerId="ADAL" clId="{5D0BD9C6-14A1-42D5-9B60-4FE2BAEA0085}" dt="2020-06-29T06:46:29.172" v="447" actId="478"/>
          <ac:picMkLst>
            <pc:docMk/>
            <pc:sldMk cId="1449297433" sldId="296"/>
            <ac:picMk id="24" creationId="{72AE88F6-122C-4263-B2E3-1B878945FC26}"/>
          </ac:picMkLst>
        </pc:picChg>
        <pc:picChg chg="add del mod">
          <ac:chgData name="Shojaie, Sheri" userId="47fee82b-f055-4c7f-9882-34505c0b1ac8" providerId="ADAL" clId="{5D0BD9C6-14A1-42D5-9B60-4FE2BAEA0085}" dt="2020-06-29T06:47:25.208" v="471"/>
          <ac:picMkLst>
            <pc:docMk/>
            <pc:sldMk cId="1449297433" sldId="296"/>
            <ac:picMk id="27" creationId="{CB7B855F-FB74-4B01-8F57-2D6A46E56371}"/>
          </ac:picMkLst>
        </pc:picChg>
        <pc:cxnChg chg="add mod">
          <ac:chgData name="Shojaie, Sheri" userId="47fee82b-f055-4c7f-9882-34505c0b1ac8" providerId="ADAL" clId="{5D0BD9C6-14A1-42D5-9B60-4FE2BAEA0085}" dt="2020-06-29T06:46:59.979" v="454" actId="1036"/>
          <ac:cxnSpMkLst>
            <pc:docMk/>
            <pc:sldMk cId="1449297433" sldId="296"/>
            <ac:cxnSpMk id="26" creationId="{BE03C745-08B9-4C81-B499-422FE8CF6B52}"/>
          </ac:cxnSpMkLst>
        </pc:cxnChg>
      </pc:sldChg>
      <pc:sldChg chg="addSp delSp modSp">
        <pc:chgData name="Shojaie, Sheri" userId="47fee82b-f055-4c7f-9882-34505c0b1ac8" providerId="ADAL" clId="{5D0BD9C6-14A1-42D5-9B60-4FE2BAEA0085}" dt="2020-06-29T06:10:23.704" v="299" actId="255"/>
        <pc:sldMkLst>
          <pc:docMk/>
          <pc:sldMk cId="1895920202" sldId="297"/>
        </pc:sldMkLst>
        <pc:spChg chg="del">
          <ac:chgData name="Shojaie, Sheri" userId="47fee82b-f055-4c7f-9882-34505c0b1ac8" providerId="ADAL" clId="{5D0BD9C6-14A1-42D5-9B60-4FE2BAEA0085}" dt="2020-06-29T06:06:06.735" v="114" actId="478"/>
          <ac:spMkLst>
            <pc:docMk/>
            <pc:sldMk cId="1895920202" sldId="297"/>
            <ac:spMk id="2" creationId="{2D8751EA-DB9E-4AA0-859E-8BAE5D37A48C}"/>
          </ac:spMkLst>
        </pc:spChg>
        <pc:spChg chg="add mod">
          <ac:chgData name="Shojaie, Sheri" userId="47fee82b-f055-4c7f-9882-34505c0b1ac8" providerId="ADAL" clId="{5D0BD9C6-14A1-42D5-9B60-4FE2BAEA0085}" dt="2020-06-29T06:10:11.204" v="298" actId="1037"/>
          <ac:spMkLst>
            <pc:docMk/>
            <pc:sldMk cId="1895920202" sldId="297"/>
            <ac:spMk id="4" creationId="{A38BA8B6-AB16-425E-AD1B-0CF1A7C8630F}"/>
          </ac:spMkLst>
        </pc:spChg>
        <pc:spChg chg="mod">
          <ac:chgData name="Shojaie, Sheri" userId="47fee82b-f055-4c7f-9882-34505c0b1ac8" providerId="ADAL" clId="{5D0BD9C6-14A1-42D5-9B60-4FE2BAEA0085}" dt="2020-06-29T06:10:23.704" v="299" actId="255"/>
          <ac:spMkLst>
            <pc:docMk/>
            <pc:sldMk cId="1895920202" sldId="297"/>
            <ac:spMk id="5" creationId="{C2E85EFB-2539-4678-9BF7-B5AC9BFC41F4}"/>
          </ac:spMkLst>
        </pc:spChg>
        <pc:spChg chg="add del mod">
          <ac:chgData name="Shojaie, Sheri" userId="47fee82b-f055-4c7f-9882-34505c0b1ac8" providerId="ADAL" clId="{5D0BD9C6-14A1-42D5-9B60-4FE2BAEA0085}" dt="2020-06-29T06:08:03.409" v="133" actId="478"/>
          <ac:spMkLst>
            <pc:docMk/>
            <pc:sldMk cId="1895920202" sldId="297"/>
            <ac:spMk id="6" creationId="{32C21E8B-79E6-40DE-9CF5-CAD7F54FA874}"/>
          </ac:spMkLst>
        </pc:spChg>
        <pc:spChg chg="del">
          <ac:chgData name="Shojaie, Sheri" userId="47fee82b-f055-4c7f-9882-34505c0b1ac8" providerId="ADAL" clId="{5D0BD9C6-14A1-42D5-9B60-4FE2BAEA0085}" dt="2020-06-29T06:06:06.735" v="114" actId="478"/>
          <ac:spMkLst>
            <pc:docMk/>
            <pc:sldMk cId="1895920202" sldId="297"/>
            <ac:spMk id="9" creationId="{5DA45754-FBF0-46C2-998D-C8E170A939B6}"/>
          </ac:spMkLst>
        </pc:spChg>
        <pc:spChg chg="del">
          <ac:chgData name="Shojaie, Sheri" userId="47fee82b-f055-4c7f-9882-34505c0b1ac8" providerId="ADAL" clId="{5D0BD9C6-14A1-42D5-9B60-4FE2BAEA0085}" dt="2020-06-29T06:06:06.735" v="114" actId="478"/>
          <ac:spMkLst>
            <pc:docMk/>
            <pc:sldMk cId="1895920202" sldId="297"/>
            <ac:spMk id="11" creationId="{252313D7-216C-4AFC-938A-59B05886155C}"/>
          </ac:spMkLst>
        </pc:spChg>
        <pc:spChg chg="add mod">
          <ac:chgData name="Shojaie, Sheri" userId="47fee82b-f055-4c7f-9882-34505c0b1ac8" providerId="ADAL" clId="{5D0BD9C6-14A1-42D5-9B60-4FE2BAEA0085}" dt="2020-06-29T06:10:11.204" v="298" actId="1037"/>
          <ac:spMkLst>
            <pc:docMk/>
            <pc:sldMk cId="1895920202" sldId="297"/>
            <ac:spMk id="15" creationId="{3CF5368F-DA33-4FD3-9EBE-8B533CA26CFA}"/>
          </ac:spMkLst>
        </pc:spChg>
        <pc:spChg chg="add mod">
          <ac:chgData name="Shojaie, Sheri" userId="47fee82b-f055-4c7f-9882-34505c0b1ac8" providerId="ADAL" clId="{5D0BD9C6-14A1-42D5-9B60-4FE2BAEA0085}" dt="2020-06-29T06:10:11.204" v="298" actId="1037"/>
          <ac:spMkLst>
            <pc:docMk/>
            <pc:sldMk cId="1895920202" sldId="297"/>
            <ac:spMk id="16" creationId="{B26555B9-5817-4D9B-ACEC-92E292FE1F80}"/>
          </ac:spMkLst>
        </pc:spChg>
        <pc:spChg chg="add mod">
          <ac:chgData name="Shojaie, Sheri" userId="47fee82b-f055-4c7f-9882-34505c0b1ac8" providerId="ADAL" clId="{5D0BD9C6-14A1-42D5-9B60-4FE2BAEA0085}" dt="2020-06-29T06:09:46.690" v="278" actId="113"/>
          <ac:spMkLst>
            <pc:docMk/>
            <pc:sldMk cId="1895920202" sldId="297"/>
            <ac:spMk id="18" creationId="{06D460E8-36C6-42E4-A8B0-E9B544D1FFFD}"/>
          </ac:spMkLst>
        </pc:spChg>
        <pc:spChg chg="add mod">
          <ac:chgData name="Shojaie, Sheri" userId="47fee82b-f055-4c7f-9882-34505c0b1ac8" providerId="ADAL" clId="{5D0BD9C6-14A1-42D5-9B60-4FE2BAEA0085}" dt="2020-06-29T06:09:46.690" v="278" actId="113"/>
          <ac:spMkLst>
            <pc:docMk/>
            <pc:sldMk cId="1895920202" sldId="297"/>
            <ac:spMk id="19" creationId="{CBE99F19-BA72-495C-8DE7-9C1D98363F0E}"/>
          </ac:spMkLst>
        </pc:spChg>
        <pc:spChg chg="add mod">
          <ac:chgData name="Shojaie, Sheri" userId="47fee82b-f055-4c7f-9882-34505c0b1ac8" providerId="ADAL" clId="{5D0BD9C6-14A1-42D5-9B60-4FE2BAEA0085}" dt="2020-06-29T06:09:46.690" v="278" actId="113"/>
          <ac:spMkLst>
            <pc:docMk/>
            <pc:sldMk cId="1895920202" sldId="297"/>
            <ac:spMk id="20" creationId="{7CE75E52-1C63-4E8F-927F-BDFCF163E370}"/>
          </ac:spMkLst>
        </pc:spChg>
        <pc:spChg chg="del">
          <ac:chgData name="Shojaie, Sheri" userId="47fee82b-f055-4c7f-9882-34505c0b1ac8" providerId="ADAL" clId="{5D0BD9C6-14A1-42D5-9B60-4FE2BAEA0085}" dt="2020-06-29T06:06:11.875" v="116" actId="478"/>
          <ac:spMkLst>
            <pc:docMk/>
            <pc:sldMk cId="1895920202" sldId="297"/>
            <ac:spMk id="21" creationId="{FA55018D-3754-4E61-A65C-6B97B2A4BD5B}"/>
          </ac:spMkLst>
        </pc:spChg>
        <pc:spChg chg="del">
          <ac:chgData name="Shojaie, Sheri" userId="47fee82b-f055-4c7f-9882-34505c0b1ac8" providerId="ADAL" clId="{5D0BD9C6-14A1-42D5-9B60-4FE2BAEA0085}" dt="2020-06-29T06:06:06.735" v="114" actId="478"/>
          <ac:spMkLst>
            <pc:docMk/>
            <pc:sldMk cId="1895920202" sldId="297"/>
            <ac:spMk id="25" creationId="{9296EF4A-E8D9-4FC1-BC8A-5DF79F2C9CE0}"/>
          </ac:spMkLst>
        </pc:spChg>
        <pc:spChg chg="del">
          <ac:chgData name="Shojaie, Sheri" userId="47fee82b-f055-4c7f-9882-34505c0b1ac8" providerId="ADAL" clId="{5D0BD9C6-14A1-42D5-9B60-4FE2BAEA0085}" dt="2020-06-29T06:06:06.735" v="114" actId="478"/>
          <ac:spMkLst>
            <pc:docMk/>
            <pc:sldMk cId="1895920202" sldId="297"/>
            <ac:spMk id="27" creationId="{CE6A09EF-B63D-4CE0-B5AA-234CD71A74F2}"/>
          </ac:spMkLst>
        </pc:spChg>
        <pc:picChg chg="add mod">
          <ac:chgData name="Shojaie, Sheri" userId="47fee82b-f055-4c7f-9882-34505c0b1ac8" providerId="ADAL" clId="{5D0BD9C6-14A1-42D5-9B60-4FE2BAEA0085}" dt="2020-06-29T06:09:52.667" v="280" actId="1076"/>
          <ac:picMkLst>
            <pc:docMk/>
            <pc:sldMk cId="1895920202" sldId="297"/>
            <ac:picMk id="3" creationId="{B8B1B959-22E1-47DE-A277-42304D717935}"/>
          </ac:picMkLst>
        </pc:picChg>
        <pc:picChg chg="del">
          <ac:chgData name="Shojaie, Sheri" userId="47fee82b-f055-4c7f-9882-34505c0b1ac8" providerId="ADAL" clId="{5D0BD9C6-14A1-42D5-9B60-4FE2BAEA0085}" dt="2020-06-29T06:06:06.735" v="114" actId="478"/>
          <ac:picMkLst>
            <pc:docMk/>
            <pc:sldMk cId="1895920202" sldId="297"/>
            <ac:picMk id="7" creationId="{E997D616-712A-4CDD-A470-A2DEB9727773}"/>
          </ac:picMkLst>
        </pc:picChg>
        <pc:picChg chg="del">
          <ac:chgData name="Shojaie, Sheri" userId="47fee82b-f055-4c7f-9882-34505c0b1ac8" providerId="ADAL" clId="{5D0BD9C6-14A1-42D5-9B60-4FE2BAEA0085}" dt="2020-06-29T06:06:06.735" v="114" actId="478"/>
          <ac:picMkLst>
            <pc:docMk/>
            <pc:sldMk cId="1895920202" sldId="297"/>
            <ac:picMk id="10" creationId="{2DEFB68C-B76E-4A20-A204-722E438F824A}"/>
          </ac:picMkLst>
        </pc:picChg>
        <pc:picChg chg="del">
          <ac:chgData name="Shojaie, Sheri" userId="47fee82b-f055-4c7f-9882-34505c0b1ac8" providerId="ADAL" clId="{5D0BD9C6-14A1-42D5-9B60-4FE2BAEA0085}" dt="2020-06-29T06:06:06.735" v="114" actId="478"/>
          <ac:picMkLst>
            <pc:docMk/>
            <pc:sldMk cId="1895920202" sldId="297"/>
            <ac:picMk id="44" creationId="{A120997B-FB27-4A98-AFF3-B99B808B84DD}"/>
          </ac:picMkLst>
        </pc:picChg>
      </pc:sldChg>
      <pc:sldChg chg="del">
        <pc:chgData name="Shojaie, Sheri" userId="47fee82b-f055-4c7f-9882-34505c0b1ac8" providerId="ADAL" clId="{5D0BD9C6-14A1-42D5-9B60-4FE2BAEA0085}" dt="2020-06-29T06:06:01.797" v="113" actId="2696"/>
        <pc:sldMkLst>
          <pc:docMk/>
          <pc:sldMk cId="2733689291" sldId="298"/>
        </pc:sldMkLst>
      </pc:sldChg>
      <pc:sldChg chg="addSp delSp modSp add">
        <pc:chgData name="Shojaie, Sheri" userId="47fee82b-f055-4c7f-9882-34505c0b1ac8" providerId="ADAL" clId="{5D0BD9C6-14A1-42D5-9B60-4FE2BAEA0085}" dt="2020-06-29T06:05:48.648" v="112" actId="478"/>
        <pc:sldMkLst>
          <pc:docMk/>
          <pc:sldMk cId="851150474" sldId="299"/>
        </pc:sldMkLst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7" creationId="{A1E6B3B5-DCB3-4B06-A724-FDB826363EF7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8" creationId="{D479781B-2302-4891-8B4D-C482E42ACE74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19" creationId="{9B2330AE-B141-45AE-93CD-6C2C10192986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20" creationId="{5AE1E362-A663-49DF-9E0F-CB9BB5E243A1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21" creationId="{1508FD58-C419-4144-A0E2-DD2FBF714887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23" creationId="{DD56F54B-9EED-4241-9ACC-7DF45C788F5A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24" creationId="{A3463E20-01CF-4042-BE33-244ECCA9718F}"/>
          </ac:spMkLst>
        </pc:spChg>
        <pc:spChg chg="del">
          <ac:chgData name="Shojaie, Sheri" userId="47fee82b-f055-4c7f-9882-34505c0b1ac8" providerId="ADAL" clId="{5D0BD9C6-14A1-42D5-9B60-4FE2BAEA0085}" dt="2020-06-29T06:00:31.921" v="94" actId="478"/>
          <ac:spMkLst>
            <pc:docMk/>
            <pc:sldMk cId="851150474" sldId="299"/>
            <ac:spMk id="25" creationId="{D9FB9821-B000-484D-8521-6294AA6D5472}"/>
          </ac:spMkLst>
        </pc:spChg>
        <pc:picChg chg="add mod ord">
          <ac:chgData name="Shojaie, Sheri" userId="47fee82b-f055-4c7f-9882-34505c0b1ac8" providerId="ADAL" clId="{5D0BD9C6-14A1-42D5-9B60-4FE2BAEA0085}" dt="2020-06-29T06:05:46.060" v="111" actId="167"/>
          <ac:picMkLst>
            <pc:docMk/>
            <pc:sldMk cId="851150474" sldId="299"/>
            <ac:picMk id="2" creationId="{F770F181-659B-470B-BEF9-CAFDBF42E694}"/>
          </ac:picMkLst>
        </pc:picChg>
        <pc:picChg chg="add mod ord">
          <ac:chgData name="Shojaie, Sheri" userId="47fee82b-f055-4c7f-9882-34505c0b1ac8" providerId="ADAL" clId="{5D0BD9C6-14A1-42D5-9B60-4FE2BAEA0085}" dt="2020-06-29T06:05:46.060" v="111" actId="167"/>
          <ac:picMkLst>
            <pc:docMk/>
            <pc:sldMk cId="851150474" sldId="299"/>
            <ac:picMk id="3" creationId="{0C94557C-10C5-42B3-BEC8-FAEF12140173}"/>
          </ac:picMkLst>
        </pc:picChg>
        <pc:picChg chg="del mod">
          <ac:chgData name="Shojaie, Sheri" userId="47fee82b-f055-4c7f-9882-34505c0b1ac8" providerId="ADAL" clId="{5D0BD9C6-14A1-42D5-9B60-4FE2BAEA0085}" dt="2020-06-29T06:05:48.648" v="112" actId="478"/>
          <ac:picMkLst>
            <pc:docMk/>
            <pc:sldMk cId="851150474" sldId="299"/>
            <ac:picMk id="4" creationId="{6E62721E-D184-46E0-8E1D-92115652F884}"/>
          </ac:picMkLst>
        </pc:picChg>
        <pc:picChg chg="del mod">
          <ac:chgData name="Shojaie, Sheri" userId="47fee82b-f055-4c7f-9882-34505c0b1ac8" providerId="ADAL" clId="{5D0BD9C6-14A1-42D5-9B60-4FE2BAEA0085}" dt="2020-06-29T06:05:48.648" v="112" actId="478"/>
          <ac:picMkLst>
            <pc:docMk/>
            <pc:sldMk cId="851150474" sldId="299"/>
            <ac:picMk id="6" creationId="{25891852-B042-46D5-9EE2-3F9D68E57C12}"/>
          </ac:picMkLst>
        </pc:picChg>
      </pc:sldChg>
      <pc:sldChg chg="addSp delSp modSp add">
        <pc:chgData name="Shojaie, Sheri" userId="47fee82b-f055-4c7f-9882-34505c0b1ac8" providerId="ADAL" clId="{5D0BD9C6-14A1-42D5-9B60-4FE2BAEA0085}" dt="2020-06-29T06:14:48.379" v="328" actId="1076"/>
        <pc:sldMkLst>
          <pc:docMk/>
          <pc:sldMk cId="555835259" sldId="300"/>
        </pc:sldMkLst>
        <pc:spChg chg="mod">
          <ac:chgData name="Shojaie, Sheri" userId="47fee82b-f055-4c7f-9882-34505c0b1ac8" providerId="ADAL" clId="{5D0BD9C6-14A1-42D5-9B60-4FE2BAEA0085}" dt="2020-06-29T06:13:33.633" v="308" actId="1076"/>
          <ac:spMkLst>
            <pc:docMk/>
            <pc:sldMk cId="555835259" sldId="300"/>
            <ac:spMk id="5" creationId="{C2E85EFB-2539-4678-9BF7-B5AC9BFC41F4}"/>
          </ac:spMkLst>
        </pc:spChg>
        <pc:spChg chg="del">
          <ac:chgData name="Shojaie, Sheri" userId="47fee82b-f055-4c7f-9882-34505c0b1ac8" providerId="ADAL" clId="{5D0BD9C6-14A1-42D5-9B60-4FE2BAEA0085}" dt="2020-06-29T06:13:35.033" v="309" actId="478"/>
          <ac:spMkLst>
            <pc:docMk/>
            <pc:sldMk cId="555835259" sldId="300"/>
            <ac:spMk id="21" creationId="{FA55018D-3754-4E61-A65C-6B97B2A4BD5B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45" creationId="{7BB6FCFB-BE97-4603-9F1B-FFA24EAB914C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48" creationId="{5016D8CD-008A-4D59-B708-29C9FD2FFE86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54" creationId="{B7AE1A37-3A80-4FDF-A795-694CC687D950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55" creationId="{7DAB23E9-1402-4844-A111-AFEA7907D58A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56" creationId="{942824BD-3EF5-48ED-AC4C-3807FA90CCE0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57" creationId="{6ADA82F1-F66F-4641-B259-4A3B62A1779A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58" creationId="{CFBE9991-019A-4D01-B62C-CE0214CDDD81}"/>
          </ac:spMkLst>
        </pc:spChg>
        <pc:spChg chg="del">
          <ac:chgData name="Shojaie, Sheri" userId="47fee82b-f055-4c7f-9882-34505c0b1ac8" providerId="ADAL" clId="{5D0BD9C6-14A1-42D5-9B60-4FE2BAEA0085}" dt="2020-06-29T06:14:37.594" v="326" actId="478"/>
          <ac:spMkLst>
            <pc:docMk/>
            <pc:sldMk cId="555835259" sldId="300"/>
            <ac:spMk id="60" creationId="{5E6C9930-2FAC-43D9-A491-D2EEE86C3F5A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2" creationId="{B3829AFD-4183-449D-80CD-0F4F0EB4611E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3" creationId="{F04D31DA-D6E2-4F94-9CC4-78533413348A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4" creationId="{5A580BED-61A7-4B86-A39C-9F5B4E26D08E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5" creationId="{5C442F4E-19F5-43A0-8E56-23AFF310B30F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6" creationId="{EA038073-65A6-4DEB-A7B1-33D05994051B}"/>
          </ac:spMkLst>
        </pc:spChg>
        <pc:spChg chg="del">
          <ac:chgData name="Shojaie, Sheri" userId="47fee82b-f055-4c7f-9882-34505c0b1ac8" providerId="ADAL" clId="{5D0BD9C6-14A1-42D5-9B60-4FE2BAEA0085}" dt="2020-06-29T06:10:57.407" v="303" actId="478"/>
          <ac:spMkLst>
            <pc:docMk/>
            <pc:sldMk cId="555835259" sldId="300"/>
            <ac:spMk id="67" creationId="{6ACB18AA-1918-4063-BFF8-7B0D2FCEA33B}"/>
          </ac:spMkLst>
        </pc:spChg>
        <pc:picChg chg="add del mod">
          <ac:chgData name="Shojaie, Sheri" userId="47fee82b-f055-4c7f-9882-34505c0b1ac8" providerId="ADAL" clId="{5D0BD9C6-14A1-42D5-9B60-4FE2BAEA0085}" dt="2020-06-29T06:14:24.143" v="322"/>
          <ac:picMkLst>
            <pc:docMk/>
            <pc:sldMk cId="555835259" sldId="300"/>
            <ac:picMk id="3" creationId="{EE51696D-F741-4615-B738-B131AD421F0F}"/>
          </ac:picMkLst>
        </pc:picChg>
        <pc:picChg chg="add del mod">
          <ac:chgData name="Shojaie, Sheri" userId="47fee82b-f055-4c7f-9882-34505c0b1ac8" providerId="ADAL" clId="{5D0BD9C6-14A1-42D5-9B60-4FE2BAEA0085}" dt="2020-06-29T06:14:24.143" v="322"/>
          <ac:picMkLst>
            <pc:docMk/>
            <pc:sldMk cId="555835259" sldId="300"/>
            <ac:picMk id="6" creationId="{72E0F4C8-24CA-4F2F-A888-48CB79850FAC}"/>
          </ac:picMkLst>
        </pc:picChg>
        <pc:picChg chg="add mod">
          <ac:chgData name="Shojaie, Sheri" userId="47fee82b-f055-4c7f-9882-34505c0b1ac8" providerId="ADAL" clId="{5D0BD9C6-14A1-42D5-9B60-4FE2BAEA0085}" dt="2020-06-29T06:14:48.379" v="328" actId="1076"/>
          <ac:picMkLst>
            <pc:docMk/>
            <pc:sldMk cId="555835259" sldId="300"/>
            <ac:picMk id="8" creationId="{C826B16F-0187-4C81-A976-19E9366A7672}"/>
          </ac:picMkLst>
        </pc:picChg>
        <pc:picChg chg="del">
          <ac:chgData name="Shojaie, Sheri" userId="47fee82b-f055-4c7f-9882-34505c0b1ac8" providerId="ADAL" clId="{5D0BD9C6-14A1-42D5-9B60-4FE2BAEA0085}" dt="2020-06-29T06:10:57.407" v="303" actId="478"/>
          <ac:picMkLst>
            <pc:docMk/>
            <pc:sldMk cId="555835259" sldId="300"/>
            <ac:picMk id="61" creationId="{97974562-2FE5-4A0D-96F7-FBE4AEB232D6}"/>
          </ac:picMkLst>
        </pc:picChg>
        <pc:picChg chg="del">
          <ac:chgData name="Shojaie, Sheri" userId="47fee82b-f055-4c7f-9882-34505c0b1ac8" providerId="ADAL" clId="{5D0BD9C6-14A1-42D5-9B60-4FE2BAEA0085}" dt="2020-06-29T06:10:57.407" v="303" actId="478"/>
          <ac:picMkLst>
            <pc:docMk/>
            <pc:sldMk cId="555835259" sldId="300"/>
            <ac:picMk id="6146" creationId="{7F45C4A2-DEC2-474D-974F-8C0D4394A8F9}"/>
          </ac:picMkLst>
        </pc:picChg>
        <pc:cxnChg chg="del">
          <ac:chgData name="Shojaie, Sheri" userId="47fee82b-f055-4c7f-9882-34505c0b1ac8" providerId="ADAL" clId="{5D0BD9C6-14A1-42D5-9B60-4FE2BAEA0085}" dt="2020-06-29T06:14:37.594" v="326" actId="478"/>
          <ac:cxnSpMkLst>
            <pc:docMk/>
            <pc:sldMk cId="555835259" sldId="300"/>
            <ac:cxnSpMk id="59" creationId="{670A6210-7568-404C-86ED-215209687A9C}"/>
          </ac:cxnSpMkLst>
        </pc:cxnChg>
      </pc:sldChg>
      <pc:sldChg chg="add del">
        <pc:chgData name="Shojaie, Sheri" userId="47fee82b-f055-4c7f-9882-34505c0b1ac8" providerId="ADAL" clId="{5D0BD9C6-14A1-42D5-9B60-4FE2BAEA0085}" dt="2020-06-29T06:10:46.508" v="301"/>
        <pc:sldMkLst>
          <pc:docMk/>
          <pc:sldMk cId="2013308903" sldId="300"/>
        </pc:sldMkLst>
      </pc:sldChg>
      <pc:sldChg chg="delSp modSp add">
        <pc:chgData name="Shojaie, Sheri" userId="47fee82b-f055-4c7f-9882-34505c0b1ac8" providerId="ADAL" clId="{5D0BD9C6-14A1-42D5-9B60-4FE2BAEA0085}" dt="2020-06-29T06:15:24.417" v="341" actId="554"/>
        <pc:sldMkLst>
          <pc:docMk/>
          <pc:sldMk cId="1467688783" sldId="301"/>
        </pc:sldMkLst>
        <pc:picChg chg="mod">
          <ac:chgData name="Shojaie, Sheri" userId="47fee82b-f055-4c7f-9882-34505c0b1ac8" providerId="ADAL" clId="{5D0BD9C6-14A1-42D5-9B60-4FE2BAEA0085}" dt="2020-06-29T06:15:24.417" v="341" actId="554"/>
          <ac:picMkLst>
            <pc:docMk/>
            <pc:sldMk cId="1467688783" sldId="301"/>
            <ac:picMk id="3" creationId="{EE51696D-F741-4615-B738-B131AD421F0F}"/>
          </ac:picMkLst>
        </pc:picChg>
        <pc:picChg chg="mod">
          <ac:chgData name="Shojaie, Sheri" userId="47fee82b-f055-4c7f-9882-34505c0b1ac8" providerId="ADAL" clId="{5D0BD9C6-14A1-42D5-9B60-4FE2BAEA0085}" dt="2020-06-29T06:15:24.417" v="341" actId="554"/>
          <ac:picMkLst>
            <pc:docMk/>
            <pc:sldMk cId="1467688783" sldId="301"/>
            <ac:picMk id="6" creationId="{72E0F4C8-24CA-4F2F-A888-48CB79850FAC}"/>
          </ac:picMkLst>
        </pc:picChg>
        <pc:picChg chg="del mod">
          <ac:chgData name="Shojaie, Sheri" userId="47fee82b-f055-4c7f-9882-34505c0b1ac8" providerId="ADAL" clId="{5D0BD9C6-14A1-42D5-9B60-4FE2BAEA0085}" dt="2020-06-29T06:14:30.264" v="324" actId="478"/>
          <ac:picMkLst>
            <pc:docMk/>
            <pc:sldMk cId="1467688783" sldId="301"/>
            <ac:picMk id="8" creationId="{C826B16F-0187-4C81-A976-19E9366A7672}"/>
          </ac:picMkLst>
        </pc:picChg>
      </pc:sldChg>
      <pc:sldChg chg="add del">
        <pc:chgData name="Shojaie, Sheri" userId="47fee82b-f055-4c7f-9882-34505c0b1ac8" providerId="ADAL" clId="{5D0BD9C6-14A1-42D5-9B60-4FE2BAEA0085}" dt="2020-06-29T06:19:03.618" v="363" actId="2696"/>
        <pc:sldMkLst>
          <pc:docMk/>
          <pc:sldMk cId="2067576777" sldId="302"/>
        </pc:sldMkLst>
      </pc:sldChg>
      <pc:sldChg chg="addSp delSp modSp add">
        <pc:chgData name="Shojaie, Sheri" userId="47fee82b-f055-4c7f-9882-34505c0b1ac8" providerId="ADAL" clId="{5D0BD9C6-14A1-42D5-9B60-4FE2BAEA0085}" dt="2020-06-29T06:48:47.857" v="559" actId="478"/>
        <pc:sldMkLst>
          <pc:docMk/>
          <pc:sldMk cId="628639603" sldId="303"/>
        </pc:sldMkLst>
        <pc:spChg chg="add mod">
          <ac:chgData name="Shojaie, Sheri" userId="47fee82b-f055-4c7f-9882-34505c0b1ac8" providerId="ADAL" clId="{5D0BD9C6-14A1-42D5-9B60-4FE2BAEA0085}" dt="2020-06-29T06:48:06.149" v="490" actId="6549"/>
          <ac:spMkLst>
            <pc:docMk/>
            <pc:sldMk cId="628639603" sldId="303"/>
            <ac:spMk id="3" creationId="{E197A961-3853-4664-BADD-1E535E019048}"/>
          </ac:spMkLst>
        </pc:spChg>
        <pc:spChg chg="add del mod">
          <ac:chgData name="Shojaie, Sheri" userId="47fee82b-f055-4c7f-9882-34505c0b1ac8" providerId="ADAL" clId="{5D0BD9C6-14A1-42D5-9B60-4FE2BAEA0085}" dt="2020-06-29T06:48:47.857" v="559" actId="478"/>
          <ac:spMkLst>
            <pc:docMk/>
            <pc:sldMk cId="628639603" sldId="303"/>
            <ac:spMk id="12" creationId="{7D4BF060-AFE9-4237-B18D-379A75B32F43}"/>
          </ac:spMkLst>
        </pc:spChg>
        <pc:picChg chg="add del">
          <ac:chgData name="Shojaie, Sheri" userId="47fee82b-f055-4c7f-9882-34505c0b1ac8" providerId="ADAL" clId="{5D0BD9C6-14A1-42D5-9B60-4FE2BAEA0085}" dt="2020-06-29T06:41:17.685" v="419"/>
          <ac:picMkLst>
            <pc:docMk/>
            <pc:sldMk cId="628639603" sldId="303"/>
            <ac:picMk id="2" creationId="{F6E68AF8-0DA1-45A8-9EA2-C4183F27C88A}"/>
          </ac:picMkLst>
        </pc:picChg>
        <pc:picChg chg="add del">
          <ac:chgData name="Shojaie, Sheri" userId="47fee82b-f055-4c7f-9882-34505c0b1ac8" providerId="ADAL" clId="{5D0BD9C6-14A1-42D5-9B60-4FE2BAEA0085}" dt="2020-06-29T06:47:10.952" v="465"/>
          <ac:picMkLst>
            <pc:docMk/>
            <pc:sldMk cId="628639603" sldId="303"/>
            <ac:picMk id="4" creationId="{07C6763B-4F7A-4BDF-896F-6185C9003372}"/>
          </ac:picMkLst>
        </pc:picChg>
        <pc:picChg chg="add del">
          <ac:chgData name="Shojaie, Sheri" userId="47fee82b-f055-4c7f-9882-34505c0b1ac8" providerId="ADAL" clId="{5D0BD9C6-14A1-42D5-9B60-4FE2BAEA0085}" dt="2020-06-29T06:46:11.978" v="441"/>
          <ac:picMkLst>
            <pc:docMk/>
            <pc:sldMk cId="628639603" sldId="303"/>
            <ac:picMk id="5" creationId="{451330F2-3F84-46EE-9850-CA9F190501A0}"/>
          </ac:picMkLst>
        </pc:picChg>
        <pc:picChg chg="add del mod">
          <ac:chgData name="Shojaie, Sheri" userId="47fee82b-f055-4c7f-9882-34505c0b1ac8" providerId="ADAL" clId="{5D0BD9C6-14A1-42D5-9B60-4FE2BAEA0085}" dt="2020-06-29T06:46:50.706" v="451" actId="478"/>
          <ac:picMkLst>
            <pc:docMk/>
            <pc:sldMk cId="628639603" sldId="303"/>
            <ac:picMk id="7" creationId="{2C801636-B872-4437-BD9B-0672F73395B5}"/>
          </ac:picMkLst>
        </pc:picChg>
        <pc:picChg chg="add mod ord">
          <ac:chgData name="Shojaie, Sheri" userId="47fee82b-f055-4c7f-9882-34505c0b1ac8" providerId="ADAL" clId="{5D0BD9C6-14A1-42D5-9B60-4FE2BAEA0085}" dt="2020-06-29T06:47:06.726" v="464" actId="1035"/>
          <ac:picMkLst>
            <pc:docMk/>
            <pc:sldMk cId="628639603" sldId="303"/>
            <ac:picMk id="9" creationId="{12C86E9E-E9F8-4563-8ED9-3CDD4F74D12B}"/>
          </ac:picMkLst>
        </pc:picChg>
        <pc:picChg chg="add mod modCrop">
          <ac:chgData name="Shojaie, Sheri" userId="47fee82b-f055-4c7f-9882-34505c0b1ac8" providerId="ADAL" clId="{5D0BD9C6-14A1-42D5-9B60-4FE2BAEA0085}" dt="2020-06-29T06:47:38.338" v="473" actId="732"/>
          <ac:picMkLst>
            <pc:docMk/>
            <pc:sldMk cId="628639603" sldId="303"/>
            <ac:picMk id="11" creationId="{BC824932-2E85-4970-AF8A-30477459AE2B}"/>
          </ac:picMkLst>
        </pc:picChg>
        <pc:cxnChg chg="add del">
          <ac:chgData name="Shojaie, Sheri" userId="47fee82b-f055-4c7f-9882-34505c0b1ac8" providerId="ADAL" clId="{5D0BD9C6-14A1-42D5-9B60-4FE2BAEA0085}" dt="2020-06-29T06:47:42.244" v="474" actId="478"/>
          <ac:cxnSpMkLst>
            <pc:docMk/>
            <pc:sldMk cId="628639603" sldId="303"/>
            <ac:cxnSpMk id="10" creationId="{224F95A5-E70D-4DD1-8EE6-3EB7CA4AFDCE}"/>
          </ac:cxnSpMkLst>
        </pc:cxnChg>
      </pc:sldChg>
      <pc:sldChg chg="addSp delSp modSp add">
        <pc:chgData name="Shojaie, Sheri" userId="47fee82b-f055-4c7f-9882-34505c0b1ac8" providerId="ADAL" clId="{5D0BD9C6-14A1-42D5-9B60-4FE2BAEA0085}" dt="2020-06-29T06:49:28.604" v="655" actId="1076"/>
        <pc:sldMkLst>
          <pc:docMk/>
          <pc:sldMk cId="3668487394" sldId="304"/>
        </pc:sldMkLst>
        <pc:spChg chg="del">
          <ac:chgData name="Shojaie, Sheri" userId="47fee82b-f055-4c7f-9882-34505c0b1ac8" providerId="ADAL" clId="{5D0BD9C6-14A1-42D5-9B60-4FE2BAEA0085}" dt="2020-06-29T06:48:38.107" v="554" actId="478"/>
          <ac:spMkLst>
            <pc:docMk/>
            <pc:sldMk cId="3668487394" sldId="304"/>
            <ac:spMk id="2" creationId="{4FDC7305-F29A-466E-B085-8598BA5268D8}"/>
          </ac:spMkLst>
        </pc:spChg>
        <pc:spChg chg="del">
          <ac:chgData name="Shojaie, Sheri" userId="47fee82b-f055-4c7f-9882-34505c0b1ac8" providerId="ADAL" clId="{5D0BD9C6-14A1-42D5-9B60-4FE2BAEA0085}" dt="2020-06-29T06:48:38.107" v="554" actId="478"/>
          <ac:spMkLst>
            <pc:docMk/>
            <pc:sldMk cId="3668487394" sldId="304"/>
            <ac:spMk id="3" creationId="{F5D021FD-7BEF-4FCC-A76C-8ECA65D0A872}"/>
          </ac:spMkLst>
        </pc:spChg>
        <pc:spChg chg="add mod">
          <ac:chgData name="Shojaie, Sheri" userId="47fee82b-f055-4c7f-9882-34505c0b1ac8" providerId="ADAL" clId="{5D0BD9C6-14A1-42D5-9B60-4FE2BAEA0085}" dt="2020-06-29T06:48:44.334" v="558" actId="1076"/>
          <ac:spMkLst>
            <pc:docMk/>
            <pc:sldMk cId="3668487394" sldId="304"/>
            <ac:spMk id="4" creationId="{07194F77-979D-41B3-8C34-0A2B1732E308}"/>
          </ac:spMkLst>
        </pc:spChg>
        <pc:spChg chg="add mod">
          <ac:chgData name="Shojaie, Sheri" userId="47fee82b-f055-4c7f-9882-34505c0b1ac8" providerId="ADAL" clId="{5D0BD9C6-14A1-42D5-9B60-4FE2BAEA0085}" dt="2020-06-29T06:49:28.604" v="655" actId="1076"/>
          <ac:spMkLst>
            <pc:docMk/>
            <pc:sldMk cId="3668487394" sldId="304"/>
            <ac:spMk id="5" creationId="{3801CC59-4A69-4175-9314-741B11420B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5A6B-0A0F-4082-B539-F53EC1EBDB3B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E38F-226E-4D75-80CE-002264982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T.INT.ARV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ravelskills.com/2013/03/14/top-10-countries-that-have-the-most-fun/" TargetMode="External"/><Relationship Id="rId4" Type="http://schemas.openxmlformats.org/officeDocument/2006/relationships/hyperlink" Target="https://www.1843magazine.com/data-graphic/what-the-numbers-say/which-countries-get-the-most-slee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Tourism:</a:t>
            </a:r>
            <a:br>
              <a:rPr lang="en-US" dirty="0"/>
            </a:br>
            <a:r>
              <a:rPr lang="en-US" dirty="0"/>
              <a:t>International arrivals as an indicator for tourism (</a:t>
            </a:r>
            <a:r>
              <a:rPr lang="en-CA" dirty="0">
                <a:hlinkClick r:id="rId3"/>
              </a:rPr>
              <a:t>https://data.worldbank.org/indicator/ST.INT.ARVL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Sleep:</a:t>
            </a:r>
            <a:br>
              <a:rPr lang="en-US" dirty="0"/>
            </a:br>
            <a:r>
              <a:rPr lang="en-CA" dirty="0">
                <a:hlinkClick r:id="rId4"/>
              </a:rPr>
              <a:t>https://www.1843magazine.com/data-graphic/what-the-numbers-say/which-countries-get-the-most-sleep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Fun: </a:t>
            </a:r>
            <a:br>
              <a:rPr lang="en-US" dirty="0"/>
            </a:br>
            <a:r>
              <a:rPr lang="en-CA" dirty="0">
                <a:hlinkClick r:id="rId5"/>
              </a:rPr>
              <a:t>https://travelskills.com/2013/03/14/top-10-countries-that-have-the-most-fun/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E38F-226E-4D75-80CE-002264982D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4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google-trends-api-for-python-a84bc25db88f" TargetMode="External"/><Relationship Id="rId3" Type="http://schemas.openxmlformats.org/officeDocument/2006/relationships/hyperlink" Target="https://www.kaggle.com/russellyates88/suicide-rates-overview-1985-to-2016" TargetMode="External"/><Relationship Id="rId7" Type="http://schemas.openxmlformats.org/officeDocument/2006/relationships/hyperlink" Target="https://data.worldbank.org/indicator/SL.UEM.TOTL.Z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uicide-and-life-satisfaction-across-countries" TargetMode="External"/><Relationship Id="rId5" Type="http://schemas.openxmlformats.org/officeDocument/2006/relationships/hyperlink" Target="https://www.kaggle.com/unsdsn/world-happiness?select=2019.csv" TargetMode="External"/><Relationship Id="rId4" Type="http://schemas.openxmlformats.org/officeDocument/2006/relationships/hyperlink" Target="https://www.who.int/healthinfo/statistics/mortality_rawdata/en/" TargetMode="External"/><Relationship Id="rId9" Type="http://schemas.openxmlformats.org/officeDocument/2006/relationships/hyperlink" Target="https://developers.google.com/maps/documentation/javascript/examples/map-geoloc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2721E-D184-46E0-8E1D-9211565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" y="1479968"/>
            <a:ext cx="4712696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1852-B042-46D5-9EE2-3F9D68E5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05" y="1479968"/>
            <a:ext cx="5642595" cy="4762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1E6B3B5-DCB3-4B06-A724-FDB826363EF7}"/>
              </a:ext>
            </a:extLst>
          </p:cNvPr>
          <p:cNvSpPr/>
          <p:nvPr/>
        </p:nvSpPr>
        <p:spPr>
          <a:xfrm>
            <a:off x="3514724" y="227647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2330AE-B141-45AE-93CD-6C2C10192986}"/>
              </a:ext>
            </a:extLst>
          </p:cNvPr>
          <p:cNvSpPr/>
          <p:nvPr/>
        </p:nvSpPr>
        <p:spPr>
          <a:xfrm>
            <a:off x="2609849" y="279082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E1E362-A663-49DF-9E0F-CB9BB5E243A1}"/>
              </a:ext>
            </a:extLst>
          </p:cNvPr>
          <p:cNvSpPr/>
          <p:nvPr/>
        </p:nvSpPr>
        <p:spPr>
          <a:xfrm>
            <a:off x="8718799" y="2938462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8FD58-C419-4144-A0E2-DD2FBF714887}"/>
              </a:ext>
            </a:extLst>
          </p:cNvPr>
          <p:cNvSpPr/>
          <p:nvPr/>
        </p:nvSpPr>
        <p:spPr>
          <a:xfrm>
            <a:off x="8129587" y="286702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9781B-2302-4891-8B4D-C482E42ACE74}"/>
              </a:ext>
            </a:extLst>
          </p:cNvPr>
          <p:cNvSpPr/>
          <p:nvPr/>
        </p:nvSpPr>
        <p:spPr>
          <a:xfrm>
            <a:off x="7970527" y="2727009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Brazil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6F54B-9EED-4241-9ACC-7DF45C788F5A}"/>
              </a:ext>
            </a:extLst>
          </p:cNvPr>
          <p:cNvSpPr/>
          <p:nvPr/>
        </p:nvSpPr>
        <p:spPr>
          <a:xfrm>
            <a:off x="8575364" y="2752725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Spain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63E20-01CF-4042-BE33-244ECCA9718F}"/>
              </a:ext>
            </a:extLst>
          </p:cNvPr>
          <p:cNvSpPr/>
          <p:nvPr/>
        </p:nvSpPr>
        <p:spPr>
          <a:xfrm>
            <a:off x="2404284" y="261891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Nicaragua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B9821-B000-484D-8521-6294AA6D5472}"/>
              </a:ext>
            </a:extLst>
          </p:cNvPr>
          <p:cNvSpPr/>
          <p:nvPr/>
        </p:nvSpPr>
        <p:spPr>
          <a:xfrm>
            <a:off x="3327089" y="211202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Costa Rica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4482B-F26C-4BD6-94C6-E2A1482CF883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9395E5-C1F9-49B9-A270-8E9E99C3779B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43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-258829" y="634308"/>
            <a:ext cx="11101454" cy="2015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What else makes people happy?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We looked at 23 variables (6 are from the index) </a:t>
            </a: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DF8ED-FADD-4DB3-AB43-51B5BBE9F561}"/>
              </a:ext>
            </a:extLst>
          </p:cNvPr>
          <p:cNvSpPr/>
          <p:nvPr/>
        </p:nvSpPr>
        <p:spPr>
          <a:xfrm>
            <a:off x="4290122" y="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4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1B959-22E1-47DE-A277-42304D71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00225"/>
            <a:ext cx="9988864" cy="486727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A38BA8B6-AB16-425E-AD1B-0CF1A7C8630F}"/>
              </a:ext>
            </a:extLst>
          </p:cNvPr>
          <p:cNvSpPr/>
          <p:nvPr/>
        </p:nvSpPr>
        <p:spPr>
          <a:xfrm>
            <a:off x="10391775" y="5105400"/>
            <a:ext cx="231775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F5368F-DA33-4FD3-9EBE-8B533CA26CFA}"/>
              </a:ext>
            </a:extLst>
          </p:cNvPr>
          <p:cNvSpPr/>
          <p:nvPr/>
        </p:nvSpPr>
        <p:spPr>
          <a:xfrm>
            <a:off x="10387013" y="1866900"/>
            <a:ext cx="231775" cy="913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26555B9-5817-4D9B-ACEC-92E292FE1F80}"/>
              </a:ext>
            </a:extLst>
          </p:cNvPr>
          <p:cNvSpPr/>
          <p:nvPr/>
        </p:nvSpPr>
        <p:spPr>
          <a:xfrm>
            <a:off x="10414000" y="2933094"/>
            <a:ext cx="231775" cy="2019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60E8-36C6-42E4-A8B0-E9B544D1FFFD}"/>
              </a:ext>
            </a:extLst>
          </p:cNvPr>
          <p:cNvSpPr/>
          <p:nvPr/>
        </p:nvSpPr>
        <p:spPr>
          <a:xfrm>
            <a:off x="10966451" y="225913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Negatively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99F19-BA72-495C-8DE7-9C1D98363F0E}"/>
              </a:ext>
            </a:extLst>
          </p:cNvPr>
          <p:cNvSpPr/>
          <p:nvPr/>
        </p:nvSpPr>
        <p:spPr>
          <a:xfrm>
            <a:off x="10999855" y="388589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Positively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75E52-1C63-4E8F-927F-BDFCF163E370}"/>
              </a:ext>
            </a:extLst>
          </p:cNvPr>
          <p:cNvSpPr/>
          <p:nvPr/>
        </p:nvSpPr>
        <p:spPr>
          <a:xfrm>
            <a:off x="10966451" y="5607651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Happiness Index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2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142754" y="715975"/>
            <a:ext cx="11112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 our outliers look on these happiness variables?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Variables: (we need to pick 3-5 that are interesting)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46A328-08E0-41C7-B79D-A5EFB87C5A00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  <a:endParaRPr lang="en-CA" dirty="0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826B16F-0187-4C81-A976-19E9366A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504719"/>
            <a:ext cx="8667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142754" y="715975"/>
            <a:ext cx="11112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 our outliers look on these happiness variables?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Variables: (we need to pick 3-5 that are interesting)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6C9930-2FAC-43D9-A491-D2EEE86C3F5A}"/>
              </a:ext>
            </a:extLst>
          </p:cNvPr>
          <p:cNvSpPr/>
          <p:nvPr/>
        </p:nvSpPr>
        <p:spPr>
          <a:xfrm>
            <a:off x="142754" y="5591136"/>
            <a:ext cx="764709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Outlier countries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0A6210-7568-404C-86ED-215209687A9C}"/>
              </a:ext>
            </a:extLst>
          </p:cNvPr>
          <p:cNvCxnSpPr>
            <a:cxnSpLocks/>
          </p:cNvCxnSpPr>
          <p:nvPr/>
        </p:nvCxnSpPr>
        <p:spPr>
          <a:xfrm>
            <a:off x="855334" y="5711137"/>
            <a:ext cx="447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F46A328-08E0-41C7-B79D-A5EFB87C5A00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  <a:endParaRPr lang="en-CA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51696D-F741-4615-B738-B131AD421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98" y="1955328"/>
            <a:ext cx="4411782" cy="441178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0F4C8-24CA-4F2F-A888-48CB7985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83" y="1955328"/>
            <a:ext cx="4411782" cy="44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-481693" y="607075"/>
            <a:ext cx="11870871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Have these countries (outlier (poor but happier) happy countries) always been happy?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B1006A-DB24-4C2F-B5B7-E3C5A99DABDB}"/>
              </a:ext>
            </a:extLst>
          </p:cNvPr>
          <p:cNvSpPr/>
          <p:nvPr/>
        </p:nvSpPr>
        <p:spPr>
          <a:xfrm>
            <a:off x="4290122" y="-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6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C9D9B098-FC72-44B6-84F0-1D469BF9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590675"/>
            <a:ext cx="4857915" cy="4250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9C3020-6631-4F7E-86CD-B1707855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2114528"/>
            <a:ext cx="6596062" cy="338639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03C745-08B9-4C81-B499-422FE8CF6B52}"/>
              </a:ext>
            </a:extLst>
          </p:cNvPr>
          <p:cNvCxnSpPr/>
          <p:nvPr/>
        </p:nvCxnSpPr>
        <p:spPr>
          <a:xfrm>
            <a:off x="4657725" y="2324100"/>
            <a:ext cx="737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9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C86E9E-E9F8-4563-8ED9-3CDD4F74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3" y="2181203"/>
            <a:ext cx="6607464" cy="3317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65C920-0062-436D-B668-2CD0467749E2}"/>
              </a:ext>
            </a:extLst>
          </p:cNvPr>
          <p:cNvSpPr/>
          <p:nvPr/>
        </p:nvSpPr>
        <p:spPr>
          <a:xfrm>
            <a:off x="4290122" y="-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7A961-3853-4664-BADD-1E535E019048}"/>
              </a:ext>
            </a:extLst>
          </p:cNvPr>
          <p:cNvSpPr/>
          <p:nvPr/>
        </p:nvSpPr>
        <p:spPr>
          <a:xfrm>
            <a:off x="-481693" y="799435"/>
            <a:ext cx="11870871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does Canada compare? 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C824932-2E85-4970-AF8A-30477459A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9"/>
          <a:stretch/>
        </p:blipFill>
        <p:spPr>
          <a:xfrm>
            <a:off x="247651" y="1590675"/>
            <a:ext cx="4533900" cy="42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194F77-979D-41B3-8C34-0A2B1732E308}"/>
              </a:ext>
            </a:extLst>
          </p:cNvPr>
          <p:cNvSpPr/>
          <p:nvPr/>
        </p:nvSpPr>
        <p:spPr>
          <a:xfrm>
            <a:off x="-224518" y="1780875"/>
            <a:ext cx="11502118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Conclusion: money doesn’t necessarily buy happiness, but it helps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1CC59-4A69-4175-9314-741B11420BB2}"/>
              </a:ext>
            </a:extLst>
          </p:cNvPr>
          <p:cNvSpPr/>
          <p:nvPr/>
        </p:nvSpPr>
        <p:spPr>
          <a:xfrm>
            <a:off x="1114425" y="2505075"/>
            <a:ext cx="48291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Need: repeat of slides 12-13 for Canada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48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7D53-CE1A-431E-8B11-0F3C4B4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2658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PRE-WORK, </a:t>
            </a:r>
            <a:r>
              <a:rPr lang="en-CA" sz="3200" dirty="0" err="1"/>
              <a:t>ExPLORATION</a:t>
            </a:r>
            <a:r>
              <a:rPr lang="en-CA" sz="3200" dirty="0"/>
              <a:t> &amp; data cleaning findings:</a:t>
            </a:r>
            <a:br>
              <a:rPr lang="en-CA" sz="3200" dirty="0"/>
            </a:b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9E08-A4DB-4710-B8ED-64BFA3A2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097280"/>
            <a:ext cx="10058400" cy="512064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Do we have available datasets required for our topic? – Yes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Are the datasets fairly manageable when cleaning the data? – Yes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What’s our narrative? How do we pitch our narrative/topic to our audience better?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 can we leverage our datasets to produce meaningful analysis that will matter today or next years?   Or to what people care nowadays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  <a:p>
            <a:pPr marL="274320" lvl="1" indent="0">
              <a:buNone/>
            </a:pPr>
            <a:r>
              <a:rPr lang="en-CA" dirty="0"/>
              <a:t>			</a:t>
            </a:r>
            <a:r>
              <a:rPr lang="en-CA" dirty="0">
                <a:sym typeface="Wingdings" panose="05000000000000000000" pitchFamily="2" charset="2"/>
              </a:rPr>
              <a:t>   &amp; something we can continue using for our next projects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How do we not lose focus or how can we re-align the variables/indicators that we already have, in order to back up our narrative specific to this project (for now).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Maybe we need to seriously take into consideration  Ahmad’s feedback during the planning stage – </a:t>
            </a:r>
            <a:r>
              <a:rPr lang="en-CA" dirty="0">
                <a:solidFill>
                  <a:srgbClr val="C00000"/>
                </a:solidFill>
              </a:rPr>
              <a:t>“it’s </a:t>
            </a:r>
            <a:r>
              <a:rPr lang="en-CA" dirty="0" err="1">
                <a:solidFill>
                  <a:srgbClr val="C00000"/>
                </a:solidFill>
              </a:rPr>
              <a:t>kinda</a:t>
            </a:r>
            <a:r>
              <a:rPr lang="en-CA" dirty="0">
                <a:solidFill>
                  <a:srgbClr val="C00000"/>
                </a:solidFill>
              </a:rPr>
              <a:t> dark” </a:t>
            </a:r>
            <a:r>
              <a:rPr lang="en-CA" dirty="0"/>
              <a:t>topic to work with</a:t>
            </a:r>
          </a:p>
          <a:p>
            <a:pPr marL="548640" lvl="2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991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E4AE-1C08-41AD-B27B-77A3C01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8358"/>
          </a:xfrm>
        </p:spPr>
        <p:txBody>
          <a:bodyPr>
            <a:normAutofit fontScale="90000"/>
          </a:bodyPr>
          <a:lstStyle/>
          <a:p>
            <a:r>
              <a:rPr lang="en-CA" dirty="0"/>
              <a:t>Challenge: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03590-476D-4526-B03A-6926454E490A}"/>
              </a:ext>
            </a:extLst>
          </p:cNvPr>
          <p:cNvSpPr/>
          <p:nvPr/>
        </p:nvSpPr>
        <p:spPr>
          <a:xfrm>
            <a:off x="630174" y="1485900"/>
            <a:ext cx="2101596" cy="173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Outdated </a:t>
            </a:r>
          </a:p>
          <a:p>
            <a:pPr algn="ctr"/>
            <a:r>
              <a:rPr lang="en-CA" dirty="0"/>
              <a:t>Suicide Dataset</a:t>
            </a:r>
          </a:p>
          <a:p>
            <a:pPr algn="ctr"/>
            <a:r>
              <a:rPr lang="en-CA" dirty="0"/>
              <a:t>( 90s- 2017)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4758-1CDC-4B95-935A-CAB7309922EF}"/>
              </a:ext>
            </a:extLst>
          </p:cNvPr>
          <p:cNvSpPr/>
          <p:nvPr/>
        </p:nvSpPr>
        <p:spPr>
          <a:xfrm>
            <a:off x="3347465" y="1485900"/>
            <a:ext cx="2630424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Very Recent </a:t>
            </a:r>
          </a:p>
          <a:p>
            <a:pPr algn="ctr"/>
            <a:r>
              <a:rPr lang="en-CA" dirty="0"/>
              <a:t>World Happiness Dataset</a:t>
            </a:r>
          </a:p>
          <a:p>
            <a:pPr algn="ctr"/>
            <a:r>
              <a:rPr lang="en-CA" dirty="0"/>
              <a:t>(2015 – 2020)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B385-CD9C-4E22-98A6-E307CF9C14F5}"/>
              </a:ext>
            </a:extLst>
          </p:cNvPr>
          <p:cNvSpPr/>
          <p:nvPr/>
        </p:nvSpPr>
        <p:spPr>
          <a:xfrm>
            <a:off x="6333746" y="1485900"/>
            <a:ext cx="2321052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Google Trends /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Searches / Articles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4ABE7-2EA3-42CB-B6F7-993C7B1BD0C0}"/>
              </a:ext>
            </a:extLst>
          </p:cNvPr>
          <p:cNvSpPr/>
          <p:nvPr/>
        </p:nvSpPr>
        <p:spPr>
          <a:xfrm>
            <a:off x="9153149" y="1485900"/>
            <a:ext cx="2667000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Correlation</a:t>
            </a:r>
          </a:p>
          <a:p>
            <a:pPr algn="ctr"/>
            <a:r>
              <a:rPr lang="en-CA" dirty="0"/>
              <a:t>Algorithm</a:t>
            </a:r>
          </a:p>
          <a:p>
            <a:pPr algn="ctr"/>
            <a:r>
              <a:rPr lang="en-CA" dirty="0"/>
              <a:t>Prediction/Forecast</a:t>
            </a:r>
          </a:p>
          <a:p>
            <a:pPr algn="ctr"/>
            <a:r>
              <a:rPr lang="en-CA" dirty="0"/>
              <a:t>Visualization </a:t>
            </a:r>
          </a:p>
          <a:p>
            <a:pPr algn="ctr"/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7B828-0940-416C-BA60-7BCEFD9ECE53}"/>
              </a:ext>
            </a:extLst>
          </p:cNvPr>
          <p:cNvSpPr/>
          <p:nvPr/>
        </p:nvSpPr>
        <p:spPr>
          <a:xfrm>
            <a:off x="602742" y="3371850"/>
            <a:ext cx="2129028" cy="1291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Prevalence Rates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Suicide Rate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Depressive Disorder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5F81A-21D9-4B82-ACA1-9AB0D4C5D025}"/>
              </a:ext>
            </a:extLst>
          </p:cNvPr>
          <p:cNvSpPr/>
          <p:nvPr/>
        </p:nvSpPr>
        <p:spPr>
          <a:xfrm>
            <a:off x="3358894" y="3371850"/>
            <a:ext cx="2630425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Happiness Score /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Economy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Health &amp;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Trust in Government/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Dystopia Residual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C454C-F741-4BCF-A9F6-B7C99C827083}"/>
              </a:ext>
            </a:extLst>
          </p:cNvPr>
          <p:cNvSpPr/>
          <p:nvPr/>
        </p:nvSpPr>
        <p:spPr>
          <a:xfrm>
            <a:off x="2751581" y="2205990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2673C-1F9B-49D8-89D9-8F5EE2DDAFF9}"/>
              </a:ext>
            </a:extLst>
          </p:cNvPr>
          <p:cNvSpPr/>
          <p:nvPr/>
        </p:nvSpPr>
        <p:spPr>
          <a:xfrm>
            <a:off x="5858255" y="2205990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F0323-611D-4C0A-A989-E8021976023E}"/>
              </a:ext>
            </a:extLst>
          </p:cNvPr>
          <p:cNvSpPr/>
          <p:nvPr/>
        </p:nvSpPr>
        <p:spPr>
          <a:xfrm>
            <a:off x="6333746" y="3371850"/>
            <a:ext cx="2129028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Interest over time</a:t>
            </a: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6C894-8A70-4EDB-B4BB-5A1F85B0A3C5}"/>
              </a:ext>
            </a:extLst>
          </p:cNvPr>
          <p:cNvSpPr/>
          <p:nvPr/>
        </p:nvSpPr>
        <p:spPr>
          <a:xfrm>
            <a:off x="2353818" y="2537460"/>
            <a:ext cx="13716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  <a:p>
            <a:pPr algn="ctr"/>
            <a:r>
              <a:rPr lang="en-CA" sz="1400" dirty="0"/>
              <a:t>2-3 year gap</a:t>
            </a:r>
          </a:p>
          <a:p>
            <a:pPr algn="ctr"/>
            <a:endParaRPr lang="en-CA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5F6CA-6AFC-45CD-ADAE-0D5FA3A0140B}"/>
              </a:ext>
            </a:extLst>
          </p:cNvPr>
          <p:cNvSpPr/>
          <p:nvPr/>
        </p:nvSpPr>
        <p:spPr>
          <a:xfrm>
            <a:off x="8736721" y="2087404"/>
            <a:ext cx="547868" cy="56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42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E4AE-1C08-41AD-B27B-77A3C01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341757"/>
            <a:ext cx="2785190" cy="578358"/>
          </a:xfrm>
        </p:spPr>
        <p:txBody>
          <a:bodyPr>
            <a:normAutofit fontScale="90000"/>
          </a:bodyPr>
          <a:lstStyle/>
          <a:p>
            <a:r>
              <a:rPr lang="en-CA" dirty="0"/>
              <a:t>Proposal: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03590-476D-4526-B03A-6926454E490A}"/>
              </a:ext>
            </a:extLst>
          </p:cNvPr>
          <p:cNvSpPr/>
          <p:nvPr/>
        </p:nvSpPr>
        <p:spPr>
          <a:xfrm>
            <a:off x="10126981" y="1080135"/>
            <a:ext cx="1636786" cy="173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Narrative 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4758-1CDC-4B95-935A-CAB7309922EF}"/>
              </a:ext>
            </a:extLst>
          </p:cNvPr>
          <p:cNvSpPr/>
          <p:nvPr/>
        </p:nvSpPr>
        <p:spPr>
          <a:xfrm>
            <a:off x="736754" y="1080135"/>
            <a:ext cx="2625380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World Happiness</a:t>
            </a:r>
          </a:p>
          <a:p>
            <a:pPr algn="ctr"/>
            <a:r>
              <a:rPr lang="en-CA" dirty="0"/>
              <a:t>Report Dataset</a:t>
            </a:r>
          </a:p>
          <a:p>
            <a:pPr algn="ctr"/>
            <a:r>
              <a:rPr lang="en-CA" dirty="0"/>
              <a:t>(2015 – 2020)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B385-CD9C-4E22-98A6-E307CF9C14F5}"/>
              </a:ext>
            </a:extLst>
          </p:cNvPr>
          <p:cNvSpPr/>
          <p:nvPr/>
        </p:nvSpPr>
        <p:spPr>
          <a:xfrm>
            <a:off x="3880513" y="1062990"/>
            <a:ext cx="2321052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r>
              <a:rPr lang="en-CA" dirty="0"/>
              <a:t>Google Trends /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Searches / Articles</a:t>
            </a:r>
          </a:p>
          <a:p>
            <a:pPr algn="ctr"/>
            <a:r>
              <a:rPr lang="en-CA" dirty="0"/>
              <a:t>(2015 – 2020)</a:t>
            </a:r>
          </a:p>
          <a:p>
            <a:pPr algn="ctr"/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4ABE7-2EA3-42CB-B6F7-993C7B1BD0C0}"/>
              </a:ext>
            </a:extLst>
          </p:cNvPr>
          <p:cNvSpPr/>
          <p:nvPr/>
        </p:nvSpPr>
        <p:spPr>
          <a:xfrm>
            <a:off x="6771831" y="1062990"/>
            <a:ext cx="3118208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Correlation</a:t>
            </a:r>
          </a:p>
          <a:p>
            <a:pPr algn="ctr"/>
            <a:r>
              <a:rPr lang="en-CA" dirty="0"/>
              <a:t>Algorithm</a:t>
            </a:r>
          </a:p>
          <a:p>
            <a:pPr algn="ctr"/>
            <a:r>
              <a:rPr lang="en-CA" dirty="0"/>
              <a:t>Forecasting/Prediction</a:t>
            </a:r>
          </a:p>
          <a:p>
            <a:pPr algn="ctr"/>
            <a:r>
              <a:rPr lang="en-CA" dirty="0"/>
              <a:t>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7B828-0940-416C-BA60-7BCEFD9ECE53}"/>
              </a:ext>
            </a:extLst>
          </p:cNvPr>
          <p:cNvSpPr/>
          <p:nvPr/>
        </p:nvSpPr>
        <p:spPr>
          <a:xfrm>
            <a:off x="6771830" y="2920363"/>
            <a:ext cx="4911925" cy="365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i="1" dirty="0">
                <a:latin typeface="Calibri" panose="020F0502020204030204" pitchFamily="34" charset="0"/>
                <a:cs typeface="Calibri" panose="020F0502020204030204" pitchFamily="34" charset="0"/>
              </a:rPr>
              <a:t>Unique  </a:t>
            </a: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  / +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Happiness Score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Google Searches (mean)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Pie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Happiness Indicator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Happiness Score &amp; Rank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Google Search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Scatter Plot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correlation between Happiness &amp; Google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Box &amp; Whiskers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for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 Line Plot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–how strong/weak/+/-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Heat Map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Happiness per Country &amp;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Geolocation Mapping </a:t>
            </a:r>
          </a:p>
          <a:p>
            <a:pPr marL="742950" lvl="1" indent="-285750">
              <a:buFontTx/>
              <a:buChar char="-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Suicide Prevention Help Centres</a:t>
            </a:r>
          </a:p>
          <a:p>
            <a:pPr marL="742950" lvl="1" indent="-285750">
              <a:buFontTx/>
              <a:buChar char="-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NGOs, Distress Centres,  YMCA </a:t>
            </a:r>
            <a:r>
              <a:rPr lang="en-CA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Project: Machine Learning </a:t>
            </a:r>
            <a:r>
              <a:rPr lang="en-CA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CA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Forecasting/Prediction</a:t>
            </a:r>
          </a:p>
          <a:p>
            <a:pPr lvl="1"/>
            <a:r>
              <a:rPr lang="en-CA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/ Death (See google trends) </a:t>
            </a:r>
          </a:p>
          <a:p>
            <a:pPr marL="742950" lvl="1" indent="-285750">
              <a:buFontTx/>
              <a:buChar char="-"/>
            </a:pPr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5F81A-21D9-4B82-ACA1-9AB0D4C5D025}"/>
              </a:ext>
            </a:extLst>
          </p:cNvPr>
          <p:cNvSpPr/>
          <p:nvPr/>
        </p:nvSpPr>
        <p:spPr>
          <a:xfrm>
            <a:off x="778943" y="2948940"/>
            <a:ext cx="2583192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Happiness Score /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Economy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Health &amp;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Trust in Government/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Dystopia Residual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C454C-F741-4BCF-A9F6-B7C99C827083}"/>
              </a:ext>
            </a:extLst>
          </p:cNvPr>
          <p:cNvSpPr/>
          <p:nvPr/>
        </p:nvSpPr>
        <p:spPr>
          <a:xfrm>
            <a:off x="3388238" y="1780223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F0323-611D-4C0A-A989-E8021976023E}"/>
              </a:ext>
            </a:extLst>
          </p:cNvPr>
          <p:cNvSpPr/>
          <p:nvPr/>
        </p:nvSpPr>
        <p:spPr>
          <a:xfrm>
            <a:off x="3884323" y="2920366"/>
            <a:ext cx="2321052" cy="2789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Google searches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Interest over time</a:t>
            </a: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Searches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Suicide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Recession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Divorce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Death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Protest,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81856D2-F43A-42A3-A7AB-7180DE49970D}"/>
              </a:ext>
            </a:extLst>
          </p:cNvPr>
          <p:cNvSpPr/>
          <p:nvPr/>
        </p:nvSpPr>
        <p:spPr>
          <a:xfrm>
            <a:off x="6201564" y="1705928"/>
            <a:ext cx="679295" cy="59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F38B2C-2BAB-44AE-A97C-FCB4EF619CE3}"/>
              </a:ext>
            </a:extLst>
          </p:cNvPr>
          <p:cNvSpPr/>
          <p:nvPr/>
        </p:nvSpPr>
        <p:spPr>
          <a:xfrm>
            <a:off x="778943" y="5735466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CSV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B09018-7D40-4910-AF97-AF1E25B28A26}"/>
              </a:ext>
            </a:extLst>
          </p:cNvPr>
          <p:cNvSpPr/>
          <p:nvPr/>
        </p:nvSpPr>
        <p:spPr>
          <a:xfrm>
            <a:off x="3880513" y="5795784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5A9961-27A1-496D-938F-D868CD35F29C}"/>
              </a:ext>
            </a:extLst>
          </p:cNvPr>
          <p:cNvSpPr/>
          <p:nvPr/>
        </p:nvSpPr>
        <p:spPr>
          <a:xfrm>
            <a:off x="5135198" y="5795784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9A2DD9-F235-406B-83B3-22B4EB15690E}"/>
              </a:ext>
            </a:extLst>
          </p:cNvPr>
          <p:cNvSpPr/>
          <p:nvPr/>
        </p:nvSpPr>
        <p:spPr>
          <a:xfrm>
            <a:off x="2118616" y="5735466"/>
            <a:ext cx="1243518" cy="4978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50" dirty="0"/>
              <a:t>API – 2012-2014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C4F2E2-AB85-4631-994D-6EC35E78C451}"/>
              </a:ext>
            </a:extLst>
          </p:cNvPr>
          <p:cNvSpPr/>
          <p:nvPr/>
        </p:nvSpPr>
        <p:spPr>
          <a:xfrm>
            <a:off x="9724386" y="1705928"/>
            <a:ext cx="597286" cy="59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2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– 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36E677-7CBB-46E7-8C2D-D931B5EE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" y="0"/>
            <a:ext cx="12018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8DB83-009B-4985-98F8-A15FBC0A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249"/>
            <a:ext cx="12192000" cy="5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7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92AE5B-922B-4C51-A90B-54A24CD2E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3" y="803062"/>
            <a:ext cx="1055653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9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BC8C0-9EFB-42A3-AEE8-A30FBCD85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0856" y="803062"/>
            <a:ext cx="6690286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43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33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F12E3F6-DC59-4ED7-BB70-BB2CDEE5B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275" y="801792"/>
            <a:ext cx="69758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8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E761486-FDE9-414C-8303-956E58746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147" y="803062"/>
            <a:ext cx="6887705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09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60C2E-7074-464D-9612-D8969CC6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362"/>
            <a:ext cx="99441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91A816-4917-46E2-8E69-BF893722B3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31" b="102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6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79E6-147F-4758-88F2-DC8DC8B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Unique approach to visualizing </a:t>
            </a:r>
            <a:b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Normal distribution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0BDABC-C2B5-4CDA-B1F3-10B770DC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59" y="233325"/>
            <a:ext cx="7911714" cy="57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7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79E6-147F-4758-88F2-DC8DC8B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Unique approach to visualizing </a:t>
            </a:r>
            <a:b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Normal distribution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B4946A-6702-4CCF-89F8-7C33A4EB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25" y="411481"/>
            <a:ext cx="7652012" cy="56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81850" cy="4050792"/>
          </a:xfrm>
        </p:spPr>
        <p:txBody>
          <a:bodyPr>
            <a:normAutofit/>
          </a:bodyPr>
          <a:lstStyle/>
          <a:p>
            <a:r>
              <a:rPr lang="en-US" sz="3000" dirty="0"/>
              <a:t>Does money buy happiness?</a:t>
            </a:r>
          </a:p>
        </p:txBody>
      </p:sp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AC8-2CCC-48BF-9F79-022006B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0"/>
            <a:ext cx="10058400" cy="749808"/>
          </a:xfrm>
        </p:spPr>
        <p:txBody>
          <a:bodyPr>
            <a:normAutofit/>
          </a:bodyPr>
          <a:lstStyle/>
          <a:p>
            <a:r>
              <a:rPr lang="en-CA" sz="2000" dirty="0"/>
              <a:t>Questions? Or let’s go back to these: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F36-78B5-483E-A34F-3F85427A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05790"/>
            <a:ext cx="10058400" cy="598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What’s our narrative? How do we pitch our narrative/topic to our audience, better?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leverage our datasets to produce meaningful analysis that will matter today or next years?   Or to what people care nowadays </a:t>
            </a: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</a:p>
          <a:p>
            <a:pPr marL="2271400" lvl="8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 &amp; something we can continue using for our next projects</a:t>
            </a:r>
          </a:p>
          <a:p>
            <a:pPr marL="2271400" lvl="8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we not lose focus or how can we re-align the variables/indicators that we already have, in order to back up our narrative specific to this project (for now).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What countries to include? (Let’s come up soon pls &amp; just update it after)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Decide what variables or key indicators to use for analysis? (all or limited to…?)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Timetable for our outputs</a:t>
            </a:r>
          </a:p>
          <a:p>
            <a:pPr lvl="2">
              <a:buFontTx/>
              <a:buChar char="-"/>
            </a:pPr>
            <a:r>
              <a:rPr lang="en-CA" dirty="0"/>
              <a:t>June 24 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r>
              <a:rPr lang="en-CA" dirty="0"/>
              <a:t>July 4 – Polishing and Presentation Prep</a:t>
            </a:r>
          </a:p>
          <a:p>
            <a:pPr lvl="2">
              <a:buFontTx/>
              <a:buChar char="-"/>
            </a:pPr>
            <a:r>
              <a:rPr lang="en-CA" dirty="0"/>
              <a:t>July 7 - Presentation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marL="274320" lvl="1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6619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530199"/>
            <a:ext cx="10066083" cy="418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E9911-5FA6-4471-8E0B-2FC900FB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9" y="966235"/>
            <a:ext cx="8758786" cy="49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67113"/>
            <a:ext cx="10058400" cy="4205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Suicide rate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CA" sz="1800" dirty="0"/>
            </a:br>
            <a:r>
              <a:rPr lang="en-CA" sz="1800" dirty="0"/>
              <a:t>- WHO mortality data (API): </a:t>
            </a:r>
            <a:r>
              <a:rPr lang="en-CA" sz="1800" dirty="0">
                <a:hlinkClick r:id="rId4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Depression and satisfaction scores </a:t>
            </a:r>
            <a:br>
              <a:rPr lang="en-US" sz="1800" dirty="0"/>
            </a:br>
            <a:r>
              <a:rPr lang="en-US" sz="1800" dirty="0"/>
              <a:t>- World happiness score (CSV): </a:t>
            </a:r>
            <a:r>
              <a:rPr lang="en-US" sz="1800" dirty="0">
                <a:hlinkClick r:id="rId5"/>
              </a:rPr>
              <a:t>link</a:t>
            </a:r>
            <a:br>
              <a:rPr lang="en-US" sz="1800" dirty="0"/>
            </a:br>
            <a:r>
              <a:rPr lang="en-US" sz="1800" dirty="0"/>
              <a:t>- National depressive score, Global Change Data Lab (CSV): </a:t>
            </a:r>
            <a:r>
              <a:rPr lang="en-US" sz="1800" dirty="0">
                <a:hlinkClick r:id="rId6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Economic health </a:t>
            </a:r>
            <a:br>
              <a:rPr lang="en-US" sz="1800" dirty="0"/>
            </a:br>
            <a:r>
              <a:rPr lang="en-US" sz="1800" dirty="0"/>
              <a:t>- GDP 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US" sz="1800" dirty="0"/>
            </a:br>
            <a:r>
              <a:rPr lang="en-US" sz="1800" dirty="0"/>
              <a:t>- Unemployment and poverty – The World Bank (CSV): </a:t>
            </a:r>
            <a:r>
              <a:rPr lang="en-US" sz="1800" dirty="0">
                <a:hlinkClick r:id="rId7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Secondary data sets to explore / consider</a:t>
            </a:r>
            <a:br>
              <a:rPr lang="en-US" sz="1800" dirty="0"/>
            </a:br>
            <a:r>
              <a:rPr lang="en-US" sz="1800" dirty="0"/>
              <a:t>- Search term trends (API) - </a:t>
            </a:r>
            <a:r>
              <a:rPr lang="en-US" sz="1800" dirty="0">
                <a:hlinkClick r:id="rId8"/>
              </a:rPr>
              <a:t>link</a:t>
            </a:r>
            <a:br>
              <a:rPr lang="en-US" sz="1800" dirty="0"/>
            </a:br>
            <a:r>
              <a:rPr lang="en-US" sz="1800" dirty="0"/>
              <a:t>- Geolocation (API) - </a:t>
            </a:r>
            <a:r>
              <a:rPr lang="en-US" sz="1800" dirty="0">
                <a:hlinkClick r:id="rId9"/>
              </a:rPr>
              <a:t>link</a:t>
            </a:r>
            <a:endParaRPr lang="en-CA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C0B6B5-DF5F-40D3-AEB4-D789CFCC21AB}"/>
              </a:ext>
            </a:extLst>
          </p:cNvPr>
          <p:cNvGrpSpPr/>
          <p:nvPr/>
        </p:nvGrpSpPr>
        <p:grpSpPr>
          <a:xfrm>
            <a:off x="496503" y="1955839"/>
            <a:ext cx="607040" cy="809680"/>
            <a:chOff x="3465498" y="936070"/>
            <a:chExt cx="1239692" cy="16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65EAE4-3926-4EC2-94E4-DD4E31A17100}"/>
                </a:ext>
              </a:extLst>
            </p:cNvPr>
            <p:cNvSpPr/>
            <p:nvPr/>
          </p:nvSpPr>
          <p:spPr>
            <a:xfrm>
              <a:off x="3465499" y="1275972"/>
              <a:ext cx="1239691" cy="2939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JKurt</a:t>
              </a:r>
              <a:endParaRPr lang="en-CA" sz="1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731DF-E465-4DA2-9E56-D320C7385C14}"/>
                </a:ext>
              </a:extLst>
            </p:cNvPr>
            <p:cNvSpPr/>
            <p:nvPr/>
          </p:nvSpPr>
          <p:spPr>
            <a:xfrm>
              <a:off x="3465499" y="1615874"/>
              <a:ext cx="1239691" cy="2939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Momo</a:t>
              </a:r>
              <a:endParaRPr lang="en-CA" sz="1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A452E-3467-4FBA-BEC0-EFAFB24013E9}"/>
                </a:ext>
              </a:extLst>
            </p:cNvPr>
            <p:cNvSpPr/>
            <p:nvPr/>
          </p:nvSpPr>
          <p:spPr>
            <a:xfrm>
              <a:off x="3465499" y="1955776"/>
              <a:ext cx="1239691" cy="2939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Sheri</a:t>
              </a:r>
              <a:endParaRPr lang="en-CA" sz="1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81487-EF3F-4489-86EB-0F508A219767}"/>
                </a:ext>
              </a:extLst>
            </p:cNvPr>
            <p:cNvSpPr/>
            <p:nvPr/>
          </p:nvSpPr>
          <p:spPr>
            <a:xfrm>
              <a:off x="3465498" y="2295678"/>
              <a:ext cx="1239691" cy="2939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Vivi</a:t>
              </a:r>
              <a:endParaRPr lang="en-CA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BA97F-2CEE-4254-9A09-092A841F14B1}"/>
                </a:ext>
              </a:extLst>
            </p:cNvPr>
            <p:cNvSpPr/>
            <p:nvPr/>
          </p:nvSpPr>
          <p:spPr>
            <a:xfrm>
              <a:off x="3465499" y="936070"/>
              <a:ext cx="1239691" cy="293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Eben</a:t>
              </a:r>
              <a:endParaRPr lang="en-CA" sz="10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264E0-5746-4C6F-AA55-5CEC9220A9A4}"/>
              </a:ext>
            </a:extLst>
          </p:cNvPr>
          <p:cNvSpPr/>
          <p:nvPr/>
        </p:nvSpPr>
        <p:spPr>
          <a:xfrm>
            <a:off x="972914" y="5221743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F22197-8EB9-4275-B598-813B5F14BB3F}"/>
              </a:ext>
            </a:extLst>
          </p:cNvPr>
          <p:cNvSpPr/>
          <p:nvPr/>
        </p:nvSpPr>
        <p:spPr>
          <a:xfrm>
            <a:off x="8014447" y="4349235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00CEE-60D3-4BAE-985D-1CEA70756AAB}"/>
              </a:ext>
            </a:extLst>
          </p:cNvPr>
          <p:cNvSpPr/>
          <p:nvPr/>
        </p:nvSpPr>
        <p:spPr>
          <a:xfrm>
            <a:off x="5114607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5239C-766D-4615-8001-22F705C14B20}"/>
              </a:ext>
            </a:extLst>
          </p:cNvPr>
          <p:cNvSpPr/>
          <p:nvPr/>
        </p:nvSpPr>
        <p:spPr>
          <a:xfrm>
            <a:off x="4407676" y="5263868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AF7636-35FE-42D9-B0D1-B9A2650E8E08}"/>
              </a:ext>
            </a:extLst>
          </p:cNvPr>
          <p:cNvSpPr/>
          <p:nvPr/>
        </p:nvSpPr>
        <p:spPr>
          <a:xfrm>
            <a:off x="5114607" y="5263868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8FF2A-C486-401B-B7BD-BC8E2ACE60D1}"/>
              </a:ext>
            </a:extLst>
          </p:cNvPr>
          <p:cNvSpPr/>
          <p:nvPr/>
        </p:nvSpPr>
        <p:spPr>
          <a:xfrm>
            <a:off x="975276" y="3441501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D79BD7-FFF8-4A06-A77E-C8D6639242DD}"/>
              </a:ext>
            </a:extLst>
          </p:cNvPr>
          <p:cNvSpPr/>
          <p:nvPr/>
        </p:nvSpPr>
        <p:spPr>
          <a:xfrm>
            <a:off x="972914" y="4343955"/>
            <a:ext cx="607040" cy="1439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Momo</a:t>
            </a:r>
            <a:endParaRPr lang="en-CA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54CA-ED2F-49A8-9D22-E9EB481BED52}"/>
              </a:ext>
            </a:extLst>
          </p:cNvPr>
          <p:cNvSpPr/>
          <p:nvPr/>
        </p:nvSpPr>
        <p:spPr>
          <a:xfrm>
            <a:off x="972914" y="3213691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E7686E-00E2-4CF6-9F8A-D305BCC1B0D6}"/>
              </a:ext>
            </a:extLst>
          </p:cNvPr>
          <p:cNvSpPr/>
          <p:nvPr/>
        </p:nvSpPr>
        <p:spPr>
          <a:xfrm>
            <a:off x="972914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1E953-E628-4DD2-8F43-B19370399AEE}"/>
              </a:ext>
            </a:extLst>
          </p:cNvPr>
          <p:cNvSpPr/>
          <p:nvPr/>
        </p:nvSpPr>
        <p:spPr>
          <a:xfrm>
            <a:off x="972914" y="4084324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A55A9-FA35-4363-AE2F-491613CDDB11}"/>
              </a:ext>
            </a:extLst>
          </p:cNvPr>
          <p:cNvSpPr/>
          <p:nvPr/>
        </p:nvSpPr>
        <p:spPr>
          <a:xfrm>
            <a:off x="8014447" y="4069656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75187-767F-4AF2-918E-CE79708E0FFB}"/>
              </a:ext>
            </a:extLst>
          </p:cNvPr>
          <p:cNvSpPr/>
          <p:nvPr/>
        </p:nvSpPr>
        <p:spPr>
          <a:xfrm>
            <a:off x="586739" y="1955838"/>
            <a:ext cx="7881065" cy="330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6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52B09CC-B189-4785-A61A-540C4D0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38" y="299396"/>
            <a:ext cx="5264642" cy="773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questions: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9CB1B5-0DED-498B-AF23-08E7C6E9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18" y="200312"/>
            <a:ext cx="3711872" cy="174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611AB-F8E0-4A4A-BE9B-66336CF2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06" y="2331192"/>
            <a:ext cx="1588037" cy="693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FFE2B6-6D27-4E46-A00A-5107C23B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706" y="3544029"/>
            <a:ext cx="2436382" cy="1228692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393563D-60F1-4F75-9715-17D7950C2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840" y="5238302"/>
            <a:ext cx="3026115" cy="102057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1535B0F-084C-4552-9442-FB0EB123622C}"/>
              </a:ext>
            </a:extLst>
          </p:cNvPr>
          <p:cNvSpPr txBox="1">
            <a:spLocks/>
          </p:cNvSpPr>
          <p:nvPr/>
        </p:nvSpPr>
        <p:spPr>
          <a:xfrm>
            <a:off x="495300" y="2590800"/>
            <a:ext cx="8092440" cy="299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#1: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Is happiness score (amongst country of interest) changing over time 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#2: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Indicators of happiness score: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interesting variables that could be correlated with happiness: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 to look at</a:t>
            </a: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data must be in the following timeframe: 2015-2019</a:t>
            </a:r>
            <a:b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Crime rate; alcohol consumption; depression; population age; education; suicide rate; access to health care; wealth disparity; recreation/fun, pets, tourism, gambling/casinos, sleep/rest, culture, religion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#3: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Why are people in certain rich countries (by GDP) less happy?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And why are people in certain poor countries (by GDP) more happy?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BONUS / next project: (search terms)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For a select country of interest (e.g. Canada), is happiness score correlated to  Google Trend search?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Are Indicators of World Happiness Report (Economy, Family, Health/ Life Expectancy, Freedom)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correlated to Google Trend search interests - ‘recession’, ‘divorce’, ‘death’, ‘protest’…?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05E48-6401-4F41-80FE-94FEA58B6132}"/>
              </a:ext>
            </a:extLst>
          </p:cNvPr>
          <p:cNvSpPr/>
          <p:nvPr/>
        </p:nvSpPr>
        <p:spPr>
          <a:xfrm>
            <a:off x="495300" y="1203384"/>
            <a:ext cx="7488411" cy="464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4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BCCEE-91CE-4527-9E93-E90BA3BE9FEB}"/>
              </a:ext>
            </a:extLst>
          </p:cNvPr>
          <p:cNvSpPr/>
          <p:nvPr/>
        </p:nvSpPr>
        <p:spPr>
          <a:xfrm>
            <a:off x="722300" y="1728908"/>
            <a:ext cx="9305365" cy="1421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500" dirty="0">
                <a:solidFill>
                  <a:schemeClr val="tx1"/>
                </a:solidFill>
              </a:rPr>
              <a:t>Does money buy you happiness? </a:t>
            </a:r>
            <a:endParaRPr lang="en-CA" sz="5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1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637775"/>
            <a:ext cx="10066083" cy="67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Intro to happiness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chemeClr val="tx1"/>
                </a:solidFill>
              </a:rPr>
              <a:t>Show happiness index across the globe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DF487-C696-4A3D-B27D-23B22A908C86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E70E60-488D-4449-BD7C-79CF9439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13349"/>
            <a:ext cx="9791700" cy="50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1705855"/>
            <a:ext cx="10066083" cy="3004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impact happiness? 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Does economic health impact the level of happiness?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H</a:t>
            </a:r>
            <a:r>
              <a:rPr lang="en-US" sz="3000" baseline="-25000" dirty="0">
                <a:solidFill>
                  <a:schemeClr val="tx1"/>
                </a:solidFill>
              </a:rPr>
              <a:t>0 </a:t>
            </a:r>
            <a:r>
              <a:rPr lang="en-US" sz="3000" dirty="0">
                <a:solidFill>
                  <a:schemeClr val="tx1"/>
                </a:solidFill>
              </a:rPr>
              <a:t>= Economic health is not related to happiness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Intro to economic health variables: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GDP (maybe also median annual wage)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Unemployment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GINI Index</a:t>
            </a:r>
            <a:endParaRPr lang="en-CA" sz="3000" baseline="-25000" dirty="0">
              <a:solidFill>
                <a:schemeClr val="tx1"/>
              </a:solidFill>
            </a:endParaRP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0F181-659B-470B-BEF9-CAFDBF42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05" y="1479968"/>
            <a:ext cx="5668750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4557C-10C5-42B3-BEC8-FAEF1214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5" y="1479968"/>
            <a:ext cx="4806079" cy="476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EC07D4-D91A-4B35-A099-C4DEA2543202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150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29A05-72E6-4F99-88B9-7A95D1A09BDF}">
  <ds:schemaRefs>
    <ds:schemaRef ds:uri="http://schemas.microsoft.com/office/infopath/2007/PartnerControls"/>
    <ds:schemaRef ds:uri="e1016093-e49d-4fde-a266-0160fb5d213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224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Project Week</vt:lpstr>
      <vt:lpstr>Group – Pursuit of Happiness</vt:lpstr>
      <vt:lpstr>Topic</vt:lpstr>
      <vt:lpstr>Datasets</vt:lpstr>
      <vt:lpstr>questions: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PRE-WORK, ExPLORATION &amp; data cleaning findings: </vt:lpstr>
      <vt:lpstr>Challenge:</vt:lpstr>
      <vt:lpstr>Proposal: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Unique approach to visualizing  Normal distribution </vt:lpstr>
      <vt:lpstr>Unique approach to visualizing  Normal distribution </vt:lpstr>
      <vt:lpstr>Questions? Or let’s go back to these: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J Kurt Baltero</dc:creator>
  <cp:lastModifiedBy>Shojaie, Sheri</cp:lastModifiedBy>
  <cp:revision>22</cp:revision>
  <dcterms:created xsi:type="dcterms:W3CDTF">2020-06-24T22:37:34Z</dcterms:created>
  <dcterms:modified xsi:type="dcterms:W3CDTF">2020-06-29T06:49:35Z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0x01010017584F31B5C7CA498BEC046CF8403204</vt:lpwstr>
  </property>
</Properties>
</file>