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5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94" r:id="rId8"/>
    <p:sldId id="295" r:id="rId9"/>
    <p:sldId id="296" r:id="rId10"/>
    <p:sldId id="300" r:id="rId11"/>
    <p:sldId id="299" r:id="rId12"/>
    <p:sldId id="298" r:id="rId13"/>
    <p:sldId id="297" r:id="rId14"/>
    <p:sldId id="302" r:id="rId15"/>
    <p:sldId id="307" r:id="rId16"/>
    <p:sldId id="303" r:id="rId17"/>
    <p:sldId id="306" r:id="rId18"/>
    <p:sldId id="304" r:id="rId19"/>
    <p:sldId id="30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1F8B"/>
    <a:srgbClr val="DD7B1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43420-6DEC-4BE5-A25F-C1A997AE2FC0}" v="4582" dt="2023-05-03T00:07:58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0" autoAdjust="0"/>
    <p:restoredTop sz="94650"/>
  </p:normalViewPr>
  <p:slideViewPr>
    <p:cSldViewPr snapToGrid="0">
      <p:cViewPr varScale="1">
        <p:scale>
          <a:sx n="92" d="100"/>
          <a:sy n="92" d="100"/>
        </p:scale>
        <p:origin x="1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5BCB7D-603C-4A89-A3AF-34659A0141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BB0353C-F23A-4F85-A514-444B812D4F38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7945F98E-297B-4D71-9C44-D8DB014E41EE}" type="parTrans" cxnId="{400C7A49-8E42-4DCD-827D-1C1DD3562444}">
      <dgm:prSet/>
      <dgm:spPr/>
      <dgm:t>
        <a:bodyPr/>
        <a:lstStyle/>
        <a:p>
          <a:endParaRPr lang="en-US"/>
        </a:p>
      </dgm:t>
    </dgm:pt>
    <dgm:pt modelId="{FB83E580-0514-4D5D-AE1C-2DB3267477D1}" type="sibTrans" cxnId="{400C7A49-8E42-4DCD-827D-1C1DD3562444}">
      <dgm:prSet/>
      <dgm:spPr/>
      <dgm:t>
        <a:bodyPr/>
        <a:lstStyle/>
        <a:p>
          <a:endParaRPr lang="en-US"/>
        </a:p>
      </dgm:t>
    </dgm:pt>
    <dgm:pt modelId="{D257CFE3-5C0B-4D42-A018-F5D7E36C17A1}">
      <dgm:prSet phldrT="[Text]"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accent1"/>
              </a:solidFill>
            </a:rPr>
            <a:t>Objective</a:t>
          </a:r>
        </a:p>
      </dgm:t>
    </dgm:pt>
    <dgm:pt modelId="{D2B22A89-0B74-490F-99B9-0AFE6C971A0A}" type="parTrans" cxnId="{B4C1F7C7-B123-4A97-9A89-C192A466DAE0}">
      <dgm:prSet/>
      <dgm:spPr/>
      <dgm:t>
        <a:bodyPr/>
        <a:lstStyle/>
        <a:p>
          <a:endParaRPr lang="en-US"/>
        </a:p>
      </dgm:t>
    </dgm:pt>
    <dgm:pt modelId="{97640DFF-F194-4431-B858-522C73EAC806}" type="sibTrans" cxnId="{B4C1F7C7-B123-4A97-9A89-C192A466DAE0}">
      <dgm:prSet/>
      <dgm:spPr/>
      <dgm:t>
        <a:bodyPr/>
        <a:lstStyle/>
        <a:p>
          <a:endParaRPr lang="en-US"/>
        </a:p>
      </dgm:t>
    </dgm:pt>
    <dgm:pt modelId="{36F047FC-82DB-457F-AB5F-2056AA2507BA}">
      <dgm:prSet phldrT="[Text]"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accent1"/>
              </a:solidFill>
            </a:rPr>
            <a:t>Approach</a:t>
          </a:r>
        </a:p>
      </dgm:t>
    </dgm:pt>
    <dgm:pt modelId="{6EF7F344-9671-46D9-901D-E1F274271035}" type="parTrans" cxnId="{C3A18BF1-2010-4251-8900-16A93A50E653}">
      <dgm:prSet/>
      <dgm:spPr/>
      <dgm:t>
        <a:bodyPr/>
        <a:lstStyle/>
        <a:p>
          <a:endParaRPr lang="en-US"/>
        </a:p>
      </dgm:t>
    </dgm:pt>
    <dgm:pt modelId="{6F467BD9-933A-466D-BA96-5B3B5D9BCBF3}" type="sibTrans" cxnId="{C3A18BF1-2010-4251-8900-16A93A50E653}">
      <dgm:prSet/>
      <dgm:spPr/>
      <dgm:t>
        <a:bodyPr/>
        <a:lstStyle/>
        <a:p>
          <a:endParaRPr lang="en-US"/>
        </a:p>
      </dgm:t>
    </dgm:pt>
    <dgm:pt modelId="{B78D5B86-2C08-4AD0-83FB-AB9614690026}">
      <dgm:prSet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accent1"/>
              </a:solidFill>
            </a:rPr>
            <a:t>Recommendation</a:t>
          </a:r>
        </a:p>
      </dgm:t>
    </dgm:pt>
    <dgm:pt modelId="{488375E8-AC1E-4A7B-B9B6-501531080EB5}" type="parTrans" cxnId="{1A4DEB92-DB17-46C8-A544-C644E27CF03A}">
      <dgm:prSet/>
      <dgm:spPr/>
      <dgm:t>
        <a:bodyPr/>
        <a:lstStyle/>
        <a:p>
          <a:endParaRPr lang="en-US"/>
        </a:p>
      </dgm:t>
    </dgm:pt>
    <dgm:pt modelId="{316FED74-1CC7-4DE3-9A0B-B26BC0AD2AC2}" type="sibTrans" cxnId="{1A4DEB92-DB17-46C8-A544-C644E27CF03A}">
      <dgm:prSet/>
      <dgm:spPr/>
      <dgm:t>
        <a:bodyPr/>
        <a:lstStyle/>
        <a:p>
          <a:endParaRPr lang="en-US"/>
        </a:p>
      </dgm:t>
    </dgm:pt>
    <dgm:pt modelId="{FC29BC1D-452E-460A-BC04-E62F8115DE60}">
      <dgm:prSet/>
      <dgm:spPr/>
      <dgm:t>
        <a:bodyPr/>
        <a:lstStyle/>
        <a:p>
          <a:r>
            <a:rPr lang="en-US" dirty="0"/>
            <a:t>1</a:t>
          </a:r>
        </a:p>
      </dgm:t>
    </dgm:pt>
    <dgm:pt modelId="{DA34E213-AE60-42B7-A502-773F1326EA10}" type="parTrans" cxnId="{1B78E70A-672A-41BD-A090-77ECFED6E81B}">
      <dgm:prSet/>
      <dgm:spPr/>
      <dgm:t>
        <a:bodyPr/>
        <a:lstStyle/>
        <a:p>
          <a:endParaRPr lang="en-US"/>
        </a:p>
      </dgm:t>
    </dgm:pt>
    <dgm:pt modelId="{AB8D26A4-D1F9-4078-84FC-8C1645823F0E}" type="sibTrans" cxnId="{1B78E70A-672A-41BD-A090-77ECFED6E81B}">
      <dgm:prSet/>
      <dgm:spPr/>
      <dgm:t>
        <a:bodyPr/>
        <a:lstStyle/>
        <a:p>
          <a:endParaRPr lang="en-US"/>
        </a:p>
      </dgm:t>
    </dgm:pt>
    <dgm:pt modelId="{9C44023E-1036-462A-93A5-A7A5D93DF14F}">
      <dgm:prSet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accent1"/>
              </a:solidFill>
            </a:rPr>
            <a:t>Results</a:t>
          </a:r>
        </a:p>
      </dgm:t>
    </dgm:pt>
    <dgm:pt modelId="{087108B0-A5CC-4218-AF85-245CDE955567}" type="parTrans" cxnId="{30863EA1-9925-40B5-A93F-DD4D02F16FC0}">
      <dgm:prSet/>
      <dgm:spPr/>
      <dgm:t>
        <a:bodyPr/>
        <a:lstStyle/>
        <a:p>
          <a:endParaRPr lang="en-US"/>
        </a:p>
      </dgm:t>
    </dgm:pt>
    <dgm:pt modelId="{77C8A8B9-2C36-4838-94ED-B9FA1B35CDEE}" type="sibTrans" cxnId="{30863EA1-9925-40B5-A93F-DD4D02F16FC0}">
      <dgm:prSet/>
      <dgm:spPr/>
      <dgm:t>
        <a:bodyPr/>
        <a:lstStyle/>
        <a:p>
          <a:endParaRPr lang="en-US"/>
        </a:p>
      </dgm:t>
    </dgm:pt>
    <dgm:pt modelId="{05E2FB24-EE6A-4D2F-8CD4-8081C69A2479}" type="pres">
      <dgm:prSet presAssocID="{BD5BCB7D-603C-4A89-A3AF-34659A0141CA}" presName="Name0" presStyleCnt="0">
        <dgm:presLayoutVars>
          <dgm:dir/>
          <dgm:animLvl val="lvl"/>
          <dgm:resizeHandles val="exact"/>
        </dgm:presLayoutVars>
      </dgm:prSet>
      <dgm:spPr/>
    </dgm:pt>
    <dgm:pt modelId="{CB2A46C3-CBCD-40FF-8CE2-DC9171752C87}" type="pres">
      <dgm:prSet presAssocID="{EBB0353C-F23A-4F85-A514-444B812D4F38}" presName="parTxOnly" presStyleLbl="node1" presStyleIdx="0" presStyleCnt="6" custScaleX="121000">
        <dgm:presLayoutVars>
          <dgm:chMax val="0"/>
          <dgm:chPref val="0"/>
          <dgm:bulletEnabled val="1"/>
        </dgm:presLayoutVars>
      </dgm:prSet>
      <dgm:spPr/>
    </dgm:pt>
    <dgm:pt modelId="{FD11BDA1-80E7-4DBA-9EA9-FF52245A33F1}" type="pres">
      <dgm:prSet presAssocID="{FB83E580-0514-4D5D-AE1C-2DB3267477D1}" presName="parTxOnlySpace" presStyleCnt="0"/>
      <dgm:spPr/>
    </dgm:pt>
    <dgm:pt modelId="{4A7CCE79-FD6D-4130-BE36-AE98E16E401E}" type="pres">
      <dgm:prSet presAssocID="{D257CFE3-5C0B-4D42-A018-F5D7E36C17A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979C8AE-9EFF-404E-AFA7-1AAB26BA1680}" type="pres">
      <dgm:prSet presAssocID="{97640DFF-F194-4431-B858-522C73EAC806}" presName="parTxOnlySpace" presStyleCnt="0"/>
      <dgm:spPr/>
    </dgm:pt>
    <dgm:pt modelId="{38A15A4A-3D05-4C5A-97C3-855A1E3270AC}" type="pres">
      <dgm:prSet presAssocID="{36F047FC-82DB-457F-AB5F-2056AA2507B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0122498-4AD6-4FC3-973F-3E987EB97429}" type="pres">
      <dgm:prSet presAssocID="{6F467BD9-933A-466D-BA96-5B3B5D9BCBF3}" presName="parTxOnlySpace" presStyleCnt="0"/>
      <dgm:spPr/>
    </dgm:pt>
    <dgm:pt modelId="{9085DEAD-C355-4949-B6AD-89A0A5BF6DDF}" type="pres">
      <dgm:prSet presAssocID="{9C44023E-1036-462A-93A5-A7A5D93DF14F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3E052D-80FE-455E-8D21-348DC04E7D76}" type="pres">
      <dgm:prSet presAssocID="{77C8A8B9-2C36-4838-94ED-B9FA1B35CDEE}" presName="parTxOnlySpace" presStyleCnt="0"/>
      <dgm:spPr/>
    </dgm:pt>
    <dgm:pt modelId="{2F9691C4-1601-4670-B478-777F9EAB1FF2}" type="pres">
      <dgm:prSet presAssocID="{B78D5B86-2C08-4AD0-83FB-AB9614690026}" presName="parTxOnly" presStyleLbl="node1" presStyleIdx="4" presStyleCnt="6" custScaleX="110000">
        <dgm:presLayoutVars>
          <dgm:chMax val="0"/>
          <dgm:chPref val="0"/>
          <dgm:bulletEnabled val="1"/>
        </dgm:presLayoutVars>
      </dgm:prSet>
      <dgm:spPr/>
    </dgm:pt>
    <dgm:pt modelId="{CF4E1FC0-04C3-4EE3-A445-4D982BA865DC}" type="pres">
      <dgm:prSet presAssocID="{316FED74-1CC7-4DE3-9A0B-B26BC0AD2AC2}" presName="parTxOnlySpace" presStyleCnt="0"/>
      <dgm:spPr/>
    </dgm:pt>
    <dgm:pt modelId="{D1F89441-2914-419E-9BB9-929D512C7284}" type="pres">
      <dgm:prSet presAssocID="{FC29BC1D-452E-460A-BC04-E62F8115DE6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B78E70A-672A-41BD-A090-77ECFED6E81B}" srcId="{BD5BCB7D-603C-4A89-A3AF-34659A0141CA}" destId="{FC29BC1D-452E-460A-BC04-E62F8115DE60}" srcOrd="5" destOrd="0" parTransId="{DA34E213-AE60-42B7-A502-773F1326EA10}" sibTransId="{AB8D26A4-D1F9-4078-84FC-8C1645823F0E}"/>
    <dgm:cxn modelId="{F5DA9510-4E96-4215-993F-4B6B8FD914A1}" type="presOf" srcId="{EBB0353C-F23A-4F85-A514-444B812D4F38}" destId="{CB2A46C3-CBCD-40FF-8CE2-DC9171752C87}" srcOrd="0" destOrd="0" presId="urn:microsoft.com/office/officeart/2005/8/layout/chevron1"/>
    <dgm:cxn modelId="{C735E63F-FD89-4EFA-9CD5-E069F55C2339}" type="presOf" srcId="{36F047FC-82DB-457F-AB5F-2056AA2507BA}" destId="{38A15A4A-3D05-4C5A-97C3-855A1E3270AC}" srcOrd="0" destOrd="0" presId="urn:microsoft.com/office/officeart/2005/8/layout/chevron1"/>
    <dgm:cxn modelId="{A6378844-A87F-4B19-ACEC-AA9D1AEDEB0D}" type="presOf" srcId="{D257CFE3-5C0B-4D42-A018-F5D7E36C17A1}" destId="{4A7CCE79-FD6D-4130-BE36-AE98E16E401E}" srcOrd="0" destOrd="0" presId="urn:microsoft.com/office/officeart/2005/8/layout/chevron1"/>
    <dgm:cxn modelId="{74425267-A29D-4F16-9142-65EF9CE7D109}" type="presOf" srcId="{B78D5B86-2C08-4AD0-83FB-AB9614690026}" destId="{2F9691C4-1601-4670-B478-777F9EAB1FF2}" srcOrd="0" destOrd="0" presId="urn:microsoft.com/office/officeart/2005/8/layout/chevron1"/>
    <dgm:cxn modelId="{400C7A49-8E42-4DCD-827D-1C1DD3562444}" srcId="{BD5BCB7D-603C-4A89-A3AF-34659A0141CA}" destId="{EBB0353C-F23A-4F85-A514-444B812D4F38}" srcOrd="0" destOrd="0" parTransId="{7945F98E-297B-4D71-9C44-D8DB014E41EE}" sibTransId="{FB83E580-0514-4D5D-AE1C-2DB3267477D1}"/>
    <dgm:cxn modelId="{1A4DEB92-DB17-46C8-A544-C644E27CF03A}" srcId="{BD5BCB7D-603C-4A89-A3AF-34659A0141CA}" destId="{B78D5B86-2C08-4AD0-83FB-AB9614690026}" srcOrd="4" destOrd="0" parTransId="{488375E8-AC1E-4A7B-B9B6-501531080EB5}" sibTransId="{316FED74-1CC7-4DE3-9A0B-B26BC0AD2AC2}"/>
    <dgm:cxn modelId="{2CD9F99A-3014-453A-B660-AE15475733AA}" type="presOf" srcId="{9C44023E-1036-462A-93A5-A7A5D93DF14F}" destId="{9085DEAD-C355-4949-B6AD-89A0A5BF6DDF}" srcOrd="0" destOrd="0" presId="urn:microsoft.com/office/officeart/2005/8/layout/chevron1"/>
    <dgm:cxn modelId="{30863EA1-9925-40B5-A93F-DD4D02F16FC0}" srcId="{BD5BCB7D-603C-4A89-A3AF-34659A0141CA}" destId="{9C44023E-1036-462A-93A5-A7A5D93DF14F}" srcOrd="3" destOrd="0" parTransId="{087108B0-A5CC-4218-AF85-245CDE955567}" sibTransId="{77C8A8B9-2C36-4838-94ED-B9FA1B35CDEE}"/>
    <dgm:cxn modelId="{B4C1F7C7-B123-4A97-9A89-C192A466DAE0}" srcId="{BD5BCB7D-603C-4A89-A3AF-34659A0141CA}" destId="{D257CFE3-5C0B-4D42-A018-F5D7E36C17A1}" srcOrd="1" destOrd="0" parTransId="{D2B22A89-0B74-490F-99B9-0AFE6C971A0A}" sibTransId="{97640DFF-F194-4431-B858-522C73EAC806}"/>
    <dgm:cxn modelId="{68D27BEE-E6BA-4B72-88D0-C8F3CF9E94A0}" type="presOf" srcId="{BD5BCB7D-603C-4A89-A3AF-34659A0141CA}" destId="{05E2FB24-EE6A-4D2F-8CD4-8081C69A2479}" srcOrd="0" destOrd="0" presId="urn:microsoft.com/office/officeart/2005/8/layout/chevron1"/>
    <dgm:cxn modelId="{C3A18BF1-2010-4251-8900-16A93A50E653}" srcId="{BD5BCB7D-603C-4A89-A3AF-34659A0141CA}" destId="{36F047FC-82DB-457F-AB5F-2056AA2507BA}" srcOrd="2" destOrd="0" parTransId="{6EF7F344-9671-46D9-901D-E1F274271035}" sibTransId="{6F467BD9-933A-466D-BA96-5B3B5D9BCBF3}"/>
    <dgm:cxn modelId="{6DA7DCFB-FA23-4FD9-97E4-462207D23213}" type="presOf" srcId="{FC29BC1D-452E-460A-BC04-E62F8115DE60}" destId="{D1F89441-2914-419E-9BB9-929D512C7284}" srcOrd="0" destOrd="0" presId="urn:microsoft.com/office/officeart/2005/8/layout/chevron1"/>
    <dgm:cxn modelId="{67F94C8F-D9E4-4E13-AFFD-1DCB6E49F2D4}" type="presParOf" srcId="{05E2FB24-EE6A-4D2F-8CD4-8081C69A2479}" destId="{CB2A46C3-CBCD-40FF-8CE2-DC9171752C87}" srcOrd="0" destOrd="0" presId="urn:microsoft.com/office/officeart/2005/8/layout/chevron1"/>
    <dgm:cxn modelId="{312C209F-AE83-4AC8-A31E-CAAE345BAED9}" type="presParOf" srcId="{05E2FB24-EE6A-4D2F-8CD4-8081C69A2479}" destId="{FD11BDA1-80E7-4DBA-9EA9-FF52245A33F1}" srcOrd="1" destOrd="0" presId="urn:microsoft.com/office/officeart/2005/8/layout/chevron1"/>
    <dgm:cxn modelId="{98E0F9C3-2C7E-4B00-927D-6D5E92031B1A}" type="presParOf" srcId="{05E2FB24-EE6A-4D2F-8CD4-8081C69A2479}" destId="{4A7CCE79-FD6D-4130-BE36-AE98E16E401E}" srcOrd="2" destOrd="0" presId="urn:microsoft.com/office/officeart/2005/8/layout/chevron1"/>
    <dgm:cxn modelId="{34958875-E8B0-4734-9F4E-30D59C6076BA}" type="presParOf" srcId="{05E2FB24-EE6A-4D2F-8CD4-8081C69A2479}" destId="{E979C8AE-9EFF-404E-AFA7-1AAB26BA1680}" srcOrd="3" destOrd="0" presId="urn:microsoft.com/office/officeart/2005/8/layout/chevron1"/>
    <dgm:cxn modelId="{DEB75F3E-1AA8-4935-BA30-10FE30381225}" type="presParOf" srcId="{05E2FB24-EE6A-4D2F-8CD4-8081C69A2479}" destId="{38A15A4A-3D05-4C5A-97C3-855A1E3270AC}" srcOrd="4" destOrd="0" presId="urn:microsoft.com/office/officeart/2005/8/layout/chevron1"/>
    <dgm:cxn modelId="{5F5BA5F7-5FF5-412E-ACC0-8322AD266844}" type="presParOf" srcId="{05E2FB24-EE6A-4D2F-8CD4-8081C69A2479}" destId="{C0122498-4AD6-4FC3-973F-3E987EB97429}" srcOrd="5" destOrd="0" presId="urn:microsoft.com/office/officeart/2005/8/layout/chevron1"/>
    <dgm:cxn modelId="{F9E701B6-B233-4C8E-9CCB-6470CC2BC9E0}" type="presParOf" srcId="{05E2FB24-EE6A-4D2F-8CD4-8081C69A2479}" destId="{9085DEAD-C355-4949-B6AD-89A0A5BF6DDF}" srcOrd="6" destOrd="0" presId="urn:microsoft.com/office/officeart/2005/8/layout/chevron1"/>
    <dgm:cxn modelId="{34AB7495-F6FD-4777-8DEA-7535AB186856}" type="presParOf" srcId="{05E2FB24-EE6A-4D2F-8CD4-8081C69A2479}" destId="{2C3E052D-80FE-455E-8D21-348DC04E7D76}" srcOrd="7" destOrd="0" presId="urn:microsoft.com/office/officeart/2005/8/layout/chevron1"/>
    <dgm:cxn modelId="{CC3A0B84-0C34-44B0-83D2-3A177620EC94}" type="presParOf" srcId="{05E2FB24-EE6A-4D2F-8CD4-8081C69A2479}" destId="{2F9691C4-1601-4670-B478-777F9EAB1FF2}" srcOrd="8" destOrd="0" presId="urn:microsoft.com/office/officeart/2005/8/layout/chevron1"/>
    <dgm:cxn modelId="{E3DD0AD8-B991-43EA-8C2E-0D0E38F73B5E}" type="presParOf" srcId="{05E2FB24-EE6A-4D2F-8CD4-8081C69A2479}" destId="{CF4E1FC0-04C3-4EE3-A445-4D982BA865DC}" srcOrd="9" destOrd="0" presId="urn:microsoft.com/office/officeart/2005/8/layout/chevron1"/>
    <dgm:cxn modelId="{365DAB38-492B-48E7-A345-E75E86FF7BA7}" type="presParOf" srcId="{05E2FB24-EE6A-4D2F-8CD4-8081C69A2479}" destId="{D1F89441-2914-419E-9BB9-929D512C7284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5BCB7D-603C-4A89-A3AF-34659A0141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BB0353C-F23A-4F85-A514-444B812D4F38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7945F98E-297B-4D71-9C44-D8DB014E41EE}" type="parTrans" cxnId="{400C7A49-8E42-4DCD-827D-1C1DD3562444}">
      <dgm:prSet/>
      <dgm:spPr/>
      <dgm:t>
        <a:bodyPr/>
        <a:lstStyle/>
        <a:p>
          <a:endParaRPr lang="en-US"/>
        </a:p>
      </dgm:t>
    </dgm:pt>
    <dgm:pt modelId="{FB83E580-0514-4D5D-AE1C-2DB3267477D1}" type="sibTrans" cxnId="{400C7A49-8E42-4DCD-827D-1C1DD3562444}">
      <dgm:prSet/>
      <dgm:spPr/>
      <dgm:t>
        <a:bodyPr/>
        <a:lstStyle/>
        <a:p>
          <a:endParaRPr lang="en-US"/>
        </a:p>
      </dgm:t>
    </dgm:pt>
    <dgm:pt modelId="{D257CFE3-5C0B-4D42-A018-F5D7E36C17A1}">
      <dgm:prSet phldrT="[Text]"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accent1"/>
              </a:solidFill>
            </a:rPr>
            <a:t>Objective</a:t>
          </a:r>
        </a:p>
      </dgm:t>
    </dgm:pt>
    <dgm:pt modelId="{D2B22A89-0B74-490F-99B9-0AFE6C971A0A}" type="parTrans" cxnId="{B4C1F7C7-B123-4A97-9A89-C192A466DAE0}">
      <dgm:prSet/>
      <dgm:spPr/>
      <dgm:t>
        <a:bodyPr/>
        <a:lstStyle/>
        <a:p>
          <a:endParaRPr lang="en-US"/>
        </a:p>
      </dgm:t>
    </dgm:pt>
    <dgm:pt modelId="{97640DFF-F194-4431-B858-522C73EAC806}" type="sibTrans" cxnId="{B4C1F7C7-B123-4A97-9A89-C192A466DAE0}">
      <dgm:prSet/>
      <dgm:spPr/>
      <dgm:t>
        <a:bodyPr/>
        <a:lstStyle/>
        <a:p>
          <a:endParaRPr lang="en-US"/>
        </a:p>
      </dgm:t>
    </dgm:pt>
    <dgm:pt modelId="{36F047FC-82DB-457F-AB5F-2056AA2507BA}">
      <dgm:prSet phldrT="[Text]"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accent1"/>
              </a:solidFill>
            </a:rPr>
            <a:t>Approach</a:t>
          </a:r>
        </a:p>
      </dgm:t>
    </dgm:pt>
    <dgm:pt modelId="{6EF7F344-9671-46D9-901D-E1F274271035}" type="parTrans" cxnId="{C3A18BF1-2010-4251-8900-16A93A50E653}">
      <dgm:prSet/>
      <dgm:spPr/>
      <dgm:t>
        <a:bodyPr/>
        <a:lstStyle/>
        <a:p>
          <a:endParaRPr lang="en-US"/>
        </a:p>
      </dgm:t>
    </dgm:pt>
    <dgm:pt modelId="{6F467BD9-933A-466D-BA96-5B3B5D9BCBF3}" type="sibTrans" cxnId="{C3A18BF1-2010-4251-8900-16A93A50E653}">
      <dgm:prSet/>
      <dgm:spPr/>
      <dgm:t>
        <a:bodyPr/>
        <a:lstStyle/>
        <a:p>
          <a:endParaRPr lang="en-US"/>
        </a:p>
      </dgm:t>
    </dgm:pt>
    <dgm:pt modelId="{B78D5B86-2C08-4AD0-83FB-AB9614690026}">
      <dgm:prSet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accent1"/>
              </a:solidFill>
            </a:rPr>
            <a:t>Recommendation</a:t>
          </a:r>
        </a:p>
      </dgm:t>
    </dgm:pt>
    <dgm:pt modelId="{488375E8-AC1E-4A7B-B9B6-501531080EB5}" type="parTrans" cxnId="{1A4DEB92-DB17-46C8-A544-C644E27CF03A}">
      <dgm:prSet/>
      <dgm:spPr/>
      <dgm:t>
        <a:bodyPr/>
        <a:lstStyle/>
        <a:p>
          <a:endParaRPr lang="en-US"/>
        </a:p>
      </dgm:t>
    </dgm:pt>
    <dgm:pt modelId="{316FED74-1CC7-4DE3-9A0B-B26BC0AD2AC2}" type="sibTrans" cxnId="{1A4DEB92-DB17-46C8-A544-C644E27CF03A}">
      <dgm:prSet/>
      <dgm:spPr/>
      <dgm:t>
        <a:bodyPr/>
        <a:lstStyle/>
        <a:p>
          <a:endParaRPr lang="en-US"/>
        </a:p>
      </dgm:t>
    </dgm:pt>
    <dgm:pt modelId="{FC29BC1D-452E-460A-BC04-E62F8115DE60}">
      <dgm:prSet/>
      <dgm:spPr/>
      <dgm:t>
        <a:bodyPr/>
        <a:lstStyle/>
        <a:p>
          <a:r>
            <a:rPr lang="en-US" dirty="0"/>
            <a:t>2</a:t>
          </a:r>
        </a:p>
      </dgm:t>
    </dgm:pt>
    <dgm:pt modelId="{DA34E213-AE60-42B7-A502-773F1326EA10}" type="parTrans" cxnId="{1B78E70A-672A-41BD-A090-77ECFED6E81B}">
      <dgm:prSet/>
      <dgm:spPr/>
      <dgm:t>
        <a:bodyPr/>
        <a:lstStyle/>
        <a:p>
          <a:endParaRPr lang="en-US"/>
        </a:p>
      </dgm:t>
    </dgm:pt>
    <dgm:pt modelId="{AB8D26A4-D1F9-4078-84FC-8C1645823F0E}" type="sibTrans" cxnId="{1B78E70A-672A-41BD-A090-77ECFED6E81B}">
      <dgm:prSet/>
      <dgm:spPr/>
      <dgm:t>
        <a:bodyPr/>
        <a:lstStyle/>
        <a:p>
          <a:endParaRPr lang="en-US"/>
        </a:p>
      </dgm:t>
    </dgm:pt>
    <dgm:pt modelId="{9C44023E-1036-462A-93A5-A7A5D93DF14F}">
      <dgm:prSet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accent1"/>
              </a:solidFill>
            </a:rPr>
            <a:t>Results</a:t>
          </a:r>
        </a:p>
      </dgm:t>
    </dgm:pt>
    <dgm:pt modelId="{087108B0-A5CC-4218-AF85-245CDE955567}" type="parTrans" cxnId="{30863EA1-9925-40B5-A93F-DD4D02F16FC0}">
      <dgm:prSet/>
      <dgm:spPr/>
      <dgm:t>
        <a:bodyPr/>
        <a:lstStyle/>
        <a:p>
          <a:endParaRPr lang="en-US"/>
        </a:p>
      </dgm:t>
    </dgm:pt>
    <dgm:pt modelId="{77C8A8B9-2C36-4838-94ED-B9FA1B35CDEE}" type="sibTrans" cxnId="{30863EA1-9925-40B5-A93F-DD4D02F16FC0}">
      <dgm:prSet/>
      <dgm:spPr/>
      <dgm:t>
        <a:bodyPr/>
        <a:lstStyle/>
        <a:p>
          <a:endParaRPr lang="en-US"/>
        </a:p>
      </dgm:t>
    </dgm:pt>
    <dgm:pt modelId="{05E2FB24-EE6A-4D2F-8CD4-8081C69A2479}" type="pres">
      <dgm:prSet presAssocID="{BD5BCB7D-603C-4A89-A3AF-34659A0141CA}" presName="Name0" presStyleCnt="0">
        <dgm:presLayoutVars>
          <dgm:dir/>
          <dgm:animLvl val="lvl"/>
          <dgm:resizeHandles val="exact"/>
        </dgm:presLayoutVars>
      </dgm:prSet>
      <dgm:spPr/>
    </dgm:pt>
    <dgm:pt modelId="{CB2A46C3-CBCD-40FF-8CE2-DC9171752C87}" type="pres">
      <dgm:prSet presAssocID="{EBB0353C-F23A-4F85-A514-444B812D4F38}" presName="parTxOnly" presStyleLbl="node1" presStyleIdx="0" presStyleCnt="6" custScaleX="121000">
        <dgm:presLayoutVars>
          <dgm:chMax val="0"/>
          <dgm:chPref val="0"/>
          <dgm:bulletEnabled val="1"/>
        </dgm:presLayoutVars>
      </dgm:prSet>
      <dgm:spPr/>
    </dgm:pt>
    <dgm:pt modelId="{FD11BDA1-80E7-4DBA-9EA9-FF52245A33F1}" type="pres">
      <dgm:prSet presAssocID="{FB83E580-0514-4D5D-AE1C-2DB3267477D1}" presName="parTxOnlySpace" presStyleCnt="0"/>
      <dgm:spPr/>
    </dgm:pt>
    <dgm:pt modelId="{4A7CCE79-FD6D-4130-BE36-AE98E16E401E}" type="pres">
      <dgm:prSet presAssocID="{D257CFE3-5C0B-4D42-A018-F5D7E36C17A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979C8AE-9EFF-404E-AFA7-1AAB26BA1680}" type="pres">
      <dgm:prSet presAssocID="{97640DFF-F194-4431-B858-522C73EAC806}" presName="parTxOnlySpace" presStyleCnt="0"/>
      <dgm:spPr/>
    </dgm:pt>
    <dgm:pt modelId="{38A15A4A-3D05-4C5A-97C3-855A1E3270AC}" type="pres">
      <dgm:prSet presAssocID="{36F047FC-82DB-457F-AB5F-2056AA2507B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0122498-4AD6-4FC3-973F-3E987EB97429}" type="pres">
      <dgm:prSet presAssocID="{6F467BD9-933A-466D-BA96-5B3B5D9BCBF3}" presName="parTxOnlySpace" presStyleCnt="0"/>
      <dgm:spPr/>
    </dgm:pt>
    <dgm:pt modelId="{9085DEAD-C355-4949-B6AD-89A0A5BF6DDF}" type="pres">
      <dgm:prSet presAssocID="{9C44023E-1036-462A-93A5-A7A5D93DF14F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3E052D-80FE-455E-8D21-348DC04E7D76}" type="pres">
      <dgm:prSet presAssocID="{77C8A8B9-2C36-4838-94ED-B9FA1B35CDEE}" presName="parTxOnlySpace" presStyleCnt="0"/>
      <dgm:spPr/>
    </dgm:pt>
    <dgm:pt modelId="{2F9691C4-1601-4670-B478-777F9EAB1FF2}" type="pres">
      <dgm:prSet presAssocID="{B78D5B86-2C08-4AD0-83FB-AB9614690026}" presName="parTxOnly" presStyleLbl="node1" presStyleIdx="4" presStyleCnt="6" custScaleX="110000">
        <dgm:presLayoutVars>
          <dgm:chMax val="0"/>
          <dgm:chPref val="0"/>
          <dgm:bulletEnabled val="1"/>
        </dgm:presLayoutVars>
      </dgm:prSet>
      <dgm:spPr/>
    </dgm:pt>
    <dgm:pt modelId="{CF4E1FC0-04C3-4EE3-A445-4D982BA865DC}" type="pres">
      <dgm:prSet presAssocID="{316FED74-1CC7-4DE3-9A0B-B26BC0AD2AC2}" presName="parTxOnlySpace" presStyleCnt="0"/>
      <dgm:spPr/>
    </dgm:pt>
    <dgm:pt modelId="{D1F89441-2914-419E-9BB9-929D512C7284}" type="pres">
      <dgm:prSet presAssocID="{FC29BC1D-452E-460A-BC04-E62F8115DE6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B78E70A-672A-41BD-A090-77ECFED6E81B}" srcId="{BD5BCB7D-603C-4A89-A3AF-34659A0141CA}" destId="{FC29BC1D-452E-460A-BC04-E62F8115DE60}" srcOrd="5" destOrd="0" parTransId="{DA34E213-AE60-42B7-A502-773F1326EA10}" sibTransId="{AB8D26A4-D1F9-4078-84FC-8C1645823F0E}"/>
    <dgm:cxn modelId="{F5DA9510-4E96-4215-993F-4B6B8FD914A1}" type="presOf" srcId="{EBB0353C-F23A-4F85-A514-444B812D4F38}" destId="{CB2A46C3-CBCD-40FF-8CE2-DC9171752C87}" srcOrd="0" destOrd="0" presId="urn:microsoft.com/office/officeart/2005/8/layout/chevron1"/>
    <dgm:cxn modelId="{C735E63F-FD89-4EFA-9CD5-E069F55C2339}" type="presOf" srcId="{36F047FC-82DB-457F-AB5F-2056AA2507BA}" destId="{38A15A4A-3D05-4C5A-97C3-855A1E3270AC}" srcOrd="0" destOrd="0" presId="urn:microsoft.com/office/officeart/2005/8/layout/chevron1"/>
    <dgm:cxn modelId="{A6378844-A87F-4B19-ACEC-AA9D1AEDEB0D}" type="presOf" srcId="{D257CFE3-5C0B-4D42-A018-F5D7E36C17A1}" destId="{4A7CCE79-FD6D-4130-BE36-AE98E16E401E}" srcOrd="0" destOrd="0" presId="urn:microsoft.com/office/officeart/2005/8/layout/chevron1"/>
    <dgm:cxn modelId="{74425267-A29D-4F16-9142-65EF9CE7D109}" type="presOf" srcId="{B78D5B86-2C08-4AD0-83FB-AB9614690026}" destId="{2F9691C4-1601-4670-B478-777F9EAB1FF2}" srcOrd="0" destOrd="0" presId="urn:microsoft.com/office/officeart/2005/8/layout/chevron1"/>
    <dgm:cxn modelId="{400C7A49-8E42-4DCD-827D-1C1DD3562444}" srcId="{BD5BCB7D-603C-4A89-A3AF-34659A0141CA}" destId="{EBB0353C-F23A-4F85-A514-444B812D4F38}" srcOrd="0" destOrd="0" parTransId="{7945F98E-297B-4D71-9C44-D8DB014E41EE}" sibTransId="{FB83E580-0514-4D5D-AE1C-2DB3267477D1}"/>
    <dgm:cxn modelId="{1A4DEB92-DB17-46C8-A544-C644E27CF03A}" srcId="{BD5BCB7D-603C-4A89-A3AF-34659A0141CA}" destId="{B78D5B86-2C08-4AD0-83FB-AB9614690026}" srcOrd="4" destOrd="0" parTransId="{488375E8-AC1E-4A7B-B9B6-501531080EB5}" sibTransId="{316FED74-1CC7-4DE3-9A0B-B26BC0AD2AC2}"/>
    <dgm:cxn modelId="{2CD9F99A-3014-453A-B660-AE15475733AA}" type="presOf" srcId="{9C44023E-1036-462A-93A5-A7A5D93DF14F}" destId="{9085DEAD-C355-4949-B6AD-89A0A5BF6DDF}" srcOrd="0" destOrd="0" presId="urn:microsoft.com/office/officeart/2005/8/layout/chevron1"/>
    <dgm:cxn modelId="{30863EA1-9925-40B5-A93F-DD4D02F16FC0}" srcId="{BD5BCB7D-603C-4A89-A3AF-34659A0141CA}" destId="{9C44023E-1036-462A-93A5-A7A5D93DF14F}" srcOrd="3" destOrd="0" parTransId="{087108B0-A5CC-4218-AF85-245CDE955567}" sibTransId="{77C8A8B9-2C36-4838-94ED-B9FA1B35CDEE}"/>
    <dgm:cxn modelId="{B4C1F7C7-B123-4A97-9A89-C192A466DAE0}" srcId="{BD5BCB7D-603C-4A89-A3AF-34659A0141CA}" destId="{D257CFE3-5C0B-4D42-A018-F5D7E36C17A1}" srcOrd="1" destOrd="0" parTransId="{D2B22A89-0B74-490F-99B9-0AFE6C971A0A}" sibTransId="{97640DFF-F194-4431-B858-522C73EAC806}"/>
    <dgm:cxn modelId="{68D27BEE-E6BA-4B72-88D0-C8F3CF9E94A0}" type="presOf" srcId="{BD5BCB7D-603C-4A89-A3AF-34659A0141CA}" destId="{05E2FB24-EE6A-4D2F-8CD4-8081C69A2479}" srcOrd="0" destOrd="0" presId="urn:microsoft.com/office/officeart/2005/8/layout/chevron1"/>
    <dgm:cxn modelId="{C3A18BF1-2010-4251-8900-16A93A50E653}" srcId="{BD5BCB7D-603C-4A89-A3AF-34659A0141CA}" destId="{36F047FC-82DB-457F-AB5F-2056AA2507BA}" srcOrd="2" destOrd="0" parTransId="{6EF7F344-9671-46D9-901D-E1F274271035}" sibTransId="{6F467BD9-933A-466D-BA96-5B3B5D9BCBF3}"/>
    <dgm:cxn modelId="{6DA7DCFB-FA23-4FD9-97E4-462207D23213}" type="presOf" srcId="{FC29BC1D-452E-460A-BC04-E62F8115DE60}" destId="{D1F89441-2914-419E-9BB9-929D512C7284}" srcOrd="0" destOrd="0" presId="urn:microsoft.com/office/officeart/2005/8/layout/chevron1"/>
    <dgm:cxn modelId="{67F94C8F-D9E4-4E13-AFFD-1DCB6E49F2D4}" type="presParOf" srcId="{05E2FB24-EE6A-4D2F-8CD4-8081C69A2479}" destId="{CB2A46C3-CBCD-40FF-8CE2-DC9171752C87}" srcOrd="0" destOrd="0" presId="urn:microsoft.com/office/officeart/2005/8/layout/chevron1"/>
    <dgm:cxn modelId="{312C209F-AE83-4AC8-A31E-CAAE345BAED9}" type="presParOf" srcId="{05E2FB24-EE6A-4D2F-8CD4-8081C69A2479}" destId="{FD11BDA1-80E7-4DBA-9EA9-FF52245A33F1}" srcOrd="1" destOrd="0" presId="urn:microsoft.com/office/officeart/2005/8/layout/chevron1"/>
    <dgm:cxn modelId="{98E0F9C3-2C7E-4B00-927D-6D5E92031B1A}" type="presParOf" srcId="{05E2FB24-EE6A-4D2F-8CD4-8081C69A2479}" destId="{4A7CCE79-FD6D-4130-BE36-AE98E16E401E}" srcOrd="2" destOrd="0" presId="urn:microsoft.com/office/officeart/2005/8/layout/chevron1"/>
    <dgm:cxn modelId="{34958875-E8B0-4734-9F4E-30D59C6076BA}" type="presParOf" srcId="{05E2FB24-EE6A-4D2F-8CD4-8081C69A2479}" destId="{E979C8AE-9EFF-404E-AFA7-1AAB26BA1680}" srcOrd="3" destOrd="0" presId="urn:microsoft.com/office/officeart/2005/8/layout/chevron1"/>
    <dgm:cxn modelId="{DEB75F3E-1AA8-4935-BA30-10FE30381225}" type="presParOf" srcId="{05E2FB24-EE6A-4D2F-8CD4-8081C69A2479}" destId="{38A15A4A-3D05-4C5A-97C3-855A1E3270AC}" srcOrd="4" destOrd="0" presId="urn:microsoft.com/office/officeart/2005/8/layout/chevron1"/>
    <dgm:cxn modelId="{5F5BA5F7-5FF5-412E-ACC0-8322AD266844}" type="presParOf" srcId="{05E2FB24-EE6A-4D2F-8CD4-8081C69A2479}" destId="{C0122498-4AD6-4FC3-973F-3E987EB97429}" srcOrd="5" destOrd="0" presId="urn:microsoft.com/office/officeart/2005/8/layout/chevron1"/>
    <dgm:cxn modelId="{F9E701B6-B233-4C8E-9CCB-6470CC2BC9E0}" type="presParOf" srcId="{05E2FB24-EE6A-4D2F-8CD4-8081C69A2479}" destId="{9085DEAD-C355-4949-B6AD-89A0A5BF6DDF}" srcOrd="6" destOrd="0" presId="urn:microsoft.com/office/officeart/2005/8/layout/chevron1"/>
    <dgm:cxn modelId="{34AB7495-F6FD-4777-8DEA-7535AB186856}" type="presParOf" srcId="{05E2FB24-EE6A-4D2F-8CD4-8081C69A2479}" destId="{2C3E052D-80FE-455E-8D21-348DC04E7D76}" srcOrd="7" destOrd="0" presId="urn:microsoft.com/office/officeart/2005/8/layout/chevron1"/>
    <dgm:cxn modelId="{CC3A0B84-0C34-44B0-83D2-3A177620EC94}" type="presParOf" srcId="{05E2FB24-EE6A-4D2F-8CD4-8081C69A2479}" destId="{2F9691C4-1601-4670-B478-777F9EAB1FF2}" srcOrd="8" destOrd="0" presId="urn:microsoft.com/office/officeart/2005/8/layout/chevron1"/>
    <dgm:cxn modelId="{E3DD0AD8-B991-43EA-8C2E-0D0E38F73B5E}" type="presParOf" srcId="{05E2FB24-EE6A-4D2F-8CD4-8081C69A2479}" destId="{CF4E1FC0-04C3-4EE3-A445-4D982BA865DC}" srcOrd="9" destOrd="0" presId="urn:microsoft.com/office/officeart/2005/8/layout/chevron1"/>
    <dgm:cxn modelId="{365DAB38-492B-48E7-A345-E75E86FF7BA7}" type="presParOf" srcId="{05E2FB24-EE6A-4D2F-8CD4-8081C69A2479}" destId="{D1F89441-2914-419E-9BB9-929D512C7284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CDE9F3-0E81-4373-B9E6-459F0E27DFBC}" type="doc">
      <dgm:prSet loTypeId="urn:microsoft.com/office/officeart/2005/8/layout/process2" loCatId="process" qsTypeId="urn:microsoft.com/office/officeart/2005/8/quickstyle/simple1" qsCatId="simple" csTypeId="urn:microsoft.com/office/officeart/2005/8/colors/accent0_2" csCatId="mainScheme" phldr="1"/>
      <dgm:spPr/>
    </dgm:pt>
    <dgm:pt modelId="{6E9C9EEC-3EAC-426A-8A8A-114B51B7A311}">
      <dgm:prSet phldrT="[Text]"/>
      <dgm:spPr/>
      <dgm:t>
        <a:bodyPr/>
        <a:lstStyle/>
        <a:p>
          <a:r>
            <a:rPr lang="en-US" dirty="0"/>
            <a:t>Exploratory Analysis</a:t>
          </a:r>
        </a:p>
      </dgm:t>
    </dgm:pt>
    <dgm:pt modelId="{6BEDE421-9A02-46C5-9253-6770DCF20F3D}" type="parTrans" cxnId="{B6717ACA-27FD-4649-8BF2-924F3088C267}">
      <dgm:prSet/>
      <dgm:spPr/>
      <dgm:t>
        <a:bodyPr/>
        <a:lstStyle/>
        <a:p>
          <a:endParaRPr lang="en-US"/>
        </a:p>
      </dgm:t>
    </dgm:pt>
    <dgm:pt modelId="{94F7753A-3205-461B-9EE3-D65C5360309B}" type="sibTrans" cxnId="{B6717ACA-27FD-4649-8BF2-924F3088C267}">
      <dgm:prSet/>
      <dgm:spPr/>
      <dgm:t>
        <a:bodyPr/>
        <a:lstStyle/>
        <a:p>
          <a:endParaRPr lang="en-US"/>
        </a:p>
      </dgm:t>
    </dgm:pt>
    <dgm:pt modelId="{D1B19A35-5146-4E2B-8166-CD2F5222EB6A}">
      <dgm:prSet phldrT="[Text]"/>
      <dgm:spPr/>
      <dgm:t>
        <a:bodyPr/>
        <a:lstStyle/>
        <a:p>
          <a:pPr algn="l"/>
          <a:r>
            <a:rPr lang="en-US" dirty="0"/>
            <a:t>      </a:t>
          </a:r>
          <a:r>
            <a:rPr lang="en-US"/>
            <a:t>Selecting final </a:t>
          </a:r>
          <a:r>
            <a:rPr lang="en-US" dirty="0"/>
            <a:t>variables</a:t>
          </a:r>
        </a:p>
      </dgm:t>
    </dgm:pt>
    <dgm:pt modelId="{50B86FB8-CFFC-4009-89E2-4B1A02D82F26}" type="parTrans" cxnId="{863E397F-BCDD-49D7-AF0A-84F084D63435}">
      <dgm:prSet/>
      <dgm:spPr/>
      <dgm:t>
        <a:bodyPr/>
        <a:lstStyle/>
        <a:p>
          <a:endParaRPr lang="en-US"/>
        </a:p>
      </dgm:t>
    </dgm:pt>
    <dgm:pt modelId="{67FAEE32-B1B4-48AC-8225-FB075A4E144C}" type="sibTrans" cxnId="{863E397F-BCDD-49D7-AF0A-84F084D63435}">
      <dgm:prSet/>
      <dgm:spPr/>
      <dgm:t>
        <a:bodyPr/>
        <a:lstStyle/>
        <a:p>
          <a:endParaRPr lang="en-US"/>
        </a:p>
      </dgm:t>
    </dgm:pt>
    <dgm:pt modelId="{A33BF475-D648-43CB-ABAE-B347029D61BA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04888AF0-6CC9-45BB-8266-CB2ED6E68809}" type="parTrans" cxnId="{2EE1AFC0-2579-44F2-B23F-B2E41D8AB7F6}">
      <dgm:prSet/>
      <dgm:spPr/>
      <dgm:t>
        <a:bodyPr/>
        <a:lstStyle/>
        <a:p>
          <a:endParaRPr lang="en-US"/>
        </a:p>
      </dgm:t>
    </dgm:pt>
    <dgm:pt modelId="{0F2FB069-E5B7-4C6D-813B-FEFFB8C96A1E}" type="sibTrans" cxnId="{2EE1AFC0-2579-44F2-B23F-B2E41D8AB7F6}">
      <dgm:prSet/>
      <dgm:spPr/>
      <dgm:t>
        <a:bodyPr/>
        <a:lstStyle/>
        <a:p>
          <a:endParaRPr lang="en-US"/>
        </a:p>
      </dgm:t>
    </dgm:pt>
    <dgm:pt modelId="{8C8A48C8-6C6D-4665-9572-A82A3F4C9549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CB058215-9584-4B9F-9E91-CE906988660F}" type="parTrans" cxnId="{606FFEA4-72FB-4038-B80E-418E8FB4FC49}">
      <dgm:prSet/>
      <dgm:spPr/>
      <dgm:t>
        <a:bodyPr/>
        <a:lstStyle/>
        <a:p>
          <a:endParaRPr lang="en-US"/>
        </a:p>
      </dgm:t>
    </dgm:pt>
    <dgm:pt modelId="{74991778-2B95-4AAB-85D1-5E980FB8D7F9}" type="sibTrans" cxnId="{606FFEA4-72FB-4038-B80E-418E8FB4FC49}">
      <dgm:prSet/>
      <dgm:spPr/>
      <dgm:t>
        <a:bodyPr/>
        <a:lstStyle/>
        <a:p>
          <a:endParaRPr lang="en-US"/>
        </a:p>
      </dgm:t>
    </dgm:pt>
    <dgm:pt modelId="{8FE24283-9EEB-4B1C-AF4A-D124B8C3396E}">
      <dgm:prSet/>
      <dgm:spPr/>
      <dgm:t>
        <a:bodyPr/>
        <a:lstStyle/>
        <a:p>
          <a:r>
            <a:rPr lang="en-US" dirty="0"/>
            <a:t>Recommendations</a:t>
          </a:r>
        </a:p>
      </dgm:t>
    </dgm:pt>
    <dgm:pt modelId="{8EDADD12-3265-45CA-8D47-4DD064E998B1}" type="parTrans" cxnId="{F69B9913-7235-4E79-BEFD-6D350DD2474A}">
      <dgm:prSet/>
      <dgm:spPr/>
      <dgm:t>
        <a:bodyPr/>
        <a:lstStyle/>
        <a:p>
          <a:endParaRPr lang="en-US"/>
        </a:p>
      </dgm:t>
    </dgm:pt>
    <dgm:pt modelId="{01115524-F10C-4EC1-AF8A-9CD421D1A2BF}" type="sibTrans" cxnId="{F69B9913-7235-4E79-BEFD-6D350DD2474A}">
      <dgm:prSet/>
      <dgm:spPr/>
      <dgm:t>
        <a:bodyPr/>
        <a:lstStyle/>
        <a:p>
          <a:endParaRPr lang="en-US"/>
        </a:p>
      </dgm:t>
    </dgm:pt>
    <dgm:pt modelId="{9FE34CD1-9483-446D-A055-107868281168}" type="pres">
      <dgm:prSet presAssocID="{42CDE9F3-0E81-4373-B9E6-459F0E27DFBC}" presName="linearFlow" presStyleCnt="0">
        <dgm:presLayoutVars>
          <dgm:resizeHandles val="exact"/>
        </dgm:presLayoutVars>
      </dgm:prSet>
      <dgm:spPr/>
    </dgm:pt>
    <dgm:pt modelId="{9CF250CF-CD24-4BDE-872F-8360CF7F1415}" type="pres">
      <dgm:prSet presAssocID="{6E9C9EEC-3EAC-426A-8A8A-114B51B7A311}" presName="node" presStyleLbl="node1" presStyleIdx="0" presStyleCnt="5" custScaleX="160022" custScaleY="142554" custLinFactNeighborX="-533">
        <dgm:presLayoutVars>
          <dgm:bulletEnabled val="1"/>
        </dgm:presLayoutVars>
      </dgm:prSet>
      <dgm:spPr/>
    </dgm:pt>
    <dgm:pt modelId="{3CC4D760-8B84-410F-AC1D-36A5E7790018}" type="pres">
      <dgm:prSet presAssocID="{94F7753A-3205-461B-9EE3-D65C5360309B}" presName="sibTrans" presStyleLbl="sibTrans2D1" presStyleIdx="0" presStyleCnt="4"/>
      <dgm:spPr/>
    </dgm:pt>
    <dgm:pt modelId="{1098D8CF-1118-4D42-A05F-CE328DB1BA05}" type="pres">
      <dgm:prSet presAssocID="{94F7753A-3205-461B-9EE3-D65C5360309B}" presName="connectorText" presStyleLbl="sibTrans2D1" presStyleIdx="0" presStyleCnt="4"/>
      <dgm:spPr/>
    </dgm:pt>
    <dgm:pt modelId="{46979931-A898-4B80-B283-62FE3726CE62}" type="pres">
      <dgm:prSet presAssocID="{D1B19A35-5146-4E2B-8166-CD2F5222EB6A}" presName="node" presStyleLbl="node1" presStyleIdx="1" presStyleCnt="5" custScaleX="167460" custScaleY="124412">
        <dgm:presLayoutVars>
          <dgm:bulletEnabled val="1"/>
        </dgm:presLayoutVars>
      </dgm:prSet>
      <dgm:spPr/>
    </dgm:pt>
    <dgm:pt modelId="{0E19E5FB-11CE-4695-942F-39F8449AF7BE}" type="pres">
      <dgm:prSet presAssocID="{67FAEE32-B1B4-48AC-8225-FB075A4E144C}" presName="sibTrans" presStyleLbl="sibTrans2D1" presStyleIdx="1" presStyleCnt="4"/>
      <dgm:spPr/>
    </dgm:pt>
    <dgm:pt modelId="{6DF53426-C071-42C8-8AAC-4AF7D240D1AE}" type="pres">
      <dgm:prSet presAssocID="{67FAEE32-B1B4-48AC-8225-FB075A4E144C}" presName="connectorText" presStyleLbl="sibTrans2D1" presStyleIdx="1" presStyleCnt="4"/>
      <dgm:spPr/>
    </dgm:pt>
    <dgm:pt modelId="{A2A27C2D-89AE-42F5-B159-22047CA177DF}" type="pres">
      <dgm:prSet presAssocID="{A33BF475-D648-43CB-ABAE-B347029D61BA}" presName="node" presStyleLbl="node1" presStyleIdx="2" presStyleCnt="5" custScaleX="159883" custScaleY="115640">
        <dgm:presLayoutVars>
          <dgm:bulletEnabled val="1"/>
        </dgm:presLayoutVars>
      </dgm:prSet>
      <dgm:spPr/>
    </dgm:pt>
    <dgm:pt modelId="{B87AA953-27FC-49B5-817A-80C4600EBB40}" type="pres">
      <dgm:prSet presAssocID="{0F2FB069-E5B7-4C6D-813B-FEFFB8C96A1E}" presName="sibTrans" presStyleLbl="sibTrans2D1" presStyleIdx="2" presStyleCnt="4"/>
      <dgm:spPr/>
    </dgm:pt>
    <dgm:pt modelId="{EC2B8A47-AB03-4810-B2F9-8886D9AEDCF3}" type="pres">
      <dgm:prSet presAssocID="{0F2FB069-E5B7-4C6D-813B-FEFFB8C96A1E}" presName="connectorText" presStyleLbl="sibTrans2D1" presStyleIdx="2" presStyleCnt="4"/>
      <dgm:spPr/>
    </dgm:pt>
    <dgm:pt modelId="{531F070F-E8AE-48A2-AFA9-950B60BBD309}" type="pres">
      <dgm:prSet presAssocID="{8C8A48C8-6C6D-4665-9572-A82A3F4C9549}" presName="node" presStyleLbl="node1" presStyleIdx="3" presStyleCnt="5" custScaleX="147588" custScaleY="111135">
        <dgm:presLayoutVars>
          <dgm:bulletEnabled val="1"/>
        </dgm:presLayoutVars>
      </dgm:prSet>
      <dgm:spPr/>
    </dgm:pt>
    <dgm:pt modelId="{08C6C5DF-7544-4AC3-AC59-926A830B250D}" type="pres">
      <dgm:prSet presAssocID="{74991778-2B95-4AAB-85D1-5E980FB8D7F9}" presName="sibTrans" presStyleLbl="sibTrans2D1" presStyleIdx="3" presStyleCnt="4"/>
      <dgm:spPr/>
    </dgm:pt>
    <dgm:pt modelId="{E21C7B7A-6967-4690-BE70-5057BF5EA3AD}" type="pres">
      <dgm:prSet presAssocID="{74991778-2B95-4AAB-85D1-5E980FB8D7F9}" presName="connectorText" presStyleLbl="sibTrans2D1" presStyleIdx="3" presStyleCnt="4"/>
      <dgm:spPr/>
    </dgm:pt>
    <dgm:pt modelId="{5B22BE20-4D8E-4D69-985F-9BE681FEBD23}" type="pres">
      <dgm:prSet presAssocID="{8FE24283-9EEB-4B1C-AF4A-D124B8C3396E}" presName="node" presStyleLbl="node1" presStyleIdx="4" presStyleCnt="5" custScaleX="161657" custScaleY="113812">
        <dgm:presLayoutVars>
          <dgm:bulletEnabled val="1"/>
        </dgm:presLayoutVars>
      </dgm:prSet>
      <dgm:spPr/>
    </dgm:pt>
  </dgm:ptLst>
  <dgm:cxnLst>
    <dgm:cxn modelId="{F69B9913-7235-4E79-BEFD-6D350DD2474A}" srcId="{42CDE9F3-0E81-4373-B9E6-459F0E27DFBC}" destId="{8FE24283-9EEB-4B1C-AF4A-D124B8C3396E}" srcOrd="4" destOrd="0" parTransId="{8EDADD12-3265-45CA-8D47-4DD064E998B1}" sibTransId="{01115524-F10C-4EC1-AF8A-9CD421D1A2BF}"/>
    <dgm:cxn modelId="{82E48421-8FBC-4FA1-A184-A7E525C093EA}" type="presOf" srcId="{8C8A48C8-6C6D-4665-9572-A82A3F4C9549}" destId="{531F070F-E8AE-48A2-AFA9-950B60BBD309}" srcOrd="0" destOrd="0" presId="urn:microsoft.com/office/officeart/2005/8/layout/process2"/>
    <dgm:cxn modelId="{E9AEA931-FCCB-4D6D-9D6D-67807EFB22FC}" type="presOf" srcId="{42CDE9F3-0E81-4373-B9E6-459F0E27DFBC}" destId="{9FE34CD1-9483-446D-A055-107868281168}" srcOrd="0" destOrd="0" presId="urn:microsoft.com/office/officeart/2005/8/layout/process2"/>
    <dgm:cxn modelId="{B4643537-78C2-48DD-B8C1-B7101C4B746A}" type="presOf" srcId="{94F7753A-3205-461B-9EE3-D65C5360309B}" destId="{3CC4D760-8B84-410F-AC1D-36A5E7790018}" srcOrd="0" destOrd="0" presId="urn:microsoft.com/office/officeart/2005/8/layout/process2"/>
    <dgm:cxn modelId="{7288BC61-D527-44A5-941E-45EC92615604}" type="presOf" srcId="{0F2FB069-E5B7-4C6D-813B-FEFFB8C96A1E}" destId="{B87AA953-27FC-49B5-817A-80C4600EBB40}" srcOrd="0" destOrd="0" presId="urn:microsoft.com/office/officeart/2005/8/layout/process2"/>
    <dgm:cxn modelId="{B3DBC362-DC53-43FD-8C99-97DF1AB70F66}" type="presOf" srcId="{8FE24283-9EEB-4B1C-AF4A-D124B8C3396E}" destId="{5B22BE20-4D8E-4D69-985F-9BE681FEBD23}" srcOrd="0" destOrd="0" presId="urn:microsoft.com/office/officeart/2005/8/layout/process2"/>
    <dgm:cxn modelId="{449BF543-0BD4-4F70-9244-256206D55176}" type="presOf" srcId="{74991778-2B95-4AAB-85D1-5E980FB8D7F9}" destId="{E21C7B7A-6967-4690-BE70-5057BF5EA3AD}" srcOrd="1" destOrd="0" presId="urn:microsoft.com/office/officeart/2005/8/layout/process2"/>
    <dgm:cxn modelId="{08490F55-64DA-4D1A-BE88-AFDBC6FDE54A}" type="presOf" srcId="{74991778-2B95-4AAB-85D1-5E980FB8D7F9}" destId="{08C6C5DF-7544-4AC3-AC59-926A830B250D}" srcOrd="0" destOrd="0" presId="urn:microsoft.com/office/officeart/2005/8/layout/process2"/>
    <dgm:cxn modelId="{863E397F-BCDD-49D7-AF0A-84F084D63435}" srcId="{42CDE9F3-0E81-4373-B9E6-459F0E27DFBC}" destId="{D1B19A35-5146-4E2B-8166-CD2F5222EB6A}" srcOrd="1" destOrd="0" parTransId="{50B86FB8-CFFC-4009-89E2-4B1A02D82F26}" sibTransId="{67FAEE32-B1B4-48AC-8225-FB075A4E144C}"/>
    <dgm:cxn modelId="{D474FEA1-287A-4542-8217-6DFFC7502BCA}" type="presOf" srcId="{A33BF475-D648-43CB-ABAE-B347029D61BA}" destId="{A2A27C2D-89AE-42F5-B159-22047CA177DF}" srcOrd="0" destOrd="0" presId="urn:microsoft.com/office/officeart/2005/8/layout/process2"/>
    <dgm:cxn modelId="{606FFEA4-72FB-4038-B80E-418E8FB4FC49}" srcId="{42CDE9F3-0E81-4373-B9E6-459F0E27DFBC}" destId="{8C8A48C8-6C6D-4665-9572-A82A3F4C9549}" srcOrd="3" destOrd="0" parTransId="{CB058215-9584-4B9F-9E91-CE906988660F}" sibTransId="{74991778-2B95-4AAB-85D1-5E980FB8D7F9}"/>
    <dgm:cxn modelId="{B8BCAEB4-BFB7-4AE2-A39F-5A2AECB6E44E}" type="presOf" srcId="{6E9C9EEC-3EAC-426A-8A8A-114B51B7A311}" destId="{9CF250CF-CD24-4BDE-872F-8360CF7F1415}" srcOrd="0" destOrd="0" presId="urn:microsoft.com/office/officeart/2005/8/layout/process2"/>
    <dgm:cxn modelId="{2EE1AFC0-2579-44F2-B23F-B2E41D8AB7F6}" srcId="{42CDE9F3-0E81-4373-B9E6-459F0E27DFBC}" destId="{A33BF475-D648-43CB-ABAE-B347029D61BA}" srcOrd="2" destOrd="0" parTransId="{04888AF0-6CC9-45BB-8266-CB2ED6E68809}" sibTransId="{0F2FB069-E5B7-4C6D-813B-FEFFB8C96A1E}"/>
    <dgm:cxn modelId="{B6717ACA-27FD-4649-8BF2-924F3088C267}" srcId="{42CDE9F3-0E81-4373-B9E6-459F0E27DFBC}" destId="{6E9C9EEC-3EAC-426A-8A8A-114B51B7A311}" srcOrd="0" destOrd="0" parTransId="{6BEDE421-9A02-46C5-9253-6770DCF20F3D}" sibTransId="{94F7753A-3205-461B-9EE3-D65C5360309B}"/>
    <dgm:cxn modelId="{05E3A5EA-CA80-44AC-82C3-C4F4DC312FF0}" type="presOf" srcId="{0F2FB069-E5B7-4C6D-813B-FEFFB8C96A1E}" destId="{EC2B8A47-AB03-4810-B2F9-8886D9AEDCF3}" srcOrd="1" destOrd="0" presId="urn:microsoft.com/office/officeart/2005/8/layout/process2"/>
    <dgm:cxn modelId="{15EBC3ED-6D4F-48D5-82C3-74D70B948B57}" type="presOf" srcId="{D1B19A35-5146-4E2B-8166-CD2F5222EB6A}" destId="{46979931-A898-4B80-B283-62FE3726CE62}" srcOrd="0" destOrd="0" presId="urn:microsoft.com/office/officeart/2005/8/layout/process2"/>
    <dgm:cxn modelId="{DC5C6DF3-DAF4-431D-8995-D2C10D6BDA33}" type="presOf" srcId="{67FAEE32-B1B4-48AC-8225-FB075A4E144C}" destId="{6DF53426-C071-42C8-8AAC-4AF7D240D1AE}" srcOrd="1" destOrd="0" presId="urn:microsoft.com/office/officeart/2005/8/layout/process2"/>
    <dgm:cxn modelId="{1FC82EF7-4928-4B9C-80E9-D07077FBB2F7}" type="presOf" srcId="{67FAEE32-B1B4-48AC-8225-FB075A4E144C}" destId="{0E19E5FB-11CE-4695-942F-39F8449AF7BE}" srcOrd="0" destOrd="0" presId="urn:microsoft.com/office/officeart/2005/8/layout/process2"/>
    <dgm:cxn modelId="{7ABBA0FE-D7D0-465B-BCF7-57099381C39D}" type="presOf" srcId="{94F7753A-3205-461B-9EE3-D65C5360309B}" destId="{1098D8CF-1118-4D42-A05F-CE328DB1BA05}" srcOrd="1" destOrd="0" presId="urn:microsoft.com/office/officeart/2005/8/layout/process2"/>
    <dgm:cxn modelId="{F005E1C8-D5C2-4869-956D-9E01C40E3B1A}" type="presParOf" srcId="{9FE34CD1-9483-446D-A055-107868281168}" destId="{9CF250CF-CD24-4BDE-872F-8360CF7F1415}" srcOrd="0" destOrd="0" presId="urn:microsoft.com/office/officeart/2005/8/layout/process2"/>
    <dgm:cxn modelId="{A95071D5-8F20-4F31-A206-0C8B48F7F706}" type="presParOf" srcId="{9FE34CD1-9483-446D-A055-107868281168}" destId="{3CC4D760-8B84-410F-AC1D-36A5E7790018}" srcOrd="1" destOrd="0" presId="urn:microsoft.com/office/officeart/2005/8/layout/process2"/>
    <dgm:cxn modelId="{10B677B8-0C27-4DE2-B1EB-BCE8259241BF}" type="presParOf" srcId="{3CC4D760-8B84-410F-AC1D-36A5E7790018}" destId="{1098D8CF-1118-4D42-A05F-CE328DB1BA05}" srcOrd="0" destOrd="0" presId="urn:microsoft.com/office/officeart/2005/8/layout/process2"/>
    <dgm:cxn modelId="{989936B7-9917-4779-9F78-21501469E930}" type="presParOf" srcId="{9FE34CD1-9483-446D-A055-107868281168}" destId="{46979931-A898-4B80-B283-62FE3726CE62}" srcOrd="2" destOrd="0" presId="urn:microsoft.com/office/officeart/2005/8/layout/process2"/>
    <dgm:cxn modelId="{B3295808-1BDC-4872-8203-286480A81E39}" type="presParOf" srcId="{9FE34CD1-9483-446D-A055-107868281168}" destId="{0E19E5FB-11CE-4695-942F-39F8449AF7BE}" srcOrd="3" destOrd="0" presId="urn:microsoft.com/office/officeart/2005/8/layout/process2"/>
    <dgm:cxn modelId="{9BA2FF2C-40F1-44D5-9EBF-C42D26894BD4}" type="presParOf" srcId="{0E19E5FB-11CE-4695-942F-39F8449AF7BE}" destId="{6DF53426-C071-42C8-8AAC-4AF7D240D1AE}" srcOrd="0" destOrd="0" presId="urn:microsoft.com/office/officeart/2005/8/layout/process2"/>
    <dgm:cxn modelId="{8B143DD1-09C0-4F6C-830C-2E8DB42135DE}" type="presParOf" srcId="{9FE34CD1-9483-446D-A055-107868281168}" destId="{A2A27C2D-89AE-42F5-B159-22047CA177DF}" srcOrd="4" destOrd="0" presId="urn:microsoft.com/office/officeart/2005/8/layout/process2"/>
    <dgm:cxn modelId="{1B2B9D07-E434-41B5-AFDA-3AEAA05C1B88}" type="presParOf" srcId="{9FE34CD1-9483-446D-A055-107868281168}" destId="{B87AA953-27FC-49B5-817A-80C4600EBB40}" srcOrd="5" destOrd="0" presId="urn:microsoft.com/office/officeart/2005/8/layout/process2"/>
    <dgm:cxn modelId="{23C34052-42CD-4046-891A-0EF52F3E5499}" type="presParOf" srcId="{B87AA953-27FC-49B5-817A-80C4600EBB40}" destId="{EC2B8A47-AB03-4810-B2F9-8886D9AEDCF3}" srcOrd="0" destOrd="0" presId="urn:microsoft.com/office/officeart/2005/8/layout/process2"/>
    <dgm:cxn modelId="{ACB5674F-ABB8-41AC-AB36-718FF3C4F1F6}" type="presParOf" srcId="{9FE34CD1-9483-446D-A055-107868281168}" destId="{531F070F-E8AE-48A2-AFA9-950B60BBD309}" srcOrd="6" destOrd="0" presId="urn:microsoft.com/office/officeart/2005/8/layout/process2"/>
    <dgm:cxn modelId="{2E637554-35B9-43E7-A5FF-8009C5900721}" type="presParOf" srcId="{9FE34CD1-9483-446D-A055-107868281168}" destId="{08C6C5DF-7544-4AC3-AC59-926A830B250D}" srcOrd="7" destOrd="0" presId="urn:microsoft.com/office/officeart/2005/8/layout/process2"/>
    <dgm:cxn modelId="{1DA0A0D5-8F95-4409-A005-ABBEF7D411E7}" type="presParOf" srcId="{08C6C5DF-7544-4AC3-AC59-926A830B250D}" destId="{E21C7B7A-6967-4690-BE70-5057BF5EA3AD}" srcOrd="0" destOrd="0" presId="urn:microsoft.com/office/officeart/2005/8/layout/process2"/>
    <dgm:cxn modelId="{BA64BEFE-F235-4B9B-A17E-943DF5DC4928}" type="presParOf" srcId="{9FE34CD1-9483-446D-A055-107868281168}" destId="{5B22BE20-4D8E-4D69-985F-9BE681FEBD2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5BCB7D-603C-4A89-A3AF-34659A0141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BB0353C-F23A-4F85-A514-444B812D4F38}">
      <dgm:prSet phldrT="[Text]"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accent1"/>
              </a:solidFill>
            </a:rPr>
            <a:t>Introduction</a:t>
          </a:r>
        </a:p>
      </dgm:t>
    </dgm:pt>
    <dgm:pt modelId="{7945F98E-297B-4D71-9C44-D8DB014E41EE}" type="parTrans" cxnId="{400C7A49-8E42-4DCD-827D-1C1DD3562444}">
      <dgm:prSet/>
      <dgm:spPr/>
      <dgm:t>
        <a:bodyPr/>
        <a:lstStyle/>
        <a:p>
          <a:endParaRPr lang="en-US"/>
        </a:p>
      </dgm:t>
    </dgm:pt>
    <dgm:pt modelId="{FB83E580-0514-4D5D-AE1C-2DB3267477D1}" type="sibTrans" cxnId="{400C7A49-8E42-4DCD-827D-1C1DD3562444}">
      <dgm:prSet/>
      <dgm:spPr/>
      <dgm:t>
        <a:bodyPr/>
        <a:lstStyle/>
        <a:p>
          <a:endParaRPr lang="en-US"/>
        </a:p>
      </dgm:t>
    </dgm:pt>
    <dgm:pt modelId="{D257CFE3-5C0B-4D42-A018-F5D7E36C17A1}">
      <dgm:prSet phldrT="[Text]"/>
      <dgm:spPr>
        <a:solidFill>
          <a:schemeClr val="tx1">
            <a:lumMod val="9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accent1"/>
              </a:solidFill>
            </a:rPr>
            <a:t>Objective</a:t>
          </a:r>
        </a:p>
      </dgm:t>
    </dgm:pt>
    <dgm:pt modelId="{D2B22A89-0B74-490F-99B9-0AFE6C971A0A}" type="parTrans" cxnId="{B4C1F7C7-B123-4A97-9A89-C192A466DAE0}">
      <dgm:prSet/>
      <dgm:spPr/>
      <dgm:t>
        <a:bodyPr/>
        <a:lstStyle/>
        <a:p>
          <a:endParaRPr lang="en-US"/>
        </a:p>
      </dgm:t>
    </dgm:pt>
    <dgm:pt modelId="{97640DFF-F194-4431-B858-522C73EAC806}" type="sibTrans" cxnId="{B4C1F7C7-B123-4A97-9A89-C192A466DAE0}">
      <dgm:prSet/>
      <dgm:spPr/>
      <dgm:t>
        <a:bodyPr/>
        <a:lstStyle/>
        <a:p>
          <a:endParaRPr lang="en-US"/>
        </a:p>
      </dgm:t>
    </dgm:pt>
    <dgm:pt modelId="{36F047FC-82DB-457F-AB5F-2056AA2507BA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Approach</a:t>
          </a:r>
        </a:p>
      </dgm:t>
    </dgm:pt>
    <dgm:pt modelId="{6EF7F344-9671-46D9-901D-E1F274271035}" type="parTrans" cxnId="{C3A18BF1-2010-4251-8900-16A93A50E653}">
      <dgm:prSet/>
      <dgm:spPr/>
      <dgm:t>
        <a:bodyPr/>
        <a:lstStyle/>
        <a:p>
          <a:endParaRPr lang="en-US"/>
        </a:p>
      </dgm:t>
    </dgm:pt>
    <dgm:pt modelId="{6F467BD9-933A-466D-BA96-5B3B5D9BCBF3}" type="sibTrans" cxnId="{C3A18BF1-2010-4251-8900-16A93A50E653}">
      <dgm:prSet/>
      <dgm:spPr/>
      <dgm:t>
        <a:bodyPr/>
        <a:lstStyle/>
        <a:p>
          <a:endParaRPr lang="en-US"/>
        </a:p>
      </dgm:t>
    </dgm:pt>
    <dgm:pt modelId="{B78D5B86-2C08-4AD0-83FB-AB9614690026}">
      <dgm:prSet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accent1"/>
              </a:solidFill>
            </a:rPr>
            <a:t>Recommendation</a:t>
          </a:r>
        </a:p>
      </dgm:t>
    </dgm:pt>
    <dgm:pt modelId="{488375E8-AC1E-4A7B-B9B6-501531080EB5}" type="parTrans" cxnId="{1A4DEB92-DB17-46C8-A544-C644E27CF03A}">
      <dgm:prSet/>
      <dgm:spPr/>
      <dgm:t>
        <a:bodyPr/>
        <a:lstStyle/>
        <a:p>
          <a:endParaRPr lang="en-US"/>
        </a:p>
      </dgm:t>
    </dgm:pt>
    <dgm:pt modelId="{316FED74-1CC7-4DE3-9A0B-B26BC0AD2AC2}" type="sibTrans" cxnId="{1A4DEB92-DB17-46C8-A544-C644E27CF03A}">
      <dgm:prSet/>
      <dgm:spPr/>
      <dgm:t>
        <a:bodyPr/>
        <a:lstStyle/>
        <a:p>
          <a:endParaRPr lang="en-US"/>
        </a:p>
      </dgm:t>
    </dgm:pt>
    <dgm:pt modelId="{FC29BC1D-452E-460A-BC04-E62F8115DE60}">
      <dgm:prSet/>
      <dgm:spPr/>
      <dgm:t>
        <a:bodyPr/>
        <a:lstStyle/>
        <a:p>
          <a:r>
            <a:rPr lang="en-US" dirty="0"/>
            <a:t>4</a:t>
          </a:r>
        </a:p>
      </dgm:t>
    </dgm:pt>
    <dgm:pt modelId="{DA34E213-AE60-42B7-A502-773F1326EA10}" type="parTrans" cxnId="{1B78E70A-672A-41BD-A090-77ECFED6E81B}">
      <dgm:prSet/>
      <dgm:spPr/>
      <dgm:t>
        <a:bodyPr/>
        <a:lstStyle/>
        <a:p>
          <a:endParaRPr lang="en-US"/>
        </a:p>
      </dgm:t>
    </dgm:pt>
    <dgm:pt modelId="{AB8D26A4-D1F9-4078-84FC-8C1645823F0E}" type="sibTrans" cxnId="{1B78E70A-672A-41BD-A090-77ECFED6E81B}">
      <dgm:prSet/>
      <dgm:spPr/>
      <dgm:t>
        <a:bodyPr/>
        <a:lstStyle/>
        <a:p>
          <a:endParaRPr lang="en-US"/>
        </a:p>
      </dgm:t>
    </dgm:pt>
    <dgm:pt modelId="{9C44023E-1036-462A-93A5-A7A5D93DF14F}">
      <dgm:prSet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accent1"/>
              </a:solidFill>
            </a:rPr>
            <a:t>Results</a:t>
          </a:r>
        </a:p>
      </dgm:t>
    </dgm:pt>
    <dgm:pt modelId="{087108B0-A5CC-4218-AF85-245CDE955567}" type="parTrans" cxnId="{30863EA1-9925-40B5-A93F-DD4D02F16FC0}">
      <dgm:prSet/>
      <dgm:spPr/>
      <dgm:t>
        <a:bodyPr/>
        <a:lstStyle/>
        <a:p>
          <a:endParaRPr lang="en-US"/>
        </a:p>
      </dgm:t>
    </dgm:pt>
    <dgm:pt modelId="{77C8A8B9-2C36-4838-94ED-B9FA1B35CDEE}" type="sibTrans" cxnId="{30863EA1-9925-40B5-A93F-DD4D02F16FC0}">
      <dgm:prSet/>
      <dgm:spPr/>
      <dgm:t>
        <a:bodyPr/>
        <a:lstStyle/>
        <a:p>
          <a:endParaRPr lang="en-US"/>
        </a:p>
      </dgm:t>
    </dgm:pt>
    <dgm:pt modelId="{05E2FB24-EE6A-4D2F-8CD4-8081C69A2479}" type="pres">
      <dgm:prSet presAssocID="{BD5BCB7D-603C-4A89-A3AF-34659A0141CA}" presName="Name0" presStyleCnt="0">
        <dgm:presLayoutVars>
          <dgm:dir/>
          <dgm:animLvl val="lvl"/>
          <dgm:resizeHandles val="exact"/>
        </dgm:presLayoutVars>
      </dgm:prSet>
      <dgm:spPr/>
    </dgm:pt>
    <dgm:pt modelId="{CB2A46C3-CBCD-40FF-8CE2-DC9171752C87}" type="pres">
      <dgm:prSet presAssocID="{EBB0353C-F23A-4F85-A514-444B812D4F38}" presName="parTxOnly" presStyleLbl="node1" presStyleIdx="0" presStyleCnt="6" custScaleX="121000" custLinFactNeighborX="-4091">
        <dgm:presLayoutVars>
          <dgm:chMax val="0"/>
          <dgm:chPref val="0"/>
          <dgm:bulletEnabled val="1"/>
        </dgm:presLayoutVars>
      </dgm:prSet>
      <dgm:spPr/>
    </dgm:pt>
    <dgm:pt modelId="{FD11BDA1-80E7-4DBA-9EA9-FF52245A33F1}" type="pres">
      <dgm:prSet presAssocID="{FB83E580-0514-4D5D-AE1C-2DB3267477D1}" presName="parTxOnlySpace" presStyleCnt="0"/>
      <dgm:spPr/>
    </dgm:pt>
    <dgm:pt modelId="{4A7CCE79-FD6D-4130-BE36-AE98E16E401E}" type="pres">
      <dgm:prSet presAssocID="{D257CFE3-5C0B-4D42-A018-F5D7E36C17A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979C8AE-9EFF-404E-AFA7-1AAB26BA1680}" type="pres">
      <dgm:prSet presAssocID="{97640DFF-F194-4431-B858-522C73EAC806}" presName="parTxOnlySpace" presStyleCnt="0"/>
      <dgm:spPr/>
    </dgm:pt>
    <dgm:pt modelId="{38A15A4A-3D05-4C5A-97C3-855A1E3270AC}" type="pres">
      <dgm:prSet presAssocID="{36F047FC-82DB-457F-AB5F-2056AA2507B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0122498-4AD6-4FC3-973F-3E987EB97429}" type="pres">
      <dgm:prSet presAssocID="{6F467BD9-933A-466D-BA96-5B3B5D9BCBF3}" presName="parTxOnlySpace" presStyleCnt="0"/>
      <dgm:spPr/>
    </dgm:pt>
    <dgm:pt modelId="{9085DEAD-C355-4949-B6AD-89A0A5BF6DDF}" type="pres">
      <dgm:prSet presAssocID="{9C44023E-1036-462A-93A5-A7A5D93DF14F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3E052D-80FE-455E-8D21-348DC04E7D76}" type="pres">
      <dgm:prSet presAssocID="{77C8A8B9-2C36-4838-94ED-B9FA1B35CDEE}" presName="parTxOnlySpace" presStyleCnt="0"/>
      <dgm:spPr/>
    </dgm:pt>
    <dgm:pt modelId="{2F9691C4-1601-4670-B478-777F9EAB1FF2}" type="pres">
      <dgm:prSet presAssocID="{B78D5B86-2C08-4AD0-83FB-AB9614690026}" presName="parTxOnly" presStyleLbl="node1" presStyleIdx="4" presStyleCnt="6" custScaleX="110000">
        <dgm:presLayoutVars>
          <dgm:chMax val="0"/>
          <dgm:chPref val="0"/>
          <dgm:bulletEnabled val="1"/>
        </dgm:presLayoutVars>
      </dgm:prSet>
      <dgm:spPr/>
    </dgm:pt>
    <dgm:pt modelId="{CF4E1FC0-04C3-4EE3-A445-4D982BA865DC}" type="pres">
      <dgm:prSet presAssocID="{316FED74-1CC7-4DE3-9A0B-B26BC0AD2AC2}" presName="parTxOnlySpace" presStyleCnt="0"/>
      <dgm:spPr/>
    </dgm:pt>
    <dgm:pt modelId="{D1F89441-2914-419E-9BB9-929D512C7284}" type="pres">
      <dgm:prSet presAssocID="{FC29BC1D-452E-460A-BC04-E62F8115DE6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B78E70A-672A-41BD-A090-77ECFED6E81B}" srcId="{BD5BCB7D-603C-4A89-A3AF-34659A0141CA}" destId="{FC29BC1D-452E-460A-BC04-E62F8115DE60}" srcOrd="5" destOrd="0" parTransId="{DA34E213-AE60-42B7-A502-773F1326EA10}" sibTransId="{AB8D26A4-D1F9-4078-84FC-8C1645823F0E}"/>
    <dgm:cxn modelId="{F5DA9510-4E96-4215-993F-4B6B8FD914A1}" type="presOf" srcId="{EBB0353C-F23A-4F85-A514-444B812D4F38}" destId="{CB2A46C3-CBCD-40FF-8CE2-DC9171752C87}" srcOrd="0" destOrd="0" presId="urn:microsoft.com/office/officeart/2005/8/layout/chevron1"/>
    <dgm:cxn modelId="{C735E63F-FD89-4EFA-9CD5-E069F55C2339}" type="presOf" srcId="{36F047FC-82DB-457F-AB5F-2056AA2507BA}" destId="{38A15A4A-3D05-4C5A-97C3-855A1E3270AC}" srcOrd="0" destOrd="0" presId="urn:microsoft.com/office/officeart/2005/8/layout/chevron1"/>
    <dgm:cxn modelId="{A6378844-A87F-4B19-ACEC-AA9D1AEDEB0D}" type="presOf" srcId="{D257CFE3-5C0B-4D42-A018-F5D7E36C17A1}" destId="{4A7CCE79-FD6D-4130-BE36-AE98E16E401E}" srcOrd="0" destOrd="0" presId="urn:microsoft.com/office/officeart/2005/8/layout/chevron1"/>
    <dgm:cxn modelId="{74425267-A29D-4F16-9142-65EF9CE7D109}" type="presOf" srcId="{B78D5B86-2C08-4AD0-83FB-AB9614690026}" destId="{2F9691C4-1601-4670-B478-777F9EAB1FF2}" srcOrd="0" destOrd="0" presId="urn:microsoft.com/office/officeart/2005/8/layout/chevron1"/>
    <dgm:cxn modelId="{400C7A49-8E42-4DCD-827D-1C1DD3562444}" srcId="{BD5BCB7D-603C-4A89-A3AF-34659A0141CA}" destId="{EBB0353C-F23A-4F85-A514-444B812D4F38}" srcOrd="0" destOrd="0" parTransId="{7945F98E-297B-4D71-9C44-D8DB014E41EE}" sibTransId="{FB83E580-0514-4D5D-AE1C-2DB3267477D1}"/>
    <dgm:cxn modelId="{1A4DEB92-DB17-46C8-A544-C644E27CF03A}" srcId="{BD5BCB7D-603C-4A89-A3AF-34659A0141CA}" destId="{B78D5B86-2C08-4AD0-83FB-AB9614690026}" srcOrd="4" destOrd="0" parTransId="{488375E8-AC1E-4A7B-B9B6-501531080EB5}" sibTransId="{316FED74-1CC7-4DE3-9A0B-B26BC0AD2AC2}"/>
    <dgm:cxn modelId="{2CD9F99A-3014-453A-B660-AE15475733AA}" type="presOf" srcId="{9C44023E-1036-462A-93A5-A7A5D93DF14F}" destId="{9085DEAD-C355-4949-B6AD-89A0A5BF6DDF}" srcOrd="0" destOrd="0" presId="urn:microsoft.com/office/officeart/2005/8/layout/chevron1"/>
    <dgm:cxn modelId="{30863EA1-9925-40B5-A93F-DD4D02F16FC0}" srcId="{BD5BCB7D-603C-4A89-A3AF-34659A0141CA}" destId="{9C44023E-1036-462A-93A5-A7A5D93DF14F}" srcOrd="3" destOrd="0" parTransId="{087108B0-A5CC-4218-AF85-245CDE955567}" sibTransId="{77C8A8B9-2C36-4838-94ED-B9FA1B35CDEE}"/>
    <dgm:cxn modelId="{B4C1F7C7-B123-4A97-9A89-C192A466DAE0}" srcId="{BD5BCB7D-603C-4A89-A3AF-34659A0141CA}" destId="{D257CFE3-5C0B-4D42-A018-F5D7E36C17A1}" srcOrd="1" destOrd="0" parTransId="{D2B22A89-0B74-490F-99B9-0AFE6C971A0A}" sibTransId="{97640DFF-F194-4431-B858-522C73EAC806}"/>
    <dgm:cxn modelId="{68D27BEE-E6BA-4B72-88D0-C8F3CF9E94A0}" type="presOf" srcId="{BD5BCB7D-603C-4A89-A3AF-34659A0141CA}" destId="{05E2FB24-EE6A-4D2F-8CD4-8081C69A2479}" srcOrd="0" destOrd="0" presId="urn:microsoft.com/office/officeart/2005/8/layout/chevron1"/>
    <dgm:cxn modelId="{C3A18BF1-2010-4251-8900-16A93A50E653}" srcId="{BD5BCB7D-603C-4A89-A3AF-34659A0141CA}" destId="{36F047FC-82DB-457F-AB5F-2056AA2507BA}" srcOrd="2" destOrd="0" parTransId="{6EF7F344-9671-46D9-901D-E1F274271035}" sibTransId="{6F467BD9-933A-466D-BA96-5B3B5D9BCBF3}"/>
    <dgm:cxn modelId="{6DA7DCFB-FA23-4FD9-97E4-462207D23213}" type="presOf" srcId="{FC29BC1D-452E-460A-BC04-E62F8115DE60}" destId="{D1F89441-2914-419E-9BB9-929D512C7284}" srcOrd="0" destOrd="0" presId="urn:microsoft.com/office/officeart/2005/8/layout/chevron1"/>
    <dgm:cxn modelId="{67F94C8F-D9E4-4E13-AFFD-1DCB6E49F2D4}" type="presParOf" srcId="{05E2FB24-EE6A-4D2F-8CD4-8081C69A2479}" destId="{CB2A46C3-CBCD-40FF-8CE2-DC9171752C87}" srcOrd="0" destOrd="0" presId="urn:microsoft.com/office/officeart/2005/8/layout/chevron1"/>
    <dgm:cxn modelId="{312C209F-AE83-4AC8-A31E-CAAE345BAED9}" type="presParOf" srcId="{05E2FB24-EE6A-4D2F-8CD4-8081C69A2479}" destId="{FD11BDA1-80E7-4DBA-9EA9-FF52245A33F1}" srcOrd="1" destOrd="0" presId="urn:microsoft.com/office/officeart/2005/8/layout/chevron1"/>
    <dgm:cxn modelId="{98E0F9C3-2C7E-4B00-927D-6D5E92031B1A}" type="presParOf" srcId="{05E2FB24-EE6A-4D2F-8CD4-8081C69A2479}" destId="{4A7CCE79-FD6D-4130-BE36-AE98E16E401E}" srcOrd="2" destOrd="0" presId="urn:microsoft.com/office/officeart/2005/8/layout/chevron1"/>
    <dgm:cxn modelId="{34958875-E8B0-4734-9F4E-30D59C6076BA}" type="presParOf" srcId="{05E2FB24-EE6A-4D2F-8CD4-8081C69A2479}" destId="{E979C8AE-9EFF-404E-AFA7-1AAB26BA1680}" srcOrd="3" destOrd="0" presId="urn:microsoft.com/office/officeart/2005/8/layout/chevron1"/>
    <dgm:cxn modelId="{DEB75F3E-1AA8-4935-BA30-10FE30381225}" type="presParOf" srcId="{05E2FB24-EE6A-4D2F-8CD4-8081C69A2479}" destId="{38A15A4A-3D05-4C5A-97C3-855A1E3270AC}" srcOrd="4" destOrd="0" presId="urn:microsoft.com/office/officeart/2005/8/layout/chevron1"/>
    <dgm:cxn modelId="{5F5BA5F7-5FF5-412E-ACC0-8322AD266844}" type="presParOf" srcId="{05E2FB24-EE6A-4D2F-8CD4-8081C69A2479}" destId="{C0122498-4AD6-4FC3-973F-3E987EB97429}" srcOrd="5" destOrd="0" presId="urn:microsoft.com/office/officeart/2005/8/layout/chevron1"/>
    <dgm:cxn modelId="{F9E701B6-B233-4C8E-9CCB-6470CC2BC9E0}" type="presParOf" srcId="{05E2FB24-EE6A-4D2F-8CD4-8081C69A2479}" destId="{9085DEAD-C355-4949-B6AD-89A0A5BF6DDF}" srcOrd="6" destOrd="0" presId="urn:microsoft.com/office/officeart/2005/8/layout/chevron1"/>
    <dgm:cxn modelId="{34AB7495-F6FD-4777-8DEA-7535AB186856}" type="presParOf" srcId="{05E2FB24-EE6A-4D2F-8CD4-8081C69A2479}" destId="{2C3E052D-80FE-455E-8D21-348DC04E7D76}" srcOrd="7" destOrd="0" presId="urn:microsoft.com/office/officeart/2005/8/layout/chevron1"/>
    <dgm:cxn modelId="{CC3A0B84-0C34-44B0-83D2-3A177620EC94}" type="presParOf" srcId="{05E2FB24-EE6A-4D2F-8CD4-8081C69A2479}" destId="{2F9691C4-1601-4670-B478-777F9EAB1FF2}" srcOrd="8" destOrd="0" presId="urn:microsoft.com/office/officeart/2005/8/layout/chevron1"/>
    <dgm:cxn modelId="{E3DD0AD8-B991-43EA-8C2E-0D0E38F73B5E}" type="presParOf" srcId="{05E2FB24-EE6A-4D2F-8CD4-8081C69A2479}" destId="{CF4E1FC0-04C3-4EE3-A445-4D982BA865DC}" srcOrd="9" destOrd="0" presId="urn:microsoft.com/office/officeart/2005/8/layout/chevron1"/>
    <dgm:cxn modelId="{365DAB38-492B-48E7-A345-E75E86FF7BA7}" type="presParOf" srcId="{05E2FB24-EE6A-4D2F-8CD4-8081C69A2479}" destId="{D1F89441-2914-419E-9BB9-929D512C7284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5BCB7D-603C-4A89-A3AF-34659A0141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BB0353C-F23A-4F85-A514-444B812D4F38}">
      <dgm:prSet phldrT="[Text]"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accent1"/>
              </a:solidFill>
            </a:rPr>
            <a:t>Introduction</a:t>
          </a:r>
        </a:p>
      </dgm:t>
    </dgm:pt>
    <dgm:pt modelId="{7945F98E-297B-4D71-9C44-D8DB014E41EE}" type="parTrans" cxnId="{400C7A49-8E42-4DCD-827D-1C1DD3562444}">
      <dgm:prSet/>
      <dgm:spPr/>
      <dgm:t>
        <a:bodyPr/>
        <a:lstStyle/>
        <a:p>
          <a:endParaRPr lang="en-US"/>
        </a:p>
      </dgm:t>
    </dgm:pt>
    <dgm:pt modelId="{FB83E580-0514-4D5D-AE1C-2DB3267477D1}" type="sibTrans" cxnId="{400C7A49-8E42-4DCD-827D-1C1DD3562444}">
      <dgm:prSet/>
      <dgm:spPr/>
      <dgm:t>
        <a:bodyPr/>
        <a:lstStyle/>
        <a:p>
          <a:endParaRPr lang="en-US"/>
        </a:p>
      </dgm:t>
    </dgm:pt>
    <dgm:pt modelId="{D257CFE3-5C0B-4D42-A018-F5D7E36C17A1}">
      <dgm:prSet phldrT="[Text]"/>
      <dgm:spPr>
        <a:solidFill>
          <a:schemeClr val="tx1">
            <a:lumMod val="9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accent1"/>
              </a:solidFill>
            </a:rPr>
            <a:t>Objective</a:t>
          </a:r>
        </a:p>
      </dgm:t>
    </dgm:pt>
    <dgm:pt modelId="{D2B22A89-0B74-490F-99B9-0AFE6C971A0A}" type="parTrans" cxnId="{B4C1F7C7-B123-4A97-9A89-C192A466DAE0}">
      <dgm:prSet/>
      <dgm:spPr/>
      <dgm:t>
        <a:bodyPr/>
        <a:lstStyle/>
        <a:p>
          <a:endParaRPr lang="en-US"/>
        </a:p>
      </dgm:t>
    </dgm:pt>
    <dgm:pt modelId="{97640DFF-F194-4431-B858-522C73EAC806}" type="sibTrans" cxnId="{B4C1F7C7-B123-4A97-9A89-C192A466DAE0}">
      <dgm:prSet/>
      <dgm:spPr/>
      <dgm:t>
        <a:bodyPr/>
        <a:lstStyle/>
        <a:p>
          <a:endParaRPr lang="en-US"/>
        </a:p>
      </dgm:t>
    </dgm:pt>
    <dgm:pt modelId="{36F047FC-82DB-457F-AB5F-2056AA2507BA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Approach</a:t>
          </a:r>
        </a:p>
      </dgm:t>
    </dgm:pt>
    <dgm:pt modelId="{6EF7F344-9671-46D9-901D-E1F274271035}" type="parTrans" cxnId="{C3A18BF1-2010-4251-8900-16A93A50E653}">
      <dgm:prSet/>
      <dgm:spPr/>
      <dgm:t>
        <a:bodyPr/>
        <a:lstStyle/>
        <a:p>
          <a:endParaRPr lang="en-US"/>
        </a:p>
      </dgm:t>
    </dgm:pt>
    <dgm:pt modelId="{6F467BD9-933A-466D-BA96-5B3B5D9BCBF3}" type="sibTrans" cxnId="{C3A18BF1-2010-4251-8900-16A93A50E653}">
      <dgm:prSet/>
      <dgm:spPr/>
      <dgm:t>
        <a:bodyPr/>
        <a:lstStyle/>
        <a:p>
          <a:endParaRPr lang="en-US"/>
        </a:p>
      </dgm:t>
    </dgm:pt>
    <dgm:pt modelId="{B78D5B86-2C08-4AD0-83FB-AB9614690026}">
      <dgm:prSet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accent1"/>
              </a:solidFill>
            </a:rPr>
            <a:t>Recommendation</a:t>
          </a:r>
        </a:p>
      </dgm:t>
    </dgm:pt>
    <dgm:pt modelId="{488375E8-AC1E-4A7B-B9B6-501531080EB5}" type="parTrans" cxnId="{1A4DEB92-DB17-46C8-A544-C644E27CF03A}">
      <dgm:prSet/>
      <dgm:spPr/>
      <dgm:t>
        <a:bodyPr/>
        <a:lstStyle/>
        <a:p>
          <a:endParaRPr lang="en-US"/>
        </a:p>
      </dgm:t>
    </dgm:pt>
    <dgm:pt modelId="{316FED74-1CC7-4DE3-9A0B-B26BC0AD2AC2}" type="sibTrans" cxnId="{1A4DEB92-DB17-46C8-A544-C644E27CF03A}">
      <dgm:prSet/>
      <dgm:spPr/>
      <dgm:t>
        <a:bodyPr/>
        <a:lstStyle/>
        <a:p>
          <a:endParaRPr lang="en-US"/>
        </a:p>
      </dgm:t>
    </dgm:pt>
    <dgm:pt modelId="{FC29BC1D-452E-460A-BC04-E62F8115DE60}">
      <dgm:prSet/>
      <dgm:spPr/>
      <dgm:t>
        <a:bodyPr/>
        <a:lstStyle/>
        <a:p>
          <a:r>
            <a:rPr lang="en-US" dirty="0"/>
            <a:t>5</a:t>
          </a:r>
        </a:p>
      </dgm:t>
    </dgm:pt>
    <dgm:pt modelId="{DA34E213-AE60-42B7-A502-773F1326EA10}" type="parTrans" cxnId="{1B78E70A-672A-41BD-A090-77ECFED6E81B}">
      <dgm:prSet/>
      <dgm:spPr/>
      <dgm:t>
        <a:bodyPr/>
        <a:lstStyle/>
        <a:p>
          <a:endParaRPr lang="en-US"/>
        </a:p>
      </dgm:t>
    </dgm:pt>
    <dgm:pt modelId="{AB8D26A4-D1F9-4078-84FC-8C1645823F0E}" type="sibTrans" cxnId="{1B78E70A-672A-41BD-A090-77ECFED6E81B}">
      <dgm:prSet/>
      <dgm:spPr/>
      <dgm:t>
        <a:bodyPr/>
        <a:lstStyle/>
        <a:p>
          <a:endParaRPr lang="en-US"/>
        </a:p>
      </dgm:t>
    </dgm:pt>
    <dgm:pt modelId="{9C44023E-1036-462A-93A5-A7A5D93DF14F}">
      <dgm:prSet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accent1"/>
              </a:solidFill>
            </a:rPr>
            <a:t>Results</a:t>
          </a:r>
        </a:p>
      </dgm:t>
    </dgm:pt>
    <dgm:pt modelId="{087108B0-A5CC-4218-AF85-245CDE955567}" type="parTrans" cxnId="{30863EA1-9925-40B5-A93F-DD4D02F16FC0}">
      <dgm:prSet/>
      <dgm:spPr/>
      <dgm:t>
        <a:bodyPr/>
        <a:lstStyle/>
        <a:p>
          <a:endParaRPr lang="en-US"/>
        </a:p>
      </dgm:t>
    </dgm:pt>
    <dgm:pt modelId="{77C8A8B9-2C36-4838-94ED-B9FA1B35CDEE}" type="sibTrans" cxnId="{30863EA1-9925-40B5-A93F-DD4D02F16FC0}">
      <dgm:prSet/>
      <dgm:spPr/>
      <dgm:t>
        <a:bodyPr/>
        <a:lstStyle/>
        <a:p>
          <a:endParaRPr lang="en-US"/>
        </a:p>
      </dgm:t>
    </dgm:pt>
    <dgm:pt modelId="{05E2FB24-EE6A-4D2F-8CD4-8081C69A2479}" type="pres">
      <dgm:prSet presAssocID="{BD5BCB7D-603C-4A89-A3AF-34659A0141CA}" presName="Name0" presStyleCnt="0">
        <dgm:presLayoutVars>
          <dgm:dir/>
          <dgm:animLvl val="lvl"/>
          <dgm:resizeHandles val="exact"/>
        </dgm:presLayoutVars>
      </dgm:prSet>
      <dgm:spPr/>
    </dgm:pt>
    <dgm:pt modelId="{CB2A46C3-CBCD-40FF-8CE2-DC9171752C87}" type="pres">
      <dgm:prSet presAssocID="{EBB0353C-F23A-4F85-A514-444B812D4F38}" presName="parTxOnly" presStyleLbl="node1" presStyleIdx="0" presStyleCnt="6" custScaleX="121000" custLinFactNeighborX="-4091">
        <dgm:presLayoutVars>
          <dgm:chMax val="0"/>
          <dgm:chPref val="0"/>
          <dgm:bulletEnabled val="1"/>
        </dgm:presLayoutVars>
      </dgm:prSet>
      <dgm:spPr/>
    </dgm:pt>
    <dgm:pt modelId="{FD11BDA1-80E7-4DBA-9EA9-FF52245A33F1}" type="pres">
      <dgm:prSet presAssocID="{FB83E580-0514-4D5D-AE1C-2DB3267477D1}" presName="parTxOnlySpace" presStyleCnt="0"/>
      <dgm:spPr/>
    </dgm:pt>
    <dgm:pt modelId="{4A7CCE79-FD6D-4130-BE36-AE98E16E401E}" type="pres">
      <dgm:prSet presAssocID="{D257CFE3-5C0B-4D42-A018-F5D7E36C17A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979C8AE-9EFF-404E-AFA7-1AAB26BA1680}" type="pres">
      <dgm:prSet presAssocID="{97640DFF-F194-4431-B858-522C73EAC806}" presName="parTxOnlySpace" presStyleCnt="0"/>
      <dgm:spPr/>
    </dgm:pt>
    <dgm:pt modelId="{38A15A4A-3D05-4C5A-97C3-855A1E3270AC}" type="pres">
      <dgm:prSet presAssocID="{36F047FC-82DB-457F-AB5F-2056AA2507B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0122498-4AD6-4FC3-973F-3E987EB97429}" type="pres">
      <dgm:prSet presAssocID="{6F467BD9-933A-466D-BA96-5B3B5D9BCBF3}" presName="parTxOnlySpace" presStyleCnt="0"/>
      <dgm:spPr/>
    </dgm:pt>
    <dgm:pt modelId="{9085DEAD-C355-4949-B6AD-89A0A5BF6DDF}" type="pres">
      <dgm:prSet presAssocID="{9C44023E-1036-462A-93A5-A7A5D93DF14F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3E052D-80FE-455E-8D21-348DC04E7D76}" type="pres">
      <dgm:prSet presAssocID="{77C8A8B9-2C36-4838-94ED-B9FA1B35CDEE}" presName="parTxOnlySpace" presStyleCnt="0"/>
      <dgm:spPr/>
    </dgm:pt>
    <dgm:pt modelId="{2F9691C4-1601-4670-B478-777F9EAB1FF2}" type="pres">
      <dgm:prSet presAssocID="{B78D5B86-2C08-4AD0-83FB-AB9614690026}" presName="parTxOnly" presStyleLbl="node1" presStyleIdx="4" presStyleCnt="6" custScaleX="110000">
        <dgm:presLayoutVars>
          <dgm:chMax val="0"/>
          <dgm:chPref val="0"/>
          <dgm:bulletEnabled val="1"/>
        </dgm:presLayoutVars>
      </dgm:prSet>
      <dgm:spPr/>
    </dgm:pt>
    <dgm:pt modelId="{CF4E1FC0-04C3-4EE3-A445-4D982BA865DC}" type="pres">
      <dgm:prSet presAssocID="{316FED74-1CC7-4DE3-9A0B-B26BC0AD2AC2}" presName="parTxOnlySpace" presStyleCnt="0"/>
      <dgm:spPr/>
    </dgm:pt>
    <dgm:pt modelId="{D1F89441-2914-419E-9BB9-929D512C7284}" type="pres">
      <dgm:prSet presAssocID="{FC29BC1D-452E-460A-BC04-E62F8115DE6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B78E70A-672A-41BD-A090-77ECFED6E81B}" srcId="{BD5BCB7D-603C-4A89-A3AF-34659A0141CA}" destId="{FC29BC1D-452E-460A-BC04-E62F8115DE60}" srcOrd="5" destOrd="0" parTransId="{DA34E213-AE60-42B7-A502-773F1326EA10}" sibTransId="{AB8D26A4-D1F9-4078-84FC-8C1645823F0E}"/>
    <dgm:cxn modelId="{F5DA9510-4E96-4215-993F-4B6B8FD914A1}" type="presOf" srcId="{EBB0353C-F23A-4F85-A514-444B812D4F38}" destId="{CB2A46C3-CBCD-40FF-8CE2-DC9171752C87}" srcOrd="0" destOrd="0" presId="urn:microsoft.com/office/officeart/2005/8/layout/chevron1"/>
    <dgm:cxn modelId="{C735E63F-FD89-4EFA-9CD5-E069F55C2339}" type="presOf" srcId="{36F047FC-82DB-457F-AB5F-2056AA2507BA}" destId="{38A15A4A-3D05-4C5A-97C3-855A1E3270AC}" srcOrd="0" destOrd="0" presId="urn:microsoft.com/office/officeart/2005/8/layout/chevron1"/>
    <dgm:cxn modelId="{A6378844-A87F-4B19-ACEC-AA9D1AEDEB0D}" type="presOf" srcId="{D257CFE3-5C0B-4D42-A018-F5D7E36C17A1}" destId="{4A7CCE79-FD6D-4130-BE36-AE98E16E401E}" srcOrd="0" destOrd="0" presId="urn:microsoft.com/office/officeart/2005/8/layout/chevron1"/>
    <dgm:cxn modelId="{74425267-A29D-4F16-9142-65EF9CE7D109}" type="presOf" srcId="{B78D5B86-2C08-4AD0-83FB-AB9614690026}" destId="{2F9691C4-1601-4670-B478-777F9EAB1FF2}" srcOrd="0" destOrd="0" presId="urn:microsoft.com/office/officeart/2005/8/layout/chevron1"/>
    <dgm:cxn modelId="{400C7A49-8E42-4DCD-827D-1C1DD3562444}" srcId="{BD5BCB7D-603C-4A89-A3AF-34659A0141CA}" destId="{EBB0353C-F23A-4F85-A514-444B812D4F38}" srcOrd="0" destOrd="0" parTransId="{7945F98E-297B-4D71-9C44-D8DB014E41EE}" sibTransId="{FB83E580-0514-4D5D-AE1C-2DB3267477D1}"/>
    <dgm:cxn modelId="{1A4DEB92-DB17-46C8-A544-C644E27CF03A}" srcId="{BD5BCB7D-603C-4A89-A3AF-34659A0141CA}" destId="{B78D5B86-2C08-4AD0-83FB-AB9614690026}" srcOrd="4" destOrd="0" parTransId="{488375E8-AC1E-4A7B-B9B6-501531080EB5}" sibTransId="{316FED74-1CC7-4DE3-9A0B-B26BC0AD2AC2}"/>
    <dgm:cxn modelId="{2CD9F99A-3014-453A-B660-AE15475733AA}" type="presOf" srcId="{9C44023E-1036-462A-93A5-A7A5D93DF14F}" destId="{9085DEAD-C355-4949-B6AD-89A0A5BF6DDF}" srcOrd="0" destOrd="0" presId="urn:microsoft.com/office/officeart/2005/8/layout/chevron1"/>
    <dgm:cxn modelId="{30863EA1-9925-40B5-A93F-DD4D02F16FC0}" srcId="{BD5BCB7D-603C-4A89-A3AF-34659A0141CA}" destId="{9C44023E-1036-462A-93A5-A7A5D93DF14F}" srcOrd="3" destOrd="0" parTransId="{087108B0-A5CC-4218-AF85-245CDE955567}" sibTransId="{77C8A8B9-2C36-4838-94ED-B9FA1B35CDEE}"/>
    <dgm:cxn modelId="{B4C1F7C7-B123-4A97-9A89-C192A466DAE0}" srcId="{BD5BCB7D-603C-4A89-A3AF-34659A0141CA}" destId="{D257CFE3-5C0B-4D42-A018-F5D7E36C17A1}" srcOrd="1" destOrd="0" parTransId="{D2B22A89-0B74-490F-99B9-0AFE6C971A0A}" sibTransId="{97640DFF-F194-4431-B858-522C73EAC806}"/>
    <dgm:cxn modelId="{68D27BEE-E6BA-4B72-88D0-C8F3CF9E94A0}" type="presOf" srcId="{BD5BCB7D-603C-4A89-A3AF-34659A0141CA}" destId="{05E2FB24-EE6A-4D2F-8CD4-8081C69A2479}" srcOrd="0" destOrd="0" presId="urn:microsoft.com/office/officeart/2005/8/layout/chevron1"/>
    <dgm:cxn modelId="{C3A18BF1-2010-4251-8900-16A93A50E653}" srcId="{BD5BCB7D-603C-4A89-A3AF-34659A0141CA}" destId="{36F047FC-82DB-457F-AB5F-2056AA2507BA}" srcOrd="2" destOrd="0" parTransId="{6EF7F344-9671-46D9-901D-E1F274271035}" sibTransId="{6F467BD9-933A-466D-BA96-5B3B5D9BCBF3}"/>
    <dgm:cxn modelId="{6DA7DCFB-FA23-4FD9-97E4-462207D23213}" type="presOf" srcId="{FC29BC1D-452E-460A-BC04-E62F8115DE60}" destId="{D1F89441-2914-419E-9BB9-929D512C7284}" srcOrd="0" destOrd="0" presId="urn:microsoft.com/office/officeart/2005/8/layout/chevron1"/>
    <dgm:cxn modelId="{67F94C8F-D9E4-4E13-AFFD-1DCB6E49F2D4}" type="presParOf" srcId="{05E2FB24-EE6A-4D2F-8CD4-8081C69A2479}" destId="{CB2A46C3-CBCD-40FF-8CE2-DC9171752C87}" srcOrd="0" destOrd="0" presId="urn:microsoft.com/office/officeart/2005/8/layout/chevron1"/>
    <dgm:cxn modelId="{312C209F-AE83-4AC8-A31E-CAAE345BAED9}" type="presParOf" srcId="{05E2FB24-EE6A-4D2F-8CD4-8081C69A2479}" destId="{FD11BDA1-80E7-4DBA-9EA9-FF52245A33F1}" srcOrd="1" destOrd="0" presId="urn:microsoft.com/office/officeart/2005/8/layout/chevron1"/>
    <dgm:cxn modelId="{98E0F9C3-2C7E-4B00-927D-6D5E92031B1A}" type="presParOf" srcId="{05E2FB24-EE6A-4D2F-8CD4-8081C69A2479}" destId="{4A7CCE79-FD6D-4130-BE36-AE98E16E401E}" srcOrd="2" destOrd="0" presId="urn:microsoft.com/office/officeart/2005/8/layout/chevron1"/>
    <dgm:cxn modelId="{34958875-E8B0-4734-9F4E-30D59C6076BA}" type="presParOf" srcId="{05E2FB24-EE6A-4D2F-8CD4-8081C69A2479}" destId="{E979C8AE-9EFF-404E-AFA7-1AAB26BA1680}" srcOrd="3" destOrd="0" presId="urn:microsoft.com/office/officeart/2005/8/layout/chevron1"/>
    <dgm:cxn modelId="{DEB75F3E-1AA8-4935-BA30-10FE30381225}" type="presParOf" srcId="{05E2FB24-EE6A-4D2F-8CD4-8081C69A2479}" destId="{38A15A4A-3D05-4C5A-97C3-855A1E3270AC}" srcOrd="4" destOrd="0" presId="urn:microsoft.com/office/officeart/2005/8/layout/chevron1"/>
    <dgm:cxn modelId="{5F5BA5F7-5FF5-412E-ACC0-8322AD266844}" type="presParOf" srcId="{05E2FB24-EE6A-4D2F-8CD4-8081C69A2479}" destId="{C0122498-4AD6-4FC3-973F-3E987EB97429}" srcOrd="5" destOrd="0" presId="urn:microsoft.com/office/officeart/2005/8/layout/chevron1"/>
    <dgm:cxn modelId="{F9E701B6-B233-4C8E-9CCB-6470CC2BC9E0}" type="presParOf" srcId="{05E2FB24-EE6A-4D2F-8CD4-8081C69A2479}" destId="{9085DEAD-C355-4949-B6AD-89A0A5BF6DDF}" srcOrd="6" destOrd="0" presId="urn:microsoft.com/office/officeart/2005/8/layout/chevron1"/>
    <dgm:cxn modelId="{34AB7495-F6FD-4777-8DEA-7535AB186856}" type="presParOf" srcId="{05E2FB24-EE6A-4D2F-8CD4-8081C69A2479}" destId="{2C3E052D-80FE-455E-8D21-348DC04E7D76}" srcOrd="7" destOrd="0" presId="urn:microsoft.com/office/officeart/2005/8/layout/chevron1"/>
    <dgm:cxn modelId="{CC3A0B84-0C34-44B0-83D2-3A177620EC94}" type="presParOf" srcId="{05E2FB24-EE6A-4D2F-8CD4-8081C69A2479}" destId="{2F9691C4-1601-4670-B478-777F9EAB1FF2}" srcOrd="8" destOrd="0" presId="urn:microsoft.com/office/officeart/2005/8/layout/chevron1"/>
    <dgm:cxn modelId="{E3DD0AD8-B991-43EA-8C2E-0D0E38F73B5E}" type="presParOf" srcId="{05E2FB24-EE6A-4D2F-8CD4-8081C69A2479}" destId="{CF4E1FC0-04C3-4EE3-A445-4D982BA865DC}" srcOrd="9" destOrd="0" presId="urn:microsoft.com/office/officeart/2005/8/layout/chevron1"/>
    <dgm:cxn modelId="{365DAB38-492B-48E7-A345-E75E86FF7BA7}" type="presParOf" srcId="{05E2FB24-EE6A-4D2F-8CD4-8081C69A2479}" destId="{D1F89441-2914-419E-9BB9-929D512C7284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106B61-DABA-4CAC-AB7E-F6239C438A0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C2B8E9-B4B4-4308-A3BE-7F6CD4BFBE66}">
      <dgm:prSet phldrT="[Text]"/>
      <dgm:spPr>
        <a:solidFill>
          <a:srgbClr val="9D1F8B"/>
        </a:solidFill>
      </dgm:spPr>
      <dgm:t>
        <a:bodyPr/>
        <a:lstStyle/>
        <a:p>
          <a:r>
            <a:rPr lang="en-US" dirty="0"/>
            <a:t>Original Data</a:t>
          </a:r>
        </a:p>
      </dgm:t>
    </dgm:pt>
    <dgm:pt modelId="{BE5CD866-BB03-4BEF-9B34-168D0019B30F}" type="parTrans" cxnId="{D8FFCB7A-1617-4B1A-94EB-D0B65D4182EB}">
      <dgm:prSet/>
      <dgm:spPr/>
      <dgm:t>
        <a:bodyPr/>
        <a:lstStyle/>
        <a:p>
          <a:endParaRPr lang="en-US"/>
        </a:p>
      </dgm:t>
    </dgm:pt>
    <dgm:pt modelId="{E3403684-9157-4739-8687-36FA09400821}" type="sibTrans" cxnId="{D8FFCB7A-1617-4B1A-94EB-D0B65D4182EB}">
      <dgm:prSet/>
      <dgm:spPr/>
      <dgm:t>
        <a:bodyPr/>
        <a:lstStyle/>
        <a:p>
          <a:endParaRPr lang="en-US"/>
        </a:p>
      </dgm:t>
    </dgm:pt>
    <dgm:pt modelId="{447DD7CE-07B1-48E0-8496-9319C1B29AF1}">
      <dgm:prSet phldrT="[Text]"/>
      <dgm:spPr/>
      <dgm:t>
        <a:bodyPr/>
        <a:lstStyle/>
        <a:p>
          <a:r>
            <a:rPr lang="en-US" dirty="0"/>
            <a:t>3156348 observations </a:t>
          </a:r>
        </a:p>
      </dgm:t>
    </dgm:pt>
    <dgm:pt modelId="{D131BF7C-C324-4007-AAB1-FAD9A9EC7358}" type="parTrans" cxnId="{59AF19F2-3BCA-4038-85D9-4E1AAFCD334A}">
      <dgm:prSet/>
      <dgm:spPr/>
      <dgm:t>
        <a:bodyPr/>
        <a:lstStyle/>
        <a:p>
          <a:endParaRPr lang="en-US"/>
        </a:p>
      </dgm:t>
    </dgm:pt>
    <dgm:pt modelId="{2F02B3F6-B848-43F4-B309-175DAF39E0F3}" type="sibTrans" cxnId="{59AF19F2-3BCA-4038-85D9-4E1AAFCD334A}">
      <dgm:prSet/>
      <dgm:spPr/>
      <dgm:t>
        <a:bodyPr/>
        <a:lstStyle/>
        <a:p>
          <a:endParaRPr lang="en-US"/>
        </a:p>
      </dgm:t>
    </dgm:pt>
    <dgm:pt modelId="{D7485838-D0DE-44CB-85CD-D172EED73497}">
      <dgm:prSet phldrT="[Text]"/>
      <dgm:spPr>
        <a:solidFill>
          <a:srgbClr val="9D1F8B"/>
        </a:solidFill>
      </dgm:spPr>
      <dgm:t>
        <a:bodyPr/>
        <a:lstStyle/>
        <a:p>
          <a:r>
            <a:rPr lang="en-US" dirty="0"/>
            <a:t>Data Dimension Techniques</a:t>
          </a:r>
        </a:p>
      </dgm:t>
    </dgm:pt>
    <dgm:pt modelId="{F026E8C0-B9DC-4B66-9531-DA3D934A98E3}" type="parTrans" cxnId="{CE2E5CE8-DF58-402A-9842-96C8255B50F8}">
      <dgm:prSet/>
      <dgm:spPr/>
      <dgm:t>
        <a:bodyPr/>
        <a:lstStyle/>
        <a:p>
          <a:endParaRPr lang="en-US"/>
        </a:p>
      </dgm:t>
    </dgm:pt>
    <dgm:pt modelId="{44D21177-2072-4D98-AF38-EF5CD6DD0C9E}" type="sibTrans" cxnId="{CE2E5CE8-DF58-402A-9842-96C8255B50F8}">
      <dgm:prSet/>
      <dgm:spPr/>
      <dgm:t>
        <a:bodyPr/>
        <a:lstStyle/>
        <a:p>
          <a:endParaRPr lang="en-US"/>
        </a:p>
      </dgm:t>
    </dgm:pt>
    <dgm:pt modelId="{637E04E4-91D0-42C0-9399-AE708630C5C3}">
      <dgm:prSet phldrT="[Text]"/>
      <dgm:spPr/>
      <dgm:t>
        <a:bodyPr/>
        <a:lstStyle/>
        <a:p>
          <a:r>
            <a:rPr lang="en-US" dirty="0"/>
            <a:t>Random forest </a:t>
          </a:r>
        </a:p>
      </dgm:t>
    </dgm:pt>
    <dgm:pt modelId="{063B7F3F-D1FB-41C6-BA58-64744E11281F}" type="parTrans" cxnId="{CF01DE8F-168F-472A-8873-0D9644D00D71}">
      <dgm:prSet/>
      <dgm:spPr/>
      <dgm:t>
        <a:bodyPr/>
        <a:lstStyle/>
        <a:p>
          <a:endParaRPr lang="en-US"/>
        </a:p>
      </dgm:t>
    </dgm:pt>
    <dgm:pt modelId="{7E845929-1139-4E68-A67A-2668929CAA0B}" type="sibTrans" cxnId="{CF01DE8F-168F-472A-8873-0D9644D00D71}">
      <dgm:prSet/>
      <dgm:spPr/>
      <dgm:t>
        <a:bodyPr/>
        <a:lstStyle/>
        <a:p>
          <a:endParaRPr lang="en-US"/>
        </a:p>
      </dgm:t>
    </dgm:pt>
    <dgm:pt modelId="{3653AD51-00D5-4456-AA57-6B329C36CDB8}">
      <dgm:prSet phldrT="[Text]"/>
      <dgm:spPr>
        <a:solidFill>
          <a:srgbClr val="9D1F8B"/>
        </a:solidFill>
      </dgm:spPr>
      <dgm:t>
        <a:bodyPr/>
        <a:lstStyle/>
        <a:p>
          <a:r>
            <a:rPr lang="en-US" dirty="0"/>
            <a:t>Final Data </a:t>
          </a:r>
        </a:p>
      </dgm:t>
    </dgm:pt>
    <dgm:pt modelId="{78A4A0D2-B9A1-4675-8288-BC7D2074223B}" type="parTrans" cxnId="{9B1B4CFB-05D0-4E84-856C-E5EC8768B640}">
      <dgm:prSet/>
      <dgm:spPr/>
      <dgm:t>
        <a:bodyPr/>
        <a:lstStyle/>
        <a:p>
          <a:endParaRPr lang="en-US"/>
        </a:p>
      </dgm:t>
    </dgm:pt>
    <dgm:pt modelId="{7164B21E-07DF-41C4-971F-FA49D8DC20F0}" type="sibTrans" cxnId="{9B1B4CFB-05D0-4E84-856C-E5EC8768B640}">
      <dgm:prSet/>
      <dgm:spPr/>
      <dgm:t>
        <a:bodyPr/>
        <a:lstStyle/>
        <a:p>
          <a:endParaRPr lang="en-US"/>
        </a:p>
      </dgm:t>
    </dgm:pt>
    <dgm:pt modelId="{7670BB1F-A246-4A82-AEEC-D49FDB52BDB3}">
      <dgm:prSet phldrT="[Text]"/>
      <dgm:spPr/>
      <dgm:t>
        <a:bodyPr/>
        <a:lstStyle/>
        <a:p>
          <a:r>
            <a:rPr lang="en-US" sz="1900" dirty="0"/>
            <a:t>2814786 observations</a:t>
          </a:r>
        </a:p>
      </dgm:t>
    </dgm:pt>
    <dgm:pt modelId="{94B0DCE3-59E3-46F6-ACC1-40250829D043}" type="parTrans" cxnId="{0E171B15-E346-4CF7-986B-AC2FC55F8FAF}">
      <dgm:prSet/>
      <dgm:spPr/>
      <dgm:t>
        <a:bodyPr/>
        <a:lstStyle/>
        <a:p>
          <a:endParaRPr lang="en-US"/>
        </a:p>
      </dgm:t>
    </dgm:pt>
    <dgm:pt modelId="{EEA7C191-CC98-43C4-A3F3-FA066C55DCC5}" type="sibTrans" cxnId="{0E171B15-E346-4CF7-986B-AC2FC55F8FAF}">
      <dgm:prSet/>
      <dgm:spPr/>
      <dgm:t>
        <a:bodyPr/>
        <a:lstStyle/>
        <a:p>
          <a:endParaRPr lang="en-US"/>
        </a:p>
      </dgm:t>
    </dgm:pt>
    <dgm:pt modelId="{397CD8E1-772A-4454-8984-ECBBE32643D4}">
      <dgm:prSet phldrT="[Text]" custT="1"/>
      <dgm:spPr/>
      <dgm:t>
        <a:bodyPr/>
        <a:lstStyle/>
        <a:p>
          <a:r>
            <a:rPr lang="en-US" sz="1900" dirty="0"/>
            <a:t>10 variables</a:t>
          </a:r>
        </a:p>
      </dgm:t>
    </dgm:pt>
    <dgm:pt modelId="{999531D1-1B68-45E6-8B75-22108725156E}" type="parTrans" cxnId="{A02957D2-6F00-4493-A2E4-A78100B07B7A}">
      <dgm:prSet/>
      <dgm:spPr/>
      <dgm:t>
        <a:bodyPr/>
        <a:lstStyle/>
        <a:p>
          <a:endParaRPr lang="en-US"/>
        </a:p>
      </dgm:t>
    </dgm:pt>
    <dgm:pt modelId="{57A950CA-4A06-431C-862E-E1DF1D92356D}" type="sibTrans" cxnId="{A02957D2-6F00-4493-A2E4-A78100B07B7A}">
      <dgm:prSet/>
      <dgm:spPr/>
      <dgm:t>
        <a:bodyPr/>
        <a:lstStyle/>
        <a:p>
          <a:endParaRPr lang="en-US"/>
        </a:p>
      </dgm:t>
    </dgm:pt>
    <dgm:pt modelId="{E4D65291-DD1A-42E7-A826-F2B829191569}">
      <dgm:prSet phldrT="[Text]"/>
      <dgm:spPr/>
      <dgm:t>
        <a:bodyPr/>
        <a:lstStyle/>
        <a:p>
          <a:r>
            <a:rPr lang="en-US" dirty="0"/>
            <a:t>26 variables</a:t>
          </a:r>
        </a:p>
      </dgm:t>
    </dgm:pt>
    <dgm:pt modelId="{62825B12-0D11-4665-AD25-5D1E5990DBF3}" type="parTrans" cxnId="{91E7E869-4E5E-45AF-9360-2A2E46BF6A05}">
      <dgm:prSet/>
      <dgm:spPr/>
      <dgm:t>
        <a:bodyPr/>
        <a:lstStyle/>
        <a:p>
          <a:endParaRPr lang="en-US"/>
        </a:p>
      </dgm:t>
    </dgm:pt>
    <dgm:pt modelId="{D361AEC8-ADD8-49E6-AE28-0EFA8D5BA47F}" type="sibTrans" cxnId="{91E7E869-4E5E-45AF-9360-2A2E46BF6A05}">
      <dgm:prSet/>
      <dgm:spPr/>
      <dgm:t>
        <a:bodyPr/>
        <a:lstStyle/>
        <a:p>
          <a:endParaRPr lang="en-US"/>
        </a:p>
      </dgm:t>
    </dgm:pt>
    <dgm:pt modelId="{92027E77-7C92-49E3-93A7-7056E52D3E8E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294624BD-25E5-4D71-9E8C-E02113D6B745}" type="parTrans" cxnId="{629E2024-63EC-417D-958E-A963BE4D023A}">
      <dgm:prSet/>
      <dgm:spPr/>
      <dgm:t>
        <a:bodyPr/>
        <a:lstStyle/>
        <a:p>
          <a:endParaRPr lang="en-US"/>
        </a:p>
      </dgm:t>
    </dgm:pt>
    <dgm:pt modelId="{D72D66A6-8EA5-4264-94DE-4A25769F2CF1}" type="sibTrans" cxnId="{629E2024-63EC-417D-958E-A963BE4D023A}">
      <dgm:prSet/>
      <dgm:spPr/>
      <dgm:t>
        <a:bodyPr/>
        <a:lstStyle/>
        <a:p>
          <a:endParaRPr lang="en-US"/>
        </a:p>
      </dgm:t>
    </dgm:pt>
    <dgm:pt modelId="{2F0DB85D-E014-44EA-B72A-4A96D58AA772}">
      <dgm:prSet phldrT="[Text]"/>
      <dgm:spPr/>
      <dgm:t>
        <a:bodyPr/>
        <a:lstStyle/>
        <a:p>
          <a:r>
            <a:rPr lang="en-US" dirty="0"/>
            <a:t>Decision tree.</a:t>
          </a:r>
        </a:p>
      </dgm:t>
    </dgm:pt>
    <dgm:pt modelId="{18E878F5-8AB7-4312-B57D-3932C4107091}" type="parTrans" cxnId="{3D2994F9-3762-4C04-A274-8F2868CC58E7}">
      <dgm:prSet/>
      <dgm:spPr/>
      <dgm:t>
        <a:bodyPr/>
        <a:lstStyle/>
        <a:p>
          <a:endParaRPr lang="en-US"/>
        </a:p>
      </dgm:t>
    </dgm:pt>
    <dgm:pt modelId="{0447C8EA-CF9C-444F-963F-B595CA1AA059}" type="sibTrans" cxnId="{3D2994F9-3762-4C04-A274-8F2868CC58E7}">
      <dgm:prSet/>
      <dgm:spPr/>
      <dgm:t>
        <a:bodyPr/>
        <a:lstStyle/>
        <a:p>
          <a:endParaRPr lang="en-US"/>
        </a:p>
      </dgm:t>
    </dgm:pt>
    <dgm:pt modelId="{3002C263-2D37-43A5-B44C-0FA0B06A48C3}" type="pres">
      <dgm:prSet presAssocID="{A6106B61-DABA-4CAC-AB7E-F6239C438A08}" presName="Name0" presStyleCnt="0">
        <dgm:presLayoutVars>
          <dgm:dir/>
          <dgm:animLvl val="lvl"/>
          <dgm:resizeHandles val="exact"/>
        </dgm:presLayoutVars>
      </dgm:prSet>
      <dgm:spPr/>
    </dgm:pt>
    <dgm:pt modelId="{9FE19325-CAE3-437E-86B7-C4A37DC15C0F}" type="pres">
      <dgm:prSet presAssocID="{B1C2B8E9-B4B4-4308-A3BE-7F6CD4BFBE66}" presName="composite" presStyleCnt="0"/>
      <dgm:spPr/>
    </dgm:pt>
    <dgm:pt modelId="{D02A747F-9D76-419E-B204-086F3F248E27}" type="pres">
      <dgm:prSet presAssocID="{B1C2B8E9-B4B4-4308-A3BE-7F6CD4BFBE66}" presName="parTx" presStyleLbl="alignNode1" presStyleIdx="0" presStyleCnt="3" custLinFactNeighborX="-1355" custLinFactNeighborY="-4490">
        <dgm:presLayoutVars>
          <dgm:chMax val="0"/>
          <dgm:chPref val="0"/>
          <dgm:bulletEnabled val="1"/>
        </dgm:presLayoutVars>
      </dgm:prSet>
      <dgm:spPr/>
    </dgm:pt>
    <dgm:pt modelId="{8A72944D-2D69-43A5-9612-9AC852B8CEC3}" type="pres">
      <dgm:prSet presAssocID="{B1C2B8E9-B4B4-4308-A3BE-7F6CD4BFBE66}" presName="desTx" presStyleLbl="alignAccFollowNode1" presStyleIdx="0" presStyleCnt="3" custLinFactNeighborX="-477">
        <dgm:presLayoutVars>
          <dgm:bulletEnabled val="1"/>
        </dgm:presLayoutVars>
      </dgm:prSet>
      <dgm:spPr/>
    </dgm:pt>
    <dgm:pt modelId="{3B7AE2E9-3DB4-4A02-8356-C24EDDF38213}" type="pres">
      <dgm:prSet presAssocID="{E3403684-9157-4739-8687-36FA09400821}" presName="space" presStyleCnt="0"/>
      <dgm:spPr/>
    </dgm:pt>
    <dgm:pt modelId="{6D8B890C-C8CA-4815-9F7A-AA3329B2FE11}" type="pres">
      <dgm:prSet presAssocID="{D7485838-D0DE-44CB-85CD-D172EED73497}" presName="composite" presStyleCnt="0"/>
      <dgm:spPr/>
    </dgm:pt>
    <dgm:pt modelId="{653735FC-47CE-4211-BDAB-07E5E8EB7367}" type="pres">
      <dgm:prSet presAssocID="{D7485838-D0DE-44CB-85CD-D172EED7349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99B431E-A010-458E-9524-567B2013EC54}" type="pres">
      <dgm:prSet presAssocID="{D7485838-D0DE-44CB-85CD-D172EED73497}" presName="desTx" presStyleLbl="alignAccFollowNode1" presStyleIdx="1" presStyleCnt="3">
        <dgm:presLayoutVars>
          <dgm:bulletEnabled val="1"/>
        </dgm:presLayoutVars>
      </dgm:prSet>
      <dgm:spPr/>
    </dgm:pt>
    <dgm:pt modelId="{96E70D60-7297-43B8-8511-1D1426AC4A2D}" type="pres">
      <dgm:prSet presAssocID="{44D21177-2072-4D98-AF38-EF5CD6DD0C9E}" presName="space" presStyleCnt="0"/>
      <dgm:spPr/>
    </dgm:pt>
    <dgm:pt modelId="{5DF591E3-3654-4CC9-AA20-D3F1AF8F23F3}" type="pres">
      <dgm:prSet presAssocID="{3653AD51-00D5-4456-AA57-6B329C36CDB8}" presName="composite" presStyleCnt="0"/>
      <dgm:spPr/>
    </dgm:pt>
    <dgm:pt modelId="{40D1D88D-D69A-4921-AB5A-860EB0EB0FCA}" type="pres">
      <dgm:prSet presAssocID="{3653AD51-00D5-4456-AA57-6B329C36CDB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2B939BF-A411-4BF1-B0E2-0E4A863E379E}" type="pres">
      <dgm:prSet presAssocID="{3653AD51-00D5-4456-AA57-6B329C36CDB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3C99102-0EC9-4B92-AE65-2E3E54082D72}" type="presOf" srcId="{B1C2B8E9-B4B4-4308-A3BE-7F6CD4BFBE66}" destId="{D02A747F-9D76-419E-B204-086F3F248E27}" srcOrd="0" destOrd="0" presId="urn:microsoft.com/office/officeart/2005/8/layout/hList1"/>
    <dgm:cxn modelId="{0E171B15-E346-4CF7-986B-AC2FC55F8FAF}" srcId="{3653AD51-00D5-4456-AA57-6B329C36CDB8}" destId="{7670BB1F-A246-4A82-AEEC-D49FDB52BDB3}" srcOrd="0" destOrd="0" parTransId="{94B0DCE3-59E3-46F6-ACC1-40250829D043}" sibTransId="{EEA7C191-CC98-43C4-A3F3-FA066C55DCC5}"/>
    <dgm:cxn modelId="{42BFE11D-6130-4926-B647-25066E462464}" type="presOf" srcId="{447DD7CE-07B1-48E0-8496-9319C1B29AF1}" destId="{8A72944D-2D69-43A5-9612-9AC852B8CEC3}" srcOrd="0" destOrd="0" presId="urn:microsoft.com/office/officeart/2005/8/layout/hList1"/>
    <dgm:cxn modelId="{629E2024-63EC-417D-958E-A963BE4D023A}" srcId="{D7485838-D0DE-44CB-85CD-D172EED73497}" destId="{92027E77-7C92-49E3-93A7-7056E52D3E8E}" srcOrd="1" destOrd="0" parTransId="{294624BD-25E5-4D71-9E8C-E02113D6B745}" sibTransId="{D72D66A6-8EA5-4264-94DE-4A25769F2CF1}"/>
    <dgm:cxn modelId="{46467126-7A4E-4C4D-83C0-3F688E1B959E}" type="presOf" srcId="{7670BB1F-A246-4A82-AEEC-D49FDB52BDB3}" destId="{F2B939BF-A411-4BF1-B0E2-0E4A863E379E}" srcOrd="0" destOrd="0" presId="urn:microsoft.com/office/officeart/2005/8/layout/hList1"/>
    <dgm:cxn modelId="{651A5031-CC31-4F59-95D5-EF93DF05F4CC}" type="presOf" srcId="{2F0DB85D-E014-44EA-B72A-4A96D58AA772}" destId="{A99B431E-A010-458E-9524-567B2013EC54}" srcOrd="0" destOrd="2" presId="urn:microsoft.com/office/officeart/2005/8/layout/hList1"/>
    <dgm:cxn modelId="{604FCA3E-9284-48B7-B426-D7D765512CFC}" type="presOf" srcId="{397CD8E1-772A-4454-8984-ECBBE32643D4}" destId="{F2B939BF-A411-4BF1-B0E2-0E4A863E379E}" srcOrd="0" destOrd="1" presId="urn:microsoft.com/office/officeart/2005/8/layout/hList1"/>
    <dgm:cxn modelId="{7BD5915D-859E-4BA9-A922-B347379F7C8E}" type="presOf" srcId="{A6106B61-DABA-4CAC-AB7E-F6239C438A08}" destId="{3002C263-2D37-43A5-B44C-0FA0B06A48C3}" srcOrd="0" destOrd="0" presId="urn:microsoft.com/office/officeart/2005/8/layout/hList1"/>
    <dgm:cxn modelId="{195CD843-AADC-4F8D-B6CA-4718D129C2AD}" type="presOf" srcId="{D7485838-D0DE-44CB-85CD-D172EED73497}" destId="{653735FC-47CE-4211-BDAB-07E5E8EB7367}" srcOrd="0" destOrd="0" presId="urn:microsoft.com/office/officeart/2005/8/layout/hList1"/>
    <dgm:cxn modelId="{91E7E869-4E5E-45AF-9360-2A2E46BF6A05}" srcId="{B1C2B8E9-B4B4-4308-A3BE-7F6CD4BFBE66}" destId="{E4D65291-DD1A-42E7-A826-F2B829191569}" srcOrd="1" destOrd="0" parTransId="{62825B12-0D11-4665-AD25-5D1E5990DBF3}" sibTransId="{D361AEC8-ADD8-49E6-AE28-0EFA8D5BA47F}"/>
    <dgm:cxn modelId="{D8FFCB7A-1617-4B1A-94EB-D0B65D4182EB}" srcId="{A6106B61-DABA-4CAC-AB7E-F6239C438A08}" destId="{B1C2B8E9-B4B4-4308-A3BE-7F6CD4BFBE66}" srcOrd="0" destOrd="0" parTransId="{BE5CD866-BB03-4BEF-9B34-168D0019B30F}" sibTransId="{E3403684-9157-4739-8687-36FA09400821}"/>
    <dgm:cxn modelId="{9D3AC38B-4A6F-4A87-8044-E73FDBE4FF6A}" type="presOf" srcId="{3653AD51-00D5-4456-AA57-6B329C36CDB8}" destId="{40D1D88D-D69A-4921-AB5A-860EB0EB0FCA}" srcOrd="0" destOrd="0" presId="urn:microsoft.com/office/officeart/2005/8/layout/hList1"/>
    <dgm:cxn modelId="{CF01DE8F-168F-472A-8873-0D9644D00D71}" srcId="{D7485838-D0DE-44CB-85CD-D172EED73497}" destId="{637E04E4-91D0-42C0-9399-AE708630C5C3}" srcOrd="0" destOrd="0" parTransId="{063B7F3F-D1FB-41C6-BA58-64744E11281F}" sibTransId="{7E845929-1139-4E68-A67A-2668929CAA0B}"/>
    <dgm:cxn modelId="{0DAEFBAA-1103-45CD-8A60-7CE9D196FAF9}" type="presOf" srcId="{92027E77-7C92-49E3-93A7-7056E52D3E8E}" destId="{A99B431E-A010-458E-9524-567B2013EC54}" srcOrd="0" destOrd="1" presId="urn:microsoft.com/office/officeart/2005/8/layout/hList1"/>
    <dgm:cxn modelId="{BD697ECF-924F-485B-95AF-F3280A0145BD}" type="presOf" srcId="{E4D65291-DD1A-42E7-A826-F2B829191569}" destId="{8A72944D-2D69-43A5-9612-9AC852B8CEC3}" srcOrd="0" destOrd="1" presId="urn:microsoft.com/office/officeart/2005/8/layout/hList1"/>
    <dgm:cxn modelId="{A02957D2-6F00-4493-A2E4-A78100B07B7A}" srcId="{3653AD51-00D5-4456-AA57-6B329C36CDB8}" destId="{397CD8E1-772A-4454-8984-ECBBE32643D4}" srcOrd="1" destOrd="0" parTransId="{999531D1-1B68-45E6-8B75-22108725156E}" sibTransId="{57A950CA-4A06-431C-862E-E1DF1D92356D}"/>
    <dgm:cxn modelId="{7A331DDC-1C6C-474D-B2CA-91F09A230FAC}" type="presOf" srcId="{637E04E4-91D0-42C0-9399-AE708630C5C3}" destId="{A99B431E-A010-458E-9524-567B2013EC54}" srcOrd="0" destOrd="0" presId="urn:microsoft.com/office/officeart/2005/8/layout/hList1"/>
    <dgm:cxn modelId="{CE2E5CE8-DF58-402A-9842-96C8255B50F8}" srcId="{A6106B61-DABA-4CAC-AB7E-F6239C438A08}" destId="{D7485838-D0DE-44CB-85CD-D172EED73497}" srcOrd="1" destOrd="0" parTransId="{F026E8C0-B9DC-4B66-9531-DA3D934A98E3}" sibTransId="{44D21177-2072-4D98-AF38-EF5CD6DD0C9E}"/>
    <dgm:cxn modelId="{59AF19F2-3BCA-4038-85D9-4E1AAFCD334A}" srcId="{B1C2B8E9-B4B4-4308-A3BE-7F6CD4BFBE66}" destId="{447DD7CE-07B1-48E0-8496-9319C1B29AF1}" srcOrd="0" destOrd="0" parTransId="{D131BF7C-C324-4007-AAB1-FAD9A9EC7358}" sibTransId="{2F02B3F6-B848-43F4-B309-175DAF39E0F3}"/>
    <dgm:cxn modelId="{3D2994F9-3762-4C04-A274-8F2868CC58E7}" srcId="{D7485838-D0DE-44CB-85CD-D172EED73497}" destId="{2F0DB85D-E014-44EA-B72A-4A96D58AA772}" srcOrd="2" destOrd="0" parTransId="{18E878F5-8AB7-4312-B57D-3932C4107091}" sibTransId="{0447C8EA-CF9C-444F-963F-B595CA1AA059}"/>
    <dgm:cxn modelId="{9B1B4CFB-05D0-4E84-856C-E5EC8768B640}" srcId="{A6106B61-DABA-4CAC-AB7E-F6239C438A08}" destId="{3653AD51-00D5-4456-AA57-6B329C36CDB8}" srcOrd="2" destOrd="0" parTransId="{78A4A0D2-B9A1-4675-8288-BC7D2074223B}" sibTransId="{7164B21E-07DF-41C4-971F-FA49D8DC20F0}"/>
    <dgm:cxn modelId="{CD7C5042-A6E3-4774-9B24-ED0A84941BC0}" type="presParOf" srcId="{3002C263-2D37-43A5-B44C-0FA0B06A48C3}" destId="{9FE19325-CAE3-437E-86B7-C4A37DC15C0F}" srcOrd="0" destOrd="0" presId="urn:microsoft.com/office/officeart/2005/8/layout/hList1"/>
    <dgm:cxn modelId="{7BCF1E5B-F3CD-44CD-A7E1-C3C657B87ACF}" type="presParOf" srcId="{9FE19325-CAE3-437E-86B7-C4A37DC15C0F}" destId="{D02A747F-9D76-419E-B204-086F3F248E27}" srcOrd="0" destOrd="0" presId="urn:microsoft.com/office/officeart/2005/8/layout/hList1"/>
    <dgm:cxn modelId="{E1AF0F32-FD87-4A5F-A6AE-1B9B15EA7B80}" type="presParOf" srcId="{9FE19325-CAE3-437E-86B7-C4A37DC15C0F}" destId="{8A72944D-2D69-43A5-9612-9AC852B8CEC3}" srcOrd="1" destOrd="0" presId="urn:microsoft.com/office/officeart/2005/8/layout/hList1"/>
    <dgm:cxn modelId="{CB0E6242-D522-4768-B92F-A561CA32025F}" type="presParOf" srcId="{3002C263-2D37-43A5-B44C-0FA0B06A48C3}" destId="{3B7AE2E9-3DB4-4A02-8356-C24EDDF38213}" srcOrd="1" destOrd="0" presId="urn:microsoft.com/office/officeart/2005/8/layout/hList1"/>
    <dgm:cxn modelId="{03CB6A78-99D0-4996-A336-1757C31E8CBD}" type="presParOf" srcId="{3002C263-2D37-43A5-B44C-0FA0B06A48C3}" destId="{6D8B890C-C8CA-4815-9F7A-AA3329B2FE11}" srcOrd="2" destOrd="0" presId="urn:microsoft.com/office/officeart/2005/8/layout/hList1"/>
    <dgm:cxn modelId="{43B4531D-DBD2-45FE-9B99-6E83FEF8496C}" type="presParOf" srcId="{6D8B890C-C8CA-4815-9F7A-AA3329B2FE11}" destId="{653735FC-47CE-4211-BDAB-07E5E8EB7367}" srcOrd="0" destOrd="0" presId="urn:microsoft.com/office/officeart/2005/8/layout/hList1"/>
    <dgm:cxn modelId="{72C25B71-EE52-4CE8-AD01-07EF3EFCFA22}" type="presParOf" srcId="{6D8B890C-C8CA-4815-9F7A-AA3329B2FE11}" destId="{A99B431E-A010-458E-9524-567B2013EC54}" srcOrd="1" destOrd="0" presId="urn:microsoft.com/office/officeart/2005/8/layout/hList1"/>
    <dgm:cxn modelId="{EC3EFCFA-645D-4915-88A7-1D9823339164}" type="presParOf" srcId="{3002C263-2D37-43A5-B44C-0FA0B06A48C3}" destId="{96E70D60-7297-43B8-8511-1D1426AC4A2D}" srcOrd="3" destOrd="0" presId="urn:microsoft.com/office/officeart/2005/8/layout/hList1"/>
    <dgm:cxn modelId="{60107741-1825-4BDE-9402-8376C820524C}" type="presParOf" srcId="{3002C263-2D37-43A5-B44C-0FA0B06A48C3}" destId="{5DF591E3-3654-4CC9-AA20-D3F1AF8F23F3}" srcOrd="4" destOrd="0" presId="urn:microsoft.com/office/officeart/2005/8/layout/hList1"/>
    <dgm:cxn modelId="{002738EA-5354-4D24-999D-D139DE304D47}" type="presParOf" srcId="{5DF591E3-3654-4CC9-AA20-D3F1AF8F23F3}" destId="{40D1D88D-D69A-4921-AB5A-860EB0EB0FCA}" srcOrd="0" destOrd="0" presId="urn:microsoft.com/office/officeart/2005/8/layout/hList1"/>
    <dgm:cxn modelId="{2CC262A5-38A3-40AA-AB57-900E201AB203}" type="presParOf" srcId="{5DF591E3-3654-4CC9-AA20-D3F1AF8F23F3}" destId="{F2B939BF-A411-4BF1-B0E2-0E4A863E379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5BCB7D-603C-4A89-A3AF-34659A0141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BB0353C-F23A-4F85-A514-444B812D4F38}">
      <dgm:prSet phldrT="[Text]"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accent1"/>
              </a:solidFill>
            </a:rPr>
            <a:t>Introduction</a:t>
          </a:r>
        </a:p>
      </dgm:t>
    </dgm:pt>
    <dgm:pt modelId="{7945F98E-297B-4D71-9C44-D8DB014E41EE}" type="parTrans" cxnId="{400C7A49-8E42-4DCD-827D-1C1DD3562444}">
      <dgm:prSet/>
      <dgm:spPr/>
      <dgm:t>
        <a:bodyPr/>
        <a:lstStyle/>
        <a:p>
          <a:endParaRPr lang="en-US"/>
        </a:p>
      </dgm:t>
    </dgm:pt>
    <dgm:pt modelId="{FB83E580-0514-4D5D-AE1C-2DB3267477D1}" type="sibTrans" cxnId="{400C7A49-8E42-4DCD-827D-1C1DD3562444}">
      <dgm:prSet/>
      <dgm:spPr/>
      <dgm:t>
        <a:bodyPr/>
        <a:lstStyle/>
        <a:p>
          <a:endParaRPr lang="en-US"/>
        </a:p>
      </dgm:t>
    </dgm:pt>
    <dgm:pt modelId="{D257CFE3-5C0B-4D42-A018-F5D7E36C17A1}">
      <dgm:prSet phldrT="[Text]"/>
      <dgm:spPr>
        <a:solidFill>
          <a:schemeClr val="tx1">
            <a:lumMod val="9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accent1"/>
              </a:solidFill>
            </a:rPr>
            <a:t>Objective</a:t>
          </a:r>
        </a:p>
      </dgm:t>
    </dgm:pt>
    <dgm:pt modelId="{D2B22A89-0B74-490F-99B9-0AFE6C971A0A}" type="parTrans" cxnId="{B4C1F7C7-B123-4A97-9A89-C192A466DAE0}">
      <dgm:prSet/>
      <dgm:spPr/>
      <dgm:t>
        <a:bodyPr/>
        <a:lstStyle/>
        <a:p>
          <a:endParaRPr lang="en-US"/>
        </a:p>
      </dgm:t>
    </dgm:pt>
    <dgm:pt modelId="{97640DFF-F194-4431-B858-522C73EAC806}" type="sibTrans" cxnId="{B4C1F7C7-B123-4A97-9A89-C192A466DAE0}">
      <dgm:prSet/>
      <dgm:spPr/>
      <dgm:t>
        <a:bodyPr/>
        <a:lstStyle/>
        <a:p>
          <a:endParaRPr lang="en-US"/>
        </a:p>
      </dgm:t>
    </dgm:pt>
    <dgm:pt modelId="{36F047FC-82DB-457F-AB5F-2056AA2507BA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Approach</a:t>
          </a:r>
        </a:p>
      </dgm:t>
    </dgm:pt>
    <dgm:pt modelId="{6EF7F344-9671-46D9-901D-E1F274271035}" type="parTrans" cxnId="{C3A18BF1-2010-4251-8900-16A93A50E653}">
      <dgm:prSet/>
      <dgm:spPr/>
      <dgm:t>
        <a:bodyPr/>
        <a:lstStyle/>
        <a:p>
          <a:endParaRPr lang="en-US"/>
        </a:p>
      </dgm:t>
    </dgm:pt>
    <dgm:pt modelId="{6F467BD9-933A-466D-BA96-5B3B5D9BCBF3}" type="sibTrans" cxnId="{C3A18BF1-2010-4251-8900-16A93A50E653}">
      <dgm:prSet/>
      <dgm:spPr/>
      <dgm:t>
        <a:bodyPr/>
        <a:lstStyle/>
        <a:p>
          <a:endParaRPr lang="en-US"/>
        </a:p>
      </dgm:t>
    </dgm:pt>
    <dgm:pt modelId="{B78D5B86-2C08-4AD0-83FB-AB9614690026}">
      <dgm:prSet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accent1"/>
              </a:solidFill>
            </a:rPr>
            <a:t>Recommendation</a:t>
          </a:r>
        </a:p>
      </dgm:t>
    </dgm:pt>
    <dgm:pt modelId="{488375E8-AC1E-4A7B-B9B6-501531080EB5}" type="parTrans" cxnId="{1A4DEB92-DB17-46C8-A544-C644E27CF03A}">
      <dgm:prSet/>
      <dgm:spPr/>
      <dgm:t>
        <a:bodyPr/>
        <a:lstStyle/>
        <a:p>
          <a:endParaRPr lang="en-US"/>
        </a:p>
      </dgm:t>
    </dgm:pt>
    <dgm:pt modelId="{316FED74-1CC7-4DE3-9A0B-B26BC0AD2AC2}" type="sibTrans" cxnId="{1A4DEB92-DB17-46C8-A544-C644E27CF03A}">
      <dgm:prSet/>
      <dgm:spPr/>
      <dgm:t>
        <a:bodyPr/>
        <a:lstStyle/>
        <a:p>
          <a:endParaRPr lang="en-US"/>
        </a:p>
      </dgm:t>
    </dgm:pt>
    <dgm:pt modelId="{FC29BC1D-452E-460A-BC04-E62F8115DE60}">
      <dgm:prSet/>
      <dgm:spPr/>
      <dgm:t>
        <a:bodyPr/>
        <a:lstStyle/>
        <a:p>
          <a:r>
            <a:rPr lang="en-US" dirty="0"/>
            <a:t>6</a:t>
          </a:r>
        </a:p>
      </dgm:t>
    </dgm:pt>
    <dgm:pt modelId="{DA34E213-AE60-42B7-A502-773F1326EA10}" type="parTrans" cxnId="{1B78E70A-672A-41BD-A090-77ECFED6E81B}">
      <dgm:prSet/>
      <dgm:spPr/>
      <dgm:t>
        <a:bodyPr/>
        <a:lstStyle/>
        <a:p>
          <a:endParaRPr lang="en-US"/>
        </a:p>
      </dgm:t>
    </dgm:pt>
    <dgm:pt modelId="{AB8D26A4-D1F9-4078-84FC-8C1645823F0E}" type="sibTrans" cxnId="{1B78E70A-672A-41BD-A090-77ECFED6E81B}">
      <dgm:prSet/>
      <dgm:spPr/>
      <dgm:t>
        <a:bodyPr/>
        <a:lstStyle/>
        <a:p>
          <a:endParaRPr lang="en-US"/>
        </a:p>
      </dgm:t>
    </dgm:pt>
    <dgm:pt modelId="{9C44023E-1036-462A-93A5-A7A5D93DF14F}">
      <dgm:prSet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accent1"/>
              </a:solidFill>
            </a:rPr>
            <a:t>Results</a:t>
          </a:r>
        </a:p>
      </dgm:t>
    </dgm:pt>
    <dgm:pt modelId="{087108B0-A5CC-4218-AF85-245CDE955567}" type="parTrans" cxnId="{30863EA1-9925-40B5-A93F-DD4D02F16FC0}">
      <dgm:prSet/>
      <dgm:spPr/>
      <dgm:t>
        <a:bodyPr/>
        <a:lstStyle/>
        <a:p>
          <a:endParaRPr lang="en-US"/>
        </a:p>
      </dgm:t>
    </dgm:pt>
    <dgm:pt modelId="{77C8A8B9-2C36-4838-94ED-B9FA1B35CDEE}" type="sibTrans" cxnId="{30863EA1-9925-40B5-A93F-DD4D02F16FC0}">
      <dgm:prSet/>
      <dgm:spPr/>
      <dgm:t>
        <a:bodyPr/>
        <a:lstStyle/>
        <a:p>
          <a:endParaRPr lang="en-US"/>
        </a:p>
      </dgm:t>
    </dgm:pt>
    <dgm:pt modelId="{05E2FB24-EE6A-4D2F-8CD4-8081C69A2479}" type="pres">
      <dgm:prSet presAssocID="{BD5BCB7D-603C-4A89-A3AF-34659A0141CA}" presName="Name0" presStyleCnt="0">
        <dgm:presLayoutVars>
          <dgm:dir/>
          <dgm:animLvl val="lvl"/>
          <dgm:resizeHandles val="exact"/>
        </dgm:presLayoutVars>
      </dgm:prSet>
      <dgm:spPr/>
    </dgm:pt>
    <dgm:pt modelId="{CB2A46C3-CBCD-40FF-8CE2-DC9171752C87}" type="pres">
      <dgm:prSet presAssocID="{EBB0353C-F23A-4F85-A514-444B812D4F38}" presName="parTxOnly" presStyleLbl="node1" presStyleIdx="0" presStyleCnt="6" custScaleX="121000" custLinFactNeighborX="-4091">
        <dgm:presLayoutVars>
          <dgm:chMax val="0"/>
          <dgm:chPref val="0"/>
          <dgm:bulletEnabled val="1"/>
        </dgm:presLayoutVars>
      </dgm:prSet>
      <dgm:spPr/>
    </dgm:pt>
    <dgm:pt modelId="{FD11BDA1-80E7-4DBA-9EA9-FF52245A33F1}" type="pres">
      <dgm:prSet presAssocID="{FB83E580-0514-4D5D-AE1C-2DB3267477D1}" presName="parTxOnlySpace" presStyleCnt="0"/>
      <dgm:spPr/>
    </dgm:pt>
    <dgm:pt modelId="{4A7CCE79-FD6D-4130-BE36-AE98E16E401E}" type="pres">
      <dgm:prSet presAssocID="{D257CFE3-5C0B-4D42-A018-F5D7E36C17A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979C8AE-9EFF-404E-AFA7-1AAB26BA1680}" type="pres">
      <dgm:prSet presAssocID="{97640DFF-F194-4431-B858-522C73EAC806}" presName="parTxOnlySpace" presStyleCnt="0"/>
      <dgm:spPr/>
    </dgm:pt>
    <dgm:pt modelId="{38A15A4A-3D05-4C5A-97C3-855A1E3270AC}" type="pres">
      <dgm:prSet presAssocID="{36F047FC-82DB-457F-AB5F-2056AA2507B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0122498-4AD6-4FC3-973F-3E987EB97429}" type="pres">
      <dgm:prSet presAssocID="{6F467BD9-933A-466D-BA96-5B3B5D9BCBF3}" presName="parTxOnlySpace" presStyleCnt="0"/>
      <dgm:spPr/>
    </dgm:pt>
    <dgm:pt modelId="{9085DEAD-C355-4949-B6AD-89A0A5BF6DDF}" type="pres">
      <dgm:prSet presAssocID="{9C44023E-1036-462A-93A5-A7A5D93DF14F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C3E052D-80FE-455E-8D21-348DC04E7D76}" type="pres">
      <dgm:prSet presAssocID="{77C8A8B9-2C36-4838-94ED-B9FA1B35CDEE}" presName="parTxOnlySpace" presStyleCnt="0"/>
      <dgm:spPr/>
    </dgm:pt>
    <dgm:pt modelId="{2F9691C4-1601-4670-B478-777F9EAB1FF2}" type="pres">
      <dgm:prSet presAssocID="{B78D5B86-2C08-4AD0-83FB-AB9614690026}" presName="parTxOnly" presStyleLbl="node1" presStyleIdx="4" presStyleCnt="6" custScaleX="110000">
        <dgm:presLayoutVars>
          <dgm:chMax val="0"/>
          <dgm:chPref val="0"/>
          <dgm:bulletEnabled val="1"/>
        </dgm:presLayoutVars>
      </dgm:prSet>
      <dgm:spPr/>
    </dgm:pt>
    <dgm:pt modelId="{CF4E1FC0-04C3-4EE3-A445-4D982BA865DC}" type="pres">
      <dgm:prSet presAssocID="{316FED74-1CC7-4DE3-9A0B-B26BC0AD2AC2}" presName="parTxOnlySpace" presStyleCnt="0"/>
      <dgm:spPr/>
    </dgm:pt>
    <dgm:pt modelId="{D1F89441-2914-419E-9BB9-929D512C7284}" type="pres">
      <dgm:prSet presAssocID="{FC29BC1D-452E-460A-BC04-E62F8115DE6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B78E70A-672A-41BD-A090-77ECFED6E81B}" srcId="{BD5BCB7D-603C-4A89-A3AF-34659A0141CA}" destId="{FC29BC1D-452E-460A-BC04-E62F8115DE60}" srcOrd="5" destOrd="0" parTransId="{DA34E213-AE60-42B7-A502-773F1326EA10}" sibTransId="{AB8D26A4-D1F9-4078-84FC-8C1645823F0E}"/>
    <dgm:cxn modelId="{F5DA9510-4E96-4215-993F-4B6B8FD914A1}" type="presOf" srcId="{EBB0353C-F23A-4F85-A514-444B812D4F38}" destId="{CB2A46C3-CBCD-40FF-8CE2-DC9171752C87}" srcOrd="0" destOrd="0" presId="urn:microsoft.com/office/officeart/2005/8/layout/chevron1"/>
    <dgm:cxn modelId="{C735E63F-FD89-4EFA-9CD5-E069F55C2339}" type="presOf" srcId="{36F047FC-82DB-457F-AB5F-2056AA2507BA}" destId="{38A15A4A-3D05-4C5A-97C3-855A1E3270AC}" srcOrd="0" destOrd="0" presId="urn:microsoft.com/office/officeart/2005/8/layout/chevron1"/>
    <dgm:cxn modelId="{A6378844-A87F-4B19-ACEC-AA9D1AEDEB0D}" type="presOf" srcId="{D257CFE3-5C0B-4D42-A018-F5D7E36C17A1}" destId="{4A7CCE79-FD6D-4130-BE36-AE98E16E401E}" srcOrd="0" destOrd="0" presId="urn:microsoft.com/office/officeart/2005/8/layout/chevron1"/>
    <dgm:cxn modelId="{74425267-A29D-4F16-9142-65EF9CE7D109}" type="presOf" srcId="{B78D5B86-2C08-4AD0-83FB-AB9614690026}" destId="{2F9691C4-1601-4670-B478-777F9EAB1FF2}" srcOrd="0" destOrd="0" presId="urn:microsoft.com/office/officeart/2005/8/layout/chevron1"/>
    <dgm:cxn modelId="{400C7A49-8E42-4DCD-827D-1C1DD3562444}" srcId="{BD5BCB7D-603C-4A89-A3AF-34659A0141CA}" destId="{EBB0353C-F23A-4F85-A514-444B812D4F38}" srcOrd="0" destOrd="0" parTransId="{7945F98E-297B-4D71-9C44-D8DB014E41EE}" sibTransId="{FB83E580-0514-4D5D-AE1C-2DB3267477D1}"/>
    <dgm:cxn modelId="{1A4DEB92-DB17-46C8-A544-C644E27CF03A}" srcId="{BD5BCB7D-603C-4A89-A3AF-34659A0141CA}" destId="{B78D5B86-2C08-4AD0-83FB-AB9614690026}" srcOrd="4" destOrd="0" parTransId="{488375E8-AC1E-4A7B-B9B6-501531080EB5}" sibTransId="{316FED74-1CC7-4DE3-9A0B-B26BC0AD2AC2}"/>
    <dgm:cxn modelId="{2CD9F99A-3014-453A-B660-AE15475733AA}" type="presOf" srcId="{9C44023E-1036-462A-93A5-A7A5D93DF14F}" destId="{9085DEAD-C355-4949-B6AD-89A0A5BF6DDF}" srcOrd="0" destOrd="0" presId="urn:microsoft.com/office/officeart/2005/8/layout/chevron1"/>
    <dgm:cxn modelId="{30863EA1-9925-40B5-A93F-DD4D02F16FC0}" srcId="{BD5BCB7D-603C-4A89-A3AF-34659A0141CA}" destId="{9C44023E-1036-462A-93A5-A7A5D93DF14F}" srcOrd="3" destOrd="0" parTransId="{087108B0-A5CC-4218-AF85-245CDE955567}" sibTransId="{77C8A8B9-2C36-4838-94ED-B9FA1B35CDEE}"/>
    <dgm:cxn modelId="{B4C1F7C7-B123-4A97-9A89-C192A466DAE0}" srcId="{BD5BCB7D-603C-4A89-A3AF-34659A0141CA}" destId="{D257CFE3-5C0B-4D42-A018-F5D7E36C17A1}" srcOrd="1" destOrd="0" parTransId="{D2B22A89-0B74-490F-99B9-0AFE6C971A0A}" sibTransId="{97640DFF-F194-4431-B858-522C73EAC806}"/>
    <dgm:cxn modelId="{68D27BEE-E6BA-4B72-88D0-C8F3CF9E94A0}" type="presOf" srcId="{BD5BCB7D-603C-4A89-A3AF-34659A0141CA}" destId="{05E2FB24-EE6A-4D2F-8CD4-8081C69A2479}" srcOrd="0" destOrd="0" presId="urn:microsoft.com/office/officeart/2005/8/layout/chevron1"/>
    <dgm:cxn modelId="{C3A18BF1-2010-4251-8900-16A93A50E653}" srcId="{BD5BCB7D-603C-4A89-A3AF-34659A0141CA}" destId="{36F047FC-82DB-457F-AB5F-2056AA2507BA}" srcOrd="2" destOrd="0" parTransId="{6EF7F344-9671-46D9-901D-E1F274271035}" sibTransId="{6F467BD9-933A-466D-BA96-5B3B5D9BCBF3}"/>
    <dgm:cxn modelId="{6DA7DCFB-FA23-4FD9-97E4-462207D23213}" type="presOf" srcId="{FC29BC1D-452E-460A-BC04-E62F8115DE60}" destId="{D1F89441-2914-419E-9BB9-929D512C7284}" srcOrd="0" destOrd="0" presId="urn:microsoft.com/office/officeart/2005/8/layout/chevron1"/>
    <dgm:cxn modelId="{67F94C8F-D9E4-4E13-AFFD-1DCB6E49F2D4}" type="presParOf" srcId="{05E2FB24-EE6A-4D2F-8CD4-8081C69A2479}" destId="{CB2A46C3-CBCD-40FF-8CE2-DC9171752C87}" srcOrd="0" destOrd="0" presId="urn:microsoft.com/office/officeart/2005/8/layout/chevron1"/>
    <dgm:cxn modelId="{312C209F-AE83-4AC8-A31E-CAAE345BAED9}" type="presParOf" srcId="{05E2FB24-EE6A-4D2F-8CD4-8081C69A2479}" destId="{FD11BDA1-80E7-4DBA-9EA9-FF52245A33F1}" srcOrd="1" destOrd="0" presId="urn:microsoft.com/office/officeart/2005/8/layout/chevron1"/>
    <dgm:cxn modelId="{98E0F9C3-2C7E-4B00-927D-6D5E92031B1A}" type="presParOf" srcId="{05E2FB24-EE6A-4D2F-8CD4-8081C69A2479}" destId="{4A7CCE79-FD6D-4130-BE36-AE98E16E401E}" srcOrd="2" destOrd="0" presId="urn:microsoft.com/office/officeart/2005/8/layout/chevron1"/>
    <dgm:cxn modelId="{34958875-E8B0-4734-9F4E-30D59C6076BA}" type="presParOf" srcId="{05E2FB24-EE6A-4D2F-8CD4-8081C69A2479}" destId="{E979C8AE-9EFF-404E-AFA7-1AAB26BA1680}" srcOrd="3" destOrd="0" presId="urn:microsoft.com/office/officeart/2005/8/layout/chevron1"/>
    <dgm:cxn modelId="{DEB75F3E-1AA8-4935-BA30-10FE30381225}" type="presParOf" srcId="{05E2FB24-EE6A-4D2F-8CD4-8081C69A2479}" destId="{38A15A4A-3D05-4C5A-97C3-855A1E3270AC}" srcOrd="4" destOrd="0" presId="urn:microsoft.com/office/officeart/2005/8/layout/chevron1"/>
    <dgm:cxn modelId="{5F5BA5F7-5FF5-412E-ACC0-8322AD266844}" type="presParOf" srcId="{05E2FB24-EE6A-4D2F-8CD4-8081C69A2479}" destId="{C0122498-4AD6-4FC3-973F-3E987EB97429}" srcOrd="5" destOrd="0" presId="urn:microsoft.com/office/officeart/2005/8/layout/chevron1"/>
    <dgm:cxn modelId="{F9E701B6-B233-4C8E-9CCB-6470CC2BC9E0}" type="presParOf" srcId="{05E2FB24-EE6A-4D2F-8CD4-8081C69A2479}" destId="{9085DEAD-C355-4949-B6AD-89A0A5BF6DDF}" srcOrd="6" destOrd="0" presId="urn:microsoft.com/office/officeart/2005/8/layout/chevron1"/>
    <dgm:cxn modelId="{34AB7495-F6FD-4777-8DEA-7535AB186856}" type="presParOf" srcId="{05E2FB24-EE6A-4D2F-8CD4-8081C69A2479}" destId="{2C3E052D-80FE-455E-8D21-348DC04E7D76}" srcOrd="7" destOrd="0" presId="urn:microsoft.com/office/officeart/2005/8/layout/chevron1"/>
    <dgm:cxn modelId="{CC3A0B84-0C34-44B0-83D2-3A177620EC94}" type="presParOf" srcId="{05E2FB24-EE6A-4D2F-8CD4-8081C69A2479}" destId="{2F9691C4-1601-4670-B478-777F9EAB1FF2}" srcOrd="8" destOrd="0" presId="urn:microsoft.com/office/officeart/2005/8/layout/chevron1"/>
    <dgm:cxn modelId="{E3DD0AD8-B991-43EA-8C2E-0D0E38F73B5E}" type="presParOf" srcId="{05E2FB24-EE6A-4D2F-8CD4-8081C69A2479}" destId="{CF4E1FC0-04C3-4EE3-A445-4D982BA865DC}" srcOrd="9" destOrd="0" presId="urn:microsoft.com/office/officeart/2005/8/layout/chevron1"/>
    <dgm:cxn modelId="{365DAB38-492B-48E7-A345-E75E86FF7BA7}" type="presParOf" srcId="{05E2FB24-EE6A-4D2F-8CD4-8081C69A2479}" destId="{D1F89441-2914-419E-9BB9-929D512C7284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5BCB7D-603C-4A89-A3AF-34659A0141C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</dgm:pt>
    <dgm:pt modelId="{EBB0353C-F23A-4F85-A514-444B812D4F38}">
      <dgm:prSet phldrT="[Text]"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>
              <a:solidFill>
                <a:schemeClr val="accent1"/>
              </a:solidFill>
            </a:rPr>
            <a:t>Introduction</a:t>
          </a:r>
          <a:endParaRPr lang="en-US" dirty="0">
            <a:solidFill>
              <a:schemeClr val="accent1"/>
            </a:solidFill>
          </a:endParaRPr>
        </a:p>
      </dgm:t>
    </dgm:pt>
    <dgm:pt modelId="{7945F98E-297B-4D71-9C44-D8DB014E41EE}" type="parTrans" cxnId="{400C7A49-8E42-4DCD-827D-1C1DD3562444}">
      <dgm:prSet/>
      <dgm:spPr/>
      <dgm:t>
        <a:bodyPr/>
        <a:lstStyle/>
        <a:p>
          <a:endParaRPr lang="en-US"/>
        </a:p>
      </dgm:t>
    </dgm:pt>
    <dgm:pt modelId="{FB83E580-0514-4D5D-AE1C-2DB3267477D1}" type="sibTrans" cxnId="{400C7A49-8E42-4DCD-827D-1C1DD3562444}">
      <dgm:prSet/>
      <dgm:spPr/>
      <dgm:t>
        <a:bodyPr/>
        <a:lstStyle/>
        <a:p>
          <a:endParaRPr lang="en-US"/>
        </a:p>
      </dgm:t>
    </dgm:pt>
    <dgm:pt modelId="{D257CFE3-5C0B-4D42-A018-F5D7E36C17A1}">
      <dgm:prSet phldrT="[Text]"/>
      <dgm:spPr>
        <a:solidFill>
          <a:schemeClr val="tx1">
            <a:lumMod val="9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>
              <a:solidFill>
                <a:schemeClr val="accent1"/>
              </a:solidFill>
            </a:rPr>
            <a:t>Objective</a:t>
          </a:r>
          <a:endParaRPr lang="en-US" dirty="0">
            <a:solidFill>
              <a:schemeClr val="accent1"/>
            </a:solidFill>
          </a:endParaRPr>
        </a:p>
      </dgm:t>
    </dgm:pt>
    <dgm:pt modelId="{D2B22A89-0B74-490F-99B9-0AFE6C971A0A}" type="parTrans" cxnId="{B4C1F7C7-B123-4A97-9A89-C192A466DAE0}">
      <dgm:prSet/>
      <dgm:spPr/>
      <dgm:t>
        <a:bodyPr/>
        <a:lstStyle/>
        <a:p>
          <a:endParaRPr lang="en-US"/>
        </a:p>
      </dgm:t>
    </dgm:pt>
    <dgm:pt modelId="{97640DFF-F194-4431-B858-522C73EAC806}" type="sibTrans" cxnId="{B4C1F7C7-B123-4A97-9A89-C192A466DAE0}">
      <dgm:prSet/>
      <dgm:spPr/>
      <dgm:t>
        <a:bodyPr/>
        <a:lstStyle/>
        <a:p>
          <a:endParaRPr lang="en-US"/>
        </a:p>
      </dgm:t>
    </dgm:pt>
    <dgm:pt modelId="{36F047FC-82DB-457F-AB5F-2056AA2507BA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Approach</a:t>
          </a:r>
          <a:endParaRPr lang="en-US" dirty="0">
            <a:solidFill>
              <a:schemeClr val="tx1"/>
            </a:solidFill>
          </a:endParaRPr>
        </a:p>
      </dgm:t>
    </dgm:pt>
    <dgm:pt modelId="{6EF7F344-9671-46D9-901D-E1F274271035}" type="parTrans" cxnId="{C3A18BF1-2010-4251-8900-16A93A50E653}">
      <dgm:prSet/>
      <dgm:spPr/>
      <dgm:t>
        <a:bodyPr/>
        <a:lstStyle/>
        <a:p>
          <a:endParaRPr lang="en-US"/>
        </a:p>
      </dgm:t>
    </dgm:pt>
    <dgm:pt modelId="{6F467BD9-933A-466D-BA96-5B3B5D9BCBF3}" type="sibTrans" cxnId="{C3A18BF1-2010-4251-8900-16A93A50E653}">
      <dgm:prSet/>
      <dgm:spPr/>
      <dgm:t>
        <a:bodyPr/>
        <a:lstStyle/>
        <a:p>
          <a:endParaRPr lang="en-US"/>
        </a:p>
      </dgm:t>
    </dgm:pt>
    <dgm:pt modelId="{B78D5B86-2C08-4AD0-83FB-AB9614690026}">
      <dgm:prSet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>
              <a:solidFill>
                <a:schemeClr val="accent1"/>
              </a:solidFill>
            </a:rPr>
            <a:t>Recommendation</a:t>
          </a:r>
          <a:endParaRPr lang="en-US" dirty="0">
            <a:solidFill>
              <a:schemeClr val="accent1"/>
            </a:solidFill>
          </a:endParaRPr>
        </a:p>
      </dgm:t>
    </dgm:pt>
    <dgm:pt modelId="{488375E8-AC1E-4A7B-B9B6-501531080EB5}" type="parTrans" cxnId="{1A4DEB92-DB17-46C8-A544-C644E27CF03A}">
      <dgm:prSet/>
      <dgm:spPr/>
      <dgm:t>
        <a:bodyPr/>
        <a:lstStyle/>
        <a:p>
          <a:endParaRPr lang="en-US"/>
        </a:p>
      </dgm:t>
    </dgm:pt>
    <dgm:pt modelId="{316FED74-1CC7-4DE3-9A0B-B26BC0AD2AC2}" type="sibTrans" cxnId="{1A4DEB92-DB17-46C8-A544-C644E27CF03A}">
      <dgm:prSet/>
      <dgm:spPr/>
      <dgm:t>
        <a:bodyPr/>
        <a:lstStyle/>
        <a:p>
          <a:endParaRPr lang="en-US"/>
        </a:p>
      </dgm:t>
    </dgm:pt>
    <dgm:pt modelId="{FC29BC1D-452E-460A-BC04-E62F8115DE60}">
      <dgm:prSet/>
      <dgm:spPr/>
      <dgm:t>
        <a:bodyPr/>
        <a:lstStyle/>
        <a:p>
          <a:r>
            <a:rPr lang="en-US" dirty="0"/>
            <a:t>7</a:t>
          </a:r>
        </a:p>
      </dgm:t>
    </dgm:pt>
    <dgm:pt modelId="{DA34E213-AE60-42B7-A502-773F1326EA10}" type="parTrans" cxnId="{1B78E70A-672A-41BD-A090-77ECFED6E81B}">
      <dgm:prSet/>
      <dgm:spPr/>
      <dgm:t>
        <a:bodyPr/>
        <a:lstStyle/>
        <a:p>
          <a:endParaRPr lang="en-US"/>
        </a:p>
      </dgm:t>
    </dgm:pt>
    <dgm:pt modelId="{AB8D26A4-D1F9-4078-84FC-8C1645823F0E}" type="sibTrans" cxnId="{1B78E70A-672A-41BD-A090-77ECFED6E81B}">
      <dgm:prSet/>
      <dgm:spPr/>
      <dgm:t>
        <a:bodyPr/>
        <a:lstStyle/>
        <a:p>
          <a:endParaRPr lang="en-US"/>
        </a:p>
      </dgm:t>
    </dgm:pt>
    <dgm:pt modelId="{9C44023E-1036-462A-93A5-A7A5D93DF14F}">
      <dgm:prSet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>
              <a:solidFill>
                <a:schemeClr val="accent1"/>
              </a:solidFill>
            </a:rPr>
            <a:t>Results</a:t>
          </a:r>
          <a:endParaRPr lang="en-US" dirty="0">
            <a:solidFill>
              <a:schemeClr val="accent1"/>
            </a:solidFill>
          </a:endParaRPr>
        </a:p>
      </dgm:t>
    </dgm:pt>
    <dgm:pt modelId="{087108B0-A5CC-4218-AF85-245CDE955567}" type="parTrans" cxnId="{30863EA1-9925-40B5-A93F-DD4D02F16FC0}">
      <dgm:prSet/>
      <dgm:spPr/>
      <dgm:t>
        <a:bodyPr/>
        <a:lstStyle/>
        <a:p>
          <a:endParaRPr lang="en-US"/>
        </a:p>
      </dgm:t>
    </dgm:pt>
    <dgm:pt modelId="{77C8A8B9-2C36-4838-94ED-B9FA1B35CDEE}" type="sibTrans" cxnId="{30863EA1-9925-40B5-A93F-DD4D02F16FC0}">
      <dgm:prSet/>
      <dgm:spPr/>
      <dgm:t>
        <a:bodyPr/>
        <a:lstStyle/>
        <a:p>
          <a:endParaRPr lang="en-US"/>
        </a:p>
      </dgm:t>
    </dgm:pt>
    <dgm:pt modelId="{9A7C4240-C82C-4EEB-9BC6-FDF8C13B1285}" type="pres">
      <dgm:prSet presAssocID="{BD5BCB7D-603C-4A89-A3AF-34659A0141CA}" presName="vert0" presStyleCnt="0">
        <dgm:presLayoutVars>
          <dgm:dir/>
          <dgm:animOne val="branch"/>
          <dgm:animLvl val="lvl"/>
        </dgm:presLayoutVars>
      </dgm:prSet>
      <dgm:spPr/>
    </dgm:pt>
    <dgm:pt modelId="{B8670FB2-650F-4678-B12A-9D9869217EA3}" type="pres">
      <dgm:prSet presAssocID="{EBB0353C-F23A-4F85-A514-444B812D4F38}" presName="thickLine" presStyleLbl="alignNode1" presStyleIdx="0" presStyleCnt="6"/>
      <dgm:spPr/>
    </dgm:pt>
    <dgm:pt modelId="{97BFBBC7-0932-44A2-AB33-2D4E519159D5}" type="pres">
      <dgm:prSet presAssocID="{EBB0353C-F23A-4F85-A514-444B812D4F38}" presName="horz1" presStyleCnt="0"/>
      <dgm:spPr/>
    </dgm:pt>
    <dgm:pt modelId="{F46A1F63-9E87-4258-9B7D-EF3C702D07A2}" type="pres">
      <dgm:prSet presAssocID="{EBB0353C-F23A-4F85-A514-444B812D4F38}" presName="tx1" presStyleLbl="revTx" presStyleIdx="0" presStyleCnt="6"/>
      <dgm:spPr/>
    </dgm:pt>
    <dgm:pt modelId="{245C5725-A2C2-496C-BB4D-7B7196B11909}" type="pres">
      <dgm:prSet presAssocID="{EBB0353C-F23A-4F85-A514-444B812D4F38}" presName="vert1" presStyleCnt="0"/>
      <dgm:spPr/>
    </dgm:pt>
    <dgm:pt modelId="{232BBF31-8179-41EA-8505-532A5183F1B6}" type="pres">
      <dgm:prSet presAssocID="{D257CFE3-5C0B-4D42-A018-F5D7E36C17A1}" presName="thickLine" presStyleLbl="alignNode1" presStyleIdx="1" presStyleCnt="6"/>
      <dgm:spPr/>
    </dgm:pt>
    <dgm:pt modelId="{66AFBD64-401A-4780-82C7-3ACD9A20D10D}" type="pres">
      <dgm:prSet presAssocID="{D257CFE3-5C0B-4D42-A018-F5D7E36C17A1}" presName="horz1" presStyleCnt="0"/>
      <dgm:spPr/>
    </dgm:pt>
    <dgm:pt modelId="{298DE24F-055B-4A3E-B8F1-F2A49C8C6816}" type="pres">
      <dgm:prSet presAssocID="{D257CFE3-5C0B-4D42-A018-F5D7E36C17A1}" presName="tx1" presStyleLbl="revTx" presStyleIdx="1" presStyleCnt="6"/>
      <dgm:spPr/>
    </dgm:pt>
    <dgm:pt modelId="{A83E3185-7265-47C6-B35B-D95C48C621B6}" type="pres">
      <dgm:prSet presAssocID="{D257CFE3-5C0B-4D42-A018-F5D7E36C17A1}" presName="vert1" presStyleCnt="0"/>
      <dgm:spPr/>
    </dgm:pt>
    <dgm:pt modelId="{B26A3D8D-3F8C-404A-AF02-5928096580DF}" type="pres">
      <dgm:prSet presAssocID="{36F047FC-82DB-457F-AB5F-2056AA2507BA}" presName="thickLine" presStyleLbl="alignNode1" presStyleIdx="2" presStyleCnt="6"/>
      <dgm:spPr/>
    </dgm:pt>
    <dgm:pt modelId="{7DB2C8C4-1B96-4ECE-9A0E-1A18FE85B0DB}" type="pres">
      <dgm:prSet presAssocID="{36F047FC-82DB-457F-AB5F-2056AA2507BA}" presName="horz1" presStyleCnt="0"/>
      <dgm:spPr/>
    </dgm:pt>
    <dgm:pt modelId="{49C4B40D-29A8-471F-B43C-0830556BA613}" type="pres">
      <dgm:prSet presAssocID="{36F047FC-82DB-457F-AB5F-2056AA2507BA}" presName="tx1" presStyleLbl="revTx" presStyleIdx="2" presStyleCnt="6"/>
      <dgm:spPr/>
    </dgm:pt>
    <dgm:pt modelId="{4F84F3F5-33C0-4D6A-BFEA-94A85FF01136}" type="pres">
      <dgm:prSet presAssocID="{36F047FC-82DB-457F-AB5F-2056AA2507BA}" presName="vert1" presStyleCnt="0"/>
      <dgm:spPr/>
    </dgm:pt>
    <dgm:pt modelId="{F398238E-F4F4-4406-9218-8FEFE276E9EE}" type="pres">
      <dgm:prSet presAssocID="{9C44023E-1036-462A-93A5-A7A5D93DF14F}" presName="thickLine" presStyleLbl="alignNode1" presStyleIdx="3" presStyleCnt="6"/>
      <dgm:spPr/>
    </dgm:pt>
    <dgm:pt modelId="{B5E04381-EC36-44FB-B883-91755279637C}" type="pres">
      <dgm:prSet presAssocID="{9C44023E-1036-462A-93A5-A7A5D93DF14F}" presName="horz1" presStyleCnt="0"/>
      <dgm:spPr/>
    </dgm:pt>
    <dgm:pt modelId="{81E5C233-8F5A-446D-B0F2-B07FD324D4E1}" type="pres">
      <dgm:prSet presAssocID="{9C44023E-1036-462A-93A5-A7A5D93DF14F}" presName="tx1" presStyleLbl="revTx" presStyleIdx="3" presStyleCnt="6"/>
      <dgm:spPr/>
    </dgm:pt>
    <dgm:pt modelId="{DE5ADDAB-17D5-4957-8659-71191AE038E2}" type="pres">
      <dgm:prSet presAssocID="{9C44023E-1036-462A-93A5-A7A5D93DF14F}" presName="vert1" presStyleCnt="0"/>
      <dgm:spPr/>
    </dgm:pt>
    <dgm:pt modelId="{01F6AEAC-3E44-4C46-8764-636E32E452CF}" type="pres">
      <dgm:prSet presAssocID="{B78D5B86-2C08-4AD0-83FB-AB9614690026}" presName="thickLine" presStyleLbl="alignNode1" presStyleIdx="4" presStyleCnt="6"/>
      <dgm:spPr/>
    </dgm:pt>
    <dgm:pt modelId="{2D79F735-E20C-4215-A0E7-F7FD25753156}" type="pres">
      <dgm:prSet presAssocID="{B78D5B86-2C08-4AD0-83FB-AB9614690026}" presName="horz1" presStyleCnt="0"/>
      <dgm:spPr/>
    </dgm:pt>
    <dgm:pt modelId="{73D1FFAE-936E-4186-BBD1-30D9D6519015}" type="pres">
      <dgm:prSet presAssocID="{B78D5B86-2C08-4AD0-83FB-AB9614690026}" presName="tx1" presStyleLbl="revTx" presStyleIdx="4" presStyleCnt="6"/>
      <dgm:spPr/>
    </dgm:pt>
    <dgm:pt modelId="{6F8B72DD-EB39-492C-AAD3-F8D00A1DB03E}" type="pres">
      <dgm:prSet presAssocID="{B78D5B86-2C08-4AD0-83FB-AB9614690026}" presName="vert1" presStyleCnt="0"/>
      <dgm:spPr/>
    </dgm:pt>
    <dgm:pt modelId="{0E297273-5A5A-46D2-BC51-A92F450DD80D}" type="pres">
      <dgm:prSet presAssocID="{FC29BC1D-452E-460A-BC04-E62F8115DE60}" presName="thickLine" presStyleLbl="alignNode1" presStyleIdx="5" presStyleCnt="6"/>
      <dgm:spPr/>
    </dgm:pt>
    <dgm:pt modelId="{06B3CD0F-7368-4695-A17B-0388DB4BCABD}" type="pres">
      <dgm:prSet presAssocID="{FC29BC1D-452E-460A-BC04-E62F8115DE60}" presName="horz1" presStyleCnt="0"/>
      <dgm:spPr/>
    </dgm:pt>
    <dgm:pt modelId="{1EB8AC82-F5AC-45E4-B606-24BAD1A49E15}" type="pres">
      <dgm:prSet presAssocID="{FC29BC1D-452E-460A-BC04-E62F8115DE60}" presName="tx1" presStyleLbl="revTx" presStyleIdx="5" presStyleCnt="6"/>
      <dgm:spPr/>
    </dgm:pt>
    <dgm:pt modelId="{A216C802-1201-4BEB-B869-467C170B69BC}" type="pres">
      <dgm:prSet presAssocID="{FC29BC1D-452E-460A-BC04-E62F8115DE60}" presName="vert1" presStyleCnt="0"/>
      <dgm:spPr/>
    </dgm:pt>
  </dgm:ptLst>
  <dgm:cxnLst>
    <dgm:cxn modelId="{1B78E70A-672A-41BD-A090-77ECFED6E81B}" srcId="{BD5BCB7D-603C-4A89-A3AF-34659A0141CA}" destId="{FC29BC1D-452E-460A-BC04-E62F8115DE60}" srcOrd="5" destOrd="0" parTransId="{DA34E213-AE60-42B7-A502-773F1326EA10}" sibTransId="{AB8D26A4-D1F9-4078-84FC-8C1645823F0E}"/>
    <dgm:cxn modelId="{4C804134-30B2-4B30-A66F-E951FB67CF3A}" type="presOf" srcId="{9C44023E-1036-462A-93A5-A7A5D93DF14F}" destId="{81E5C233-8F5A-446D-B0F2-B07FD324D4E1}" srcOrd="0" destOrd="0" presId="urn:microsoft.com/office/officeart/2008/layout/LinedList"/>
    <dgm:cxn modelId="{1DDB443D-5EDA-4152-9BFD-89419196BB5D}" type="presOf" srcId="{EBB0353C-F23A-4F85-A514-444B812D4F38}" destId="{F46A1F63-9E87-4258-9B7D-EF3C702D07A2}" srcOrd="0" destOrd="0" presId="urn:microsoft.com/office/officeart/2008/layout/LinedList"/>
    <dgm:cxn modelId="{4C27EB43-450A-46FD-854E-604223A83725}" type="presOf" srcId="{BD5BCB7D-603C-4A89-A3AF-34659A0141CA}" destId="{9A7C4240-C82C-4EEB-9BC6-FDF8C13B1285}" srcOrd="0" destOrd="0" presId="urn:microsoft.com/office/officeart/2008/layout/LinedList"/>
    <dgm:cxn modelId="{498F3E69-9C68-4EBB-A946-9F22280A1590}" type="presOf" srcId="{B78D5B86-2C08-4AD0-83FB-AB9614690026}" destId="{73D1FFAE-936E-4186-BBD1-30D9D6519015}" srcOrd="0" destOrd="0" presId="urn:microsoft.com/office/officeart/2008/layout/LinedList"/>
    <dgm:cxn modelId="{400C7A49-8E42-4DCD-827D-1C1DD3562444}" srcId="{BD5BCB7D-603C-4A89-A3AF-34659A0141CA}" destId="{EBB0353C-F23A-4F85-A514-444B812D4F38}" srcOrd="0" destOrd="0" parTransId="{7945F98E-297B-4D71-9C44-D8DB014E41EE}" sibTransId="{FB83E580-0514-4D5D-AE1C-2DB3267477D1}"/>
    <dgm:cxn modelId="{71005254-7B4A-4996-842C-B45AC2716C67}" type="presOf" srcId="{36F047FC-82DB-457F-AB5F-2056AA2507BA}" destId="{49C4B40D-29A8-471F-B43C-0830556BA613}" srcOrd="0" destOrd="0" presId="urn:microsoft.com/office/officeart/2008/layout/LinedList"/>
    <dgm:cxn modelId="{1A4DEB92-DB17-46C8-A544-C644E27CF03A}" srcId="{BD5BCB7D-603C-4A89-A3AF-34659A0141CA}" destId="{B78D5B86-2C08-4AD0-83FB-AB9614690026}" srcOrd="4" destOrd="0" parTransId="{488375E8-AC1E-4A7B-B9B6-501531080EB5}" sibTransId="{316FED74-1CC7-4DE3-9A0B-B26BC0AD2AC2}"/>
    <dgm:cxn modelId="{30863EA1-9925-40B5-A93F-DD4D02F16FC0}" srcId="{BD5BCB7D-603C-4A89-A3AF-34659A0141CA}" destId="{9C44023E-1036-462A-93A5-A7A5D93DF14F}" srcOrd="3" destOrd="0" parTransId="{087108B0-A5CC-4218-AF85-245CDE955567}" sibTransId="{77C8A8B9-2C36-4838-94ED-B9FA1B35CDEE}"/>
    <dgm:cxn modelId="{041AE1A2-8FC2-40F2-9F9E-E275DFA71B79}" type="presOf" srcId="{D257CFE3-5C0B-4D42-A018-F5D7E36C17A1}" destId="{298DE24F-055B-4A3E-B8F1-F2A49C8C6816}" srcOrd="0" destOrd="0" presId="urn:microsoft.com/office/officeart/2008/layout/LinedList"/>
    <dgm:cxn modelId="{B2B6CAC2-1055-4EA7-8496-FDC69F541898}" type="presOf" srcId="{FC29BC1D-452E-460A-BC04-E62F8115DE60}" destId="{1EB8AC82-F5AC-45E4-B606-24BAD1A49E15}" srcOrd="0" destOrd="0" presId="urn:microsoft.com/office/officeart/2008/layout/LinedList"/>
    <dgm:cxn modelId="{B4C1F7C7-B123-4A97-9A89-C192A466DAE0}" srcId="{BD5BCB7D-603C-4A89-A3AF-34659A0141CA}" destId="{D257CFE3-5C0B-4D42-A018-F5D7E36C17A1}" srcOrd="1" destOrd="0" parTransId="{D2B22A89-0B74-490F-99B9-0AFE6C971A0A}" sibTransId="{97640DFF-F194-4431-B858-522C73EAC806}"/>
    <dgm:cxn modelId="{C3A18BF1-2010-4251-8900-16A93A50E653}" srcId="{BD5BCB7D-603C-4A89-A3AF-34659A0141CA}" destId="{36F047FC-82DB-457F-AB5F-2056AA2507BA}" srcOrd="2" destOrd="0" parTransId="{6EF7F344-9671-46D9-901D-E1F274271035}" sibTransId="{6F467BD9-933A-466D-BA96-5B3B5D9BCBF3}"/>
    <dgm:cxn modelId="{8259CD42-07FD-4B0F-A0DE-02C3C09778C5}" type="presParOf" srcId="{9A7C4240-C82C-4EEB-9BC6-FDF8C13B1285}" destId="{B8670FB2-650F-4678-B12A-9D9869217EA3}" srcOrd="0" destOrd="0" presId="urn:microsoft.com/office/officeart/2008/layout/LinedList"/>
    <dgm:cxn modelId="{DE5495BF-BF61-439E-80C4-3E76F689BF98}" type="presParOf" srcId="{9A7C4240-C82C-4EEB-9BC6-FDF8C13B1285}" destId="{97BFBBC7-0932-44A2-AB33-2D4E519159D5}" srcOrd="1" destOrd="0" presId="urn:microsoft.com/office/officeart/2008/layout/LinedList"/>
    <dgm:cxn modelId="{C31E375D-3078-484E-9991-29C5D693BAAD}" type="presParOf" srcId="{97BFBBC7-0932-44A2-AB33-2D4E519159D5}" destId="{F46A1F63-9E87-4258-9B7D-EF3C702D07A2}" srcOrd="0" destOrd="0" presId="urn:microsoft.com/office/officeart/2008/layout/LinedList"/>
    <dgm:cxn modelId="{94BB3512-0EC7-49B0-8995-271D175AB0E9}" type="presParOf" srcId="{97BFBBC7-0932-44A2-AB33-2D4E519159D5}" destId="{245C5725-A2C2-496C-BB4D-7B7196B11909}" srcOrd="1" destOrd="0" presId="urn:microsoft.com/office/officeart/2008/layout/LinedList"/>
    <dgm:cxn modelId="{877A22D3-26A5-4A41-A68A-0345739392FC}" type="presParOf" srcId="{9A7C4240-C82C-4EEB-9BC6-FDF8C13B1285}" destId="{232BBF31-8179-41EA-8505-532A5183F1B6}" srcOrd="2" destOrd="0" presId="urn:microsoft.com/office/officeart/2008/layout/LinedList"/>
    <dgm:cxn modelId="{6F357CBB-87C9-4F3F-9F3C-AD09392BAA81}" type="presParOf" srcId="{9A7C4240-C82C-4EEB-9BC6-FDF8C13B1285}" destId="{66AFBD64-401A-4780-82C7-3ACD9A20D10D}" srcOrd="3" destOrd="0" presId="urn:microsoft.com/office/officeart/2008/layout/LinedList"/>
    <dgm:cxn modelId="{80511A07-31DE-4AF6-BDE2-855CA66E35F8}" type="presParOf" srcId="{66AFBD64-401A-4780-82C7-3ACD9A20D10D}" destId="{298DE24F-055B-4A3E-B8F1-F2A49C8C6816}" srcOrd="0" destOrd="0" presId="urn:microsoft.com/office/officeart/2008/layout/LinedList"/>
    <dgm:cxn modelId="{9687E20C-3D97-46A7-8E32-2E3045633363}" type="presParOf" srcId="{66AFBD64-401A-4780-82C7-3ACD9A20D10D}" destId="{A83E3185-7265-47C6-B35B-D95C48C621B6}" srcOrd="1" destOrd="0" presId="urn:microsoft.com/office/officeart/2008/layout/LinedList"/>
    <dgm:cxn modelId="{F2DD6B1D-D8AD-4484-B4CD-14A8CF1D8964}" type="presParOf" srcId="{9A7C4240-C82C-4EEB-9BC6-FDF8C13B1285}" destId="{B26A3D8D-3F8C-404A-AF02-5928096580DF}" srcOrd="4" destOrd="0" presId="urn:microsoft.com/office/officeart/2008/layout/LinedList"/>
    <dgm:cxn modelId="{B4AB509A-6E93-4658-8E57-4C28FF0E222B}" type="presParOf" srcId="{9A7C4240-C82C-4EEB-9BC6-FDF8C13B1285}" destId="{7DB2C8C4-1B96-4ECE-9A0E-1A18FE85B0DB}" srcOrd="5" destOrd="0" presId="urn:microsoft.com/office/officeart/2008/layout/LinedList"/>
    <dgm:cxn modelId="{D2095C72-A2D6-4220-9AEB-616AB94B6D48}" type="presParOf" srcId="{7DB2C8C4-1B96-4ECE-9A0E-1A18FE85B0DB}" destId="{49C4B40D-29A8-471F-B43C-0830556BA613}" srcOrd="0" destOrd="0" presId="urn:microsoft.com/office/officeart/2008/layout/LinedList"/>
    <dgm:cxn modelId="{80FEC015-C9DD-4E15-830D-DE5F545E45B9}" type="presParOf" srcId="{7DB2C8C4-1B96-4ECE-9A0E-1A18FE85B0DB}" destId="{4F84F3F5-33C0-4D6A-BFEA-94A85FF01136}" srcOrd="1" destOrd="0" presId="urn:microsoft.com/office/officeart/2008/layout/LinedList"/>
    <dgm:cxn modelId="{E807587D-3F75-4E7C-836E-FF3A53ECF732}" type="presParOf" srcId="{9A7C4240-C82C-4EEB-9BC6-FDF8C13B1285}" destId="{F398238E-F4F4-4406-9218-8FEFE276E9EE}" srcOrd="6" destOrd="0" presId="urn:microsoft.com/office/officeart/2008/layout/LinedList"/>
    <dgm:cxn modelId="{86049768-2718-4AAC-8027-82067B9D4815}" type="presParOf" srcId="{9A7C4240-C82C-4EEB-9BC6-FDF8C13B1285}" destId="{B5E04381-EC36-44FB-B883-91755279637C}" srcOrd="7" destOrd="0" presId="urn:microsoft.com/office/officeart/2008/layout/LinedList"/>
    <dgm:cxn modelId="{40BFB9F8-1651-4850-8FCD-E0425EE6F997}" type="presParOf" srcId="{B5E04381-EC36-44FB-B883-91755279637C}" destId="{81E5C233-8F5A-446D-B0F2-B07FD324D4E1}" srcOrd="0" destOrd="0" presId="urn:microsoft.com/office/officeart/2008/layout/LinedList"/>
    <dgm:cxn modelId="{EF3BBAB8-2E22-4012-8FE0-D103B955AAF2}" type="presParOf" srcId="{B5E04381-EC36-44FB-B883-91755279637C}" destId="{DE5ADDAB-17D5-4957-8659-71191AE038E2}" srcOrd="1" destOrd="0" presId="urn:microsoft.com/office/officeart/2008/layout/LinedList"/>
    <dgm:cxn modelId="{20C00D04-8C22-45F7-8E5D-A16A88BE44C9}" type="presParOf" srcId="{9A7C4240-C82C-4EEB-9BC6-FDF8C13B1285}" destId="{01F6AEAC-3E44-4C46-8764-636E32E452CF}" srcOrd="8" destOrd="0" presId="urn:microsoft.com/office/officeart/2008/layout/LinedList"/>
    <dgm:cxn modelId="{590EB435-FD86-43B6-B888-A4767F99AAF6}" type="presParOf" srcId="{9A7C4240-C82C-4EEB-9BC6-FDF8C13B1285}" destId="{2D79F735-E20C-4215-A0E7-F7FD25753156}" srcOrd="9" destOrd="0" presId="urn:microsoft.com/office/officeart/2008/layout/LinedList"/>
    <dgm:cxn modelId="{1F2B4796-983A-4DC8-94C9-B9B7CEA322DA}" type="presParOf" srcId="{2D79F735-E20C-4215-A0E7-F7FD25753156}" destId="{73D1FFAE-936E-4186-BBD1-30D9D6519015}" srcOrd="0" destOrd="0" presId="urn:microsoft.com/office/officeart/2008/layout/LinedList"/>
    <dgm:cxn modelId="{28EA06F4-B8A1-44BE-BC08-4CA8071B1965}" type="presParOf" srcId="{2D79F735-E20C-4215-A0E7-F7FD25753156}" destId="{6F8B72DD-EB39-492C-AAD3-F8D00A1DB03E}" srcOrd="1" destOrd="0" presId="urn:microsoft.com/office/officeart/2008/layout/LinedList"/>
    <dgm:cxn modelId="{E8191E77-1AA5-411C-8DE4-008C488F0A7D}" type="presParOf" srcId="{9A7C4240-C82C-4EEB-9BC6-FDF8C13B1285}" destId="{0E297273-5A5A-46D2-BC51-A92F450DD80D}" srcOrd="10" destOrd="0" presId="urn:microsoft.com/office/officeart/2008/layout/LinedList"/>
    <dgm:cxn modelId="{D7AEA5A3-921F-422C-BD1F-7752F6A20632}" type="presParOf" srcId="{9A7C4240-C82C-4EEB-9BC6-FDF8C13B1285}" destId="{06B3CD0F-7368-4695-A17B-0388DB4BCABD}" srcOrd="11" destOrd="0" presId="urn:microsoft.com/office/officeart/2008/layout/LinedList"/>
    <dgm:cxn modelId="{D893DBCD-9770-405B-8850-7527BB5D0EF2}" type="presParOf" srcId="{06B3CD0F-7368-4695-A17B-0388DB4BCABD}" destId="{1EB8AC82-F5AC-45E4-B606-24BAD1A49E15}" srcOrd="0" destOrd="0" presId="urn:microsoft.com/office/officeart/2008/layout/LinedList"/>
    <dgm:cxn modelId="{349DA824-F181-4D94-9BF3-2DECD3D5F741}" type="presParOf" srcId="{06B3CD0F-7368-4695-A17B-0388DB4BCABD}" destId="{A216C802-1201-4BEB-B869-467C170B69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A46C3-CBCD-40FF-8CE2-DC9171752C87}">
      <dsp:nvSpPr>
        <dsp:cNvPr id="0" name=""/>
        <dsp:cNvSpPr/>
      </dsp:nvSpPr>
      <dsp:spPr>
        <a:xfrm>
          <a:off x="7643" y="0"/>
          <a:ext cx="2260698" cy="394491"/>
        </a:xfrm>
        <a:prstGeom prst="chevron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Introduction</a:t>
          </a:r>
        </a:p>
      </dsp:txBody>
      <dsp:txXfrm>
        <a:off x="204889" y="0"/>
        <a:ext cx="1866207" cy="394491"/>
      </dsp:txXfrm>
    </dsp:sp>
    <dsp:sp modelId="{4A7CCE79-FD6D-4130-BE36-AE98E16E401E}">
      <dsp:nvSpPr>
        <dsp:cNvPr id="0" name=""/>
        <dsp:cNvSpPr/>
      </dsp:nvSpPr>
      <dsp:spPr>
        <a:xfrm>
          <a:off x="2081506" y="0"/>
          <a:ext cx="1868345" cy="394491"/>
        </a:xfrm>
        <a:prstGeom prst="chevron">
          <a:avLst/>
        </a:prstGeom>
        <a:solidFill>
          <a:schemeClr val="tx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/>
              </a:solidFill>
            </a:rPr>
            <a:t>Objective</a:t>
          </a:r>
        </a:p>
      </dsp:txBody>
      <dsp:txXfrm>
        <a:off x="2278752" y="0"/>
        <a:ext cx="1473854" cy="394491"/>
      </dsp:txXfrm>
    </dsp:sp>
    <dsp:sp modelId="{38A15A4A-3D05-4C5A-97C3-855A1E3270AC}">
      <dsp:nvSpPr>
        <dsp:cNvPr id="0" name=""/>
        <dsp:cNvSpPr/>
      </dsp:nvSpPr>
      <dsp:spPr>
        <a:xfrm>
          <a:off x="3763017" y="0"/>
          <a:ext cx="1868345" cy="394491"/>
        </a:xfrm>
        <a:prstGeom prst="chevron">
          <a:avLst/>
        </a:prstGeom>
        <a:solidFill>
          <a:schemeClr val="tx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/>
              </a:solidFill>
            </a:rPr>
            <a:t>Approach</a:t>
          </a:r>
        </a:p>
      </dsp:txBody>
      <dsp:txXfrm>
        <a:off x="3960263" y="0"/>
        <a:ext cx="1473854" cy="394491"/>
      </dsp:txXfrm>
    </dsp:sp>
    <dsp:sp modelId="{9085DEAD-C355-4949-B6AD-89A0A5BF6DDF}">
      <dsp:nvSpPr>
        <dsp:cNvPr id="0" name=""/>
        <dsp:cNvSpPr/>
      </dsp:nvSpPr>
      <dsp:spPr>
        <a:xfrm>
          <a:off x="5444528" y="0"/>
          <a:ext cx="1868345" cy="394491"/>
        </a:xfrm>
        <a:prstGeom prst="chevron">
          <a:avLst/>
        </a:prstGeom>
        <a:solidFill>
          <a:schemeClr val="tx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/>
              </a:solidFill>
            </a:rPr>
            <a:t>Results</a:t>
          </a:r>
        </a:p>
      </dsp:txBody>
      <dsp:txXfrm>
        <a:off x="5641774" y="0"/>
        <a:ext cx="1473854" cy="394491"/>
      </dsp:txXfrm>
    </dsp:sp>
    <dsp:sp modelId="{2F9691C4-1601-4670-B478-777F9EAB1FF2}">
      <dsp:nvSpPr>
        <dsp:cNvPr id="0" name=""/>
        <dsp:cNvSpPr/>
      </dsp:nvSpPr>
      <dsp:spPr>
        <a:xfrm>
          <a:off x="7126039" y="0"/>
          <a:ext cx="2055180" cy="394491"/>
        </a:xfrm>
        <a:prstGeom prst="chevron">
          <a:avLst/>
        </a:prstGeom>
        <a:solidFill>
          <a:schemeClr val="tx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/>
              </a:solidFill>
            </a:rPr>
            <a:t>Recommendation</a:t>
          </a:r>
        </a:p>
      </dsp:txBody>
      <dsp:txXfrm>
        <a:off x="7323285" y="0"/>
        <a:ext cx="1660689" cy="394491"/>
      </dsp:txXfrm>
    </dsp:sp>
    <dsp:sp modelId="{D1F89441-2914-419E-9BB9-929D512C7284}">
      <dsp:nvSpPr>
        <dsp:cNvPr id="0" name=""/>
        <dsp:cNvSpPr/>
      </dsp:nvSpPr>
      <dsp:spPr>
        <a:xfrm>
          <a:off x="8994385" y="0"/>
          <a:ext cx="1868345" cy="3944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>
        <a:off x="9191631" y="0"/>
        <a:ext cx="1473854" cy="394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A46C3-CBCD-40FF-8CE2-DC9171752C87}">
      <dsp:nvSpPr>
        <dsp:cNvPr id="0" name=""/>
        <dsp:cNvSpPr/>
      </dsp:nvSpPr>
      <dsp:spPr>
        <a:xfrm>
          <a:off x="8572" y="0"/>
          <a:ext cx="2535555" cy="442454"/>
        </a:xfrm>
        <a:prstGeom prst="chevron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Introduction</a:t>
          </a:r>
        </a:p>
      </dsp:txBody>
      <dsp:txXfrm>
        <a:off x="229799" y="0"/>
        <a:ext cx="2093101" cy="442454"/>
      </dsp:txXfrm>
    </dsp:sp>
    <dsp:sp modelId="{4A7CCE79-FD6D-4130-BE36-AE98E16E401E}">
      <dsp:nvSpPr>
        <dsp:cNvPr id="0" name=""/>
        <dsp:cNvSpPr/>
      </dsp:nvSpPr>
      <dsp:spPr>
        <a:xfrm>
          <a:off x="2334577" y="0"/>
          <a:ext cx="2095500" cy="442454"/>
        </a:xfrm>
        <a:prstGeom prst="chevron">
          <a:avLst/>
        </a:prstGeom>
        <a:solidFill>
          <a:schemeClr val="tx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1"/>
              </a:solidFill>
            </a:rPr>
            <a:t>Objective</a:t>
          </a:r>
        </a:p>
      </dsp:txBody>
      <dsp:txXfrm>
        <a:off x="2555804" y="0"/>
        <a:ext cx="1653046" cy="442454"/>
      </dsp:txXfrm>
    </dsp:sp>
    <dsp:sp modelId="{38A15A4A-3D05-4C5A-97C3-855A1E3270AC}">
      <dsp:nvSpPr>
        <dsp:cNvPr id="0" name=""/>
        <dsp:cNvSpPr/>
      </dsp:nvSpPr>
      <dsp:spPr>
        <a:xfrm>
          <a:off x="4220527" y="0"/>
          <a:ext cx="2095500" cy="442454"/>
        </a:xfrm>
        <a:prstGeom prst="chevron">
          <a:avLst/>
        </a:prstGeom>
        <a:solidFill>
          <a:schemeClr val="tx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1"/>
              </a:solidFill>
            </a:rPr>
            <a:t>Approach</a:t>
          </a:r>
        </a:p>
      </dsp:txBody>
      <dsp:txXfrm>
        <a:off x="4441754" y="0"/>
        <a:ext cx="1653046" cy="442454"/>
      </dsp:txXfrm>
    </dsp:sp>
    <dsp:sp modelId="{9085DEAD-C355-4949-B6AD-89A0A5BF6DDF}">
      <dsp:nvSpPr>
        <dsp:cNvPr id="0" name=""/>
        <dsp:cNvSpPr/>
      </dsp:nvSpPr>
      <dsp:spPr>
        <a:xfrm>
          <a:off x="6106477" y="0"/>
          <a:ext cx="2095500" cy="442454"/>
        </a:xfrm>
        <a:prstGeom prst="chevron">
          <a:avLst/>
        </a:prstGeom>
        <a:solidFill>
          <a:schemeClr val="tx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1"/>
              </a:solidFill>
            </a:rPr>
            <a:t>Results</a:t>
          </a:r>
        </a:p>
      </dsp:txBody>
      <dsp:txXfrm>
        <a:off x="6327704" y="0"/>
        <a:ext cx="1653046" cy="442454"/>
      </dsp:txXfrm>
    </dsp:sp>
    <dsp:sp modelId="{2F9691C4-1601-4670-B478-777F9EAB1FF2}">
      <dsp:nvSpPr>
        <dsp:cNvPr id="0" name=""/>
        <dsp:cNvSpPr/>
      </dsp:nvSpPr>
      <dsp:spPr>
        <a:xfrm>
          <a:off x="7992427" y="0"/>
          <a:ext cx="2305050" cy="442454"/>
        </a:xfrm>
        <a:prstGeom prst="chevron">
          <a:avLst/>
        </a:prstGeom>
        <a:solidFill>
          <a:schemeClr val="tx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1"/>
              </a:solidFill>
            </a:rPr>
            <a:t>Recommendation</a:t>
          </a:r>
        </a:p>
      </dsp:txBody>
      <dsp:txXfrm>
        <a:off x="8213654" y="0"/>
        <a:ext cx="1862596" cy="442454"/>
      </dsp:txXfrm>
    </dsp:sp>
    <dsp:sp modelId="{D1F89441-2914-419E-9BB9-929D512C7284}">
      <dsp:nvSpPr>
        <dsp:cNvPr id="0" name=""/>
        <dsp:cNvSpPr/>
      </dsp:nvSpPr>
      <dsp:spPr>
        <a:xfrm>
          <a:off x="10087927" y="0"/>
          <a:ext cx="2095500" cy="4424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</a:p>
      </dsp:txBody>
      <dsp:txXfrm>
        <a:off x="10309154" y="0"/>
        <a:ext cx="1653046" cy="4424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250CF-CD24-4BDE-872F-8360CF7F1415}">
      <dsp:nvSpPr>
        <dsp:cNvPr id="0" name=""/>
        <dsp:cNvSpPr/>
      </dsp:nvSpPr>
      <dsp:spPr>
        <a:xfrm>
          <a:off x="2723263" y="1123"/>
          <a:ext cx="3246503" cy="9521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Exploratory Analysis</a:t>
          </a:r>
        </a:p>
      </dsp:txBody>
      <dsp:txXfrm>
        <a:off x="2751150" y="29010"/>
        <a:ext cx="3190729" cy="896362"/>
      </dsp:txXfrm>
    </dsp:sp>
    <dsp:sp modelId="{3CC4D760-8B84-410F-AC1D-36A5E7790018}">
      <dsp:nvSpPr>
        <dsp:cNvPr id="0" name=""/>
        <dsp:cNvSpPr/>
      </dsp:nvSpPr>
      <dsp:spPr>
        <a:xfrm rot="5369667">
          <a:off x="4226951" y="969958"/>
          <a:ext cx="250477" cy="30056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4261690" y="995001"/>
        <a:ext cx="180336" cy="175334"/>
      </dsp:txXfrm>
    </dsp:sp>
    <dsp:sp modelId="{46979931-A898-4B80-B283-62FE3726CE62}">
      <dsp:nvSpPr>
        <dsp:cNvPr id="0" name=""/>
        <dsp:cNvSpPr/>
      </dsp:nvSpPr>
      <dsp:spPr>
        <a:xfrm>
          <a:off x="2658626" y="1287217"/>
          <a:ext cx="3397404" cy="830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    </a:t>
          </a:r>
          <a:r>
            <a:rPr lang="en-US" sz="1700" kern="1200"/>
            <a:t>Selecting final </a:t>
          </a:r>
          <a:r>
            <a:rPr lang="en-US" sz="1700" kern="1200" dirty="0"/>
            <a:t>variables</a:t>
          </a:r>
        </a:p>
      </dsp:txBody>
      <dsp:txXfrm>
        <a:off x="2682964" y="1311555"/>
        <a:ext cx="3348728" cy="782287"/>
      </dsp:txXfrm>
    </dsp:sp>
    <dsp:sp modelId="{0E19E5FB-11CE-4695-942F-39F8449AF7BE}">
      <dsp:nvSpPr>
        <dsp:cNvPr id="0" name=""/>
        <dsp:cNvSpPr/>
      </dsp:nvSpPr>
      <dsp:spPr>
        <a:xfrm rot="5400000">
          <a:off x="4232095" y="2134878"/>
          <a:ext cx="250467" cy="30056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4267161" y="2159924"/>
        <a:ext cx="180336" cy="175327"/>
      </dsp:txXfrm>
    </dsp:sp>
    <dsp:sp modelId="{A2A27C2D-89AE-42F5-B159-22047CA177DF}">
      <dsp:nvSpPr>
        <dsp:cNvPr id="0" name=""/>
        <dsp:cNvSpPr/>
      </dsp:nvSpPr>
      <dsp:spPr>
        <a:xfrm>
          <a:off x="2735487" y="2452137"/>
          <a:ext cx="3243683" cy="7723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Models</a:t>
          </a:r>
        </a:p>
      </dsp:txBody>
      <dsp:txXfrm>
        <a:off x="2758109" y="2474759"/>
        <a:ext cx="3198439" cy="727130"/>
      </dsp:txXfrm>
    </dsp:sp>
    <dsp:sp modelId="{B87AA953-27FC-49B5-817A-80C4600EBB40}">
      <dsp:nvSpPr>
        <dsp:cNvPr id="0" name=""/>
        <dsp:cNvSpPr/>
      </dsp:nvSpPr>
      <dsp:spPr>
        <a:xfrm rot="5400000">
          <a:off x="4232095" y="3241209"/>
          <a:ext cx="250467" cy="30056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4267161" y="3266255"/>
        <a:ext cx="180336" cy="175327"/>
      </dsp:txXfrm>
    </dsp:sp>
    <dsp:sp modelId="{531F070F-E8AE-48A2-AFA9-950B60BBD309}">
      <dsp:nvSpPr>
        <dsp:cNvPr id="0" name=""/>
        <dsp:cNvSpPr/>
      </dsp:nvSpPr>
      <dsp:spPr>
        <a:xfrm>
          <a:off x="2860206" y="3558468"/>
          <a:ext cx="2994244" cy="7422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Results</a:t>
          </a:r>
        </a:p>
      </dsp:txBody>
      <dsp:txXfrm>
        <a:off x="2881947" y="3580209"/>
        <a:ext cx="2950762" cy="698803"/>
      </dsp:txXfrm>
    </dsp:sp>
    <dsp:sp modelId="{08C6C5DF-7544-4AC3-AC59-926A830B250D}">
      <dsp:nvSpPr>
        <dsp:cNvPr id="0" name=""/>
        <dsp:cNvSpPr/>
      </dsp:nvSpPr>
      <dsp:spPr>
        <a:xfrm rot="5400000">
          <a:off x="4232095" y="4317451"/>
          <a:ext cx="250467" cy="30056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4267161" y="4342497"/>
        <a:ext cx="180336" cy="175327"/>
      </dsp:txXfrm>
    </dsp:sp>
    <dsp:sp modelId="{5B22BE20-4D8E-4D69-985F-9BE681FEBD23}">
      <dsp:nvSpPr>
        <dsp:cNvPr id="0" name=""/>
        <dsp:cNvSpPr/>
      </dsp:nvSpPr>
      <dsp:spPr>
        <a:xfrm>
          <a:off x="2717492" y="4634709"/>
          <a:ext cx="3279673" cy="7601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Recommendations</a:t>
          </a:r>
        </a:p>
      </dsp:txBody>
      <dsp:txXfrm>
        <a:off x="2739756" y="4656973"/>
        <a:ext cx="3235145" cy="715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A46C3-CBCD-40FF-8CE2-DC9171752C87}">
      <dsp:nvSpPr>
        <dsp:cNvPr id="0" name=""/>
        <dsp:cNvSpPr/>
      </dsp:nvSpPr>
      <dsp:spPr>
        <a:xfrm>
          <a:off x="0" y="0"/>
          <a:ext cx="2535555" cy="442454"/>
        </a:xfrm>
        <a:prstGeom prst="chevron">
          <a:avLst/>
        </a:prstGeom>
        <a:solidFill>
          <a:schemeClr val="tx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1"/>
              </a:solidFill>
            </a:rPr>
            <a:t>Introduction</a:t>
          </a:r>
        </a:p>
      </dsp:txBody>
      <dsp:txXfrm>
        <a:off x="221227" y="0"/>
        <a:ext cx="2093101" cy="442454"/>
      </dsp:txXfrm>
    </dsp:sp>
    <dsp:sp modelId="{4A7CCE79-FD6D-4130-BE36-AE98E16E401E}">
      <dsp:nvSpPr>
        <dsp:cNvPr id="0" name=""/>
        <dsp:cNvSpPr/>
      </dsp:nvSpPr>
      <dsp:spPr>
        <a:xfrm>
          <a:off x="2334577" y="0"/>
          <a:ext cx="2095500" cy="442454"/>
        </a:xfrm>
        <a:prstGeom prst="chevron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1"/>
              </a:solidFill>
            </a:rPr>
            <a:t>Objective</a:t>
          </a:r>
        </a:p>
      </dsp:txBody>
      <dsp:txXfrm>
        <a:off x="2555804" y="0"/>
        <a:ext cx="1653046" cy="442454"/>
      </dsp:txXfrm>
    </dsp:sp>
    <dsp:sp modelId="{38A15A4A-3D05-4C5A-97C3-855A1E3270AC}">
      <dsp:nvSpPr>
        <dsp:cNvPr id="0" name=""/>
        <dsp:cNvSpPr/>
      </dsp:nvSpPr>
      <dsp:spPr>
        <a:xfrm>
          <a:off x="4220527" y="0"/>
          <a:ext cx="2095500" cy="44245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Approach</a:t>
          </a:r>
        </a:p>
      </dsp:txBody>
      <dsp:txXfrm>
        <a:off x="4441754" y="0"/>
        <a:ext cx="1653046" cy="442454"/>
      </dsp:txXfrm>
    </dsp:sp>
    <dsp:sp modelId="{9085DEAD-C355-4949-B6AD-89A0A5BF6DDF}">
      <dsp:nvSpPr>
        <dsp:cNvPr id="0" name=""/>
        <dsp:cNvSpPr/>
      </dsp:nvSpPr>
      <dsp:spPr>
        <a:xfrm>
          <a:off x="6106477" y="0"/>
          <a:ext cx="2095500" cy="442454"/>
        </a:xfrm>
        <a:prstGeom prst="chevron">
          <a:avLst/>
        </a:prstGeom>
        <a:solidFill>
          <a:schemeClr val="tx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1"/>
              </a:solidFill>
            </a:rPr>
            <a:t>Results</a:t>
          </a:r>
        </a:p>
      </dsp:txBody>
      <dsp:txXfrm>
        <a:off x="6327704" y="0"/>
        <a:ext cx="1653046" cy="442454"/>
      </dsp:txXfrm>
    </dsp:sp>
    <dsp:sp modelId="{2F9691C4-1601-4670-B478-777F9EAB1FF2}">
      <dsp:nvSpPr>
        <dsp:cNvPr id="0" name=""/>
        <dsp:cNvSpPr/>
      </dsp:nvSpPr>
      <dsp:spPr>
        <a:xfrm>
          <a:off x="7992427" y="0"/>
          <a:ext cx="2305050" cy="442454"/>
        </a:xfrm>
        <a:prstGeom prst="chevron">
          <a:avLst/>
        </a:prstGeom>
        <a:solidFill>
          <a:schemeClr val="tx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1"/>
              </a:solidFill>
            </a:rPr>
            <a:t>Recommendation</a:t>
          </a:r>
        </a:p>
      </dsp:txBody>
      <dsp:txXfrm>
        <a:off x="8213654" y="0"/>
        <a:ext cx="1862596" cy="442454"/>
      </dsp:txXfrm>
    </dsp:sp>
    <dsp:sp modelId="{D1F89441-2914-419E-9BB9-929D512C7284}">
      <dsp:nvSpPr>
        <dsp:cNvPr id="0" name=""/>
        <dsp:cNvSpPr/>
      </dsp:nvSpPr>
      <dsp:spPr>
        <a:xfrm>
          <a:off x="10087927" y="0"/>
          <a:ext cx="2095500" cy="4424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4</a:t>
          </a:r>
        </a:p>
      </dsp:txBody>
      <dsp:txXfrm>
        <a:off x="10309154" y="0"/>
        <a:ext cx="1653046" cy="442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A46C3-CBCD-40FF-8CE2-DC9171752C87}">
      <dsp:nvSpPr>
        <dsp:cNvPr id="0" name=""/>
        <dsp:cNvSpPr/>
      </dsp:nvSpPr>
      <dsp:spPr>
        <a:xfrm>
          <a:off x="0" y="0"/>
          <a:ext cx="2535555" cy="442454"/>
        </a:xfrm>
        <a:prstGeom prst="chevron">
          <a:avLst/>
        </a:prstGeom>
        <a:solidFill>
          <a:schemeClr val="tx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1"/>
              </a:solidFill>
            </a:rPr>
            <a:t>Introduction</a:t>
          </a:r>
        </a:p>
      </dsp:txBody>
      <dsp:txXfrm>
        <a:off x="221227" y="0"/>
        <a:ext cx="2093101" cy="442454"/>
      </dsp:txXfrm>
    </dsp:sp>
    <dsp:sp modelId="{4A7CCE79-FD6D-4130-BE36-AE98E16E401E}">
      <dsp:nvSpPr>
        <dsp:cNvPr id="0" name=""/>
        <dsp:cNvSpPr/>
      </dsp:nvSpPr>
      <dsp:spPr>
        <a:xfrm>
          <a:off x="2334577" y="0"/>
          <a:ext cx="2095500" cy="442454"/>
        </a:xfrm>
        <a:prstGeom prst="chevron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1"/>
              </a:solidFill>
            </a:rPr>
            <a:t>Objective</a:t>
          </a:r>
        </a:p>
      </dsp:txBody>
      <dsp:txXfrm>
        <a:off x="2555804" y="0"/>
        <a:ext cx="1653046" cy="442454"/>
      </dsp:txXfrm>
    </dsp:sp>
    <dsp:sp modelId="{38A15A4A-3D05-4C5A-97C3-855A1E3270AC}">
      <dsp:nvSpPr>
        <dsp:cNvPr id="0" name=""/>
        <dsp:cNvSpPr/>
      </dsp:nvSpPr>
      <dsp:spPr>
        <a:xfrm>
          <a:off x="4220527" y="0"/>
          <a:ext cx="2095500" cy="44245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Approach</a:t>
          </a:r>
        </a:p>
      </dsp:txBody>
      <dsp:txXfrm>
        <a:off x="4441754" y="0"/>
        <a:ext cx="1653046" cy="442454"/>
      </dsp:txXfrm>
    </dsp:sp>
    <dsp:sp modelId="{9085DEAD-C355-4949-B6AD-89A0A5BF6DDF}">
      <dsp:nvSpPr>
        <dsp:cNvPr id="0" name=""/>
        <dsp:cNvSpPr/>
      </dsp:nvSpPr>
      <dsp:spPr>
        <a:xfrm>
          <a:off x="6106477" y="0"/>
          <a:ext cx="2095500" cy="442454"/>
        </a:xfrm>
        <a:prstGeom prst="chevron">
          <a:avLst/>
        </a:prstGeom>
        <a:solidFill>
          <a:schemeClr val="tx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1"/>
              </a:solidFill>
            </a:rPr>
            <a:t>Results</a:t>
          </a:r>
        </a:p>
      </dsp:txBody>
      <dsp:txXfrm>
        <a:off x="6327704" y="0"/>
        <a:ext cx="1653046" cy="442454"/>
      </dsp:txXfrm>
    </dsp:sp>
    <dsp:sp modelId="{2F9691C4-1601-4670-B478-777F9EAB1FF2}">
      <dsp:nvSpPr>
        <dsp:cNvPr id="0" name=""/>
        <dsp:cNvSpPr/>
      </dsp:nvSpPr>
      <dsp:spPr>
        <a:xfrm>
          <a:off x="7992427" y="0"/>
          <a:ext cx="2305050" cy="442454"/>
        </a:xfrm>
        <a:prstGeom prst="chevron">
          <a:avLst/>
        </a:prstGeom>
        <a:solidFill>
          <a:schemeClr val="tx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1"/>
              </a:solidFill>
            </a:rPr>
            <a:t>Recommendation</a:t>
          </a:r>
        </a:p>
      </dsp:txBody>
      <dsp:txXfrm>
        <a:off x="8213654" y="0"/>
        <a:ext cx="1862596" cy="442454"/>
      </dsp:txXfrm>
    </dsp:sp>
    <dsp:sp modelId="{D1F89441-2914-419E-9BB9-929D512C7284}">
      <dsp:nvSpPr>
        <dsp:cNvPr id="0" name=""/>
        <dsp:cNvSpPr/>
      </dsp:nvSpPr>
      <dsp:spPr>
        <a:xfrm>
          <a:off x="10087927" y="0"/>
          <a:ext cx="2095500" cy="4424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</a:t>
          </a:r>
        </a:p>
      </dsp:txBody>
      <dsp:txXfrm>
        <a:off x="10309154" y="0"/>
        <a:ext cx="1653046" cy="4424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A747F-9D76-419E-B204-086F3F248E27}">
      <dsp:nvSpPr>
        <dsp:cNvPr id="0" name=""/>
        <dsp:cNvSpPr/>
      </dsp:nvSpPr>
      <dsp:spPr>
        <a:xfrm>
          <a:off x="0" y="1034623"/>
          <a:ext cx="2171930" cy="687887"/>
        </a:xfrm>
        <a:prstGeom prst="rect">
          <a:avLst/>
        </a:prstGeom>
        <a:solidFill>
          <a:srgbClr val="9D1F8B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Original Data</a:t>
          </a:r>
        </a:p>
      </dsp:txBody>
      <dsp:txXfrm>
        <a:off x="0" y="1034623"/>
        <a:ext cx="2171930" cy="687887"/>
      </dsp:txXfrm>
    </dsp:sp>
    <dsp:sp modelId="{8A72944D-2D69-43A5-9612-9AC852B8CEC3}">
      <dsp:nvSpPr>
        <dsp:cNvPr id="0" name=""/>
        <dsp:cNvSpPr/>
      </dsp:nvSpPr>
      <dsp:spPr>
        <a:xfrm>
          <a:off x="0" y="1753397"/>
          <a:ext cx="2171930" cy="14367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3156348 observations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26 variables</a:t>
          </a:r>
        </a:p>
      </dsp:txBody>
      <dsp:txXfrm>
        <a:off x="0" y="1753397"/>
        <a:ext cx="2171930" cy="1436707"/>
      </dsp:txXfrm>
    </dsp:sp>
    <dsp:sp modelId="{653735FC-47CE-4211-BDAB-07E5E8EB7367}">
      <dsp:nvSpPr>
        <dsp:cNvPr id="0" name=""/>
        <dsp:cNvSpPr/>
      </dsp:nvSpPr>
      <dsp:spPr>
        <a:xfrm>
          <a:off x="2478228" y="1065509"/>
          <a:ext cx="2171930" cy="687887"/>
        </a:xfrm>
        <a:prstGeom prst="rect">
          <a:avLst/>
        </a:prstGeom>
        <a:solidFill>
          <a:srgbClr val="9D1F8B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Dimension Techniques</a:t>
          </a:r>
        </a:p>
      </dsp:txBody>
      <dsp:txXfrm>
        <a:off x="2478228" y="1065509"/>
        <a:ext cx="2171930" cy="687887"/>
      </dsp:txXfrm>
    </dsp:sp>
    <dsp:sp modelId="{A99B431E-A010-458E-9524-567B2013EC54}">
      <dsp:nvSpPr>
        <dsp:cNvPr id="0" name=""/>
        <dsp:cNvSpPr/>
      </dsp:nvSpPr>
      <dsp:spPr>
        <a:xfrm>
          <a:off x="2478228" y="1753397"/>
          <a:ext cx="2171930" cy="14367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Random forest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Logistic Regression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Decision tree.</a:t>
          </a:r>
        </a:p>
      </dsp:txBody>
      <dsp:txXfrm>
        <a:off x="2478228" y="1753397"/>
        <a:ext cx="2171930" cy="1436707"/>
      </dsp:txXfrm>
    </dsp:sp>
    <dsp:sp modelId="{40D1D88D-D69A-4921-AB5A-860EB0EB0FCA}">
      <dsp:nvSpPr>
        <dsp:cNvPr id="0" name=""/>
        <dsp:cNvSpPr/>
      </dsp:nvSpPr>
      <dsp:spPr>
        <a:xfrm>
          <a:off x="4954228" y="1065509"/>
          <a:ext cx="2171930" cy="687887"/>
        </a:xfrm>
        <a:prstGeom prst="rect">
          <a:avLst/>
        </a:prstGeom>
        <a:solidFill>
          <a:srgbClr val="9D1F8B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Final Data </a:t>
          </a:r>
        </a:p>
      </dsp:txBody>
      <dsp:txXfrm>
        <a:off x="4954228" y="1065509"/>
        <a:ext cx="2171930" cy="687887"/>
      </dsp:txXfrm>
    </dsp:sp>
    <dsp:sp modelId="{F2B939BF-A411-4BF1-B0E2-0E4A863E379E}">
      <dsp:nvSpPr>
        <dsp:cNvPr id="0" name=""/>
        <dsp:cNvSpPr/>
      </dsp:nvSpPr>
      <dsp:spPr>
        <a:xfrm>
          <a:off x="4954228" y="1753397"/>
          <a:ext cx="2171930" cy="14367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2814786 observations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10 variables</a:t>
          </a:r>
        </a:p>
      </dsp:txBody>
      <dsp:txXfrm>
        <a:off x="4954228" y="1753397"/>
        <a:ext cx="2171930" cy="14367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A46C3-CBCD-40FF-8CE2-DC9171752C87}">
      <dsp:nvSpPr>
        <dsp:cNvPr id="0" name=""/>
        <dsp:cNvSpPr/>
      </dsp:nvSpPr>
      <dsp:spPr>
        <a:xfrm>
          <a:off x="0" y="0"/>
          <a:ext cx="2535555" cy="442454"/>
        </a:xfrm>
        <a:prstGeom prst="chevron">
          <a:avLst/>
        </a:prstGeom>
        <a:solidFill>
          <a:schemeClr val="tx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1"/>
              </a:solidFill>
            </a:rPr>
            <a:t>Introduction</a:t>
          </a:r>
        </a:p>
      </dsp:txBody>
      <dsp:txXfrm>
        <a:off x="221227" y="0"/>
        <a:ext cx="2093101" cy="442454"/>
      </dsp:txXfrm>
    </dsp:sp>
    <dsp:sp modelId="{4A7CCE79-FD6D-4130-BE36-AE98E16E401E}">
      <dsp:nvSpPr>
        <dsp:cNvPr id="0" name=""/>
        <dsp:cNvSpPr/>
      </dsp:nvSpPr>
      <dsp:spPr>
        <a:xfrm>
          <a:off x="2334577" y="0"/>
          <a:ext cx="2095500" cy="442454"/>
        </a:xfrm>
        <a:prstGeom prst="chevron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1"/>
              </a:solidFill>
            </a:rPr>
            <a:t>Objective</a:t>
          </a:r>
        </a:p>
      </dsp:txBody>
      <dsp:txXfrm>
        <a:off x="2555804" y="0"/>
        <a:ext cx="1653046" cy="442454"/>
      </dsp:txXfrm>
    </dsp:sp>
    <dsp:sp modelId="{38A15A4A-3D05-4C5A-97C3-855A1E3270AC}">
      <dsp:nvSpPr>
        <dsp:cNvPr id="0" name=""/>
        <dsp:cNvSpPr/>
      </dsp:nvSpPr>
      <dsp:spPr>
        <a:xfrm>
          <a:off x="4220527" y="0"/>
          <a:ext cx="2095500" cy="44245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Approach</a:t>
          </a:r>
        </a:p>
      </dsp:txBody>
      <dsp:txXfrm>
        <a:off x="4441754" y="0"/>
        <a:ext cx="1653046" cy="442454"/>
      </dsp:txXfrm>
    </dsp:sp>
    <dsp:sp modelId="{9085DEAD-C355-4949-B6AD-89A0A5BF6DDF}">
      <dsp:nvSpPr>
        <dsp:cNvPr id="0" name=""/>
        <dsp:cNvSpPr/>
      </dsp:nvSpPr>
      <dsp:spPr>
        <a:xfrm>
          <a:off x="6106477" y="0"/>
          <a:ext cx="2095500" cy="442454"/>
        </a:xfrm>
        <a:prstGeom prst="chevron">
          <a:avLst/>
        </a:prstGeom>
        <a:solidFill>
          <a:schemeClr val="tx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1"/>
              </a:solidFill>
            </a:rPr>
            <a:t>Results</a:t>
          </a:r>
        </a:p>
      </dsp:txBody>
      <dsp:txXfrm>
        <a:off x="6327704" y="0"/>
        <a:ext cx="1653046" cy="442454"/>
      </dsp:txXfrm>
    </dsp:sp>
    <dsp:sp modelId="{2F9691C4-1601-4670-B478-777F9EAB1FF2}">
      <dsp:nvSpPr>
        <dsp:cNvPr id="0" name=""/>
        <dsp:cNvSpPr/>
      </dsp:nvSpPr>
      <dsp:spPr>
        <a:xfrm>
          <a:off x="7992427" y="0"/>
          <a:ext cx="2305050" cy="442454"/>
        </a:xfrm>
        <a:prstGeom prst="chevron">
          <a:avLst/>
        </a:prstGeom>
        <a:solidFill>
          <a:schemeClr val="tx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1"/>
              </a:solidFill>
            </a:rPr>
            <a:t>Recommendation</a:t>
          </a:r>
        </a:p>
      </dsp:txBody>
      <dsp:txXfrm>
        <a:off x="8213654" y="0"/>
        <a:ext cx="1862596" cy="442454"/>
      </dsp:txXfrm>
    </dsp:sp>
    <dsp:sp modelId="{D1F89441-2914-419E-9BB9-929D512C7284}">
      <dsp:nvSpPr>
        <dsp:cNvPr id="0" name=""/>
        <dsp:cNvSpPr/>
      </dsp:nvSpPr>
      <dsp:spPr>
        <a:xfrm>
          <a:off x="10087927" y="0"/>
          <a:ext cx="2095500" cy="4424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6</a:t>
          </a:r>
        </a:p>
      </dsp:txBody>
      <dsp:txXfrm>
        <a:off x="10309154" y="0"/>
        <a:ext cx="1653046" cy="4424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70FB2-650F-4678-B12A-9D9869217EA3}">
      <dsp:nvSpPr>
        <dsp:cNvPr id="0" name=""/>
        <dsp:cNvSpPr/>
      </dsp:nvSpPr>
      <dsp:spPr>
        <a:xfrm>
          <a:off x="0" y="216"/>
          <a:ext cx="1219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A1F63-9E87-4258-9B7D-EF3C702D07A2}">
      <dsp:nvSpPr>
        <dsp:cNvPr id="0" name=""/>
        <dsp:cNvSpPr/>
      </dsp:nvSpPr>
      <dsp:spPr>
        <a:xfrm>
          <a:off x="0" y="216"/>
          <a:ext cx="12192000" cy="73670"/>
        </a:xfrm>
        <a:prstGeom prst="rect">
          <a:avLst/>
        </a:prstGeom>
        <a:solidFill>
          <a:schemeClr val="tx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solidFill>
                <a:schemeClr val="accent1"/>
              </a:solidFill>
            </a:rPr>
            <a:t>Introduction</a:t>
          </a:r>
          <a:endParaRPr lang="en-US" sz="500" kern="1200" dirty="0">
            <a:solidFill>
              <a:schemeClr val="accent1"/>
            </a:solidFill>
          </a:endParaRPr>
        </a:p>
      </dsp:txBody>
      <dsp:txXfrm>
        <a:off x="0" y="216"/>
        <a:ext cx="12192000" cy="73670"/>
      </dsp:txXfrm>
    </dsp:sp>
    <dsp:sp modelId="{232BBF31-8179-41EA-8505-532A5183F1B6}">
      <dsp:nvSpPr>
        <dsp:cNvPr id="0" name=""/>
        <dsp:cNvSpPr/>
      </dsp:nvSpPr>
      <dsp:spPr>
        <a:xfrm>
          <a:off x="0" y="73886"/>
          <a:ext cx="1219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DE24F-055B-4A3E-B8F1-F2A49C8C6816}">
      <dsp:nvSpPr>
        <dsp:cNvPr id="0" name=""/>
        <dsp:cNvSpPr/>
      </dsp:nvSpPr>
      <dsp:spPr>
        <a:xfrm>
          <a:off x="0" y="73886"/>
          <a:ext cx="12192000" cy="73670"/>
        </a:xfrm>
        <a:prstGeom prst="rect">
          <a:avLst/>
        </a:prstGeom>
        <a:solidFill>
          <a:schemeClr val="tx1">
            <a:lumMod val="9500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solidFill>
                <a:schemeClr val="accent1"/>
              </a:solidFill>
            </a:rPr>
            <a:t>Objective</a:t>
          </a:r>
          <a:endParaRPr lang="en-US" sz="500" kern="1200" dirty="0">
            <a:solidFill>
              <a:schemeClr val="accent1"/>
            </a:solidFill>
          </a:endParaRPr>
        </a:p>
      </dsp:txBody>
      <dsp:txXfrm>
        <a:off x="0" y="73886"/>
        <a:ext cx="12192000" cy="73670"/>
      </dsp:txXfrm>
    </dsp:sp>
    <dsp:sp modelId="{B26A3D8D-3F8C-404A-AF02-5928096580DF}">
      <dsp:nvSpPr>
        <dsp:cNvPr id="0" name=""/>
        <dsp:cNvSpPr/>
      </dsp:nvSpPr>
      <dsp:spPr>
        <a:xfrm>
          <a:off x="0" y="147556"/>
          <a:ext cx="1219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4B40D-29A8-471F-B43C-0830556BA613}">
      <dsp:nvSpPr>
        <dsp:cNvPr id="0" name=""/>
        <dsp:cNvSpPr/>
      </dsp:nvSpPr>
      <dsp:spPr>
        <a:xfrm>
          <a:off x="0" y="147556"/>
          <a:ext cx="12192000" cy="73670"/>
        </a:xfrm>
        <a:prstGeom prst="rect">
          <a:avLst/>
        </a:prstGeom>
        <a:solidFill>
          <a:schemeClr val="accent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solidFill>
                <a:schemeClr val="tx1"/>
              </a:solidFill>
            </a:rPr>
            <a:t>Approach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0" y="147556"/>
        <a:ext cx="12192000" cy="73670"/>
      </dsp:txXfrm>
    </dsp:sp>
    <dsp:sp modelId="{F398238E-F4F4-4406-9218-8FEFE276E9EE}">
      <dsp:nvSpPr>
        <dsp:cNvPr id="0" name=""/>
        <dsp:cNvSpPr/>
      </dsp:nvSpPr>
      <dsp:spPr>
        <a:xfrm>
          <a:off x="0" y="221227"/>
          <a:ext cx="1219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5C233-8F5A-446D-B0F2-B07FD324D4E1}">
      <dsp:nvSpPr>
        <dsp:cNvPr id="0" name=""/>
        <dsp:cNvSpPr/>
      </dsp:nvSpPr>
      <dsp:spPr>
        <a:xfrm>
          <a:off x="0" y="221227"/>
          <a:ext cx="12192000" cy="73670"/>
        </a:xfrm>
        <a:prstGeom prst="rect">
          <a:avLst/>
        </a:prstGeom>
        <a:solidFill>
          <a:schemeClr val="tx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solidFill>
                <a:schemeClr val="accent1"/>
              </a:solidFill>
            </a:rPr>
            <a:t>Results</a:t>
          </a:r>
          <a:endParaRPr lang="en-US" sz="500" kern="1200" dirty="0">
            <a:solidFill>
              <a:schemeClr val="accent1"/>
            </a:solidFill>
          </a:endParaRPr>
        </a:p>
      </dsp:txBody>
      <dsp:txXfrm>
        <a:off x="0" y="221227"/>
        <a:ext cx="12192000" cy="73670"/>
      </dsp:txXfrm>
    </dsp:sp>
    <dsp:sp modelId="{01F6AEAC-3E44-4C46-8764-636E32E452CF}">
      <dsp:nvSpPr>
        <dsp:cNvPr id="0" name=""/>
        <dsp:cNvSpPr/>
      </dsp:nvSpPr>
      <dsp:spPr>
        <a:xfrm>
          <a:off x="0" y="294897"/>
          <a:ext cx="1219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1FFAE-936E-4186-BBD1-30D9D6519015}">
      <dsp:nvSpPr>
        <dsp:cNvPr id="0" name=""/>
        <dsp:cNvSpPr/>
      </dsp:nvSpPr>
      <dsp:spPr>
        <a:xfrm>
          <a:off x="0" y="294897"/>
          <a:ext cx="12192000" cy="73670"/>
        </a:xfrm>
        <a:prstGeom prst="rect">
          <a:avLst/>
        </a:prstGeom>
        <a:solidFill>
          <a:schemeClr val="tx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solidFill>
                <a:schemeClr val="accent1"/>
              </a:solidFill>
            </a:rPr>
            <a:t>Recommendation</a:t>
          </a:r>
          <a:endParaRPr lang="en-US" sz="500" kern="1200" dirty="0">
            <a:solidFill>
              <a:schemeClr val="accent1"/>
            </a:solidFill>
          </a:endParaRPr>
        </a:p>
      </dsp:txBody>
      <dsp:txXfrm>
        <a:off x="0" y="294897"/>
        <a:ext cx="12192000" cy="73670"/>
      </dsp:txXfrm>
    </dsp:sp>
    <dsp:sp modelId="{0E297273-5A5A-46D2-BC51-A92F450DD80D}">
      <dsp:nvSpPr>
        <dsp:cNvPr id="0" name=""/>
        <dsp:cNvSpPr/>
      </dsp:nvSpPr>
      <dsp:spPr>
        <a:xfrm>
          <a:off x="0" y="368567"/>
          <a:ext cx="1219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8AC82-F5AC-45E4-B606-24BAD1A49E15}">
      <dsp:nvSpPr>
        <dsp:cNvPr id="0" name=""/>
        <dsp:cNvSpPr/>
      </dsp:nvSpPr>
      <dsp:spPr>
        <a:xfrm>
          <a:off x="0" y="368567"/>
          <a:ext cx="12192000" cy="73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7</a:t>
          </a:r>
        </a:p>
      </dsp:txBody>
      <dsp:txXfrm>
        <a:off x="0" y="368567"/>
        <a:ext cx="12192000" cy="73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BF5EB-BCC7-4B3B-B52A-16A4391F11D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62074-D575-464A-B0D1-84DD3A6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8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62074-D575-464A-B0D1-84DD3A6138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9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7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29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933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53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04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04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51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2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1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9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9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0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0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3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2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4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  <p:sldLayoutId id="2147484457" r:id="rId12"/>
    <p:sldLayoutId id="2147484458" r:id="rId13"/>
    <p:sldLayoutId id="2147484459" r:id="rId14"/>
    <p:sldLayoutId id="2147484460" r:id="rId15"/>
    <p:sldLayoutId id="2147484461" r:id="rId16"/>
    <p:sldLayoutId id="21474844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10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diagramLayout" Target="../diagrams/layout8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diagramData" Target="../diagrams/data8.xml"/><Relationship Id="rId2" Type="http://schemas.openxmlformats.org/officeDocument/2006/relationships/notesSlide" Target="../notesSlides/notesSlide1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5" Type="http://schemas.openxmlformats.org/officeDocument/2006/relationships/diagramColors" Target="../diagrams/colors8.xml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8E8307-8D1E-8B3F-EABF-669A227255C1}"/>
              </a:ext>
            </a:extLst>
          </p:cNvPr>
          <p:cNvSpPr txBox="1"/>
          <p:nvPr/>
        </p:nvSpPr>
        <p:spPr>
          <a:xfrm>
            <a:off x="274664" y="2182191"/>
            <a:ext cx="4197583" cy="58594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defTabSz="406908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3204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 AIRLINES DELAYS</a:t>
            </a:r>
            <a:endParaRPr lang="en-US" sz="3600" cap="all" dirty="0">
              <a:ln w="3175" cmpd="sng">
                <a:noFill/>
              </a:ln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31DC16CD-6FF6-0D8A-4030-C6724C36B7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" r="19856" b="1"/>
          <a:stretch/>
        </p:blipFill>
        <p:spPr>
          <a:xfrm>
            <a:off x="4579293" y="283161"/>
            <a:ext cx="6695512" cy="61612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4BB9CF-0AD3-5168-4AE2-3AD52662D824}"/>
              </a:ext>
            </a:extLst>
          </p:cNvPr>
          <p:cNvSpPr txBox="1"/>
          <p:nvPr/>
        </p:nvSpPr>
        <p:spPr>
          <a:xfrm>
            <a:off x="274664" y="3348559"/>
            <a:ext cx="3500382" cy="837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406908">
              <a:spcBef>
                <a:spcPts val="89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1602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indent="-2286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4CD1764-ED39-E419-C228-8F3B39BB6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8735235"/>
              </p:ext>
            </p:extLst>
          </p:nvPr>
        </p:nvGraphicFramePr>
        <p:xfrm>
          <a:off x="551756" y="6463508"/>
          <a:ext cx="10870374" cy="394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CBAFB1-9732-B0EF-6500-5D3888450BF3}"/>
              </a:ext>
            </a:extLst>
          </p:cNvPr>
          <p:cNvSpPr txBox="1"/>
          <p:nvPr/>
        </p:nvSpPr>
        <p:spPr>
          <a:xfrm>
            <a:off x="-1" y="4231103"/>
            <a:ext cx="2847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 MEMBERS </a:t>
            </a:r>
          </a:p>
          <a:p>
            <a:r>
              <a:rPr lang="en-US" sz="1600" dirty="0"/>
              <a:t>Shiva Siddharth Yedla,</a:t>
            </a:r>
          </a:p>
          <a:p>
            <a:r>
              <a:rPr lang="en-US" sz="1600" dirty="0" err="1"/>
              <a:t>Sasi</a:t>
            </a:r>
            <a:r>
              <a:rPr lang="en-US" sz="1600" dirty="0"/>
              <a:t> Kumar </a:t>
            </a:r>
            <a:r>
              <a:rPr lang="en-US" sz="1600" dirty="0" err="1"/>
              <a:t>Karumuri</a:t>
            </a:r>
            <a:r>
              <a:rPr lang="en-US" sz="1600" dirty="0"/>
              <a:t> ,</a:t>
            </a:r>
          </a:p>
          <a:p>
            <a:r>
              <a:rPr lang="en-US" sz="1600" dirty="0" err="1"/>
              <a:t>Sathvik</a:t>
            </a:r>
            <a:r>
              <a:rPr lang="en-US" sz="1600" dirty="0"/>
              <a:t> Reddy </a:t>
            </a:r>
            <a:r>
              <a:rPr lang="en-US" sz="1600" dirty="0" err="1"/>
              <a:t>Kommidi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55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A8930-93D2-D802-3973-27E148EE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82619-1CCE-B0A5-F5A5-FFEA604890E6}"/>
              </a:ext>
            </a:extLst>
          </p:cNvPr>
          <p:cNvSpPr txBox="1"/>
          <p:nvPr/>
        </p:nvSpPr>
        <p:spPr>
          <a:xfrm>
            <a:off x="483272" y="-415636"/>
            <a:ext cx="5090806" cy="7367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 and Statistics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Reference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      0      1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0 128133 114401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1  28521  42208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Accuracy : 0.5438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95% CI : (0.542, 0.5455)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No Information Rate : 0.5001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P-Value [Acc &gt; NIR] : &lt; 2.2e-16                               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Kappa : 0.0875                               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Mcnemar's</a:t>
            </a: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 P-Value : &lt; 2.2e-16                       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Sensitivity : 0.2695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Specificity : 0.8179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Pos Pred Value : 0.5968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Neg Pred Value : 0.5283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Prevalence : 0.4999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Detection Rate : 0.1347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Detection Prevalence : 0.2258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Balanced Accuracy : 0.5437          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'Positive' Class : 1    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45403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3941F-77E8-C720-A4DC-80FB2A80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dirty="0"/>
              <a:t>The ROC curve shows the performance of a classification model, with an AUC of 0.64 indicating moderate discriminatory power.</a:t>
            </a:r>
            <a:endParaRPr lang="en-US" sz="25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A diagram of a curve&#10;&#10;Description automatically generated">
            <a:extLst>
              <a:ext uri="{FF2B5EF4-FFF2-40B4-BE49-F238E27FC236}">
                <a16:creationId xmlns:a16="http://schemas.microsoft.com/office/drawing/2014/main" id="{BA364371-623B-EA71-A495-650CD767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482140"/>
            <a:ext cx="5450557" cy="389325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8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6924A-36D7-48B7-A77E-D461A059F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6E837-70CD-E480-89C5-C8985687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149" y="1325880"/>
            <a:ext cx="618115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A0ACE7FA-6331-4C56-911D-E3F37FDEE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6828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EE464AA-F385-4411-8A33-DE57CA2F1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942449" y="942450"/>
            <a:ext cx="6858001" cy="4973099"/>
          </a:xfrm>
          <a:custGeom>
            <a:avLst/>
            <a:gdLst>
              <a:gd name="connsiteX0" fmla="*/ 6858001 w 6858001"/>
              <a:gd name="connsiteY0" fmla="*/ 1344715 h 4973099"/>
              <a:gd name="connsiteX1" fmla="*/ 6858001 w 6858001"/>
              <a:gd name="connsiteY1" fmla="*/ 1177 h 4973099"/>
              <a:gd name="connsiteX2" fmla="*/ 6702324 w 6858001"/>
              <a:gd name="connsiteY2" fmla="*/ 26222 h 4973099"/>
              <a:gd name="connsiteX3" fmla="*/ 6547333 w 6858001"/>
              <a:gd name="connsiteY3" fmla="*/ 50091 h 4973099"/>
              <a:gd name="connsiteX4" fmla="*/ 6391657 w 6858001"/>
              <a:gd name="connsiteY4" fmla="*/ 73455 h 4973099"/>
              <a:gd name="connsiteX5" fmla="*/ 6235294 w 6858001"/>
              <a:gd name="connsiteY5" fmla="*/ 93458 h 4973099"/>
              <a:gd name="connsiteX6" fmla="*/ 6079618 w 6858001"/>
              <a:gd name="connsiteY6" fmla="*/ 113629 h 4973099"/>
              <a:gd name="connsiteX7" fmla="*/ 5923255 w 6858001"/>
              <a:gd name="connsiteY7" fmla="*/ 132455 h 4973099"/>
              <a:gd name="connsiteX8" fmla="*/ 5768950 w 6858001"/>
              <a:gd name="connsiteY8" fmla="*/ 148591 h 4973099"/>
              <a:gd name="connsiteX9" fmla="*/ 5612588 w 6858001"/>
              <a:gd name="connsiteY9" fmla="*/ 163887 h 4973099"/>
              <a:gd name="connsiteX10" fmla="*/ 5456911 w 6858001"/>
              <a:gd name="connsiteY10" fmla="*/ 177839 h 4973099"/>
              <a:gd name="connsiteX11" fmla="*/ 5303978 w 6858001"/>
              <a:gd name="connsiteY11" fmla="*/ 189941 h 4973099"/>
              <a:gd name="connsiteX12" fmla="*/ 5148987 w 6858001"/>
              <a:gd name="connsiteY12" fmla="*/ 202044 h 4973099"/>
              <a:gd name="connsiteX13" fmla="*/ 4996054 w 6858001"/>
              <a:gd name="connsiteY13" fmla="*/ 212129 h 4973099"/>
              <a:gd name="connsiteX14" fmla="*/ 4843120 w 6858001"/>
              <a:gd name="connsiteY14" fmla="*/ 220029 h 4973099"/>
              <a:gd name="connsiteX15" fmla="*/ 4690873 w 6858001"/>
              <a:gd name="connsiteY15" fmla="*/ 228266 h 4973099"/>
              <a:gd name="connsiteX16" fmla="*/ 4539997 w 6858001"/>
              <a:gd name="connsiteY16" fmla="*/ 235157 h 4973099"/>
              <a:gd name="connsiteX17" fmla="*/ 4390492 w 6858001"/>
              <a:gd name="connsiteY17" fmla="*/ 240032 h 4973099"/>
              <a:gd name="connsiteX18" fmla="*/ 4240988 w 6858001"/>
              <a:gd name="connsiteY18" fmla="*/ 244234 h 4973099"/>
              <a:gd name="connsiteX19" fmla="*/ 4092855 w 6858001"/>
              <a:gd name="connsiteY19" fmla="*/ 248268 h 4973099"/>
              <a:gd name="connsiteX20" fmla="*/ 3946780 w 6858001"/>
              <a:gd name="connsiteY20" fmla="*/ 250117 h 4973099"/>
              <a:gd name="connsiteX21" fmla="*/ 3800704 w 6858001"/>
              <a:gd name="connsiteY21" fmla="*/ 252134 h 4973099"/>
              <a:gd name="connsiteX22" fmla="*/ 3656686 w 6858001"/>
              <a:gd name="connsiteY22" fmla="*/ 253143 h 4973099"/>
              <a:gd name="connsiteX23" fmla="*/ 3514040 w 6858001"/>
              <a:gd name="connsiteY23" fmla="*/ 252134 h 4973099"/>
              <a:gd name="connsiteX24" fmla="*/ 3372765 w 6858001"/>
              <a:gd name="connsiteY24" fmla="*/ 252134 h 4973099"/>
              <a:gd name="connsiteX25" fmla="*/ 3232862 w 6858001"/>
              <a:gd name="connsiteY25" fmla="*/ 250117 h 4973099"/>
              <a:gd name="connsiteX26" fmla="*/ 3095702 w 6858001"/>
              <a:gd name="connsiteY26" fmla="*/ 247092 h 4973099"/>
              <a:gd name="connsiteX27" fmla="*/ 2959914 w 6858001"/>
              <a:gd name="connsiteY27" fmla="*/ 244234 h 4973099"/>
              <a:gd name="connsiteX28" fmla="*/ 2826868 w 6858001"/>
              <a:gd name="connsiteY28" fmla="*/ 241040 h 4973099"/>
              <a:gd name="connsiteX29" fmla="*/ 2694509 w 6858001"/>
              <a:gd name="connsiteY29" fmla="*/ 236166 h 4973099"/>
              <a:gd name="connsiteX30" fmla="*/ 2564208 w 6858001"/>
              <a:gd name="connsiteY30" fmla="*/ 230955 h 4973099"/>
              <a:gd name="connsiteX31" fmla="*/ 2436649 w 6858001"/>
              <a:gd name="connsiteY31" fmla="*/ 226249 h 4973099"/>
              <a:gd name="connsiteX32" fmla="*/ 2187703 w 6858001"/>
              <a:gd name="connsiteY32" fmla="*/ 212969 h 4973099"/>
              <a:gd name="connsiteX33" fmla="*/ 1949045 w 6858001"/>
              <a:gd name="connsiteY33" fmla="*/ 198850 h 4973099"/>
              <a:gd name="connsiteX34" fmla="*/ 1719988 w 6858001"/>
              <a:gd name="connsiteY34" fmla="*/ 184058 h 4973099"/>
              <a:gd name="connsiteX35" fmla="*/ 1503275 w 6858001"/>
              <a:gd name="connsiteY35" fmla="*/ 167753 h 4973099"/>
              <a:gd name="connsiteX36" fmla="*/ 1296163 w 6858001"/>
              <a:gd name="connsiteY36" fmla="*/ 150776 h 4973099"/>
              <a:gd name="connsiteX37" fmla="*/ 1104139 w 6858001"/>
              <a:gd name="connsiteY37" fmla="*/ 132455 h 4973099"/>
              <a:gd name="connsiteX38" fmla="*/ 923774 w 6858001"/>
              <a:gd name="connsiteY38" fmla="*/ 114469 h 4973099"/>
              <a:gd name="connsiteX39" fmla="*/ 757810 w 6858001"/>
              <a:gd name="connsiteY39" fmla="*/ 96484 h 4973099"/>
              <a:gd name="connsiteX40" fmla="*/ 605563 w 6858001"/>
              <a:gd name="connsiteY40" fmla="*/ 79507 h 4973099"/>
              <a:gd name="connsiteX41" fmla="*/ 470460 w 6858001"/>
              <a:gd name="connsiteY41" fmla="*/ 63370 h 4973099"/>
              <a:gd name="connsiteX42" fmla="*/ 348388 w 6858001"/>
              <a:gd name="connsiteY42" fmla="*/ 48074 h 4973099"/>
              <a:gd name="connsiteX43" fmla="*/ 245518 w 6858001"/>
              <a:gd name="connsiteY43" fmla="*/ 35299 h 4973099"/>
              <a:gd name="connsiteX44" fmla="*/ 159107 w 6858001"/>
              <a:gd name="connsiteY44" fmla="*/ 23197 h 4973099"/>
              <a:gd name="connsiteX45" fmla="*/ 40463 w 6858001"/>
              <a:gd name="connsiteY45" fmla="*/ 5883 h 4973099"/>
              <a:gd name="connsiteX46" fmla="*/ 1 w 6858001"/>
              <a:gd name="connsiteY46" fmla="*/ 0 h 4973099"/>
              <a:gd name="connsiteX47" fmla="*/ 1 w 6858001"/>
              <a:gd name="connsiteY47" fmla="*/ 897889 h 4973099"/>
              <a:gd name="connsiteX48" fmla="*/ 0 w 6858001"/>
              <a:gd name="connsiteY48" fmla="*/ 897889 h 4973099"/>
              <a:gd name="connsiteX49" fmla="*/ 0 w 6858001"/>
              <a:gd name="connsiteY49" fmla="*/ 4973099 h 4973099"/>
              <a:gd name="connsiteX50" fmla="*/ 6858000 w 6858001"/>
              <a:gd name="connsiteY50" fmla="*/ 4973099 h 4973099"/>
              <a:gd name="connsiteX51" fmla="*/ 6858000 w 6858001"/>
              <a:gd name="connsiteY51" fmla="*/ 1344715 h 49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73099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897889"/>
                </a:lnTo>
                <a:lnTo>
                  <a:pt x="0" y="897889"/>
                </a:lnTo>
                <a:lnTo>
                  <a:pt x="0" y="4973099"/>
                </a:lnTo>
                <a:lnTo>
                  <a:pt x="6858000" y="4973099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431DB1-C0E3-4F79-91B4-12912525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A6D5F-08FC-8DB0-FFCC-B9349B795489}"/>
              </a:ext>
            </a:extLst>
          </p:cNvPr>
          <p:cNvSpPr txBox="1"/>
          <p:nvPr/>
        </p:nvSpPr>
        <p:spPr>
          <a:xfrm>
            <a:off x="381796" y="0"/>
            <a:ext cx="4973099" cy="662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      0      1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0 114336  97671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1  42318  58938            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Accuracy : 0.5531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95% CI : (0.5514, 0.5549)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No Information Rate : 0.5001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P-Value [Acc &gt; NIR] : &lt; 2.2e-16         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Kappa : 0.1062          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Mcnemar's</a:t>
            </a: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 P-Value : &lt; 2.2e-16  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Sensitivity : 0.3763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Specificity : 0.7299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Pos Pred Value : 0.5821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Neg Pred Value : 0.5393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Prevalence : 0.4999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Detection Rate : 0.1881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Detection Prevalence : 0.3232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Balanced Accuracy : 0.5531         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'Positive' Class : 1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7770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05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57" name="Picture 205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59" name="Oval 205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61" name="Picture 206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63" name="Picture 206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71458-CED4-237C-DA1A-93EEAE8D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985058"/>
            <a:ext cx="3342462" cy="37782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2800" dirty="0"/>
            </a:br>
            <a:r>
              <a:rPr lang="en-US" sz="2800" dirty="0"/>
              <a:t>The ROC curve for the decision tree model follows the diagonal, indicating no predictive power (AUC = 0.5), equivalent to random guessing</a:t>
            </a:r>
            <a:endParaRPr lang="en-US" sz="6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19C5CB-60E7-B3DB-3829-7DCE9F44E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" r="4074" b="4"/>
          <a:stretch/>
        </p:blipFill>
        <p:spPr bwMode="auto">
          <a:xfrm>
            <a:off x="607848" y="609601"/>
            <a:ext cx="6946288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515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6924A-36D7-48B7-A77E-D461A059F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0C7F1-386D-CE5F-03F0-2B90508B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149" y="1325880"/>
            <a:ext cx="618115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Random Forest</a:t>
            </a:r>
            <a:b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7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A0ACE7FA-6331-4C56-911D-E3F37FDEE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6828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EE464AA-F385-4411-8A33-DE57CA2F1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942449" y="942450"/>
            <a:ext cx="6858001" cy="4973099"/>
          </a:xfrm>
          <a:custGeom>
            <a:avLst/>
            <a:gdLst>
              <a:gd name="connsiteX0" fmla="*/ 6858001 w 6858001"/>
              <a:gd name="connsiteY0" fmla="*/ 1344715 h 4973099"/>
              <a:gd name="connsiteX1" fmla="*/ 6858001 w 6858001"/>
              <a:gd name="connsiteY1" fmla="*/ 1177 h 4973099"/>
              <a:gd name="connsiteX2" fmla="*/ 6702324 w 6858001"/>
              <a:gd name="connsiteY2" fmla="*/ 26222 h 4973099"/>
              <a:gd name="connsiteX3" fmla="*/ 6547333 w 6858001"/>
              <a:gd name="connsiteY3" fmla="*/ 50091 h 4973099"/>
              <a:gd name="connsiteX4" fmla="*/ 6391657 w 6858001"/>
              <a:gd name="connsiteY4" fmla="*/ 73455 h 4973099"/>
              <a:gd name="connsiteX5" fmla="*/ 6235294 w 6858001"/>
              <a:gd name="connsiteY5" fmla="*/ 93458 h 4973099"/>
              <a:gd name="connsiteX6" fmla="*/ 6079618 w 6858001"/>
              <a:gd name="connsiteY6" fmla="*/ 113629 h 4973099"/>
              <a:gd name="connsiteX7" fmla="*/ 5923255 w 6858001"/>
              <a:gd name="connsiteY7" fmla="*/ 132455 h 4973099"/>
              <a:gd name="connsiteX8" fmla="*/ 5768950 w 6858001"/>
              <a:gd name="connsiteY8" fmla="*/ 148591 h 4973099"/>
              <a:gd name="connsiteX9" fmla="*/ 5612588 w 6858001"/>
              <a:gd name="connsiteY9" fmla="*/ 163887 h 4973099"/>
              <a:gd name="connsiteX10" fmla="*/ 5456911 w 6858001"/>
              <a:gd name="connsiteY10" fmla="*/ 177839 h 4973099"/>
              <a:gd name="connsiteX11" fmla="*/ 5303978 w 6858001"/>
              <a:gd name="connsiteY11" fmla="*/ 189941 h 4973099"/>
              <a:gd name="connsiteX12" fmla="*/ 5148987 w 6858001"/>
              <a:gd name="connsiteY12" fmla="*/ 202044 h 4973099"/>
              <a:gd name="connsiteX13" fmla="*/ 4996054 w 6858001"/>
              <a:gd name="connsiteY13" fmla="*/ 212129 h 4973099"/>
              <a:gd name="connsiteX14" fmla="*/ 4843120 w 6858001"/>
              <a:gd name="connsiteY14" fmla="*/ 220029 h 4973099"/>
              <a:gd name="connsiteX15" fmla="*/ 4690873 w 6858001"/>
              <a:gd name="connsiteY15" fmla="*/ 228266 h 4973099"/>
              <a:gd name="connsiteX16" fmla="*/ 4539997 w 6858001"/>
              <a:gd name="connsiteY16" fmla="*/ 235157 h 4973099"/>
              <a:gd name="connsiteX17" fmla="*/ 4390492 w 6858001"/>
              <a:gd name="connsiteY17" fmla="*/ 240032 h 4973099"/>
              <a:gd name="connsiteX18" fmla="*/ 4240988 w 6858001"/>
              <a:gd name="connsiteY18" fmla="*/ 244234 h 4973099"/>
              <a:gd name="connsiteX19" fmla="*/ 4092855 w 6858001"/>
              <a:gd name="connsiteY19" fmla="*/ 248268 h 4973099"/>
              <a:gd name="connsiteX20" fmla="*/ 3946780 w 6858001"/>
              <a:gd name="connsiteY20" fmla="*/ 250117 h 4973099"/>
              <a:gd name="connsiteX21" fmla="*/ 3800704 w 6858001"/>
              <a:gd name="connsiteY21" fmla="*/ 252134 h 4973099"/>
              <a:gd name="connsiteX22" fmla="*/ 3656686 w 6858001"/>
              <a:gd name="connsiteY22" fmla="*/ 253143 h 4973099"/>
              <a:gd name="connsiteX23" fmla="*/ 3514040 w 6858001"/>
              <a:gd name="connsiteY23" fmla="*/ 252134 h 4973099"/>
              <a:gd name="connsiteX24" fmla="*/ 3372765 w 6858001"/>
              <a:gd name="connsiteY24" fmla="*/ 252134 h 4973099"/>
              <a:gd name="connsiteX25" fmla="*/ 3232862 w 6858001"/>
              <a:gd name="connsiteY25" fmla="*/ 250117 h 4973099"/>
              <a:gd name="connsiteX26" fmla="*/ 3095702 w 6858001"/>
              <a:gd name="connsiteY26" fmla="*/ 247092 h 4973099"/>
              <a:gd name="connsiteX27" fmla="*/ 2959914 w 6858001"/>
              <a:gd name="connsiteY27" fmla="*/ 244234 h 4973099"/>
              <a:gd name="connsiteX28" fmla="*/ 2826868 w 6858001"/>
              <a:gd name="connsiteY28" fmla="*/ 241040 h 4973099"/>
              <a:gd name="connsiteX29" fmla="*/ 2694509 w 6858001"/>
              <a:gd name="connsiteY29" fmla="*/ 236166 h 4973099"/>
              <a:gd name="connsiteX30" fmla="*/ 2564208 w 6858001"/>
              <a:gd name="connsiteY30" fmla="*/ 230955 h 4973099"/>
              <a:gd name="connsiteX31" fmla="*/ 2436649 w 6858001"/>
              <a:gd name="connsiteY31" fmla="*/ 226249 h 4973099"/>
              <a:gd name="connsiteX32" fmla="*/ 2187703 w 6858001"/>
              <a:gd name="connsiteY32" fmla="*/ 212969 h 4973099"/>
              <a:gd name="connsiteX33" fmla="*/ 1949045 w 6858001"/>
              <a:gd name="connsiteY33" fmla="*/ 198850 h 4973099"/>
              <a:gd name="connsiteX34" fmla="*/ 1719988 w 6858001"/>
              <a:gd name="connsiteY34" fmla="*/ 184058 h 4973099"/>
              <a:gd name="connsiteX35" fmla="*/ 1503275 w 6858001"/>
              <a:gd name="connsiteY35" fmla="*/ 167753 h 4973099"/>
              <a:gd name="connsiteX36" fmla="*/ 1296163 w 6858001"/>
              <a:gd name="connsiteY36" fmla="*/ 150776 h 4973099"/>
              <a:gd name="connsiteX37" fmla="*/ 1104139 w 6858001"/>
              <a:gd name="connsiteY37" fmla="*/ 132455 h 4973099"/>
              <a:gd name="connsiteX38" fmla="*/ 923774 w 6858001"/>
              <a:gd name="connsiteY38" fmla="*/ 114469 h 4973099"/>
              <a:gd name="connsiteX39" fmla="*/ 757810 w 6858001"/>
              <a:gd name="connsiteY39" fmla="*/ 96484 h 4973099"/>
              <a:gd name="connsiteX40" fmla="*/ 605563 w 6858001"/>
              <a:gd name="connsiteY40" fmla="*/ 79507 h 4973099"/>
              <a:gd name="connsiteX41" fmla="*/ 470460 w 6858001"/>
              <a:gd name="connsiteY41" fmla="*/ 63370 h 4973099"/>
              <a:gd name="connsiteX42" fmla="*/ 348388 w 6858001"/>
              <a:gd name="connsiteY42" fmla="*/ 48074 h 4973099"/>
              <a:gd name="connsiteX43" fmla="*/ 245518 w 6858001"/>
              <a:gd name="connsiteY43" fmla="*/ 35299 h 4973099"/>
              <a:gd name="connsiteX44" fmla="*/ 159107 w 6858001"/>
              <a:gd name="connsiteY44" fmla="*/ 23197 h 4973099"/>
              <a:gd name="connsiteX45" fmla="*/ 40463 w 6858001"/>
              <a:gd name="connsiteY45" fmla="*/ 5883 h 4973099"/>
              <a:gd name="connsiteX46" fmla="*/ 1 w 6858001"/>
              <a:gd name="connsiteY46" fmla="*/ 0 h 4973099"/>
              <a:gd name="connsiteX47" fmla="*/ 1 w 6858001"/>
              <a:gd name="connsiteY47" fmla="*/ 897889 h 4973099"/>
              <a:gd name="connsiteX48" fmla="*/ 0 w 6858001"/>
              <a:gd name="connsiteY48" fmla="*/ 897889 h 4973099"/>
              <a:gd name="connsiteX49" fmla="*/ 0 w 6858001"/>
              <a:gd name="connsiteY49" fmla="*/ 4973099 h 4973099"/>
              <a:gd name="connsiteX50" fmla="*/ 6858000 w 6858001"/>
              <a:gd name="connsiteY50" fmla="*/ 4973099 h 4973099"/>
              <a:gd name="connsiteX51" fmla="*/ 6858000 w 6858001"/>
              <a:gd name="connsiteY51" fmla="*/ 1344715 h 49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73099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897889"/>
                </a:lnTo>
                <a:lnTo>
                  <a:pt x="0" y="897889"/>
                </a:lnTo>
                <a:lnTo>
                  <a:pt x="0" y="4973099"/>
                </a:lnTo>
                <a:lnTo>
                  <a:pt x="6858000" y="4973099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431DB1-C0E3-4F79-91B4-12912525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AC4D7-592D-572E-4509-5E3F0DF2F6EA}"/>
              </a:ext>
            </a:extLst>
          </p:cNvPr>
          <p:cNvSpPr txBox="1"/>
          <p:nvPr/>
        </p:nvSpPr>
        <p:spPr>
          <a:xfrm>
            <a:off x="479136" y="116379"/>
            <a:ext cx="4582390" cy="661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      0      1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0 115058  87713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1  41596  68896      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Accuracy : 0.5872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95% CI : (0.5855, 0.5889)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No Information Rate : 0.5001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P-Value [Acc &gt; NIR] : &lt; 2.2e-16                                      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Kappa : 0.1744               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Mcnemar's</a:t>
            </a: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 P-Value : &lt; 2.2e-16          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Sensitivity : 0.4399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Specificity : 0.7345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Pos Pred Value : 0.6235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Neg Pred Value : 0.5674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Prevalence : 0.4999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Detection Rate : 0.2199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Detection Prevalence : 0.3527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Balanced Accuracy : 0.5872                          </a:t>
            </a:r>
          </a:p>
          <a:p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'Positive' Class : 1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23937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8C17C6-90BC-A887-36F1-608B13E50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560926"/>
            <a:ext cx="9761768" cy="58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0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EA12-FD32-1E6B-AFA1-35022D9D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AND PERFORMANCE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2A8060-173E-2652-C018-E94B296E1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896893"/>
              </p:ext>
            </p:extLst>
          </p:nvPr>
        </p:nvGraphicFramePr>
        <p:xfrm>
          <a:off x="593898" y="2224269"/>
          <a:ext cx="10561782" cy="248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97">
                  <a:extLst>
                    <a:ext uri="{9D8B030D-6E8A-4147-A177-3AD203B41FA5}">
                      <a16:colId xmlns:a16="http://schemas.microsoft.com/office/drawing/2014/main" val="30774531"/>
                    </a:ext>
                  </a:extLst>
                </a:gridCol>
                <a:gridCol w="1760297">
                  <a:extLst>
                    <a:ext uri="{9D8B030D-6E8A-4147-A177-3AD203B41FA5}">
                      <a16:colId xmlns:a16="http://schemas.microsoft.com/office/drawing/2014/main" val="4237231846"/>
                    </a:ext>
                  </a:extLst>
                </a:gridCol>
                <a:gridCol w="1760297">
                  <a:extLst>
                    <a:ext uri="{9D8B030D-6E8A-4147-A177-3AD203B41FA5}">
                      <a16:colId xmlns:a16="http://schemas.microsoft.com/office/drawing/2014/main" val="3068969685"/>
                    </a:ext>
                  </a:extLst>
                </a:gridCol>
                <a:gridCol w="1760297">
                  <a:extLst>
                    <a:ext uri="{9D8B030D-6E8A-4147-A177-3AD203B41FA5}">
                      <a16:colId xmlns:a16="http://schemas.microsoft.com/office/drawing/2014/main" val="4093719862"/>
                    </a:ext>
                  </a:extLst>
                </a:gridCol>
                <a:gridCol w="1760297">
                  <a:extLst>
                    <a:ext uri="{9D8B030D-6E8A-4147-A177-3AD203B41FA5}">
                      <a16:colId xmlns:a16="http://schemas.microsoft.com/office/drawing/2014/main" val="3835507516"/>
                    </a:ext>
                  </a:extLst>
                </a:gridCol>
                <a:gridCol w="1760297">
                  <a:extLst>
                    <a:ext uri="{9D8B030D-6E8A-4147-A177-3AD203B41FA5}">
                      <a16:colId xmlns:a16="http://schemas.microsoft.com/office/drawing/2014/main" val="765997582"/>
                    </a:ext>
                  </a:extLst>
                </a:gridCol>
              </a:tblGrid>
              <a:tr h="56199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050618"/>
                  </a:ext>
                </a:extLst>
              </a:tr>
              <a:tr h="561994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13529"/>
                  </a:ext>
                </a:extLst>
              </a:tr>
              <a:tr h="561994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45.62%.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78649"/>
                  </a:ext>
                </a:extLst>
              </a:tr>
              <a:tr h="561994">
                <a:tc>
                  <a:txBody>
                    <a:bodyPr/>
                    <a:lstStyle/>
                    <a:p>
                      <a:r>
                        <a:rPr lang="en-US" dirty="0"/>
                        <a:t>RANDON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51,52%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986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33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A53C-FB95-8BCD-C982-CEF86C2B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53" y="0"/>
            <a:ext cx="9722481" cy="1853248"/>
          </a:xfrm>
        </p:spPr>
        <p:txBody>
          <a:bodyPr/>
          <a:lstStyle/>
          <a:p>
            <a:br>
              <a:rPr lang="en-US" dirty="0"/>
            </a:br>
            <a:r>
              <a:rPr lang="en-US" b="1" dirty="0"/>
              <a:t>Strategies to Minimize Delays and Improve Operations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33C97FB-2571-0461-A886-84CE797AC60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1706" y="2811661"/>
            <a:ext cx="1204029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Operations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Adjust flight schedules, reduce airport congestion during peak times, and implement preventive maintenance for older aircraft.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Technology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advanced weather forecasting, predictive models, and real-time delay notifications to minimize disruptions.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Customer 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 proactive communication, rebooking options, and compensatory services to improve passenger satisfaction during delays.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6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E6BC-FEA2-8E24-B684-E1F7C2E6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123DB4-778D-DABE-A322-699A331CD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46142"/>
            <a:ext cx="12192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the highest accuracy (82.23%) and precision (84.75%) but has a slightly lower AUC (0.551) compared to Logistic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a higher AUC (0.642) but slightly lower accuracy and precision.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performs poorly overall, with an AUC of 0.5, indicating no predictive power.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B57069C-CE6C-788E-81EB-105D5A62C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82368"/>
            <a:ext cx="12192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recommended model because it offers the highest accuracy and precision, which are critical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correctly identifying delayed flights. However, its slightly lower AUC suggests room for improvement in balancing sensitivity and specificity.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35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BB67-8246-2A4F-7226-6BC56886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965A2-F613-8AD4-93D1-CA6D2DC6A996}"/>
              </a:ext>
            </a:extLst>
          </p:cNvPr>
          <p:cNvSpPr txBox="1"/>
          <p:nvPr/>
        </p:nvSpPr>
        <p:spPr>
          <a:xfrm>
            <a:off x="270164" y="1417320"/>
            <a:ext cx="11666912" cy="3329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Ensure the dataset source is cited properly. Common datasets include: 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Bureau of Transportation Statistics (BTS) Airline On-Time Performance Dataset. 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Kaggle's Flight Delay datasets. 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Government or regional aviation authority databases.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links to the dataset source, license details, and version number.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 relevant academic papers or official documentation if the dataset is used in research.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89BB9-5933-D776-F1DF-0F8C7BED9E43}"/>
              </a:ext>
            </a:extLst>
          </p:cNvPr>
          <p:cNvSpPr txBox="1"/>
          <p:nvPr/>
        </p:nvSpPr>
        <p:spPr>
          <a:xfrm>
            <a:off x="3047654" y="3236021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Provide links to </a:t>
            </a:r>
          </a:p>
        </p:txBody>
      </p:sp>
    </p:spTree>
    <p:extLst>
      <p:ext uri="{BB962C8B-B14F-4D97-AF65-F5344CB8AC3E}">
        <p14:creationId xmlns:p14="http://schemas.microsoft.com/office/powerpoint/2010/main" val="39449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FA69-6ABD-E93F-230D-B25FD4E5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05" y="452717"/>
            <a:ext cx="8059995" cy="1031953"/>
          </a:xfrm>
        </p:spPr>
        <p:txBody>
          <a:bodyPr/>
          <a:lstStyle/>
          <a:p>
            <a:r>
              <a:rPr lang="en-US" dirty="0"/>
              <a:t>Business Objective </a:t>
            </a:r>
          </a:p>
        </p:txBody>
      </p:sp>
      <p:pic>
        <p:nvPicPr>
          <p:cNvPr id="5" name="Content Placeholder 4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71FDCB8E-3683-A575-B661-A0F46E1B0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86386" cy="1681316"/>
          </a:xfr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F7D9F49-6C6C-9EC1-C4D6-32BC73EA1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5880517"/>
              </p:ext>
            </p:extLst>
          </p:nvPr>
        </p:nvGraphicFramePr>
        <p:xfrm>
          <a:off x="0" y="6415546"/>
          <a:ext cx="12192000" cy="442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17BCE5-B5DA-47BE-84B5-00BF28779B59}"/>
              </a:ext>
            </a:extLst>
          </p:cNvPr>
          <p:cNvSpPr txBox="1"/>
          <p:nvPr/>
        </p:nvSpPr>
        <p:spPr>
          <a:xfrm>
            <a:off x="285134" y="1838632"/>
            <a:ext cx="1077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 b="0" i="0" u="none" strike="noStrike" dirty="0">
                <a:effectLst/>
                <a:latin typeface="-webkit-standard"/>
              </a:rPr>
              <a:t>Airline delays impact traveller schedules, airline costs, and customer satisfaction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E3EA9-6DBF-1101-6110-51A82F7F4A25}"/>
              </a:ext>
            </a:extLst>
          </p:cNvPr>
          <p:cNvSpPr txBox="1"/>
          <p:nvPr/>
        </p:nvSpPr>
        <p:spPr>
          <a:xfrm>
            <a:off x="172063" y="2905429"/>
            <a:ext cx="10702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 b="0" i="0" u="none" strike="noStrike" dirty="0">
                <a:effectLst/>
                <a:latin typeface="-webkit-standard"/>
              </a:rPr>
              <a:t>This project aims to analyse delay patterns, optimize operations, and enhance on-time performance using data-driven insights.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7C9C9-5A5A-0701-B066-6F6CBCF6347B}"/>
              </a:ext>
            </a:extLst>
          </p:cNvPr>
          <p:cNvSpPr txBox="1"/>
          <p:nvPr/>
        </p:nvSpPr>
        <p:spPr>
          <a:xfrm>
            <a:off x="172064" y="3972226"/>
            <a:ext cx="10348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 b="0" i="0" u="none" strike="noStrike" dirty="0">
                <a:effectLst/>
                <a:latin typeface="-webkit-standard"/>
              </a:rPr>
              <a:t>By addressing root causes, it supports efficiency, sustainability, and inclusivity in air travel.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2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1960740-00AD-3676-4348-6B44C7C1D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3" y="1354147"/>
            <a:ext cx="5921477" cy="3080201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021B9DF-5DF7-AB69-1294-BA047CD67A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672723"/>
              </p:ext>
            </p:extLst>
          </p:nvPr>
        </p:nvGraphicFramePr>
        <p:xfrm>
          <a:off x="4345857" y="808156"/>
          <a:ext cx="8714658" cy="539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E1CAF1-EFD3-3846-9BDC-6CC7C0E974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219751"/>
              </p:ext>
            </p:extLst>
          </p:nvPr>
        </p:nvGraphicFramePr>
        <p:xfrm>
          <a:off x="0" y="6307692"/>
          <a:ext cx="12192000" cy="442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7880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AF605A-0803-D6B6-0F03-CABB8DA68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37" y="0"/>
            <a:ext cx="1604995" cy="1309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CA084B-6FE9-4C27-B72B-8DED2C95173E}"/>
              </a:ext>
            </a:extLst>
          </p:cNvPr>
          <p:cNvSpPr txBox="1"/>
          <p:nvPr/>
        </p:nvSpPr>
        <p:spPr>
          <a:xfrm>
            <a:off x="1927123" y="117987"/>
            <a:ext cx="8422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DESCRIPTIVE ANALYTICS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560EEFD-AB53-9133-53C4-0BBC16B84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672652"/>
              </p:ext>
            </p:extLst>
          </p:nvPr>
        </p:nvGraphicFramePr>
        <p:xfrm>
          <a:off x="0" y="6307692"/>
          <a:ext cx="12192000" cy="442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25B8B62-8965-21C7-82B3-B94FCFF66AB5}"/>
              </a:ext>
            </a:extLst>
          </p:cNvPr>
          <p:cNvSpPr txBox="1"/>
          <p:nvPr/>
        </p:nvSpPr>
        <p:spPr>
          <a:xfrm>
            <a:off x="894735" y="5238831"/>
            <a:ext cx="3696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0- Delivery of Product On Time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1- Delay in Delivery of Product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1B059E4-A646-DFD7-334E-53648EB73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6914671"/>
              </p:ext>
            </p:extLst>
          </p:nvPr>
        </p:nvGraphicFramePr>
        <p:xfrm>
          <a:off x="4591664" y="1506437"/>
          <a:ext cx="7128387" cy="4255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0" name="Picture 9" descr="A pie chart with a blue and red circle&#10;&#10;Description automatically generated">
            <a:extLst>
              <a:ext uri="{FF2B5EF4-FFF2-40B4-BE49-F238E27FC236}">
                <a16:creationId xmlns:a16="http://schemas.microsoft.com/office/drawing/2014/main" id="{B1279D5E-371F-BE93-28B2-C4C2A15484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0" y="2002971"/>
            <a:ext cx="4408715" cy="30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9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DAA9-BA5D-511A-EE91-BB306543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03" y="120445"/>
            <a:ext cx="8825659" cy="8922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85BCD-4F99-D268-E2BB-3E80CD9C2BAA}"/>
              </a:ext>
            </a:extLst>
          </p:cNvPr>
          <p:cNvSpPr txBox="1"/>
          <p:nvPr/>
        </p:nvSpPr>
        <p:spPr>
          <a:xfrm>
            <a:off x="717755" y="1012723"/>
            <a:ext cx="3598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Numerical variables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1D424-B0CA-F7CD-435E-7403C5D27115}"/>
              </a:ext>
            </a:extLst>
          </p:cNvPr>
          <p:cNvSpPr txBox="1"/>
          <p:nvPr/>
        </p:nvSpPr>
        <p:spPr>
          <a:xfrm>
            <a:off x="5923938" y="1007499"/>
            <a:ext cx="3598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Categorical variables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68C53B-C70A-7009-9EFC-55BEF0392DDB}"/>
              </a:ext>
            </a:extLst>
          </p:cNvPr>
          <p:cNvSpPr txBox="1"/>
          <p:nvPr/>
        </p:nvSpPr>
        <p:spPr>
          <a:xfrm>
            <a:off x="2305884" y="1606815"/>
            <a:ext cx="2010477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Concurrent flights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1BE0C9-FCEE-45CE-5652-4C590F463633}"/>
              </a:ext>
            </a:extLst>
          </p:cNvPr>
          <p:cNvSpPr txBox="1"/>
          <p:nvPr/>
        </p:nvSpPr>
        <p:spPr>
          <a:xfrm>
            <a:off x="2305884" y="2928646"/>
            <a:ext cx="2010477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Number of seats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CD4602-5005-56B1-5E28-FC37E135AE36}"/>
              </a:ext>
            </a:extLst>
          </p:cNvPr>
          <p:cNvSpPr txBox="1"/>
          <p:nvPr/>
        </p:nvSpPr>
        <p:spPr>
          <a:xfrm>
            <a:off x="2305884" y="4333419"/>
            <a:ext cx="2010477" cy="46166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Plane age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E8EDD9-CEBF-E982-9395-9C841B802222}"/>
              </a:ext>
            </a:extLst>
          </p:cNvPr>
          <p:cNvSpPr txBox="1"/>
          <p:nvPr/>
        </p:nvSpPr>
        <p:spPr>
          <a:xfrm>
            <a:off x="2305884" y="5368860"/>
            <a:ext cx="2010477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PRCP: </a:t>
            </a:r>
            <a:r>
              <a:rPr lang="en-US" sz="2400" dirty="0" err="1"/>
              <a:t>Preciptation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E1B5F5-1F2B-B859-BEE2-63B6ABBDB6E4}"/>
              </a:ext>
            </a:extLst>
          </p:cNvPr>
          <p:cNvSpPr txBox="1"/>
          <p:nvPr/>
        </p:nvSpPr>
        <p:spPr>
          <a:xfrm>
            <a:off x="7792067" y="1797941"/>
            <a:ext cx="2010477" cy="46166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DEP_DEL15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C54FCD-775B-8C28-5DED-E5017A334089}"/>
              </a:ext>
            </a:extLst>
          </p:cNvPr>
          <p:cNvSpPr txBox="1"/>
          <p:nvPr/>
        </p:nvSpPr>
        <p:spPr>
          <a:xfrm>
            <a:off x="7792066" y="2654916"/>
            <a:ext cx="2010477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DEP_TIME_BLK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204DFD-9FEC-27B2-6CCF-2C3A70146AAA}"/>
              </a:ext>
            </a:extLst>
          </p:cNvPr>
          <p:cNvSpPr txBox="1"/>
          <p:nvPr/>
        </p:nvSpPr>
        <p:spPr>
          <a:xfrm>
            <a:off x="7759307" y="5031399"/>
            <a:ext cx="2010477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CARRIER_NAME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5EFB0612-7D9A-5460-C4F6-ADE65EF9E9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42019"/>
              </p:ext>
            </p:extLst>
          </p:nvPr>
        </p:nvGraphicFramePr>
        <p:xfrm>
          <a:off x="0" y="6415546"/>
          <a:ext cx="12192000" cy="442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01C8DAD-E707-368C-9267-C81271DCE426}"/>
              </a:ext>
            </a:extLst>
          </p:cNvPr>
          <p:cNvSpPr txBox="1"/>
          <p:nvPr/>
        </p:nvSpPr>
        <p:spPr>
          <a:xfrm>
            <a:off x="7792066" y="3846872"/>
            <a:ext cx="2010477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DAY_OF_WEEK</a:t>
            </a:r>
          </a:p>
        </p:txBody>
      </p:sp>
    </p:spTree>
    <p:extLst>
      <p:ext uri="{BB962C8B-B14F-4D97-AF65-F5344CB8AC3E}">
        <p14:creationId xmlns:p14="http://schemas.microsoft.com/office/powerpoint/2010/main" val="339791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1530DCFF-08F5-434A-A0D5-F3E89407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4011A3A-9884-40BF-94F6-0625A0ADD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D6573690-978D-48A4-8645-0E01F8211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4B84446-184D-45CE-9532-48179EAE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9229660-8639-44E7-B486-7436516E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58084FA-40DB-44FC-94DA-93AA71CD6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 descr="A graph of a number of red and blue bars&#10;&#10;Description automatically generated">
            <a:extLst>
              <a:ext uri="{FF2B5EF4-FFF2-40B4-BE49-F238E27FC236}">
                <a16:creationId xmlns:a16="http://schemas.microsoft.com/office/drawing/2014/main" id="{D53B7C90-1108-EA6A-10C0-77820BBCB3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" r="11291" b="-10"/>
          <a:stretch/>
        </p:blipFill>
        <p:spPr>
          <a:xfrm>
            <a:off x="607848" y="609600"/>
            <a:ext cx="4864708" cy="27439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 4" descr="A graph of a carrier&#10;&#10;Description automatically generated">
            <a:extLst>
              <a:ext uri="{FF2B5EF4-FFF2-40B4-BE49-F238E27FC236}">
                <a16:creationId xmlns:a16="http://schemas.microsoft.com/office/drawing/2014/main" id="{B68BCF2A-118D-A369-9826-7F22808281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4" r="2019" b="-3"/>
          <a:stretch/>
        </p:blipFill>
        <p:spPr>
          <a:xfrm>
            <a:off x="6094411" y="609601"/>
            <a:ext cx="4130243" cy="27439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1" name="Picture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D80AC57-649A-8A4D-A9D8-8D6064302E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63" b="-3"/>
          <a:stretch/>
        </p:blipFill>
        <p:spPr>
          <a:xfrm>
            <a:off x="607848" y="3504436"/>
            <a:ext cx="4575137" cy="27439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8" name="Picture 7" descr="A graph of a group&#10;&#10;Description automatically generated">
            <a:extLst>
              <a:ext uri="{FF2B5EF4-FFF2-40B4-BE49-F238E27FC236}">
                <a16:creationId xmlns:a16="http://schemas.microsoft.com/office/drawing/2014/main" id="{66568CA2-F3E3-2A38-A9DA-D295861FA2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45" b="-10"/>
          <a:stretch/>
        </p:blipFill>
        <p:spPr>
          <a:xfrm>
            <a:off x="5405665" y="3504436"/>
            <a:ext cx="4864709" cy="27439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D2A2EB35-F07A-BBE9-4090-38E9E48948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1029976"/>
              </p:ext>
            </p:extLst>
          </p:nvPr>
        </p:nvGraphicFramePr>
        <p:xfrm>
          <a:off x="0" y="6307692"/>
          <a:ext cx="12192000" cy="442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33891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F16C-CFE4-3378-084D-C8A4DC41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57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0E2CD737-D6BB-4D97-1AC0-A40DC2ABD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57" y="3429000"/>
            <a:ext cx="5272165" cy="3279000"/>
          </a:xfrm>
          <a:prstGeom prst="rect">
            <a:avLst/>
          </a:prstGeom>
        </p:spPr>
      </p:pic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4966DD57-774B-9956-3684-8D86A3DC7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57" y="97971"/>
            <a:ext cx="5272165" cy="3156858"/>
          </a:xfrm>
          <a:prstGeom prst="rect">
            <a:avLst/>
          </a:prstGeom>
        </p:spPr>
      </p:pic>
      <p:pic>
        <p:nvPicPr>
          <p:cNvPr id="8" name="Picture 7" descr="A graph with a blue line&#10;&#10;Description automatically generated">
            <a:extLst>
              <a:ext uri="{FF2B5EF4-FFF2-40B4-BE49-F238E27FC236}">
                <a16:creationId xmlns:a16="http://schemas.microsoft.com/office/drawing/2014/main" id="{FE06A75D-11B6-9C22-9F53-3535AE37F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0" y="3429000"/>
            <a:ext cx="5709121" cy="3279000"/>
          </a:xfrm>
          <a:prstGeom prst="rect">
            <a:avLst/>
          </a:prstGeom>
        </p:spPr>
      </p:pic>
      <p:pic>
        <p:nvPicPr>
          <p:cNvPr id="10" name="Picture 9" descr="A graph with a blue line&#10;&#10;Description automatically generated">
            <a:extLst>
              <a:ext uri="{FF2B5EF4-FFF2-40B4-BE49-F238E27FC236}">
                <a16:creationId xmlns:a16="http://schemas.microsoft.com/office/drawing/2014/main" id="{82F6B573-7D90-EDA7-874F-56A9FF808A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0" y="97971"/>
            <a:ext cx="5709121" cy="31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8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4AD5-5912-26C3-B057-6AFB7602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with green lines&#10;&#10;Description automatically generated">
            <a:extLst>
              <a:ext uri="{FF2B5EF4-FFF2-40B4-BE49-F238E27FC236}">
                <a16:creationId xmlns:a16="http://schemas.microsoft.com/office/drawing/2014/main" id="{DF06B40C-DCE3-1587-16AD-BE760A1B7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9" y="3578999"/>
            <a:ext cx="5323113" cy="3050401"/>
          </a:xfrm>
          <a:prstGeom prst="rect">
            <a:avLst/>
          </a:prstGeom>
        </p:spPr>
      </p:pic>
      <p:pic>
        <p:nvPicPr>
          <p:cNvPr id="6" name="Picture 5" descr="A graph with a green line&#10;&#10;Description automatically generated">
            <a:extLst>
              <a:ext uri="{FF2B5EF4-FFF2-40B4-BE49-F238E27FC236}">
                <a16:creationId xmlns:a16="http://schemas.microsoft.com/office/drawing/2014/main" id="{096AB79D-613B-BE99-7A6A-82E7D1203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6" y="3579000"/>
            <a:ext cx="5323112" cy="3129002"/>
          </a:xfrm>
          <a:prstGeom prst="rect">
            <a:avLst/>
          </a:prstGeom>
        </p:spPr>
      </p:pic>
      <p:pic>
        <p:nvPicPr>
          <p:cNvPr id="8" name="Picture 7" descr="A graph with green lines&#10;&#10;Description automatically generated">
            <a:extLst>
              <a:ext uri="{FF2B5EF4-FFF2-40B4-BE49-F238E27FC236}">
                <a16:creationId xmlns:a16="http://schemas.microsoft.com/office/drawing/2014/main" id="{37FE38AB-30AE-A652-5E2F-D12784ACA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149999"/>
            <a:ext cx="5323111" cy="3279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C39D85-8191-0CE9-2B3D-7E48221361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9" y="149999"/>
            <a:ext cx="5323113" cy="32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0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AB0F-E2A1-1054-172B-5E891AC9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Dimensions: Models used to get Accuracy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4AB1A7-A651-C007-8E7F-8AE5EF4024A8}"/>
              </a:ext>
            </a:extLst>
          </p:cNvPr>
          <p:cNvSpPr/>
          <p:nvPr/>
        </p:nvSpPr>
        <p:spPr>
          <a:xfrm>
            <a:off x="677487" y="2298469"/>
            <a:ext cx="3196244" cy="1591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REGRESSIONS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B20B72-5206-C99E-70B2-7B0F9E2E621A}"/>
              </a:ext>
            </a:extLst>
          </p:cNvPr>
          <p:cNvSpPr/>
          <p:nvPr/>
        </p:nvSpPr>
        <p:spPr>
          <a:xfrm>
            <a:off x="7010400" y="2243051"/>
            <a:ext cx="3196244" cy="1591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BCC8E-19B7-33A2-5A6E-215B5970BF01}"/>
              </a:ext>
            </a:extLst>
          </p:cNvPr>
          <p:cNvSpPr/>
          <p:nvPr/>
        </p:nvSpPr>
        <p:spPr>
          <a:xfrm>
            <a:off x="4178531" y="4735484"/>
            <a:ext cx="3196244" cy="1591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</a:t>
            </a:r>
          </a:p>
        </p:txBody>
      </p:sp>
    </p:spTree>
    <p:extLst>
      <p:ext uri="{BB962C8B-B14F-4D97-AF65-F5344CB8AC3E}">
        <p14:creationId xmlns:p14="http://schemas.microsoft.com/office/powerpoint/2010/main" val="1472935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800</TotalTime>
  <Words>828</Words>
  <Application>Microsoft Office PowerPoint</Application>
  <PresentationFormat>Widescreen</PresentationFormat>
  <Paragraphs>188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-webkit-standard</vt:lpstr>
      <vt:lpstr>Wingdings 3</vt:lpstr>
      <vt:lpstr>Ion</vt:lpstr>
      <vt:lpstr>PowerPoint Presentation</vt:lpstr>
      <vt:lpstr>Business Objective </vt:lpstr>
      <vt:lpstr>PowerPoint Presentation</vt:lpstr>
      <vt:lpstr>PowerPoint Presentation</vt:lpstr>
      <vt:lpstr>Variables</vt:lpstr>
      <vt:lpstr>PowerPoint Presentation</vt:lpstr>
      <vt:lpstr>PowerPoint Presentation</vt:lpstr>
      <vt:lpstr>PowerPoint Presentation</vt:lpstr>
      <vt:lpstr>Reducing Dimensions: Models used to get Accuracy  </vt:lpstr>
      <vt:lpstr>LOGISTIC REGRESSION</vt:lpstr>
      <vt:lpstr>The ROC curve shows the performance of a classification model, with an AUC of 0.64 indicating moderate discriminatory power.</vt:lpstr>
      <vt:lpstr>DECISION TREE</vt:lpstr>
      <vt:lpstr> The ROC curve for the decision tree model follows the diagonal, indicating no predictive power (AUC = 0.5), equivalent to random guessing</vt:lpstr>
      <vt:lpstr>Random Forest </vt:lpstr>
      <vt:lpstr>PowerPoint Presentation</vt:lpstr>
      <vt:lpstr>MODEL EVALUATION AND PERFORMANCE </vt:lpstr>
      <vt:lpstr> Strategies to Minimize Delays and Improve Operations </vt:lpstr>
      <vt:lpstr>Recommendations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SIddharth Yedla</dc:creator>
  <cp:lastModifiedBy>sasi kumar</cp:lastModifiedBy>
  <cp:revision>4</cp:revision>
  <dcterms:created xsi:type="dcterms:W3CDTF">2023-04-27T19:56:03Z</dcterms:created>
  <dcterms:modified xsi:type="dcterms:W3CDTF">2024-12-12T17:02:38Z</dcterms:modified>
</cp:coreProperties>
</file>