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11" r:id="rId9"/>
    <p:sldId id="325" r:id="rId10"/>
    <p:sldId id="326" r:id="rId11"/>
    <p:sldId id="312" r:id="rId12"/>
    <p:sldId id="313" r:id="rId13"/>
    <p:sldId id="314" r:id="rId14"/>
    <p:sldId id="315" r:id="rId15"/>
    <p:sldId id="317" r:id="rId16"/>
    <p:sldId id="318" r:id="rId17"/>
    <p:sldId id="319" r:id="rId18"/>
    <p:sldId id="323" r:id="rId19"/>
    <p:sldId id="324" r:id="rId20"/>
    <p:sldId id="320" r:id="rId21"/>
    <p:sldId id="321" r:id="rId22"/>
    <p:sldId id="322" r:id="rId23"/>
    <p:sldId id="327" r:id="rId24"/>
    <p:sldId id="328" r:id="rId25"/>
    <p:sldId id="329" r:id="rId26"/>
    <p:sldId id="331" r:id="rId27"/>
  </p:sldIdLst>
  <p:sldSz cx="9144000" cy="5143500" type="screen16x9"/>
  <p:notesSz cx="6858000" cy="9144000"/>
  <p:embeddedFontLst>
    <p:embeddedFont>
      <p:font typeface="Albert Sans" panose="020B0604020202020204" charset="0"/>
      <p:regular r:id="rId29"/>
      <p:bold r:id="rId30"/>
      <p:italic r:id="rId31"/>
      <p:boldItalic r:id="rId32"/>
    </p:embeddedFont>
    <p:embeddedFont>
      <p:font typeface="Anaheim" panose="020B0604020202020204" charset="0"/>
      <p:regular r:id="rId33"/>
      <p:bold r:id="rId34"/>
    </p:embeddedFont>
    <p:embeddedFont>
      <p:font typeface="DM Sans" pitchFamily="2" charset="0"/>
      <p:regular r:id="rId35"/>
      <p:bold r:id="rId36"/>
      <p:italic r:id="rId37"/>
      <p:boldItalic r:id="rId38"/>
    </p:embeddedFont>
    <p:embeddedFont>
      <p:font typeface="Josefin Sans" pitchFamily="2" charset="0"/>
      <p:regular r:id="rId39"/>
      <p:bold r:id="rId40"/>
      <p:italic r:id="rId41"/>
      <p:boldItalic r:id="rId42"/>
    </p:embeddedFont>
    <p:embeddedFont>
      <p:font typeface="Josefin Sans SemiBold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7C8"/>
    <a:srgbClr val="E5D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CAED0-312A-4E95-8A9F-E3888186B7AC}">
  <a:tblStyle styleId="{84ACAED0-312A-4E95-8A9F-E3888186B7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BD8D1F-9CE3-4A9F-A6EE-992D52C564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85" autoAdjust="0"/>
  </p:normalViewPr>
  <p:slideViewPr>
    <p:cSldViewPr snapToGrid="0">
      <p:cViewPr>
        <p:scale>
          <a:sx n="95" d="100"/>
          <a:sy n="95" d="100"/>
        </p:scale>
        <p:origin x="1094" y="4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a31dd56cd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a31dd56cd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2DA272CE-639C-B875-2880-DB4805D44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54dda1946d_6_344:notes">
            <a:extLst>
              <a:ext uri="{FF2B5EF4-FFF2-40B4-BE49-F238E27FC236}">
                <a16:creationId xmlns:a16="http://schemas.microsoft.com/office/drawing/2014/main" id="{17F8D4D2-9BCF-F1D3-6418-BC8432D23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54dda1946d_6_344:notes">
            <a:extLst>
              <a:ext uri="{FF2B5EF4-FFF2-40B4-BE49-F238E27FC236}">
                <a16:creationId xmlns:a16="http://schemas.microsoft.com/office/drawing/2014/main" id="{B2D28BD6-148B-C6D3-162E-1AC6E39CE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485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>
          <a:extLst>
            <a:ext uri="{FF2B5EF4-FFF2-40B4-BE49-F238E27FC236}">
              <a16:creationId xmlns:a16="http://schemas.microsoft.com/office/drawing/2014/main" id="{305D81C8-87F3-5769-9CF3-8DB25CD5B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54dda1946d_6_332:notes">
            <a:extLst>
              <a:ext uri="{FF2B5EF4-FFF2-40B4-BE49-F238E27FC236}">
                <a16:creationId xmlns:a16="http://schemas.microsoft.com/office/drawing/2014/main" id="{45718B8A-D63B-79ED-249E-B6AE2B1721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54dda1946d_6_332:notes">
            <a:extLst>
              <a:ext uri="{FF2B5EF4-FFF2-40B4-BE49-F238E27FC236}">
                <a16:creationId xmlns:a16="http://schemas.microsoft.com/office/drawing/2014/main" id="{B424A913-EF1E-FCF0-84DF-2A2314D397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365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>
          <a:extLst>
            <a:ext uri="{FF2B5EF4-FFF2-40B4-BE49-F238E27FC236}">
              <a16:creationId xmlns:a16="http://schemas.microsoft.com/office/drawing/2014/main" id="{D35CB29B-4C88-F2FA-973F-DD4A98BF3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54dda1946d_6_332:notes">
            <a:extLst>
              <a:ext uri="{FF2B5EF4-FFF2-40B4-BE49-F238E27FC236}">
                <a16:creationId xmlns:a16="http://schemas.microsoft.com/office/drawing/2014/main" id="{38A9D9F1-B771-ED25-FE90-A78509F46A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54dda1946d_6_332:notes">
            <a:extLst>
              <a:ext uri="{FF2B5EF4-FFF2-40B4-BE49-F238E27FC236}">
                <a16:creationId xmlns:a16="http://schemas.microsoft.com/office/drawing/2014/main" id="{A3594E51-50EB-3751-9F59-0EA593F8E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59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>
          <a:extLst>
            <a:ext uri="{FF2B5EF4-FFF2-40B4-BE49-F238E27FC236}">
              <a16:creationId xmlns:a16="http://schemas.microsoft.com/office/drawing/2014/main" id="{322D8EA6-C9AE-347F-D0E4-B8618C031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54dda1946d_6_332:notes">
            <a:extLst>
              <a:ext uri="{FF2B5EF4-FFF2-40B4-BE49-F238E27FC236}">
                <a16:creationId xmlns:a16="http://schemas.microsoft.com/office/drawing/2014/main" id="{C5581932-0B95-E5EF-9C44-C544EC8174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54dda1946d_6_332:notes">
            <a:extLst>
              <a:ext uri="{FF2B5EF4-FFF2-40B4-BE49-F238E27FC236}">
                <a16:creationId xmlns:a16="http://schemas.microsoft.com/office/drawing/2014/main" id="{03022400-5D81-9966-26B9-750D19882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761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>
          <a:extLst>
            <a:ext uri="{FF2B5EF4-FFF2-40B4-BE49-F238E27FC236}">
              <a16:creationId xmlns:a16="http://schemas.microsoft.com/office/drawing/2014/main" id="{4A140154-454D-BF59-7EDE-6384BBEAF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54dda1946d_6_332:notes">
            <a:extLst>
              <a:ext uri="{FF2B5EF4-FFF2-40B4-BE49-F238E27FC236}">
                <a16:creationId xmlns:a16="http://schemas.microsoft.com/office/drawing/2014/main" id="{96430276-367F-A1DD-A677-12C73B1A3B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54dda1946d_6_332:notes">
            <a:extLst>
              <a:ext uri="{FF2B5EF4-FFF2-40B4-BE49-F238E27FC236}">
                <a16:creationId xmlns:a16="http://schemas.microsoft.com/office/drawing/2014/main" id="{0FB2591C-2D92-F255-5098-BDE0A8B3A4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090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A3CDF115-150F-DAAA-80A9-2DDD09BAA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54dda1946d_6_344:notes">
            <a:extLst>
              <a:ext uri="{FF2B5EF4-FFF2-40B4-BE49-F238E27FC236}">
                <a16:creationId xmlns:a16="http://schemas.microsoft.com/office/drawing/2014/main" id="{35C376D8-604A-A7AE-A299-7A263BD0F6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54dda1946d_6_344:notes">
            <a:extLst>
              <a:ext uri="{FF2B5EF4-FFF2-40B4-BE49-F238E27FC236}">
                <a16:creationId xmlns:a16="http://schemas.microsoft.com/office/drawing/2014/main" id="{E2AE9B8F-CDA6-5A0E-F779-5981AA75F3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753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86A8D52A-5F8C-40E7-1AF8-ABA697391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54dda1946d_6_344:notes">
            <a:extLst>
              <a:ext uri="{FF2B5EF4-FFF2-40B4-BE49-F238E27FC236}">
                <a16:creationId xmlns:a16="http://schemas.microsoft.com/office/drawing/2014/main" id="{B35CFC0A-336F-B926-E99F-62C5CA26FD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54dda1946d_6_344:notes">
            <a:extLst>
              <a:ext uri="{FF2B5EF4-FFF2-40B4-BE49-F238E27FC236}">
                <a16:creationId xmlns:a16="http://schemas.microsoft.com/office/drawing/2014/main" id="{248E829A-29BB-7A6A-9736-95B89FC06F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952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FFD6A71C-5DE8-1046-C6D6-92CFC8FC4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54dda1946d_6_344:notes">
            <a:extLst>
              <a:ext uri="{FF2B5EF4-FFF2-40B4-BE49-F238E27FC236}">
                <a16:creationId xmlns:a16="http://schemas.microsoft.com/office/drawing/2014/main" id="{AC2EBC45-DBB8-6336-AB20-7A7A943D8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54dda1946d_6_344:notes">
            <a:extLst>
              <a:ext uri="{FF2B5EF4-FFF2-40B4-BE49-F238E27FC236}">
                <a16:creationId xmlns:a16="http://schemas.microsoft.com/office/drawing/2014/main" id="{B64A0457-4842-3CE1-F719-D8038EC7C1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357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848ED09B-EC63-1D3B-4191-FA575159A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54dda1946d_6_344:notes">
            <a:extLst>
              <a:ext uri="{FF2B5EF4-FFF2-40B4-BE49-F238E27FC236}">
                <a16:creationId xmlns:a16="http://schemas.microsoft.com/office/drawing/2014/main" id="{86AE7461-8E16-D2BB-AD50-A2F5C1627C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54dda1946d_6_344:notes">
            <a:extLst>
              <a:ext uri="{FF2B5EF4-FFF2-40B4-BE49-F238E27FC236}">
                <a16:creationId xmlns:a16="http://schemas.microsoft.com/office/drawing/2014/main" id="{FFAE178A-9F24-DD9E-0E3E-C0D6A1E30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592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ABFB7A1F-EF0E-54EF-754B-B61AA098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54dda1946d_6_344:notes">
            <a:extLst>
              <a:ext uri="{FF2B5EF4-FFF2-40B4-BE49-F238E27FC236}">
                <a16:creationId xmlns:a16="http://schemas.microsoft.com/office/drawing/2014/main" id="{15A36FBD-7704-A22B-92DD-80D15E95B3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54dda1946d_6_344:notes">
            <a:extLst>
              <a:ext uri="{FF2B5EF4-FFF2-40B4-BE49-F238E27FC236}">
                <a16:creationId xmlns:a16="http://schemas.microsoft.com/office/drawing/2014/main" id="{07AF7566-310F-9C69-E463-A5D1CED0A8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74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33B813B4-4F1E-105B-6B7A-A9E32730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54dda1946d_6_344:notes">
            <a:extLst>
              <a:ext uri="{FF2B5EF4-FFF2-40B4-BE49-F238E27FC236}">
                <a16:creationId xmlns:a16="http://schemas.microsoft.com/office/drawing/2014/main" id="{8F96D89D-5439-69B1-4D4C-0A7E26B10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54dda1946d_6_344:notes">
            <a:extLst>
              <a:ext uri="{FF2B5EF4-FFF2-40B4-BE49-F238E27FC236}">
                <a16:creationId xmlns:a16="http://schemas.microsoft.com/office/drawing/2014/main" id="{B04E1AD3-A6B5-4A4A-FBF7-A282CDC782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757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9858BA57-112C-D476-5A4D-C9946D79A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54dda1946d_6_344:notes">
            <a:extLst>
              <a:ext uri="{FF2B5EF4-FFF2-40B4-BE49-F238E27FC236}">
                <a16:creationId xmlns:a16="http://schemas.microsoft.com/office/drawing/2014/main" id="{D40B973D-01B2-C97F-FFEE-E4A4F2444A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54dda1946d_6_344:notes">
            <a:extLst>
              <a:ext uri="{FF2B5EF4-FFF2-40B4-BE49-F238E27FC236}">
                <a16:creationId xmlns:a16="http://schemas.microsoft.com/office/drawing/2014/main" id="{DFDA9287-89BF-E721-E9C4-418418003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80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C8CA1EC7-2DC2-62C2-F995-90FBEE922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54dda1946d_6_344:notes">
            <a:extLst>
              <a:ext uri="{FF2B5EF4-FFF2-40B4-BE49-F238E27FC236}">
                <a16:creationId xmlns:a16="http://schemas.microsoft.com/office/drawing/2014/main" id="{ABEA565B-2A8C-1CA9-B2BB-FB452C89C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54dda1946d_6_344:notes">
            <a:extLst>
              <a:ext uri="{FF2B5EF4-FFF2-40B4-BE49-F238E27FC236}">
                <a16:creationId xmlns:a16="http://schemas.microsoft.com/office/drawing/2014/main" id="{03BA9E17-76B5-E0DF-40FF-D3BBF4BD5A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021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950E07C2-F460-274F-B43F-537698BE9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54dda1946d_6_344:notes">
            <a:extLst>
              <a:ext uri="{FF2B5EF4-FFF2-40B4-BE49-F238E27FC236}">
                <a16:creationId xmlns:a16="http://schemas.microsoft.com/office/drawing/2014/main" id="{24074663-2709-0D2C-4A59-4FB0764200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54dda1946d_6_344:notes">
            <a:extLst>
              <a:ext uri="{FF2B5EF4-FFF2-40B4-BE49-F238E27FC236}">
                <a16:creationId xmlns:a16="http://schemas.microsoft.com/office/drawing/2014/main" id="{7AC45D9B-FBB9-F1DE-F295-246C50A91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265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EB784597-BB89-8830-A140-96C941C6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54dda1946d_6_344:notes">
            <a:extLst>
              <a:ext uri="{FF2B5EF4-FFF2-40B4-BE49-F238E27FC236}">
                <a16:creationId xmlns:a16="http://schemas.microsoft.com/office/drawing/2014/main" id="{024B9283-D450-9A3A-1186-7C97307D8F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54dda1946d_6_344:notes">
            <a:extLst>
              <a:ext uri="{FF2B5EF4-FFF2-40B4-BE49-F238E27FC236}">
                <a16:creationId xmlns:a16="http://schemas.microsoft.com/office/drawing/2014/main" id="{3BD9F93D-8E60-C1F2-279D-467FE7AF9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986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978C77F6-5394-068E-FDF5-D194FD3B6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54dda1946d_6_344:notes">
            <a:extLst>
              <a:ext uri="{FF2B5EF4-FFF2-40B4-BE49-F238E27FC236}">
                <a16:creationId xmlns:a16="http://schemas.microsoft.com/office/drawing/2014/main" id="{EEB96D70-FD59-80AC-E6BA-A66AB5F7F0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54dda1946d_6_344:notes">
            <a:extLst>
              <a:ext uri="{FF2B5EF4-FFF2-40B4-BE49-F238E27FC236}">
                <a16:creationId xmlns:a16="http://schemas.microsoft.com/office/drawing/2014/main" id="{CE9D2DBD-43C0-57E6-9061-FB0EAE93E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239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>
          <a:extLst>
            <a:ext uri="{FF2B5EF4-FFF2-40B4-BE49-F238E27FC236}">
              <a16:creationId xmlns:a16="http://schemas.microsoft.com/office/drawing/2014/main" id="{FA7F5A3F-A139-13A0-F505-F78160F1F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54dda1946d_6_332:notes">
            <a:extLst>
              <a:ext uri="{FF2B5EF4-FFF2-40B4-BE49-F238E27FC236}">
                <a16:creationId xmlns:a16="http://schemas.microsoft.com/office/drawing/2014/main" id="{EA79BFAC-E1E3-22AC-5B2A-A3CD0B2882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54dda1946d_6_332:notes">
            <a:extLst>
              <a:ext uri="{FF2B5EF4-FFF2-40B4-BE49-F238E27FC236}">
                <a16:creationId xmlns:a16="http://schemas.microsoft.com/office/drawing/2014/main" id="{34E58F56-F406-7ACA-4284-B4AB63EDAB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49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>
          <a:extLst>
            <a:ext uri="{FF2B5EF4-FFF2-40B4-BE49-F238E27FC236}">
              <a16:creationId xmlns:a16="http://schemas.microsoft.com/office/drawing/2014/main" id="{1EDE5E19-881B-6610-B163-63AD73B9C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54dda1946d_6_332:notes">
            <a:extLst>
              <a:ext uri="{FF2B5EF4-FFF2-40B4-BE49-F238E27FC236}">
                <a16:creationId xmlns:a16="http://schemas.microsoft.com/office/drawing/2014/main" id="{C55B1E8E-96B1-8E4C-2270-AD1383322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54dda1946d_6_332:notes">
            <a:extLst>
              <a:ext uri="{FF2B5EF4-FFF2-40B4-BE49-F238E27FC236}">
                <a16:creationId xmlns:a16="http://schemas.microsoft.com/office/drawing/2014/main" id="{AF4A843C-16A2-5100-C1C3-E73DDC0D04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17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C1261F43-E7CB-9732-EEE6-91F5DF16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54dda1946d_6_344:notes">
            <a:extLst>
              <a:ext uri="{FF2B5EF4-FFF2-40B4-BE49-F238E27FC236}">
                <a16:creationId xmlns:a16="http://schemas.microsoft.com/office/drawing/2014/main" id="{BE8B68E2-77F1-3C84-BAC3-735E80A8D8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54dda1946d_6_344:notes">
            <a:extLst>
              <a:ext uri="{FF2B5EF4-FFF2-40B4-BE49-F238E27FC236}">
                <a16:creationId xmlns:a16="http://schemas.microsoft.com/office/drawing/2014/main" id="{A5BF99B7-1054-907E-A646-A90B021925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10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70950" y="1510425"/>
            <a:ext cx="60021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90800" y="2806975"/>
            <a:ext cx="3962400" cy="420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50950" y="342300"/>
            <a:ext cx="8448500" cy="4454513"/>
            <a:chOff x="350950" y="342300"/>
            <a:chExt cx="8448500" cy="4454513"/>
          </a:xfrm>
        </p:grpSpPr>
        <p:sp>
          <p:nvSpPr>
            <p:cNvPr id="13" name="Google Shape;13;p2"/>
            <p:cNvSpPr/>
            <p:nvPr/>
          </p:nvSpPr>
          <p:spPr>
            <a:xfrm>
              <a:off x="2027475" y="4764538"/>
              <a:ext cx="66715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-809751" y="1510074"/>
              <a:ext cx="23536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30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137" name="Google Shape;1137;p30"/>
          <p:cNvGrpSpPr/>
          <p:nvPr/>
        </p:nvGrpSpPr>
        <p:grpSpPr>
          <a:xfrm>
            <a:off x="444975" y="342300"/>
            <a:ext cx="8354475" cy="2353075"/>
            <a:chOff x="444975" y="342300"/>
            <a:chExt cx="8354475" cy="2353075"/>
          </a:xfrm>
        </p:grpSpPr>
        <p:sp>
          <p:nvSpPr>
            <p:cNvPr id="1138" name="Google Shape;1138;p30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0"/>
            <p:cNvSpPr/>
            <p:nvPr/>
          </p:nvSpPr>
          <p:spPr>
            <a:xfrm rot="-5400000">
              <a:off x="7610313" y="1506238"/>
              <a:ext cx="2345999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31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142" name="Google Shape;1142;p31"/>
          <p:cNvGrpSpPr/>
          <p:nvPr/>
        </p:nvGrpSpPr>
        <p:grpSpPr>
          <a:xfrm>
            <a:off x="350950" y="349378"/>
            <a:ext cx="2932125" cy="4447447"/>
            <a:chOff x="350950" y="349378"/>
            <a:chExt cx="2932125" cy="4447447"/>
          </a:xfrm>
        </p:grpSpPr>
        <p:sp>
          <p:nvSpPr>
            <p:cNvPr id="1143" name="Google Shape;1143;p31"/>
            <p:cNvSpPr/>
            <p:nvPr/>
          </p:nvSpPr>
          <p:spPr>
            <a:xfrm>
              <a:off x="444975" y="4764550"/>
              <a:ext cx="2838100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1"/>
            <p:cNvSpPr/>
            <p:nvPr/>
          </p:nvSpPr>
          <p:spPr>
            <a:xfrm rot="-5400000">
              <a:off x="-1839474" y="2539802"/>
              <a:ext cx="4413123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dk1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" name="Google Shape;1146;p32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47" name="Google Shape;1147;p32"/>
          <p:cNvSpPr/>
          <p:nvPr/>
        </p:nvSpPr>
        <p:spPr>
          <a:xfrm>
            <a:off x="444975" y="4764550"/>
            <a:ext cx="7985799" cy="32275"/>
          </a:xfrm>
          <a:custGeom>
            <a:avLst/>
            <a:gdLst/>
            <a:ahLst/>
            <a:cxnLst/>
            <a:rect l="l" t="t" r="r" b="b"/>
            <a:pathLst>
              <a:path w="1951" h="8" extrusionOk="0">
                <a:moveTo>
                  <a:pt x="1951" y="4"/>
                </a:moveTo>
                <a:lnTo>
                  <a:pt x="1951" y="4"/>
                </a:lnTo>
                <a:cubicBezTo>
                  <a:pt x="1787" y="8"/>
                  <a:pt x="1625" y="8"/>
                  <a:pt x="1463" y="8"/>
                </a:cubicBezTo>
                <a:cubicBezTo>
                  <a:pt x="1381" y="6"/>
                  <a:pt x="1299" y="6"/>
                  <a:pt x="1219" y="6"/>
                </a:cubicBezTo>
                <a:cubicBezTo>
                  <a:pt x="1137" y="6"/>
                  <a:pt x="1055" y="6"/>
                  <a:pt x="976" y="6"/>
                </a:cubicBezTo>
                <a:cubicBezTo>
                  <a:pt x="811" y="8"/>
                  <a:pt x="650" y="8"/>
                  <a:pt x="488" y="8"/>
                </a:cubicBezTo>
                <a:cubicBezTo>
                  <a:pt x="406" y="8"/>
                  <a:pt x="324" y="8"/>
                  <a:pt x="244" y="6"/>
                </a:cubicBezTo>
                <a:cubicBezTo>
                  <a:pt x="162" y="6"/>
                  <a:pt x="80" y="6"/>
                  <a:pt x="0" y="4"/>
                </a:cubicBezTo>
                <a:lnTo>
                  <a:pt x="0" y="4"/>
                </a:lnTo>
                <a:cubicBezTo>
                  <a:pt x="80" y="2"/>
                  <a:pt x="162" y="2"/>
                  <a:pt x="244" y="2"/>
                </a:cubicBezTo>
                <a:cubicBezTo>
                  <a:pt x="324" y="0"/>
                  <a:pt x="406" y="0"/>
                  <a:pt x="488" y="0"/>
                </a:cubicBezTo>
                <a:cubicBezTo>
                  <a:pt x="650" y="0"/>
                  <a:pt x="811" y="0"/>
                  <a:pt x="976" y="2"/>
                </a:cubicBezTo>
                <a:cubicBezTo>
                  <a:pt x="1055" y="2"/>
                  <a:pt x="1137" y="4"/>
                  <a:pt x="1219" y="2"/>
                </a:cubicBezTo>
                <a:cubicBezTo>
                  <a:pt x="1299" y="2"/>
                  <a:pt x="1381" y="2"/>
                  <a:pt x="1463" y="2"/>
                </a:cubicBezTo>
                <a:cubicBezTo>
                  <a:pt x="1625" y="0"/>
                  <a:pt x="1787" y="2"/>
                  <a:pt x="1951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218050" y="2424436"/>
            <a:ext cx="4707900" cy="7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949825" y="1332286"/>
            <a:ext cx="1244400" cy="819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218050" y="3369614"/>
            <a:ext cx="4707900" cy="44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23" name="Google Shape;23;p3"/>
            <p:cNvSpPr/>
            <p:nvPr/>
          </p:nvSpPr>
          <p:spPr>
            <a:xfrm>
              <a:off x="383225" y="4764550"/>
              <a:ext cx="831580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-1833150" y="2548175"/>
              <a:ext cx="4400476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7457537" y="3431612"/>
              <a:ext cx="2651550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37" name="Google Shape;137;p7"/>
            <p:cNvSpPr/>
            <p:nvPr/>
          </p:nvSpPr>
          <p:spPr>
            <a:xfrm>
              <a:off x="383225" y="4764550"/>
              <a:ext cx="73583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 rot="-5400000">
              <a:off x="-1836101" y="2536425"/>
              <a:ext cx="44063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 rot="-5400000">
              <a:off x="7228639" y="1887914"/>
              <a:ext cx="3109348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8178156" y="3958298"/>
            <a:ext cx="2091543" cy="992656"/>
            <a:chOff x="6907899" y="758528"/>
            <a:chExt cx="2456304" cy="1165637"/>
          </a:xfrm>
        </p:grpSpPr>
        <p:sp>
          <p:nvSpPr>
            <p:cNvPr id="142" name="Google Shape;142;p7"/>
            <p:cNvSpPr/>
            <p:nvPr/>
          </p:nvSpPr>
          <p:spPr>
            <a:xfrm flipH="1">
              <a:off x="7217561" y="1688682"/>
              <a:ext cx="233128" cy="235482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 flipH="1">
              <a:off x="7383576" y="1693392"/>
              <a:ext cx="10597" cy="168370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 flipH="1">
              <a:off x="7365915" y="1693392"/>
              <a:ext cx="5887" cy="11420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 flipH="1">
              <a:off x="7257593" y="1693392"/>
              <a:ext cx="9419" cy="14835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 flipH="1">
              <a:off x="7304689" y="1733424"/>
              <a:ext cx="9419" cy="150708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 flipH="1">
              <a:off x="6907899" y="1579175"/>
              <a:ext cx="2456304" cy="12245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 flipH="1">
              <a:off x="6916143" y="1638054"/>
              <a:ext cx="1348137" cy="824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 flipH="1">
              <a:off x="8077073" y="1662775"/>
              <a:ext cx="1261426" cy="10600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 flipH="1">
              <a:off x="7354141" y="1140009"/>
              <a:ext cx="1217445" cy="449771"/>
            </a:xfrm>
            <a:custGeom>
              <a:avLst/>
              <a:gdLst/>
              <a:ahLst/>
              <a:cxnLst/>
              <a:rect l="l" t="t" r="r" b="b"/>
              <a:pathLst>
                <a:path w="1034" h="382" extrusionOk="0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 flipH="1">
              <a:off x="7495430" y="1151783"/>
              <a:ext cx="326143" cy="433287"/>
            </a:xfrm>
            <a:custGeom>
              <a:avLst/>
              <a:gdLst/>
              <a:ahLst/>
              <a:cxnLst/>
              <a:rect l="l" t="t" r="r" b="b"/>
              <a:pathLst>
                <a:path w="277" h="368" extrusionOk="0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 flipH="1">
              <a:off x="7500140" y="1164734"/>
              <a:ext cx="316724" cy="3532"/>
            </a:xfrm>
            <a:custGeom>
              <a:avLst/>
              <a:gdLst/>
              <a:ahLst/>
              <a:cxnLst/>
              <a:rect l="l" t="t" r="r" b="b"/>
              <a:pathLst>
                <a:path w="269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 flipH="1">
              <a:off x="8290184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flipH="1">
              <a:off x="8341990" y="1262460"/>
              <a:ext cx="29435" cy="208402"/>
            </a:xfrm>
            <a:custGeom>
              <a:avLst/>
              <a:gdLst/>
              <a:ahLst/>
              <a:cxnLst/>
              <a:rect l="l" t="t" r="r" b="b"/>
              <a:pathLst>
                <a:path w="25" h="177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flipH="1">
              <a:off x="8393796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 flipH="1">
              <a:off x="7378866" y="758528"/>
              <a:ext cx="1126784" cy="184853"/>
            </a:xfrm>
            <a:custGeom>
              <a:avLst/>
              <a:gdLst/>
              <a:ahLst/>
              <a:cxnLst/>
              <a:rect l="l" t="t" r="r" b="b"/>
              <a:pathLst>
                <a:path w="957" h="157" extrusionOk="0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 flipH="1">
              <a:off x="7467172" y="767947"/>
              <a:ext cx="143644" cy="175434"/>
            </a:xfrm>
            <a:custGeom>
              <a:avLst/>
              <a:gdLst/>
              <a:ahLst/>
              <a:cxnLst/>
              <a:rect l="l" t="t" r="r" b="b"/>
              <a:pathLst>
                <a:path w="122" h="149" extrusionOk="0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0800000">
              <a:off x="7477769" y="923365"/>
              <a:ext cx="128338" cy="0"/>
            </a:xfrm>
            <a:custGeom>
              <a:avLst/>
              <a:gdLst/>
              <a:ahLst/>
              <a:cxnLst/>
              <a:rect l="l" t="t" r="r" b="b"/>
              <a:pathLst>
                <a:path w="109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 flipH="1">
              <a:off x="7275254" y="924543"/>
              <a:ext cx="1428201" cy="234305"/>
            </a:xfrm>
            <a:custGeom>
              <a:avLst/>
              <a:gdLst/>
              <a:ahLst/>
              <a:cxnLst/>
              <a:rect l="l" t="t" r="r" b="b"/>
              <a:pathLst>
                <a:path w="1213" h="199" extrusionOk="0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flipH="1">
              <a:off x="8522134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 flipH="1">
              <a:off x="8418521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 flipH="1">
              <a:off x="7500140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 flipH="1">
              <a:off x="7396527" y="930430"/>
              <a:ext cx="43564" cy="223708"/>
            </a:xfrm>
            <a:custGeom>
              <a:avLst/>
              <a:gdLst/>
              <a:ahLst/>
              <a:cxnLst/>
              <a:rect l="l" t="t" r="r" b="b"/>
              <a:pathLst>
                <a:path w="37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 flipH="1">
              <a:off x="8106507" y="1010494"/>
              <a:ext cx="220176" cy="63580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 flipH="1">
              <a:off x="8393796" y="815043"/>
              <a:ext cx="44742" cy="235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 flipH="1">
              <a:off x="8411457" y="804447"/>
              <a:ext cx="16484" cy="3532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 flipH="1">
              <a:off x="7462463" y="968107"/>
              <a:ext cx="208402" cy="2355"/>
            </a:xfrm>
            <a:custGeom>
              <a:avLst/>
              <a:gdLst/>
              <a:ahLst/>
              <a:cxnLst/>
              <a:rect l="l" t="t" r="r" b="b"/>
              <a:pathLst>
                <a:path w="1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 flipH="1">
              <a:off x="7614349" y="985768"/>
              <a:ext cx="41209" cy="2355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 flipH="1">
              <a:off x="8609262" y="999897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 flipH="1">
              <a:off x="8609262" y="988123"/>
              <a:ext cx="29435" cy="2355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flipH="1">
              <a:off x="8009959" y="1205944"/>
              <a:ext cx="180144" cy="2355"/>
            </a:xfrm>
            <a:custGeom>
              <a:avLst/>
              <a:gdLst/>
              <a:ahLst/>
              <a:cxnLst/>
              <a:rect l="l" t="t" r="r" b="b"/>
              <a:pathLst>
                <a:path w="1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 flipH="1">
              <a:off x="8094733" y="1217718"/>
              <a:ext cx="49451" cy="353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 flipH="1">
              <a:off x="7895750" y="1513248"/>
              <a:ext cx="57693" cy="2355"/>
            </a:xfrm>
            <a:custGeom>
              <a:avLst/>
              <a:gdLst/>
              <a:ahLst/>
              <a:cxnLst/>
              <a:rect l="l" t="t" r="r" b="b"/>
              <a:pathLst>
                <a:path w="4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 flipH="1">
              <a:off x="7920476" y="1502651"/>
              <a:ext cx="37677" cy="2355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 flipH="1">
              <a:off x="7358850" y="1324862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7"/>
          <p:cNvSpPr txBox="1">
            <a:spLocks noGrp="1"/>
          </p:cNvSpPr>
          <p:nvPr>
            <p:ph type="body" idx="1"/>
          </p:nvPr>
        </p:nvSpPr>
        <p:spPr>
          <a:xfrm>
            <a:off x="1823100" y="1780400"/>
            <a:ext cx="5497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699250" y="1409524"/>
            <a:ext cx="3745500" cy="11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203725" y="2660500"/>
            <a:ext cx="4736400" cy="707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9" name="Google Shape;189;p9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90" name="Google Shape;190;p9"/>
            <p:cNvSpPr/>
            <p:nvPr/>
          </p:nvSpPr>
          <p:spPr>
            <a:xfrm>
              <a:off x="4303226" y="4764550"/>
              <a:ext cx="4395798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 rot="-5400000">
              <a:off x="-1093963" y="1794288"/>
              <a:ext cx="2922100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3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1"/>
          </p:nvPr>
        </p:nvSpPr>
        <p:spPr>
          <a:xfrm>
            <a:off x="719976" y="214650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2"/>
          </p:nvPr>
        </p:nvSpPr>
        <p:spPr>
          <a:xfrm>
            <a:off x="3419247" y="214650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3"/>
          </p:nvPr>
        </p:nvSpPr>
        <p:spPr>
          <a:xfrm>
            <a:off x="719976" y="37407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4"/>
          </p:nvPr>
        </p:nvSpPr>
        <p:spPr>
          <a:xfrm>
            <a:off x="3419247" y="37407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5"/>
          </p:nvPr>
        </p:nvSpPr>
        <p:spPr>
          <a:xfrm>
            <a:off x="6118524" y="214650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6"/>
          </p:nvPr>
        </p:nvSpPr>
        <p:spPr>
          <a:xfrm>
            <a:off x="6118524" y="37407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7" hasCustomPrompt="1"/>
          </p:nvPr>
        </p:nvSpPr>
        <p:spPr>
          <a:xfrm>
            <a:off x="1532675" y="1341175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8" hasCustomPrompt="1"/>
          </p:nvPr>
        </p:nvSpPr>
        <p:spPr>
          <a:xfrm>
            <a:off x="1532675" y="2934803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9" hasCustomPrompt="1"/>
          </p:nvPr>
        </p:nvSpPr>
        <p:spPr>
          <a:xfrm>
            <a:off x="4231950" y="1341175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13" hasCustomPrompt="1"/>
          </p:nvPr>
        </p:nvSpPr>
        <p:spPr>
          <a:xfrm>
            <a:off x="4231950" y="2934803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14" hasCustomPrompt="1"/>
          </p:nvPr>
        </p:nvSpPr>
        <p:spPr>
          <a:xfrm>
            <a:off x="6931162" y="1341175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162" y="2934803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16"/>
          </p:nvPr>
        </p:nvSpPr>
        <p:spPr>
          <a:xfrm>
            <a:off x="719976" y="1814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7"/>
          </p:nvPr>
        </p:nvSpPr>
        <p:spPr>
          <a:xfrm>
            <a:off x="3419247" y="1814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18"/>
          </p:nvPr>
        </p:nvSpPr>
        <p:spPr>
          <a:xfrm>
            <a:off x="6118524" y="1814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9"/>
          </p:nvPr>
        </p:nvSpPr>
        <p:spPr>
          <a:xfrm>
            <a:off x="719976" y="34082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20"/>
          </p:nvPr>
        </p:nvSpPr>
        <p:spPr>
          <a:xfrm>
            <a:off x="3419247" y="34082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21"/>
          </p:nvPr>
        </p:nvSpPr>
        <p:spPr>
          <a:xfrm>
            <a:off x="6118524" y="34082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28" name="Google Shape;228;p13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229" name="Google Shape;229;p13"/>
            <p:cNvSpPr/>
            <p:nvPr/>
          </p:nvSpPr>
          <p:spPr>
            <a:xfrm flipH="1">
              <a:off x="451376" y="4764550"/>
              <a:ext cx="7437324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 rot="5400000" flipH="1">
              <a:off x="7246512" y="1870038"/>
              <a:ext cx="307360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451373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 rot="5400000" flipH="1">
              <a:off x="-1844988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13"/>
          <p:cNvGrpSpPr/>
          <p:nvPr/>
        </p:nvGrpSpPr>
        <p:grpSpPr>
          <a:xfrm flipH="1">
            <a:off x="8166884" y="3722371"/>
            <a:ext cx="2277007" cy="1194421"/>
            <a:chOff x="2924575" y="1948482"/>
            <a:chExt cx="3830121" cy="2009118"/>
          </a:xfrm>
        </p:grpSpPr>
        <p:sp>
          <p:nvSpPr>
            <p:cNvPr id="234" name="Google Shape;234;p13"/>
            <p:cNvSpPr/>
            <p:nvPr/>
          </p:nvSpPr>
          <p:spPr>
            <a:xfrm>
              <a:off x="3161579" y="3655253"/>
              <a:ext cx="172684" cy="302346"/>
            </a:xfrm>
            <a:custGeom>
              <a:avLst/>
              <a:gdLst/>
              <a:ahLst/>
              <a:cxnLst/>
              <a:rect l="l" t="t" r="r" b="b"/>
              <a:pathLst>
                <a:path w="196" h="200" extrusionOk="0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187129" y="3661300"/>
              <a:ext cx="7929" cy="216178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3203869" y="3661300"/>
              <a:ext cx="7929" cy="146638"/>
            </a:xfrm>
            <a:custGeom>
              <a:avLst/>
              <a:gdLst/>
              <a:ahLst/>
              <a:cxnLst/>
              <a:rect l="l" t="t" r="r" b="b"/>
              <a:pathLst>
                <a:path w="9" h="97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3282282" y="3661300"/>
              <a:ext cx="7048" cy="190478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3239111" y="3788286"/>
              <a:ext cx="7929" cy="117915"/>
            </a:xfrm>
            <a:custGeom>
              <a:avLst/>
              <a:gdLst/>
              <a:ahLst/>
              <a:cxnLst/>
              <a:rect l="l" t="t" r="r" b="b"/>
              <a:pathLst>
                <a:path w="9" h="78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6208912" y="3655245"/>
              <a:ext cx="234419" cy="302355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265741" y="3661292"/>
              <a:ext cx="10655" cy="216184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6288236" y="3661292"/>
              <a:ext cx="5920" cy="146642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6393606" y="3661292"/>
              <a:ext cx="9471" cy="19048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6346249" y="3712692"/>
              <a:ext cx="9471" cy="193507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924575" y="3514650"/>
              <a:ext cx="3830121" cy="157222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928102" y="3560014"/>
              <a:ext cx="1011437" cy="12094"/>
            </a:xfrm>
            <a:custGeom>
              <a:avLst/>
              <a:gdLst/>
              <a:ahLst/>
              <a:cxnLst/>
              <a:rect l="l" t="t" r="r" b="b"/>
              <a:pathLst>
                <a:path w="114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390812" y="3590239"/>
              <a:ext cx="1355606" cy="1058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3299022" y="3588737"/>
              <a:ext cx="534793" cy="9070"/>
            </a:xfrm>
            <a:custGeom>
              <a:avLst/>
              <a:gdLst/>
              <a:ahLst/>
              <a:cxnLst/>
              <a:rect l="l" t="t" r="r" b="b"/>
              <a:pathLst>
                <a:path w="607" h="6" extrusionOk="0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439974" y="3606878"/>
              <a:ext cx="534793" cy="16629"/>
            </a:xfrm>
            <a:custGeom>
              <a:avLst/>
              <a:gdLst/>
              <a:ahLst/>
              <a:cxnLst/>
              <a:rect l="l" t="t" r="r" b="b"/>
              <a:pathLst>
                <a:path w="607" h="11" extrusionOk="0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1" y="2"/>
                  </a:cubicBezTo>
                  <a:cubicBezTo>
                    <a:pt x="176" y="2"/>
                    <a:pt x="202" y="4"/>
                    <a:pt x="227" y="4"/>
                  </a:cubicBezTo>
                  <a:cubicBezTo>
                    <a:pt x="252" y="4"/>
                    <a:pt x="277" y="4"/>
                    <a:pt x="303" y="2"/>
                  </a:cubicBezTo>
                  <a:cubicBezTo>
                    <a:pt x="353" y="2"/>
                    <a:pt x="404" y="0"/>
                    <a:pt x="454" y="0"/>
                  </a:cubicBezTo>
                  <a:cubicBezTo>
                    <a:pt x="504" y="2"/>
                    <a:pt x="555" y="2"/>
                    <a:pt x="607" y="4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555" y="9"/>
                    <a:pt x="504" y="9"/>
                    <a:pt x="454" y="11"/>
                  </a:cubicBezTo>
                  <a:cubicBezTo>
                    <a:pt x="404" y="11"/>
                    <a:pt x="353" y="9"/>
                    <a:pt x="303" y="9"/>
                  </a:cubicBezTo>
                  <a:cubicBezTo>
                    <a:pt x="277" y="6"/>
                    <a:pt x="252" y="6"/>
                    <a:pt x="227" y="6"/>
                  </a:cubicBezTo>
                  <a:cubicBezTo>
                    <a:pt x="202" y="6"/>
                    <a:pt x="176" y="9"/>
                    <a:pt x="151" y="9"/>
                  </a:cubicBezTo>
                  <a:cubicBezTo>
                    <a:pt x="101" y="9"/>
                    <a:pt x="50" y="9"/>
                    <a:pt x="0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929683" y="3621984"/>
              <a:ext cx="1139859" cy="13606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4489697" y="3600832"/>
              <a:ext cx="450505" cy="12094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3913991" y="3623507"/>
              <a:ext cx="149777" cy="12094"/>
            </a:xfrm>
            <a:custGeom>
              <a:avLst/>
              <a:gdLst/>
              <a:ahLst/>
              <a:cxnLst/>
              <a:rect l="l" t="t" r="r" b="b"/>
              <a:pathLst>
                <a:path w="170" h="8" extrusionOk="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4584938" y="3008224"/>
              <a:ext cx="1519321" cy="520045"/>
            </a:xfrm>
            <a:custGeom>
              <a:avLst/>
              <a:gdLst/>
              <a:ahLst/>
              <a:cxnLst/>
              <a:rect l="l" t="t" r="r" b="b"/>
              <a:pathLst>
                <a:path w="1005" h="344" extrusionOk="0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4985555" y="3018806"/>
              <a:ext cx="37794" cy="498880"/>
            </a:xfrm>
            <a:custGeom>
              <a:avLst/>
              <a:gdLst/>
              <a:ahLst/>
              <a:cxnLst/>
              <a:rect l="l" t="t" r="r" b="b"/>
              <a:pathLst>
                <a:path w="25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662825" y="3136723"/>
              <a:ext cx="37794" cy="264558"/>
            </a:xfrm>
            <a:custGeom>
              <a:avLst/>
              <a:gdLst/>
              <a:ahLst/>
              <a:cxnLst/>
              <a:rect l="l" t="t" r="r" b="b"/>
              <a:pathLst>
                <a:path w="25" h="175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729343" y="3108000"/>
              <a:ext cx="37794" cy="322004"/>
            </a:xfrm>
            <a:custGeom>
              <a:avLst/>
              <a:gdLst/>
              <a:ahLst/>
              <a:cxnLst/>
              <a:rect l="l" t="t" r="r" b="b"/>
              <a:pathLst>
                <a:path w="25" h="213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954596" y="3018806"/>
              <a:ext cx="34771" cy="498880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960643" y="3499545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963666" y="3490474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960643" y="3479892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963666" y="3470821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966690" y="346175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5963666" y="345419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963666" y="3445121"/>
              <a:ext cx="22676" cy="1512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963666" y="34360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963666" y="3425469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966690" y="3416398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963666" y="340732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963666" y="3398257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960643" y="3384651"/>
              <a:ext cx="22676" cy="3024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963666" y="3375581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963666" y="3364998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963666" y="33589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963666" y="334988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5963666" y="3337787"/>
              <a:ext cx="19653" cy="1512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5963666" y="332720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5963666" y="331813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5963666" y="3304528"/>
              <a:ext cx="19653" cy="4535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963666" y="329848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963666" y="3286387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963666" y="3280340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963666" y="326673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963666" y="32576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960643" y="324859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5960643" y="3238011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5960643" y="3228940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5963666" y="32198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963666" y="32062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963666" y="3194170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5963666" y="31881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5963666" y="3174517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5966690" y="3165446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5963666" y="315939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5960643" y="3148817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960643" y="3136723"/>
              <a:ext cx="22676" cy="1512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963666" y="3127652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5963666" y="31170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5966690" y="3111023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963666" y="310195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963666" y="3092882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960643" y="3086835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960643" y="30732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5963666" y="30641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5963666" y="3055088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5963666" y="30475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5960643" y="30384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5963666" y="303241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4702855" y="3018806"/>
              <a:ext cx="34771" cy="498880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4708902" y="3496521"/>
              <a:ext cx="25700" cy="3024"/>
            </a:xfrm>
            <a:custGeom>
              <a:avLst/>
              <a:gdLst/>
              <a:ahLst/>
              <a:cxnLst/>
              <a:rect l="l" t="t" r="r" b="b"/>
              <a:pathLst>
                <a:path w="17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2"/>
                    <a:pt x="10" y="2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4708902" y="3485939"/>
              <a:ext cx="25700" cy="4535"/>
            </a:xfrm>
            <a:custGeom>
              <a:avLst/>
              <a:gdLst/>
              <a:ahLst/>
              <a:cxnLst/>
              <a:rect l="l" t="t" r="r" b="b"/>
              <a:pathLst>
                <a:path w="17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6" y="3"/>
                    <a:pt x="10" y="3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4708902" y="3479892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4711926" y="347082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4714949" y="34617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4711926" y="345419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4711926" y="344512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4711926" y="34360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4711926" y="3425469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711926" y="3416398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4711926" y="340732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4708902" y="3398257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708902" y="3384651"/>
              <a:ext cx="22676" cy="3024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4711926" y="337558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4711926" y="3364998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4711926" y="33589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4711926" y="334988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711926" y="333778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4711926" y="332720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4711926" y="331813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4708902" y="3304528"/>
              <a:ext cx="19653" cy="4535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4711926" y="329848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4708902" y="328638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4708902" y="328034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4711926" y="326673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4708902" y="32576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4708902" y="324859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4708902" y="3238011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4708902" y="3228940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4711926" y="32198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4711926" y="32062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4711926" y="3194170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2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4711926" y="31881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4711926" y="317451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4711926" y="3165446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4711926" y="315939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4705879" y="3148817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4708902" y="31367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4711926" y="3127652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4711926" y="31170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4711926" y="31110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4711926" y="310195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4711926" y="3092882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4708902" y="3086835"/>
              <a:ext cx="15118" cy="0"/>
            </a:xfrm>
            <a:custGeom>
              <a:avLst/>
              <a:gdLst/>
              <a:ahLst/>
              <a:cxnLst/>
              <a:rect l="l" t="t" r="r" b="b"/>
              <a:pathLst>
                <a:path w="10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4708902" y="30732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4711926" y="30641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4708902" y="3055088"/>
              <a:ext cx="22676" cy="3024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4711926" y="30475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4708902" y="30384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4708902" y="303241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4521444" y="2864607"/>
              <a:ext cx="1646309" cy="169317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951572" y="2873677"/>
              <a:ext cx="37794" cy="152688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4467020" y="2720990"/>
              <a:ext cx="1646309" cy="167805"/>
            </a:xfrm>
            <a:custGeom>
              <a:avLst/>
              <a:gdLst/>
              <a:ahLst/>
              <a:cxnLst/>
              <a:rect l="l" t="t" r="r" b="b"/>
              <a:pathLst>
                <a:path w="1089" h="111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5897149" y="2730060"/>
              <a:ext cx="39306" cy="152688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521444" y="2574349"/>
              <a:ext cx="1646309" cy="169317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951572" y="2583420"/>
              <a:ext cx="37794" cy="152688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4600055" y="2429221"/>
              <a:ext cx="1647821" cy="170829"/>
            </a:xfrm>
            <a:custGeom>
              <a:avLst/>
              <a:gdLst/>
              <a:ahLst/>
              <a:cxnLst/>
              <a:rect l="l" t="t" r="r" b="b"/>
              <a:pathLst>
                <a:path w="1090" h="113" extrusionOk="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6031696" y="2441315"/>
              <a:ext cx="37794" cy="152688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610638" y="2030117"/>
              <a:ext cx="1576768" cy="423292"/>
            </a:xfrm>
            <a:custGeom>
              <a:avLst/>
              <a:gdLst/>
              <a:ahLst/>
              <a:cxnLst/>
              <a:rect l="l" t="t" r="r" b="b"/>
              <a:pathLst>
                <a:path w="1043" h="280" extrusionOk="0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5780743" y="2126869"/>
              <a:ext cx="282700" cy="234322"/>
            </a:xfrm>
            <a:custGeom>
              <a:avLst/>
              <a:gdLst/>
              <a:ahLst/>
              <a:cxnLst/>
              <a:rect l="l" t="t" r="r" b="b"/>
              <a:pathLst>
                <a:path w="187" h="155" extrusionOk="0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" rIns="90000" bIns="10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798096" y="2043723"/>
              <a:ext cx="55935" cy="403639"/>
            </a:xfrm>
            <a:custGeom>
              <a:avLst/>
              <a:gdLst/>
              <a:ahLst/>
              <a:cxnLst/>
              <a:rect l="l" t="t" r="r" b="b"/>
              <a:pathLst>
                <a:path w="37" h="267" extrusionOk="0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801120" y="2418638"/>
              <a:ext cx="54423" cy="4535"/>
            </a:xfrm>
            <a:custGeom>
              <a:avLst/>
              <a:gdLst/>
              <a:ahLst/>
              <a:cxnLst/>
              <a:rect l="l" t="t" r="r" b="b"/>
              <a:pathLst>
                <a:path w="36" h="3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4"/>
                    <a:pt x="25" y="2"/>
                    <a:pt x="3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5366520" y="2389915"/>
              <a:ext cx="279676" cy="3024"/>
            </a:xfrm>
            <a:custGeom>
              <a:avLst/>
              <a:gdLst/>
              <a:ahLst/>
              <a:cxnLst/>
              <a:rect l="l" t="t" r="r" b="b"/>
              <a:pathLst>
                <a:path w="18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5668872" y="2389915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622732" y="2285604"/>
              <a:ext cx="114894" cy="3024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625755" y="2268974"/>
              <a:ext cx="48376" cy="3024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5458737" y="2909959"/>
              <a:ext cx="285723" cy="4535"/>
            </a:xfrm>
            <a:custGeom>
              <a:avLst/>
              <a:gdLst/>
              <a:ahLst/>
              <a:cxnLst/>
              <a:rect l="l" t="t" r="r" b="b"/>
              <a:pathLst>
                <a:path w="189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5767137" y="2906936"/>
              <a:ext cx="31747" cy="4535"/>
            </a:xfrm>
            <a:custGeom>
              <a:avLst/>
              <a:gdLst/>
              <a:ahLst/>
              <a:cxnLst/>
              <a:rect l="l" t="t" r="r" b="b"/>
              <a:pathLst>
                <a:path w="21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5827607" y="2906936"/>
              <a:ext cx="22676" cy="4535"/>
            </a:xfrm>
            <a:custGeom>
              <a:avLst/>
              <a:gdLst/>
              <a:ahLst/>
              <a:cxnLst/>
              <a:rect l="l" t="t" r="r" b="b"/>
              <a:pathLst>
                <a:path w="15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887290" y="2847977"/>
              <a:ext cx="311423" cy="3024"/>
            </a:xfrm>
            <a:custGeom>
              <a:avLst/>
              <a:gdLst/>
              <a:ahLst/>
              <a:cxnLst/>
              <a:rect l="l" t="t" r="r" b="b"/>
              <a:pathLst>
                <a:path w="20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5859354" y="2618190"/>
              <a:ext cx="172341" cy="6047"/>
            </a:xfrm>
            <a:custGeom>
              <a:avLst/>
              <a:gdLst/>
              <a:ahLst/>
              <a:cxnLst/>
              <a:rect l="l" t="t" r="r" b="b"/>
              <a:pathLst>
                <a:path w="114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5850284" y="2640867"/>
              <a:ext cx="31747" cy="3024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5401290" y="2465503"/>
              <a:ext cx="290258" cy="6047"/>
            </a:xfrm>
            <a:custGeom>
              <a:avLst/>
              <a:gdLst/>
              <a:ahLst/>
              <a:cxnLst/>
              <a:rect l="l" t="t" r="r" b="b"/>
              <a:pathLst>
                <a:path w="192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4893338" y="3064159"/>
              <a:ext cx="444458" cy="3024"/>
            </a:xfrm>
            <a:custGeom>
              <a:avLst/>
              <a:gdLst/>
              <a:ahLst/>
              <a:cxnLst/>
              <a:rect l="l" t="t" r="r" b="b"/>
              <a:pathLst>
                <a:path w="294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844961" y="3064159"/>
              <a:ext cx="28723" cy="3024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5188131" y="3079276"/>
              <a:ext cx="99776" cy="3024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5931919" y="3355928"/>
              <a:ext cx="155712" cy="3024"/>
            </a:xfrm>
            <a:custGeom>
              <a:avLst/>
              <a:gdLst/>
              <a:ahLst/>
              <a:cxnLst/>
              <a:rect l="l" t="t" r="r" b="b"/>
              <a:pathLst>
                <a:path w="10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6027160" y="3346857"/>
              <a:ext cx="31747" cy="3024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4126873" y="1948482"/>
              <a:ext cx="458064" cy="1576763"/>
            </a:xfrm>
            <a:custGeom>
              <a:avLst/>
              <a:gdLst/>
              <a:ahLst/>
              <a:cxnLst/>
              <a:rect l="l" t="t" r="r" b="b"/>
              <a:pathLst>
                <a:path w="303" h="1043" extrusionOk="0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4343056" y="2107216"/>
              <a:ext cx="216182" cy="72564"/>
            </a:xfrm>
            <a:custGeom>
              <a:avLst/>
              <a:gdLst/>
              <a:ahLst/>
              <a:cxnLst/>
              <a:rect l="l" t="t" r="r" b="b"/>
              <a:pathLst>
                <a:path w="143" h="48" extrusionOk="0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4152573" y="3292434"/>
              <a:ext cx="213159" cy="72564"/>
            </a:xfrm>
            <a:custGeom>
              <a:avLst/>
              <a:gdLst/>
              <a:ahLst/>
              <a:cxnLst/>
              <a:rect l="l" t="t" r="r" b="b"/>
              <a:pathLst>
                <a:path w="141" h="48" extrusionOk="0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4285609" y="3133699"/>
              <a:ext cx="57447" cy="374916"/>
            </a:xfrm>
            <a:custGeom>
              <a:avLst/>
              <a:gdLst/>
              <a:ahLst/>
              <a:cxnLst/>
              <a:rect l="l" t="t" r="r" b="b"/>
              <a:pathLst>
                <a:path w="38" h="248" extrusionOk="0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4349103" y="3095906"/>
              <a:ext cx="4535" cy="18141"/>
            </a:xfrm>
            <a:custGeom>
              <a:avLst/>
              <a:gdLst/>
              <a:ahLst/>
              <a:cxnLst/>
              <a:rect l="l" t="t" r="r" b="b"/>
              <a:pathLst>
                <a:path w="3" h="12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dk1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22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66" name="Google Shape;66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22"/>
          <p:cNvSpPr txBox="1">
            <a:spLocks noGrp="1"/>
          </p:cNvSpPr>
          <p:nvPr>
            <p:ph type="subTitle" idx="1"/>
          </p:nvPr>
        </p:nvSpPr>
        <p:spPr>
          <a:xfrm>
            <a:off x="4974699" y="2924769"/>
            <a:ext cx="2749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2"/>
          <p:cNvSpPr txBox="1">
            <a:spLocks noGrp="1"/>
          </p:cNvSpPr>
          <p:nvPr>
            <p:ph type="subTitle" idx="2"/>
          </p:nvPr>
        </p:nvSpPr>
        <p:spPr>
          <a:xfrm>
            <a:off x="1420101" y="2924769"/>
            <a:ext cx="2749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2"/>
          <p:cNvSpPr txBox="1">
            <a:spLocks noGrp="1"/>
          </p:cNvSpPr>
          <p:nvPr>
            <p:ph type="subTitle" idx="3"/>
          </p:nvPr>
        </p:nvSpPr>
        <p:spPr>
          <a:xfrm>
            <a:off x="1420101" y="2520669"/>
            <a:ext cx="27492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70" name="Google Shape;670;p22"/>
          <p:cNvSpPr txBox="1">
            <a:spLocks noGrp="1"/>
          </p:cNvSpPr>
          <p:nvPr>
            <p:ph type="subTitle" idx="4"/>
          </p:nvPr>
        </p:nvSpPr>
        <p:spPr>
          <a:xfrm>
            <a:off x="4974699" y="2520669"/>
            <a:ext cx="27492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grpSp>
        <p:nvGrpSpPr>
          <p:cNvPr id="671" name="Google Shape;671;p22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672" name="Google Shape;672;p22"/>
            <p:cNvSpPr/>
            <p:nvPr/>
          </p:nvSpPr>
          <p:spPr>
            <a:xfrm>
              <a:off x="1176825" y="4764550"/>
              <a:ext cx="752220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 rot="-5400000">
              <a:off x="-1109476" y="1809800"/>
              <a:ext cx="2953126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" name="Google Shape;676;p22"/>
          <p:cNvGrpSpPr/>
          <p:nvPr/>
        </p:nvGrpSpPr>
        <p:grpSpPr>
          <a:xfrm>
            <a:off x="-1388216" y="3722371"/>
            <a:ext cx="2277007" cy="1194421"/>
            <a:chOff x="2924575" y="1948482"/>
            <a:chExt cx="3830121" cy="2009118"/>
          </a:xfrm>
        </p:grpSpPr>
        <p:sp>
          <p:nvSpPr>
            <p:cNvPr id="677" name="Google Shape;677;p22"/>
            <p:cNvSpPr/>
            <p:nvPr/>
          </p:nvSpPr>
          <p:spPr>
            <a:xfrm>
              <a:off x="3161579" y="3655253"/>
              <a:ext cx="172684" cy="302346"/>
            </a:xfrm>
            <a:custGeom>
              <a:avLst/>
              <a:gdLst/>
              <a:ahLst/>
              <a:cxnLst/>
              <a:rect l="l" t="t" r="r" b="b"/>
              <a:pathLst>
                <a:path w="196" h="200" extrusionOk="0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187129" y="3661300"/>
              <a:ext cx="7929" cy="216178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3203869" y="3661300"/>
              <a:ext cx="7929" cy="146638"/>
            </a:xfrm>
            <a:custGeom>
              <a:avLst/>
              <a:gdLst/>
              <a:ahLst/>
              <a:cxnLst/>
              <a:rect l="l" t="t" r="r" b="b"/>
              <a:pathLst>
                <a:path w="9" h="97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3282282" y="3661300"/>
              <a:ext cx="7048" cy="190478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3239111" y="3788286"/>
              <a:ext cx="7929" cy="117915"/>
            </a:xfrm>
            <a:custGeom>
              <a:avLst/>
              <a:gdLst/>
              <a:ahLst/>
              <a:cxnLst/>
              <a:rect l="l" t="t" r="r" b="b"/>
              <a:pathLst>
                <a:path w="9" h="78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6208912" y="3655245"/>
              <a:ext cx="234419" cy="302355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6265741" y="3661292"/>
              <a:ext cx="10655" cy="216184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6288236" y="3661292"/>
              <a:ext cx="5920" cy="146642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6393606" y="3661292"/>
              <a:ext cx="9471" cy="19048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6346249" y="3712692"/>
              <a:ext cx="9471" cy="193507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924575" y="3514650"/>
              <a:ext cx="3830121" cy="157222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928102" y="3560014"/>
              <a:ext cx="1011437" cy="12094"/>
            </a:xfrm>
            <a:custGeom>
              <a:avLst/>
              <a:gdLst/>
              <a:ahLst/>
              <a:cxnLst/>
              <a:rect l="l" t="t" r="r" b="b"/>
              <a:pathLst>
                <a:path w="114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5390812" y="3590239"/>
              <a:ext cx="1355606" cy="1058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3299022" y="3588737"/>
              <a:ext cx="534793" cy="9070"/>
            </a:xfrm>
            <a:custGeom>
              <a:avLst/>
              <a:gdLst/>
              <a:ahLst/>
              <a:cxnLst/>
              <a:rect l="l" t="t" r="r" b="b"/>
              <a:pathLst>
                <a:path w="607" h="6" extrusionOk="0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4439974" y="3606878"/>
              <a:ext cx="534793" cy="16629"/>
            </a:xfrm>
            <a:custGeom>
              <a:avLst/>
              <a:gdLst/>
              <a:ahLst/>
              <a:cxnLst/>
              <a:rect l="l" t="t" r="r" b="b"/>
              <a:pathLst>
                <a:path w="607" h="11" extrusionOk="0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1" y="2"/>
                  </a:cubicBezTo>
                  <a:cubicBezTo>
                    <a:pt x="176" y="2"/>
                    <a:pt x="202" y="4"/>
                    <a:pt x="227" y="4"/>
                  </a:cubicBezTo>
                  <a:cubicBezTo>
                    <a:pt x="252" y="4"/>
                    <a:pt x="277" y="4"/>
                    <a:pt x="303" y="2"/>
                  </a:cubicBezTo>
                  <a:cubicBezTo>
                    <a:pt x="353" y="2"/>
                    <a:pt x="404" y="0"/>
                    <a:pt x="454" y="0"/>
                  </a:cubicBezTo>
                  <a:cubicBezTo>
                    <a:pt x="504" y="2"/>
                    <a:pt x="555" y="2"/>
                    <a:pt x="607" y="4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555" y="9"/>
                    <a:pt x="504" y="9"/>
                    <a:pt x="454" y="11"/>
                  </a:cubicBezTo>
                  <a:cubicBezTo>
                    <a:pt x="404" y="11"/>
                    <a:pt x="353" y="9"/>
                    <a:pt x="303" y="9"/>
                  </a:cubicBezTo>
                  <a:cubicBezTo>
                    <a:pt x="277" y="6"/>
                    <a:pt x="252" y="6"/>
                    <a:pt x="227" y="6"/>
                  </a:cubicBezTo>
                  <a:cubicBezTo>
                    <a:pt x="202" y="6"/>
                    <a:pt x="176" y="9"/>
                    <a:pt x="151" y="9"/>
                  </a:cubicBezTo>
                  <a:cubicBezTo>
                    <a:pt x="101" y="9"/>
                    <a:pt x="50" y="9"/>
                    <a:pt x="0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4929683" y="3621984"/>
              <a:ext cx="1139859" cy="13606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489697" y="3600832"/>
              <a:ext cx="450505" cy="12094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3913991" y="3623507"/>
              <a:ext cx="149777" cy="12094"/>
            </a:xfrm>
            <a:custGeom>
              <a:avLst/>
              <a:gdLst/>
              <a:ahLst/>
              <a:cxnLst/>
              <a:rect l="l" t="t" r="r" b="b"/>
              <a:pathLst>
                <a:path w="170" h="8" extrusionOk="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4584938" y="3008224"/>
              <a:ext cx="1519321" cy="520045"/>
            </a:xfrm>
            <a:custGeom>
              <a:avLst/>
              <a:gdLst/>
              <a:ahLst/>
              <a:cxnLst/>
              <a:rect l="l" t="t" r="r" b="b"/>
              <a:pathLst>
                <a:path w="1005" h="344" extrusionOk="0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4985555" y="3018806"/>
              <a:ext cx="37794" cy="498880"/>
            </a:xfrm>
            <a:custGeom>
              <a:avLst/>
              <a:gdLst/>
              <a:ahLst/>
              <a:cxnLst/>
              <a:rect l="l" t="t" r="r" b="b"/>
              <a:pathLst>
                <a:path w="25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5662825" y="3136723"/>
              <a:ext cx="37794" cy="264558"/>
            </a:xfrm>
            <a:custGeom>
              <a:avLst/>
              <a:gdLst/>
              <a:ahLst/>
              <a:cxnLst/>
              <a:rect l="l" t="t" r="r" b="b"/>
              <a:pathLst>
                <a:path w="25" h="175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5729343" y="3108000"/>
              <a:ext cx="37794" cy="322004"/>
            </a:xfrm>
            <a:custGeom>
              <a:avLst/>
              <a:gdLst/>
              <a:ahLst/>
              <a:cxnLst/>
              <a:rect l="l" t="t" r="r" b="b"/>
              <a:pathLst>
                <a:path w="25" h="213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5954596" y="3018806"/>
              <a:ext cx="34771" cy="498880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5960643" y="3499545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5963666" y="3490474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5960643" y="3479892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5963666" y="3470821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5966690" y="346175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5963666" y="345419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5963666" y="3445121"/>
              <a:ext cx="22676" cy="1512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5963666" y="34360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5963666" y="3425469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5966690" y="3416398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5963666" y="340732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5963666" y="3398257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5960643" y="3384651"/>
              <a:ext cx="22676" cy="3024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5963666" y="3375581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63666" y="3364998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5963666" y="33589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5963666" y="334988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5963666" y="3337787"/>
              <a:ext cx="19653" cy="1512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5963666" y="332720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5963666" y="331813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963666" y="3304528"/>
              <a:ext cx="19653" cy="4535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5963666" y="329848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5963666" y="3286387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5963666" y="3280340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5963666" y="326673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5963666" y="32576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5960643" y="324859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5960643" y="3238011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5960643" y="3228940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5963666" y="32198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5963666" y="32062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5963666" y="3194170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5963666" y="31881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5963666" y="3174517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5966690" y="3165446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5963666" y="315939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5960643" y="3148817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5960643" y="3136723"/>
              <a:ext cx="22676" cy="1512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5963666" y="3127652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5963666" y="31170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5966690" y="3111023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5963666" y="310195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5963666" y="3092882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5960643" y="3086835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5960643" y="30732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5963666" y="30641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5963666" y="3055088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5963666" y="30475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5960643" y="30384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5963666" y="303241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4702855" y="3018806"/>
              <a:ext cx="34771" cy="498880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4708902" y="3496521"/>
              <a:ext cx="25700" cy="3024"/>
            </a:xfrm>
            <a:custGeom>
              <a:avLst/>
              <a:gdLst/>
              <a:ahLst/>
              <a:cxnLst/>
              <a:rect l="l" t="t" r="r" b="b"/>
              <a:pathLst>
                <a:path w="17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2"/>
                    <a:pt x="10" y="2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4708902" y="3485939"/>
              <a:ext cx="25700" cy="4535"/>
            </a:xfrm>
            <a:custGeom>
              <a:avLst/>
              <a:gdLst/>
              <a:ahLst/>
              <a:cxnLst/>
              <a:rect l="l" t="t" r="r" b="b"/>
              <a:pathLst>
                <a:path w="17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6" y="3"/>
                    <a:pt x="10" y="3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4708902" y="3479892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4711926" y="347082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4714949" y="34617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4711926" y="345419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4711926" y="344512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4711926" y="34360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4711926" y="3425469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4711926" y="3416398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4711926" y="340732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4708902" y="3398257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4708902" y="3384651"/>
              <a:ext cx="22676" cy="3024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4711926" y="337558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4711926" y="3364998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4711926" y="33589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4711926" y="334988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4711926" y="333778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4711926" y="332720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711926" y="331813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708902" y="3304528"/>
              <a:ext cx="19653" cy="4535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4711926" y="329848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708902" y="328638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4708902" y="328034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4711926" y="326673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4708902" y="32576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4708902" y="324859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4708902" y="3238011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708902" y="3228940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711926" y="32198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711926" y="32062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4711926" y="3194170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2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4711926" y="31881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4711926" y="317451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711926" y="3165446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711926" y="315939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705879" y="3148817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4708902" y="31367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4711926" y="3127652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4711926" y="31170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4711926" y="31110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4711926" y="310195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4711926" y="3092882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708902" y="3086835"/>
              <a:ext cx="15118" cy="0"/>
            </a:xfrm>
            <a:custGeom>
              <a:avLst/>
              <a:gdLst/>
              <a:ahLst/>
              <a:cxnLst/>
              <a:rect l="l" t="t" r="r" b="b"/>
              <a:pathLst>
                <a:path w="10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708902" y="30732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4711926" y="30641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4708902" y="3055088"/>
              <a:ext cx="22676" cy="3024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4711926" y="30475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708902" y="30384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708902" y="303241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521444" y="2864607"/>
              <a:ext cx="1646309" cy="169317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5951572" y="2873677"/>
              <a:ext cx="37794" cy="152688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4467020" y="2720990"/>
              <a:ext cx="1646309" cy="167805"/>
            </a:xfrm>
            <a:custGeom>
              <a:avLst/>
              <a:gdLst/>
              <a:ahLst/>
              <a:cxnLst/>
              <a:rect l="l" t="t" r="r" b="b"/>
              <a:pathLst>
                <a:path w="1089" h="111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5897149" y="2730060"/>
              <a:ext cx="39306" cy="152688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4521444" y="2574349"/>
              <a:ext cx="1646309" cy="169317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5951572" y="2583420"/>
              <a:ext cx="37794" cy="152688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4600055" y="2429221"/>
              <a:ext cx="1647821" cy="170829"/>
            </a:xfrm>
            <a:custGeom>
              <a:avLst/>
              <a:gdLst/>
              <a:ahLst/>
              <a:cxnLst/>
              <a:rect l="l" t="t" r="r" b="b"/>
              <a:pathLst>
                <a:path w="1090" h="113" extrusionOk="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6031696" y="2441315"/>
              <a:ext cx="37794" cy="152688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4610638" y="2030117"/>
              <a:ext cx="1576768" cy="423292"/>
            </a:xfrm>
            <a:custGeom>
              <a:avLst/>
              <a:gdLst/>
              <a:ahLst/>
              <a:cxnLst/>
              <a:rect l="l" t="t" r="r" b="b"/>
              <a:pathLst>
                <a:path w="1043" h="280" extrusionOk="0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5780743" y="2126869"/>
              <a:ext cx="282700" cy="234322"/>
            </a:xfrm>
            <a:custGeom>
              <a:avLst/>
              <a:gdLst/>
              <a:ahLst/>
              <a:cxnLst/>
              <a:rect l="l" t="t" r="r" b="b"/>
              <a:pathLst>
                <a:path w="187" h="155" extrusionOk="0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" rIns="90000" bIns="10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4798096" y="2043723"/>
              <a:ext cx="55935" cy="403639"/>
            </a:xfrm>
            <a:custGeom>
              <a:avLst/>
              <a:gdLst/>
              <a:ahLst/>
              <a:cxnLst/>
              <a:rect l="l" t="t" r="r" b="b"/>
              <a:pathLst>
                <a:path w="37" h="267" extrusionOk="0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4801120" y="2418638"/>
              <a:ext cx="54423" cy="4535"/>
            </a:xfrm>
            <a:custGeom>
              <a:avLst/>
              <a:gdLst/>
              <a:ahLst/>
              <a:cxnLst/>
              <a:rect l="l" t="t" r="r" b="b"/>
              <a:pathLst>
                <a:path w="36" h="3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4"/>
                    <a:pt x="25" y="2"/>
                    <a:pt x="3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5366520" y="2389915"/>
              <a:ext cx="279676" cy="3024"/>
            </a:xfrm>
            <a:custGeom>
              <a:avLst/>
              <a:gdLst/>
              <a:ahLst/>
              <a:cxnLst/>
              <a:rect l="l" t="t" r="r" b="b"/>
              <a:pathLst>
                <a:path w="18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5668872" y="2389915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4622732" y="2285604"/>
              <a:ext cx="114894" cy="3024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4625755" y="2268974"/>
              <a:ext cx="48376" cy="3024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5458737" y="2909959"/>
              <a:ext cx="285723" cy="4535"/>
            </a:xfrm>
            <a:custGeom>
              <a:avLst/>
              <a:gdLst/>
              <a:ahLst/>
              <a:cxnLst/>
              <a:rect l="l" t="t" r="r" b="b"/>
              <a:pathLst>
                <a:path w="189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5767137" y="2906936"/>
              <a:ext cx="31747" cy="4535"/>
            </a:xfrm>
            <a:custGeom>
              <a:avLst/>
              <a:gdLst/>
              <a:ahLst/>
              <a:cxnLst/>
              <a:rect l="l" t="t" r="r" b="b"/>
              <a:pathLst>
                <a:path w="21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5827607" y="2906936"/>
              <a:ext cx="22676" cy="4535"/>
            </a:xfrm>
            <a:custGeom>
              <a:avLst/>
              <a:gdLst/>
              <a:ahLst/>
              <a:cxnLst/>
              <a:rect l="l" t="t" r="r" b="b"/>
              <a:pathLst>
                <a:path w="15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4887290" y="2847977"/>
              <a:ext cx="311423" cy="3024"/>
            </a:xfrm>
            <a:custGeom>
              <a:avLst/>
              <a:gdLst/>
              <a:ahLst/>
              <a:cxnLst/>
              <a:rect l="l" t="t" r="r" b="b"/>
              <a:pathLst>
                <a:path w="20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5859354" y="2618190"/>
              <a:ext cx="172341" cy="6047"/>
            </a:xfrm>
            <a:custGeom>
              <a:avLst/>
              <a:gdLst/>
              <a:ahLst/>
              <a:cxnLst/>
              <a:rect l="l" t="t" r="r" b="b"/>
              <a:pathLst>
                <a:path w="114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5850284" y="2640867"/>
              <a:ext cx="31747" cy="3024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401290" y="2465503"/>
              <a:ext cx="290258" cy="6047"/>
            </a:xfrm>
            <a:custGeom>
              <a:avLst/>
              <a:gdLst/>
              <a:ahLst/>
              <a:cxnLst/>
              <a:rect l="l" t="t" r="r" b="b"/>
              <a:pathLst>
                <a:path w="192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893338" y="3064159"/>
              <a:ext cx="444458" cy="3024"/>
            </a:xfrm>
            <a:custGeom>
              <a:avLst/>
              <a:gdLst/>
              <a:ahLst/>
              <a:cxnLst/>
              <a:rect l="l" t="t" r="r" b="b"/>
              <a:pathLst>
                <a:path w="294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4844961" y="3064159"/>
              <a:ext cx="28723" cy="3024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5188131" y="3079276"/>
              <a:ext cx="99776" cy="3024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5931919" y="3355928"/>
              <a:ext cx="155712" cy="3024"/>
            </a:xfrm>
            <a:custGeom>
              <a:avLst/>
              <a:gdLst/>
              <a:ahLst/>
              <a:cxnLst/>
              <a:rect l="l" t="t" r="r" b="b"/>
              <a:pathLst>
                <a:path w="10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6027160" y="3346857"/>
              <a:ext cx="31747" cy="3024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126873" y="1948482"/>
              <a:ext cx="458064" cy="1576763"/>
            </a:xfrm>
            <a:custGeom>
              <a:avLst/>
              <a:gdLst/>
              <a:ahLst/>
              <a:cxnLst/>
              <a:rect l="l" t="t" r="r" b="b"/>
              <a:pathLst>
                <a:path w="303" h="1043" extrusionOk="0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343056" y="2107216"/>
              <a:ext cx="216182" cy="72564"/>
            </a:xfrm>
            <a:custGeom>
              <a:avLst/>
              <a:gdLst/>
              <a:ahLst/>
              <a:cxnLst/>
              <a:rect l="l" t="t" r="r" b="b"/>
              <a:pathLst>
                <a:path w="143" h="48" extrusionOk="0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4152573" y="3292434"/>
              <a:ext cx="213159" cy="72564"/>
            </a:xfrm>
            <a:custGeom>
              <a:avLst/>
              <a:gdLst/>
              <a:ahLst/>
              <a:cxnLst/>
              <a:rect l="l" t="t" r="r" b="b"/>
              <a:pathLst>
                <a:path w="141" h="48" extrusionOk="0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85609" y="3133699"/>
              <a:ext cx="57447" cy="374916"/>
            </a:xfrm>
            <a:custGeom>
              <a:avLst/>
              <a:gdLst/>
              <a:ahLst/>
              <a:cxnLst/>
              <a:rect l="l" t="t" r="r" b="b"/>
              <a:pathLst>
                <a:path w="38" h="248" extrusionOk="0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4349103" y="3095906"/>
              <a:ext cx="4535" cy="18141"/>
            </a:xfrm>
            <a:custGeom>
              <a:avLst/>
              <a:gdLst/>
              <a:ahLst/>
              <a:cxnLst/>
              <a:rect l="l" t="t" r="r" b="b"/>
              <a:pathLst>
                <a:path w="3" h="12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23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36" name="Google Shape;83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23"/>
          <p:cNvSpPr txBox="1">
            <a:spLocks noGrp="1"/>
          </p:cNvSpPr>
          <p:nvPr>
            <p:ph type="subTitle" idx="1"/>
          </p:nvPr>
        </p:nvSpPr>
        <p:spPr>
          <a:xfrm>
            <a:off x="4802889" y="1873850"/>
            <a:ext cx="3254100" cy="19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23"/>
          <p:cNvSpPr txBox="1">
            <a:spLocks noGrp="1"/>
          </p:cNvSpPr>
          <p:nvPr>
            <p:ph type="subTitle" idx="2"/>
          </p:nvPr>
        </p:nvSpPr>
        <p:spPr>
          <a:xfrm>
            <a:off x="1087011" y="1873850"/>
            <a:ext cx="3254100" cy="19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9" name="Google Shape;839;p23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840" name="Google Shape;840;p23"/>
            <p:cNvSpPr/>
            <p:nvPr/>
          </p:nvSpPr>
          <p:spPr>
            <a:xfrm>
              <a:off x="1208650" y="4764550"/>
              <a:ext cx="74903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3"/>
            <p:cNvSpPr/>
            <p:nvPr/>
          </p:nvSpPr>
          <p:spPr>
            <a:xfrm rot="-5400000">
              <a:off x="-1257776" y="1958100"/>
              <a:ext cx="324972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3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23"/>
          <p:cNvGrpSpPr/>
          <p:nvPr/>
        </p:nvGrpSpPr>
        <p:grpSpPr>
          <a:xfrm>
            <a:off x="-631915" y="4022366"/>
            <a:ext cx="1488946" cy="955802"/>
            <a:chOff x="-1053822" y="5316830"/>
            <a:chExt cx="1773822" cy="1138537"/>
          </a:xfrm>
        </p:grpSpPr>
        <p:sp>
          <p:nvSpPr>
            <p:cNvPr id="845" name="Google Shape;845;p23"/>
            <p:cNvSpPr/>
            <p:nvPr/>
          </p:nvSpPr>
          <p:spPr>
            <a:xfrm flipH="1">
              <a:off x="349972" y="6284030"/>
              <a:ext cx="169624" cy="171338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3"/>
            <p:cNvSpPr/>
            <p:nvPr/>
          </p:nvSpPr>
          <p:spPr>
            <a:xfrm flipH="1">
              <a:off x="470764" y="6287457"/>
              <a:ext cx="7710" cy="122506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3"/>
            <p:cNvSpPr/>
            <p:nvPr/>
          </p:nvSpPr>
          <p:spPr>
            <a:xfrm flipH="1">
              <a:off x="457914" y="6287457"/>
              <a:ext cx="4283" cy="8309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3"/>
            <p:cNvSpPr/>
            <p:nvPr/>
          </p:nvSpPr>
          <p:spPr>
            <a:xfrm flipH="1">
              <a:off x="379099" y="6287457"/>
              <a:ext cx="6853" cy="107943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3"/>
            <p:cNvSpPr/>
            <p:nvPr/>
          </p:nvSpPr>
          <p:spPr>
            <a:xfrm flipH="1">
              <a:off x="413366" y="6316584"/>
              <a:ext cx="6853" cy="109656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3"/>
            <p:cNvSpPr/>
            <p:nvPr/>
          </p:nvSpPr>
          <p:spPr>
            <a:xfrm flipH="1">
              <a:off x="-1053822" y="6204350"/>
              <a:ext cx="1773822" cy="8910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3"/>
            <p:cNvSpPr/>
            <p:nvPr/>
          </p:nvSpPr>
          <p:spPr>
            <a:xfrm flipH="1">
              <a:off x="-963225" y="6265175"/>
              <a:ext cx="1218523" cy="7725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3"/>
            <p:cNvSpPr/>
            <p:nvPr/>
          </p:nvSpPr>
          <p:spPr>
            <a:xfrm flipH="1">
              <a:off x="48828" y="6253189"/>
              <a:ext cx="255293" cy="6854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3"/>
            <p:cNvSpPr/>
            <p:nvPr/>
          </p:nvSpPr>
          <p:spPr>
            <a:xfrm flipH="1">
              <a:off x="-610821" y="5917368"/>
              <a:ext cx="860971" cy="294700"/>
            </a:xfrm>
            <a:custGeom>
              <a:avLst/>
              <a:gdLst/>
              <a:ahLst/>
              <a:cxnLst/>
              <a:rect l="l" t="t" r="r" b="b"/>
              <a:pathLst>
                <a:path w="1005" h="344" extrusionOk="0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3"/>
            <p:cNvSpPr/>
            <p:nvPr/>
          </p:nvSpPr>
          <p:spPr>
            <a:xfrm flipH="1">
              <a:off x="1710" y="5923365"/>
              <a:ext cx="21417" cy="282707"/>
            </a:xfrm>
            <a:custGeom>
              <a:avLst/>
              <a:gdLst/>
              <a:ahLst/>
              <a:cxnLst/>
              <a:rect l="l" t="t" r="r" b="b"/>
              <a:pathLst>
                <a:path w="25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3"/>
            <p:cNvSpPr/>
            <p:nvPr/>
          </p:nvSpPr>
          <p:spPr>
            <a:xfrm flipH="1">
              <a:off x="-382086" y="5990186"/>
              <a:ext cx="21417" cy="149920"/>
            </a:xfrm>
            <a:custGeom>
              <a:avLst/>
              <a:gdLst/>
              <a:ahLst/>
              <a:cxnLst/>
              <a:rect l="l" t="t" r="r" b="b"/>
              <a:pathLst>
                <a:path w="25" h="175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3"/>
            <p:cNvSpPr/>
            <p:nvPr/>
          </p:nvSpPr>
          <p:spPr>
            <a:xfrm flipH="1">
              <a:off x="-419780" y="5973909"/>
              <a:ext cx="21417" cy="182474"/>
            </a:xfrm>
            <a:custGeom>
              <a:avLst/>
              <a:gdLst/>
              <a:ahLst/>
              <a:cxnLst/>
              <a:rect l="l" t="t" r="r" b="b"/>
              <a:pathLst>
                <a:path w="25" h="213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3"/>
            <p:cNvSpPr/>
            <p:nvPr/>
          </p:nvSpPr>
          <p:spPr>
            <a:xfrm flipH="1">
              <a:off x="-545713" y="5923365"/>
              <a:ext cx="19704" cy="282707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3"/>
            <p:cNvSpPr/>
            <p:nvPr/>
          </p:nvSpPr>
          <p:spPr>
            <a:xfrm rot="10800000">
              <a:off x="-540573" y="5934502"/>
              <a:ext cx="11137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3"/>
            <p:cNvSpPr/>
            <p:nvPr/>
          </p:nvSpPr>
          <p:spPr>
            <a:xfrm rot="10800000">
              <a:off x="-542287" y="5931075"/>
              <a:ext cx="11137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3"/>
            <p:cNvSpPr/>
            <p:nvPr/>
          </p:nvSpPr>
          <p:spPr>
            <a:xfrm flipH="1">
              <a:off x="163624" y="5923365"/>
              <a:ext cx="19704" cy="282707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3"/>
            <p:cNvSpPr/>
            <p:nvPr/>
          </p:nvSpPr>
          <p:spPr>
            <a:xfrm flipH="1">
              <a:off x="-646802" y="5835983"/>
              <a:ext cx="932933" cy="9594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3"/>
            <p:cNvSpPr/>
            <p:nvPr/>
          </p:nvSpPr>
          <p:spPr>
            <a:xfrm flipH="1">
              <a:off x="-545713" y="5841123"/>
              <a:ext cx="21417" cy="86525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3"/>
            <p:cNvSpPr/>
            <p:nvPr/>
          </p:nvSpPr>
          <p:spPr>
            <a:xfrm flipH="1">
              <a:off x="-615961" y="5754597"/>
              <a:ext cx="932933" cy="95092"/>
            </a:xfrm>
            <a:custGeom>
              <a:avLst/>
              <a:gdLst/>
              <a:ahLst/>
              <a:cxnLst/>
              <a:rect l="l" t="t" r="r" b="b"/>
              <a:pathLst>
                <a:path w="1089" h="111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3"/>
            <p:cNvSpPr/>
            <p:nvPr/>
          </p:nvSpPr>
          <p:spPr>
            <a:xfrm flipH="1">
              <a:off x="-515729" y="5759738"/>
              <a:ext cx="22274" cy="86525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3"/>
            <p:cNvSpPr/>
            <p:nvPr/>
          </p:nvSpPr>
          <p:spPr>
            <a:xfrm flipH="1">
              <a:off x="-646802" y="5671499"/>
              <a:ext cx="932933" cy="9594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3"/>
            <p:cNvSpPr/>
            <p:nvPr/>
          </p:nvSpPr>
          <p:spPr>
            <a:xfrm flipH="1">
              <a:off x="-545713" y="5676639"/>
              <a:ext cx="21417" cy="86525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3"/>
            <p:cNvSpPr/>
            <p:nvPr/>
          </p:nvSpPr>
          <p:spPr>
            <a:xfrm flipH="1">
              <a:off x="-692206" y="5589257"/>
              <a:ext cx="933789" cy="96806"/>
            </a:xfrm>
            <a:custGeom>
              <a:avLst/>
              <a:gdLst/>
              <a:ahLst/>
              <a:cxnLst/>
              <a:rect l="l" t="t" r="r" b="b"/>
              <a:pathLst>
                <a:path w="1090" h="113" extrusionOk="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3"/>
            <p:cNvSpPr/>
            <p:nvPr/>
          </p:nvSpPr>
          <p:spPr>
            <a:xfrm flipH="1">
              <a:off x="-591118" y="5596110"/>
              <a:ext cx="21417" cy="86525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 flipH="1">
              <a:off x="-657939" y="5363091"/>
              <a:ext cx="893525" cy="239872"/>
            </a:xfrm>
            <a:custGeom>
              <a:avLst/>
              <a:gdLst/>
              <a:ahLst/>
              <a:cxnLst/>
              <a:rect l="l" t="t" r="r" b="b"/>
              <a:pathLst>
                <a:path w="1043" h="280" extrusionOk="0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 flipH="1">
              <a:off x="-587691" y="5417919"/>
              <a:ext cx="160201" cy="132787"/>
            </a:xfrm>
            <a:custGeom>
              <a:avLst/>
              <a:gdLst/>
              <a:ahLst/>
              <a:cxnLst/>
              <a:rect l="l" t="t" r="r" b="b"/>
              <a:pathLst>
                <a:path w="187" h="155" extrusionOk="0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" rIns="90000" bIns="10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 flipH="1">
              <a:off x="97659" y="5370802"/>
              <a:ext cx="31697" cy="228736"/>
            </a:xfrm>
            <a:custGeom>
              <a:avLst/>
              <a:gdLst/>
              <a:ahLst/>
              <a:cxnLst/>
              <a:rect l="l" t="t" r="r" b="b"/>
              <a:pathLst>
                <a:path w="37" h="267" extrusionOk="0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 flipH="1">
              <a:off x="-351245" y="5566983"/>
              <a:ext cx="158487" cy="1713"/>
            </a:xfrm>
            <a:custGeom>
              <a:avLst/>
              <a:gdLst/>
              <a:ahLst/>
              <a:cxnLst/>
              <a:rect l="l" t="t" r="r" b="b"/>
              <a:pathLst>
                <a:path w="18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 flipH="1">
              <a:off x="-375232" y="5566983"/>
              <a:ext cx="11137" cy="1713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 flipH="1">
              <a:off x="163624" y="5507872"/>
              <a:ext cx="65108" cy="1713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 flipH="1">
              <a:off x="199605" y="5498448"/>
              <a:ext cx="27414" cy="1713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 flipH="1">
              <a:off x="-406930" y="5861683"/>
              <a:ext cx="161914" cy="2570"/>
            </a:xfrm>
            <a:custGeom>
              <a:avLst/>
              <a:gdLst/>
              <a:ahLst/>
              <a:cxnLst/>
              <a:rect l="l" t="t" r="r" b="b"/>
              <a:pathLst>
                <a:path w="189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 flipH="1">
              <a:off x="-437771" y="5859970"/>
              <a:ext cx="17990" cy="2570"/>
            </a:xfrm>
            <a:custGeom>
              <a:avLst/>
              <a:gdLst/>
              <a:ahLst/>
              <a:cxnLst/>
              <a:rect l="l" t="t" r="r" b="b"/>
              <a:pathLst>
                <a:path w="21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 flipH="1">
              <a:off x="-466898" y="5859970"/>
              <a:ext cx="12850" cy="2570"/>
            </a:xfrm>
            <a:custGeom>
              <a:avLst/>
              <a:gdLst/>
              <a:ahLst/>
              <a:cxnLst/>
              <a:rect l="l" t="t" r="r" b="b"/>
              <a:pathLst>
                <a:path w="15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 flipH="1">
              <a:off x="-97665" y="5826559"/>
              <a:ext cx="176478" cy="1713"/>
            </a:xfrm>
            <a:custGeom>
              <a:avLst/>
              <a:gdLst/>
              <a:ahLst/>
              <a:cxnLst/>
              <a:rect l="l" t="t" r="r" b="b"/>
              <a:pathLst>
                <a:path w="20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 flipH="1">
              <a:off x="-569701" y="5696343"/>
              <a:ext cx="97662" cy="3427"/>
            </a:xfrm>
            <a:custGeom>
              <a:avLst/>
              <a:gdLst/>
              <a:ahLst/>
              <a:cxnLst/>
              <a:rect l="l" t="t" r="r" b="b"/>
              <a:pathLst>
                <a:path w="114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 flipH="1">
              <a:off x="-484888" y="5709193"/>
              <a:ext cx="17990" cy="1713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 flipH="1">
              <a:off x="-376946" y="5609817"/>
              <a:ext cx="164484" cy="3427"/>
            </a:xfrm>
            <a:custGeom>
              <a:avLst/>
              <a:gdLst/>
              <a:ahLst/>
              <a:cxnLst/>
              <a:rect l="l" t="t" r="r" b="b"/>
              <a:pathLst>
                <a:path w="192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 flipH="1">
              <a:off x="-176481" y="5949065"/>
              <a:ext cx="251866" cy="1713"/>
            </a:xfrm>
            <a:custGeom>
              <a:avLst/>
              <a:gdLst/>
              <a:ahLst/>
              <a:cxnLst/>
              <a:rect l="l" t="t" r="r" b="b"/>
              <a:pathLst>
                <a:path w="294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 flipH="1">
              <a:off x="86523" y="5949065"/>
              <a:ext cx="16277" cy="1713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 flipH="1">
              <a:off x="-148210" y="5957632"/>
              <a:ext cx="56541" cy="1713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 flipH="1">
              <a:off x="-601398" y="6114406"/>
              <a:ext cx="88239" cy="1713"/>
            </a:xfrm>
            <a:custGeom>
              <a:avLst/>
              <a:gdLst/>
              <a:ahLst/>
              <a:cxnLst/>
              <a:rect l="l" t="t" r="r" b="b"/>
              <a:pathLst>
                <a:path w="10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 flipH="1">
              <a:off x="-585121" y="6109266"/>
              <a:ext cx="17990" cy="1713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 flipH="1">
              <a:off x="250150" y="5316830"/>
              <a:ext cx="259576" cy="893525"/>
            </a:xfrm>
            <a:custGeom>
              <a:avLst/>
              <a:gdLst/>
              <a:ahLst/>
              <a:cxnLst/>
              <a:rect l="l" t="t" r="r" b="b"/>
              <a:pathLst>
                <a:path w="303" h="1043" extrusionOk="0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 flipH="1">
              <a:off x="264714" y="5406783"/>
              <a:ext cx="122506" cy="41121"/>
            </a:xfrm>
            <a:custGeom>
              <a:avLst/>
              <a:gdLst/>
              <a:ahLst/>
              <a:cxnLst/>
              <a:rect l="l" t="t" r="r" b="b"/>
              <a:pathLst>
                <a:path w="143" h="48" extrusionOk="0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 flipH="1">
              <a:off x="374370" y="6078425"/>
              <a:ext cx="120793" cy="41121"/>
            </a:xfrm>
            <a:custGeom>
              <a:avLst/>
              <a:gdLst/>
              <a:ahLst/>
              <a:cxnLst/>
              <a:rect l="l" t="t" r="r" b="b"/>
              <a:pathLst>
                <a:path w="141" h="48" extrusionOk="0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 flipH="1">
              <a:off x="387220" y="5988473"/>
              <a:ext cx="32554" cy="212458"/>
            </a:xfrm>
            <a:custGeom>
              <a:avLst/>
              <a:gdLst/>
              <a:ahLst/>
              <a:cxnLst/>
              <a:rect l="l" t="t" r="r" b="b"/>
              <a:pathLst>
                <a:path w="38" h="248" extrusionOk="0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 flipH="1">
              <a:off x="381223" y="5967056"/>
              <a:ext cx="2570" cy="10280"/>
            </a:xfrm>
            <a:custGeom>
              <a:avLst/>
              <a:gdLst/>
              <a:ahLst/>
              <a:cxnLst/>
              <a:rect l="l" t="t" r="r" b="b"/>
              <a:pathLst>
                <a:path w="3" h="12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dk1"/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25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26" name="Google Shape;92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25"/>
          <p:cNvSpPr txBox="1">
            <a:spLocks noGrp="1"/>
          </p:cNvSpPr>
          <p:nvPr>
            <p:ph type="subTitle" idx="1"/>
          </p:nvPr>
        </p:nvSpPr>
        <p:spPr>
          <a:xfrm>
            <a:off x="1223853" y="2929575"/>
            <a:ext cx="18765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25"/>
          <p:cNvSpPr txBox="1">
            <a:spLocks noGrp="1"/>
          </p:cNvSpPr>
          <p:nvPr>
            <p:ph type="subTitle" idx="2"/>
          </p:nvPr>
        </p:nvSpPr>
        <p:spPr>
          <a:xfrm>
            <a:off x="3633761" y="2929575"/>
            <a:ext cx="18765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subTitle" idx="3"/>
          </p:nvPr>
        </p:nvSpPr>
        <p:spPr>
          <a:xfrm>
            <a:off x="6043647" y="2929575"/>
            <a:ext cx="18765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subTitle" idx="4"/>
          </p:nvPr>
        </p:nvSpPr>
        <p:spPr>
          <a:xfrm>
            <a:off x="1223853" y="2520675"/>
            <a:ext cx="1876500" cy="4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1" name="Google Shape;931;p25"/>
          <p:cNvSpPr txBox="1">
            <a:spLocks noGrp="1"/>
          </p:cNvSpPr>
          <p:nvPr>
            <p:ph type="subTitle" idx="5"/>
          </p:nvPr>
        </p:nvSpPr>
        <p:spPr>
          <a:xfrm>
            <a:off x="3633761" y="2520675"/>
            <a:ext cx="1876500" cy="4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2" name="Google Shape;932;p25"/>
          <p:cNvSpPr txBox="1">
            <a:spLocks noGrp="1"/>
          </p:cNvSpPr>
          <p:nvPr>
            <p:ph type="subTitle" idx="6"/>
          </p:nvPr>
        </p:nvSpPr>
        <p:spPr>
          <a:xfrm>
            <a:off x="6043647" y="2520675"/>
            <a:ext cx="1876500" cy="4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grpSp>
        <p:nvGrpSpPr>
          <p:cNvPr id="933" name="Google Shape;933;p25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934" name="Google Shape;934;p25"/>
            <p:cNvSpPr/>
            <p:nvPr/>
          </p:nvSpPr>
          <p:spPr>
            <a:xfrm>
              <a:off x="444975" y="4764550"/>
              <a:ext cx="73846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5"/>
            <p:cNvSpPr/>
            <p:nvPr/>
          </p:nvSpPr>
          <p:spPr>
            <a:xfrm rot="-5400000">
              <a:off x="-1832726" y="2533050"/>
              <a:ext cx="439962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5"/>
            <p:cNvSpPr/>
            <p:nvPr/>
          </p:nvSpPr>
          <p:spPr>
            <a:xfrm rot="-5400000">
              <a:off x="7238725" y="1877825"/>
              <a:ext cx="3089174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8" name="Google Shape;938;p25"/>
          <p:cNvGrpSpPr/>
          <p:nvPr/>
        </p:nvGrpSpPr>
        <p:grpSpPr>
          <a:xfrm flipH="1">
            <a:off x="8278560" y="4022366"/>
            <a:ext cx="1488946" cy="955802"/>
            <a:chOff x="-1053822" y="5316830"/>
            <a:chExt cx="1773822" cy="1138537"/>
          </a:xfrm>
        </p:grpSpPr>
        <p:sp>
          <p:nvSpPr>
            <p:cNvPr id="939" name="Google Shape;939;p25"/>
            <p:cNvSpPr/>
            <p:nvPr/>
          </p:nvSpPr>
          <p:spPr>
            <a:xfrm flipH="1">
              <a:off x="349972" y="6284030"/>
              <a:ext cx="169624" cy="171338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5"/>
            <p:cNvSpPr/>
            <p:nvPr/>
          </p:nvSpPr>
          <p:spPr>
            <a:xfrm flipH="1">
              <a:off x="470764" y="6287457"/>
              <a:ext cx="7710" cy="122506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5"/>
            <p:cNvSpPr/>
            <p:nvPr/>
          </p:nvSpPr>
          <p:spPr>
            <a:xfrm flipH="1">
              <a:off x="457914" y="6287457"/>
              <a:ext cx="4283" cy="8309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5"/>
            <p:cNvSpPr/>
            <p:nvPr/>
          </p:nvSpPr>
          <p:spPr>
            <a:xfrm flipH="1">
              <a:off x="379099" y="6287457"/>
              <a:ext cx="6853" cy="107943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5"/>
            <p:cNvSpPr/>
            <p:nvPr/>
          </p:nvSpPr>
          <p:spPr>
            <a:xfrm flipH="1">
              <a:off x="413366" y="6316584"/>
              <a:ext cx="6853" cy="109656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5"/>
            <p:cNvSpPr/>
            <p:nvPr/>
          </p:nvSpPr>
          <p:spPr>
            <a:xfrm flipH="1">
              <a:off x="-1053822" y="6204350"/>
              <a:ext cx="1773822" cy="8910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5"/>
            <p:cNvSpPr/>
            <p:nvPr/>
          </p:nvSpPr>
          <p:spPr>
            <a:xfrm flipH="1">
              <a:off x="-963225" y="6265175"/>
              <a:ext cx="1218523" cy="7725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5"/>
            <p:cNvSpPr/>
            <p:nvPr/>
          </p:nvSpPr>
          <p:spPr>
            <a:xfrm flipH="1">
              <a:off x="48828" y="6253189"/>
              <a:ext cx="255293" cy="6854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5"/>
            <p:cNvSpPr/>
            <p:nvPr/>
          </p:nvSpPr>
          <p:spPr>
            <a:xfrm flipH="1">
              <a:off x="-610821" y="5917368"/>
              <a:ext cx="860971" cy="294700"/>
            </a:xfrm>
            <a:custGeom>
              <a:avLst/>
              <a:gdLst/>
              <a:ahLst/>
              <a:cxnLst/>
              <a:rect l="l" t="t" r="r" b="b"/>
              <a:pathLst>
                <a:path w="1005" h="344" extrusionOk="0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5"/>
            <p:cNvSpPr/>
            <p:nvPr/>
          </p:nvSpPr>
          <p:spPr>
            <a:xfrm flipH="1">
              <a:off x="1710" y="5923365"/>
              <a:ext cx="21417" cy="282707"/>
            </a:xfrm>
            <a:custGeom>
              <a:avLst/>
              <a:gdLst/>
              <a:ahLst/>
              <a:cxnLst/>
              <a:rect l="l" t="t" r="r" b="b"/>
              <a:pathLst>
                <a:path w="25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5"/>
            <p:cNvSpPr/>
            <p:nvPr/>
          </p:nvSpPr>
          <p:spPr>
            <a:xfrm flipH="1">
              <a:off x="-382086" y="5990186"/>
              <a:ext cx="21417" cy="149920"/>
            </a:xfrm>
            <a:custGeom>
              <a:avLst/>
              <a:gdLst/>
              <a:ahLst/>
              <a:cxnLst/>
              <a:rect l="l" t="t" r="r" b="b"/>
              <a:pathLst>
                <a:path w="25" h="175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5"/>
            <p:cNvSpPr/>
            <p:nvPr/>
          </p:nvSpPr>
          <p:spPr>
            <a:xfrm flipH="1">
              <a:off x="-419780" y="5973909"/>
              <a:ext cx="21417" cy="182474"/>
            </a:xfrm>
            <a:custGeom>
              <a:avLst/>
              <a:gdLst/>
              <a:ahLst/>
              <a:cxnLst/>
              <a:rect l="l" t="t" r="r" b="b"/>
              <a:pathLst>
                <a:path w="25" h="213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5"/>
            <p:cNvSpPr/>
            <p:nvPr/>
          </p:nvSpPr>
          <p:spPr>
            <a:xfrm flipH="1">
              <a:off x="-545713" y="5923365"/>
              <a:ext cx="19704" cy="282707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5"/>
            <p:cNvSpPr/>
            <p:nvPr/>
          </p:nvSpPr>
          <p:spPr>
            <a:xfrm rot="10800000">
              <a:off x="-540573" y="5934502"/>
              <a:ext cx="11137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5"/>
            <p:cNvSpPr/>
            <p:nvPr/>
          </p:nvSpPr>
          <p:spPr>
            <a:xfrm rot="10800000">
              <a:off x="-542287" y="5931075"/>
              <a:ext cx="11137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5"/>
            <p:cNvSpPr/>
            <p:nvPr/>
          </p:nvSpPr>
          <p:spPr>
            <a:xfrm flipH="1">
              <a:off x="163624" y="5923365"/>
              <a:ext cx="19704" cy="282707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5"/>
            <p:cNvSpPr/>
            <p:nvPr/>
          </p:nvSpPr>
          <p:spPr>
            <a:xfrm flipH="1">
              <a:off x="-646802" y="5835983"/>
              <a:ext cx="932933" cy="9594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5"/>
            <p:cNvSpPr/>
            <p:nvPr/>
          </p:nvSpPr>
          <p:spPr>
            <a:xfrm flipH="1">
              <a:off x="-545713" y="5841123"/>
              <a:ext cx="21417" cy="86525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5"/>
            <p:cNvSpPr/>
            <p:nvPr/>
          </p:nvSpPr>
          <p:spPr>
            <a:xfrm flipH="1">
              <a:off x="-615961" y="5754597"/>
              <a:ext cx="932933" cy="95092"/>
            </a:xfrm>
            <a:custGeom>
              <a:avLst/>
              <a:gdLst/>
              <a:ahLst/>
              <a:cxnLst/>
              <a:rect l="l" t="t" r="r" b="b"/>
              <a:pathLst>
                <a:path w="1089" h="111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5"/>
            <p:cNvSpPr/>
            <p:nvPr/>
          </p:nvSpPr>
          <p:spPr>
            <a:xfrm flipH="1">
              <a:off x="-515729" y="5759738"/>
              <a:ext cx="22274" cy="86525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5"/>
            <p:cNvSpPr/>
            <p:nvPr/>
          </p:nvSpPr>
          <p:spPr>
            <a:xfrm flipH="1">
              <a:off x="-646802" y="5671499"/>
              <a:ext cx="932933" cy="9594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5"/>
            <p:cNvSpPr/>
            <p:nvPr/>
          </p:nvSpPr>
          <p:spPr>
            <a:xfrm flipH="1">
              <a:off x="-545713" y="5676639"/>
              <a:ext cx="21417" cy="86525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5"/>
            <p:cNvSpPr/>
            <p:nvPr/>
          </p:nvSpPr>
          <p:spPr>
            <a:xfrm flipH="1">
              <a:off x="-692206" y="5589257"/>
              <a:ext cx="933789" cy="96806"/>
            </a:xfrm>
            <a:custGeom>
              <a:avLst/>
              <a:gdLst/>
              <a:ahLst/>
              <a:cxnLst/>
              <a:rect l="l" t="t" r="r" b="b"/>
              <a:pathLst>
                <a:path w="1090" h="113" extrusionOk="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5"/>
            <p:cNvSpPr/>
            <p:nvPr/>
          </p:nvSpPr>
          <p:spPr>
            <a:xfrm flipH="1">
              <a:off x="-591118" y="5596110"/>
              <a:ext cx="21417" cy="86525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5"/>
            <p:cNvSpPr/>
            <p:nvPr/>
          </p:nvSpPr>
          <p:spPr>
            <a:xfrm flipH="1">
              <a:off x="-657939" y="5363091"/>
              <a:ext cx="893525" cy="239872"/>
            </a:xfrm>
            <a:custGeom>
              <a:avLst/>
              <a:gdLst/>
              <a:ahLst/>
              <a:cxnLst/>
              <a:rect l="l" t="t" r="r" b="b"/>
              <a:pathLst>
                <a:path w="1043" h="280" extrusionOk="0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5"/>
            <p:cNvSpPr/>
            <p:nvPr/>
          </p:nvSpPr>
          <p:spPr>
            <a:xfrm flipH="1">
              <a:off x="-587691" y="5417919"/>
              <a:ext cx="160201" cy="132787"/>
            </a:xfrm>
            <a:custGeom>
              <a:avLst/>
              <a:gdLst/>
              <a:ahLst/>
              <a:cxnLst/>
              <a:rect l="l" t="t" r="r" b="b"/>
              <a:pathLst>
                <a:path w="187" h="155" extrusionOk="0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" rIns="90000" bIns="10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5"/>
            <p:cNvSpPr/>
            <p:nvPr/>
          </p:nvSpPr>
          <p:spPr>
            <a:xfrm flipH="1">
              <a:off x="97659" y="5370802"/>
              <a:ext cx="31697" cy="228736"/>
            </a:xfrm>
            <a:custGeom>
              <a:avLst/>
              <a:gdLst/>
              <a:ahLst/>
              <a:cxnLst/>
              <a:rect l="l" t="t" r="r" b="b"/>
              <a:pathLst>
                <a:path w="37" h="267" extrusionOk="0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5"/>
            <p:cNvSpPr/>
            <p:nvPr/>
          </p:nvSpPr>
          <p:spPr>
            <a:xfrm flipH="1">
              <a:off x="-351245" y="5566983"/>
              <a:ext cx="158487" cy="1713"/>
            </a:xfrm>
            <a:custGeom>
              <a:avLst/>
              <a:gdLst/>
              <a:ahLst/>
              <a:cxnLst/>
              <a:rect l="l" t="t" r="r" b="b"/>
              <a:pathLst>
                <a:path w="18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5"/>
            <p:cNvSpPr/>
            <p:nvPr/>
          </p:nvSpPr>
          <p:spPr>
            <a:xfrm flipH="1">
              <a:off x="-375232" y="5566983"/>
              <a:ext cx="11137" cy="1713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5"/>
            <p:cNvSpPr/>
            <p:nvPr/>
          </p:nvSpPr>
          <p:spPr>
            <a:xfrm flipH="1">
              <a:off x="163624" y="5507872"/>
              <a:ext cx="65108" cy="1713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5"/>
            <p:cNvSpPr/>
            <p:nvPr/>
          </p:nvSpPr>
          <p:spPr>
            <a:xfrm flipH="1">
              <a:off x="199605" y="5498448"/>
              <a:ext cx="27414" cy="1713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5"/>
            <p:cNvSpPr/>
            <p:nvPr/>
          </p:nvSpPr>
          <p:spPr>
            <a:xfrm flipH="1">
              <a:off x="-406930" y="5861683"/>
              <a:ext cx="161914" cy="2570"/>
            </a:xfrm>
            <a:custGeom>
              <a:avLst/>
              <a:gdLst/>
              <a:ahLst/>
              <a:cxnLst/>
              <a:rect l="l" t="t" r="r" b="b"/>
              <a:pathLst>
                <a:path w="189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5"/>
            <p:cNvSpPr/>
            <p:nvPr/>
          </p:nvSpPr>
          <p:spPr>
            <a:xfrm flipH="1">
              <a:off x="-437771" y="5859970"/>
              <a:ext cx="17990" cy="2570"/>
            </a:xfrm>
            <a:custGeom>
              <a:avLst/>
              <a:gdLst/>
              <a:ahLst/>
              <a:cxnLst/>
              <a:rect l="l" t="t" r="r" b="b"/>
              <a:pathLst>
                <a:path w="21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5"/>
            <p:cNvSpPr/>
            <p:nvPr/>
          </p:nvSpPr>
          <p:spPr>
            <a:xfrm flipH="1">
              <a:off x="-466898" y="5859970"/>
              <a:ext cx="12850" cy="2570"/>
            </a:xfrm>
            <a:custGeom>
              <a:avLst/>
              <a:gdLst/>
              <a:ahLst/>
              <a:cxnLst/>
              <a:rect l="l" t="t" r="r" b="b"/>
              <a:pathLst>
                <a:path w="15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5"/>
            <p:cNvSpPr/>
            <p:nvPr/>
          </p:nvSpPr>
          <p:spPr>
            <a:xfrm flipH="1">
              <a:off x="-97665" y="5826559"/>
              <a:ext cx="176478" cy="1713"/>
            </a:xfrm>
            <a:custGeom>
              <a:avLst/>
              <a:gdLst/>
              <a:ahLst/>
              <a:cxnLst/>
              <a:rect l="l" t="t" r="r" b="b"/>
              <a:pathLst>
                <a:path w="20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5"/>
            <p:cNvSpPr/>
            <p:nvPr/>
          </p:nvSpPr>
          <p:spPr>
            <a:xfrm flipH="1">
              <a:off x="-569701" y="5696343"/>
              <a:ext cx="97662" cy="3427"/>
            </a:xfrm>
            <a:custGeom>
              <a:avLst/>
              <a:gdLst/>
              <a:ahLst/>
              <a:cxnLst/>
              <a:rect l="l" t="t" r="r" b="b"/>
              <a:pathLst>
                <a:path w="114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5"/>
            <p:cNvSpPr/>
            <p:nvPr/>
          </p:nvSpPr>
          <p:spPr>
            <a:xfrm flipH="1">
              <a:off x="-484888" y="5709193"/>
              <a:ext cx="17990" cy="1713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5"/>
            <p:cNvSpPr/>
            <p:nvPr/>
          </p:nvSpPr>
          <p:spPr>
            <a:xfrm flipH="1">
              <a:off x="-376946" y="5609817"/>
              <a:ext cx="164484" cy="3427"/>
            </a:xfrm>
            <a:custGeom>
              <a:avLst/>
              <a:gdLst/>
              <a:ahLst/>
              <a:cxnLst/>
              <a:rect l="l" t="t" r="r" b="b"/>
              <a:pathLst>
                <a:path w="192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5"/>
            <p:cNvSpPr/>
            <p:nvPr/>
          </p:nvSpPr>
          <p:spPr>
            <a:xfrm flipH="1">
              <a:off x="-176481" y="5949065"/>
              <a:ext cx="251866" cy="1713"/>
            </a:xfrm>
            <a:custGeom>
              <a:avLst/>
              <a:gdLst/>
              <a:ahLst/>
              <a:cxnLst/>
              <a:rect l="l" t="t" r="r" b="b"/>
              <a:pathLst>
                <a:path w="294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5"/>
            <p:cNvSpPr/>
            <p:nvPr/>
          </p:nvSpPr>
          <p:spPr>
            <a:xfrm flipH="1">
              <a:off x="86523" y="5949065"/>
              <a:ext cx="16277" cy="1713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5"/>
            <p:cNvSpPr/>
            <p:nvPr/>
          </p:nvSpPr>
          <p:spPr>
            <a:xfrm flipH="1">
              <a:off x="-148210" y="5957632"/>
              <a:ext cx="56541" cy="1713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5"/>
            <p:cNvSpPr/>
            <p:nvPr/>
          </p:nvSpPr>
          <p:spPr>
            <a:xfrm flipH="1">
              <a:off x="-601398" y="6114406"/>
              <a:ext cx="88239" cy="1713"/>
            </a:xfrm>
            <a:custGeom>
              <a:avLst/>
              <a:gdLst/>
              <a:ahLst/>
              <a:cxnLst/>
              <a:rect l="l" t="t" r="r" b="b"/>
              <a:pathLst>
                <a:path w="10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5"/>
            <p:cNvSpPr/>
            <p:nvPr/>
          </p:nvSpPr>
          <p:spPr>
            <a:xfrm flipH="1">
              <a:off x="-585121" y="6109266"/>
              <a:ext cx="17990" cy="1713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5"/>
            <p:cNvSpPr/>
            <p:nvPr/>
          </p:nvSpPr>
          <p:spPr>
            <a:xfrm flipH="1">
              <a:off x="250150" y="5316830"/>
              <a:ext cx="259576" cy="893525"/>
            </a:xfrm>
            <a:custGeom>
              <a:avLst/>
              <a:gdLst/>
              <a:ahLst/>
              <a:cxnLst/>
              <a:rect l="l" t="t" r="r" b="b"/>
              <a:pathLst>
                <a:path w="303" h="1043" extrusionOk="0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5"/>
            <p:cNvSpPr/>
            <p:nvPr/>
          </p:nvSpPr>
          <p:spPr>
            <a:xfrm flipH="1">
              <a:off x="264714" y="5406783"/>
              <a:ext cx="122506" cy="41121"/>
            </a:xfrm>
            <a:custGeom>
              <a:avLst/>
              <a:gdLst/>
              <a:ahLst/>
              <a:cxnLst/>
              <a:rect l="l" t="t" r="r" b="b"/>
              <a:pathLst>
                <a:path w="143" h="48" extrusionOk="0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5"/>
            <p:cNvSpPr/>
            <p:nvPr/>
          </p:nvSpPr>
          <p:spPr>
            <a:xfrm flipH="1">
              <a:off x="374370" y="6078425"/>
              <a:ext cx="120793" cy="41121"/>
            </a:xfrm>
            <a:custGeom>
              <a:avLst/>
              <a:gdLst/>
              <a:ahLst/>
              <a:cxnLst/>
              <a:rect l="l" t="t" r="r" b="b"/>
              <a:pathLst>
                <a:path w="141" h="48" extrusionOk="0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5"/>
            <p:cNvSpPr/>
            <p:nvPr/>
          </p:nvSpPr>
          <p:spPr>
            <a:xfrm flipH="1">
              <a:off x="387220" y="5988473"/>
              <a:ext cx="32554" cy="212458"/>
            </a:xfrm>
            <a:custGeom>
              <a:avLst/>
              <a:gdLst/>
              <a:ahLst/>
              <a:cxnLst/>
              <a:rect l="l" t="t" r="r" b="b"/>
              <a:pathLst>
                <a:path w="38" h="248" extrusionOk="0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5"/>
            <p:cNvSpPr/>
            <p:nvPr/>
          </p:nvSpPr>
          <p:spPr>
            <a:xfrm flipH="1">
              <a:off x="381223" y="5967056"/>
              <a:ext cx="2570" cy="10280"/>
            </a:xfrm>
            <a:custGeom>
              <a:avLst/>
              <a:gdLst/>
              <a:ahLst/>
              <a:cxnLst/>
              <a:rect l="l" t="t" r="r" b="b"/>
              <a:pathLst>
                <a:path w="3" h="12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8" r:id="rId7"/>
    <p:sldLayoutId id="2147483669" r:id="rId8"/>
    <p:sldLayoutId id="2147483671" r:id="rId9"/>
    <p:sldLayoutId id="2147483676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6"/>
          <p:cNvSpPr txBox="1">
            <a:spLocks noGrp="1"/>
          </p:cNvSpPr>
          <p:nvPr>
            <p:ph type="subTitle" idx="1"/>
          </p:nvPr>
        </p:nvSpPr>
        <p:spPr>
          <a:xfrm>
            <a:off x="4572000" y="2936553"/>
            <a:ext cx="3962400" cy="1300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M Sans" pitchFamily="2" charset="0"/>
              </a:rPr>
              <a:t>AJAY KATTA - 11055284</a:t>
            </a:r>
            <a:br>
              <a:rPr lang="en" dirty="0">
                <a:latin typeface="DM Sans" pitchFamily="2" charset="0"/>
              </a:rPr>
            </a:br>
            <a:r>
              <a:rPr lang="en" dirty="0">
                <a:latin typeface="DM Sans" pitchFamily="2" charset="0"/>
              </a:rPr>
              <a:t>SHIVA SIDDHARTH YEDLA - </a:t>
            </a:r>
            <a:r>
              <a:rPr lang="en-US" dirty="0">
                <a:effectLst/>
                <a:latin typeface="DM Sans" pitchFamily="2" charset="0"/>
                <a:ea typeface="Aptos" panose="020B0004020202020204" pitchFamily="34" charset="0"/>
                <a:cs typeface="Arial" panose="020B0604020202020204" pitchFamily="34" charset="0"/>
              </a:rPr>
              <a:t>11062197</a:t>
            </a:r>
            <a:endParaRPr lang="en" dirty="0">
              <a:latin typeface="DM Sans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M Sans" pitchFamily="2" charset="0"/>
              </a:rPr>
              <a:t>SHRAVANI VEMULA - </a:t>
            </a:r>
            <a:r>
              <a:rPr lang="en-US" dirty="0">
                <a:effectLst/>
                <a:latin typeface="DM Sans" pitchFamily="2" charset="0"/>
                <a:ea typeface="Aptos" panose="020B0004020202020204" pitchFamily="34" charset="0"/>
                <a:cs typeface="Arial" panose="020B0604020202020204" pitchFamily="34" charset="0"/>
              </a:rPr>
              <a:t>11053292</a:t>
            </a:r>
            <a:endParaRPr dirty="0">
              <a:latin typeface="DM Sans" pitchFamily="2" charset="0"/>
            </a:endParaRPr>
          </a:p>
        </p:txBody>
      </p:sp>
      <p:grpSp>
        <p:nvGrpSpPr>
          <p:cNvPr id="1160" name="Google Shape;1160;p36"/>
          <p:cNvGrpSpPr/>
          <p:nvPr/>
        </p:nvGrpSpPr>
        <p:grpSpPr>
          <a:xfrm>
            <a:off x="-83751" y="2806983"/>
            <a:ext cx="1446754" cy="2075621"/>
            <a:chOff x="4327920" y="3383640"/>
            <a:chExt cx="1592640" cy="2284920"/>
          </a:xfrm>
        </p:grpSpPr>
        <p:sp>
          <p:nvSpPr>
            <p:cNvPr id="1161" name="Google Shape;1161;p36"/>
            <p:cNvSpPr/>
            <p:nvPr/>
          </p:nvSpPr>
          <p:spPr>
            <a:xfrm>
              <a:off x="4327920" y="3383640"/>
              <a:ext cx="1592640" cy="2284920"/>
            </a:xfrm>
            <a:custGeom>
              <a:avLst/>
              <a:gdLst/>
              <a:ahLst/>
              <a:cxnLst/>
              <a:rect l="l" t="t" r="r" b="b"/>
              <a:pathLst>
                <a:path w="4424" h="6347" extrusionOk="0">
                  <a:moveTo>
                    <a:pt x="4064" y="1759"/>
                  </a:moveTo>
                  <a:lnTo>
                    <a:pt x="4064" y="1759"/>
                  </a:lnTo>
                  <a:cubicBezTo>
                    <a:pt x="4074" y="1749"/>
                    <a:pt x="4091" y="1755"/>
                    <a:pt x="4101" y="1752"/>
                  </a:cubicBezTo>
                  <a:cubicBezTo>
                    <a:pt x="4111" y="1749"/>
                    <a:pt x="4118" y="1745"/>
                    <a:pt x="4128" y="1742"/>
                  </a:cubicBezTo>
                  <a:cubicBezTo>
                    <a:pt x="4138" y="1742"/>
                    <a:pt x="4148" y="1739"/>
                    <a:pt x="4154" y="1732"/>
                  </a:cubicBezTo>
                  <a:cubicBezTo>
                    <a:pt x="4195" y="1732"/>
                    <a:pt x="4235" y="1739"/>
                    <a:pt x="4275" y="1742"/>
                  </a:cubicBezTo>
                  <a:cubicBezTo>
                    <a:pt x="4286" y="1745"/>
                    <a:pt x="4299" y="1752"/>
                    <a:pt x="4309" y="1739"/>
                  </a:cubicBezTo>
                  <a:cubicBezTo>
                    <a:pt x="4363" y="1718"/>
                    <a:pt x="4383" y="1681"/>
                    <a:pt x="4400" y="1641"/>
                  </a:cubicBezTo>
                  <a:lnTo>
                    <a:pt x="4400" y="1641"/>
                  </a:lnTo>
                  <a:cubicBezTo>
                    <a:pt x="4423" y="1567"/>
                    <a:pt x="4440" y="1497"/>
                    <a:pt x="4400" y="1426"/>
                  </a:cubicBezTo>
                  <a:cubicBezTo>
                    <a:pt x="4403" y="1423"/>
                    <a:pt x="4400" y="1420"/>
                    <a:pt x="4400" y="1420"/>
                  </a:cubicBezTo>
                  <a:cubicBezTo>
                    <a:pt x="4400" y="1406"/>
                    <a:pt x="4396" y="1399"/>
                    <a:pt x="4386" y="1393"/>
                  </a:cubicBezTo>
                  <a:cubicBezTo>
                    <a:pt x="4383" y="1389"/>
                    <a:pt x="4383" y="1389"/>
                    <a:pt x="4383" y="1389"/>
                  </a:cubicBezTo>
                  <a:cubicBezTo>
                    <a:pt x="4383" y="1386"/>
                    <a:pt x="4383" y="1379"/>
                    <a:pt x="4373" y="1376"/>
                  </a:cubicBezTo>
                  <a:cubicBezTo>
                    <a:pt x="4376" y="1376"/>
                    <a:pt x="4376" y="1373"/>
                    <a:pt x="4369" y="1373"/>
                  </a:cubicBezTo>
                  <a:cubicBezTo>
                    <a:pt x="4373" y="1366"/>
                    <a:pt x="4369" y="1363"/>
                    <a:pt x="4363" y="1363"/>
                  </a:cubicBezTo>
                  <a:cubicBezTo>
                    <a:pt x="4363" y="1353"/>
                    <a:pt x="4359" y="1349"/>
                    <a:pt x="4349" y="1342"/>
                  </a:cubicBezTo>
                  <a:lnTo>
                    <a:pt x="4349" y="1342"/>
                  </a:lnTo>
                  <a:lnTo>
                    <a:pt x="4349" y="1342"/>
                  </a:lnTo>
                  <a:lnTo>
                    <a:pt x="4349" y="1342"/>
                  </a:lnTo>
                  <a:lnTo>
                    <a:pt x="4349" y="1342"/>
                  </a:lnTo>
                  <a:cubicBezTo>
                    <a:pt x="4339" y="1326"/>
                    <a:pt x="4329" y="1306"/>
                    <a:pt x="4296" y="1299"/>
                  </a:cubicBezTo>
                  <a:cubicBezTo>
                    <a:pt x="4265" y="1279"/>
                    <a:pt x="4229" y="1275"/>
                    <a:pt x="4192" y="1272"/>
                  </a:cubicBezTo>
                  <a:cubicBezTo>
                    <a:pt x="4171" y="1265"/>
                    <a:pt x="4151" y="1259"/>
                    <a:pt x="4128" y="1262"/>
                  </a:cubicBezTo>
                  <a:cubicBezTo>
                    <a:pt x="4114" y="1252"/>
                    <a:pt x="4097" y="1252"/>
                    <a:pt x="4077" y="1252"/>
                  </a:cubicBezTo>
                  <a:cubicBezTo>
                    <a:pt x="4061" y="1242"/>
                    <a:pt x="4057" y="1228"/>
                    <a:pt x="4067" y="1215"/>
                  </a:cubicBezTo>
                  <a:cubicBezTo>
                    <a:pt x="4074" y="1198"/>
                    <a:pt x="4077" y="1181"/>
                    <a:pt x="4077" y="1161"/>
                  </a:cubicBezTo>
                  <a:cubicBezTo>
                    <a:pt x="4091" y="1141"/>
                    <a:pt x="4091" y="1117"/>
                    <a:pt x="4084" y="1094"/>
                  </a:cubicBezTo>
                  <a:cubicBezTo>
                    <a:pt x="4074" y="1054"/>
                    <a:pt x="4077" y="1014"/>
                    <a:pt x="4081" y="973"/>
                  </a:cubicBezTo>
                  <a:cubicBezTo>
                    <a:pt x="4091" y="886"/>
                    <a:pt x="4101" y="799"/>
                    <a:pt x="4104" y="711"/>
                  </a:cubicBezTo>
                  <a:lnTo>
                    <a:pt x="4104" y="711"/>
                  </a:lnTo>
                  <a:lnTo>
                    <a:pt x="4104" y="711"/>
                  </a:lnTo>
                  <a:cubicBezTo>
                    <a:pt x="4107" y="711"/>
                    <a:pt x="4111" y="711"/>
                    <a:pt x="4114" y="708"/>
                  </a:cubicBezTo>
                  <a:cubicBezTo>
                    <a:pt x="4111" y="654"/>
                    <a:pt x="4121" y="597"/>
                    <a:pt x="4091" y="544"/>
                  </a:cubicBezTo>
                  <a:cubicBezTo>
                    <a:pt x="4094" y="520"/>
                    <a:pt x="4074" y="507"/>
                    <a:pt x="4064" y="490"/>
                  </a:cubicBezTo>
                  <a:lnTo>
                    <a:pt x="4064" y="490"/>
                  </a:lnTo>
                  <a:lnTo>
                    <a:pt x="4064" y="490"/>
                  </a:lnTo>
                  <a:cubicBezTo>
                    <a:pt x="4044" y="463"/>
                    <a:pt x="4017" y="436"/>
                    <a:pt x="3987" y="416"/>
                  </a:cubicBezTo>
                  <a:lnTo>
                    <a:pt x="3987" y="416"/>
                  </a:lnTo>
                  <a:cubicBezTo>
                    <a:pt x="3977" y="396"/>
                    <a:pt x="3957" y="382"/>
                    <a:pt x="3936" y="369"/>
                  </a:cubicBezTo>
                  <a:cubicBezTo>
                    <a:pt x="3936" y="362"/>
                    <a:pt x="3933" y="356"/>
                    <a:pt x="3923" y="352"/>
                  </a:cubicBezTo>
                  <a:cubicBezTo>
                    <a:pt x="3920" y="352"/>
                    <a:pt x="3920" y="352"/>
                    <a:pt x="3920" y="352"/>
                  </a:cubicBezTo>
                  <a:lnTo>
                    <a:pt x="3920" y="352"/>
                  </a:lnTo>
                  <a:cubicBezTo>
                    <a:pt x="3923" y="352"/>
                    <a:pt x="3923" y="352"/>
                    <a:pt x="3923" y="352"/>
                  </a:cubicBezTo>
                  <a:cubicBezTo>
                    <a:pt x="3920" y="346"/>
                    <a:pt x="3916" y="342"/>
                    <a:pt x="3910" y="342"/>
                  </a:cubicBezTo>
                  <a:lnTo>
                    <a:pt x="3910" y="342"/>
                  </a:lnTo>
                  <a:lnTo>
                    <a:pt x="3910" y="342"/>
                  </a:lnTo>
                  <a:cubicBezTo>
                    <a:pt x="3910" y="335"/>
                    <a:pt x="3906" y="332"/>
                    <a:pt x="3900" y="332"/>
                  </a:cubicBezTo>
                  <a:cubicBezTo>
                    <a:pt x="3896" y="325"/>
                    <a:pt x="3893" y="319"/>
                    <a:pt x="3883" y="315"/>
                  </a:cubicBezTo>
                  <a:cubicBezTo>
                    <a:pt x="3879" y="315"/>
                    <a:pt x="3879" y="315"/>
                    <a:pt x="3879" y="315"/>
                  </a:cubicBezTo>
                  <a:cubicBezTo>
                    <a:pt x="3876" y="305"/>
                    <a:pt x="3869" y="299"/>
                    <a:pt x="3856" y="295"/>
                  </a:cubicBezTo>
                  <a:lnTo>
                    <a:pt x="3856" y="295"/>
                  </a:lnTo>
                  <a:cubicBezTo>
                    <a:pt x="3856" y="292"/>
                    <a:pt x="3853" y="289"/>
                    <a:pt x="3846" y="285"/>
                  </a:cubicBezTo>
                  <a:cubicBezTo>
                    <a:pt x="3839" y="278"/>
                    <a:pt x="3829" y="278"/>
                    <a:pt x="3819" y="278"/>
                  </a:cubicBezTo>
                  <a:lnTo>
                    <a:pt x="3819" y="278"/>
                  </a:lnTo>
                  <a:lnTo>
                    <a:pt x="3819" y="278"/>
                  </a:lnTo>
                  <a:lnTo>
                    <a:pt x="3819" y="278"/>
                  </a:lnTo>
                  <a:lnTo>
                    <a:pt x="3819" y="278"/>
                  </a:lnTo>
                  <a:cubicBezTo>
                    <a:pt x="3802" y="268"/>
                    <a:pt x="3786" y="268"/>
                    <a:pt x="3765" y="268"/>
                  </a:cubicBezTo>
                  <a:cubicBezTo>
                    <a:pt x="3762" y="268"/>
                    <a:pt x="3758" y="265"/>
                    <a:pt x="3755" y="268"/>
                  </a:cubicBezTo>
                  <a:cubicBezTo>
                    <a:pt x="3732" y="255"/>
                    <a:pt x="3705" y="258"/>
                    <a:pt x="3678" y="258"/>
                  </a:cubicBezTo>
                  <a:cubicBezTo>
                    <a:pt x="3651" y="242"/>
                    <a:pt x="3618" y="245"/>
                    <a:pt x="3587" y="245"/>
                  </a:cubicBezTo>
                  <a:cubicBezTo>
                    <a:pt x="3530" y="238"/>
                    <a:pt x="3477" y="225"/>
                    <a:pt x="3419" y="221"/>
                  </a:cubicBezTo>
                  <a:cubicBezTo>
                    <a:pt x="3413" y="215"/>
                    <a:pt x="3403" y="215"/>
                    <a:pt x="3393" y="215"/>
                  </a:cubicBezTo>
                  <a:cubicBezTo>
                    <a:pt x="3383" y="208"/>
                    <a:pt x="3369" y="205"/>
                    <a:pt x="3356" y="205"/>
                  </a:cubicBezTo>
                  <a:cubicBezTo>
                    <a:pt x="3339" y="195"/>
                    <a:pt x="3322" y="195"/>
                    <a:pt x="3302" y="195"/>
                  </a:cubicBezTo>
                  <a:cubicBezTo>
                    <a:pt x="3255" y="164"/>
                    <a:pt x="3188" y="161"/>
                    <a:pt x="3131" y="141"/>
                  </a:cubicBezTo>
                  <a:cubicBezTo>
                    <a:pt x="3047" y="117"/>
                    <a:pt x="2960" y="94"/>
                    <a:pt x="2872" y="70"/>
                  </a:cubicBezTo>
                  <a:cubicBezTo>
                    <a:pt x="2852" y="64"/>
                    <a:pt x="2832" y="57"/>
                    <a:pt x="2812" y="57"/>
                  </a:cubicBezTo>
                  <a:cubicBezTo>
                    <a:pt x="2779" y="50"/>
                    <a:pt x="2748" y="33"/>
                    <a:pt x="2708" y="37"/>
                  </a:cubicBezTo>
                  <a:cubicBezTo>
                    <a:pt x="2698" y="30"/>
                    <a:pt x="2688" y="17"/>
                    <a:pt x="2668" y="30"/>
                  </a:cubicBezTo>
                  <a:cubicBezTo>
                    <a:pt x="2664" y="27"/>
                    <a:pt x="2661" y="27"/>
                    <a:pt x="2658" y="27"/>
                  </a:cubicBezTo>
                  <a:cubicBezTo>
                    <a:pt x="2634" y="3"/>
                    <a:pt x="2597" y="13"/>
                    <a:pt x="2567" y="10"/>
                  </a:cubicBezTo>
                  <a:lnTo>
                    <a:pt x="2567" y="10"/>
                  </a:lnTo>
                  <a:lnTo>
                    <a:pt x="2567" y="10"/>
                  </a:lnTo>
                  <a:cubicBezTo>
                    <a:pt x="2540" y="-7"/>
                    <a:pt x="2507" y="3"/>
                    <a:pt x="2476" y="3"/>
                  </a:cubicBezTo>
                  <a:cubicBezTo>
                    <a:pt x="2473" y="3"/>
                    <a:pt x="2466" y="3"/>
                    <a:pt x="2463" y="3"/>
                  </a:cubicBezTo>
                  <a:cubicBezTo>
                    <a:pt x="2416" y="3"/>
                    <a:pt x="2369" y="0"/>
                    <a:pt x="2322" y="10"/>
                  </a:cubicBezTo>
                  <a:cubicBezTo>
                    <a:pt x="2318" y="10"/>
                    <a:pt x="2312" y="10"/>
                    <a:pt x="2308" y="13"/>
                  </a:cubicBezTo>
                  <a:cubicBezTo>
                    <a:pt x="2288" y="10"/>
                    <a:pt x="2265" y="7"/>
                    <a:pt x="2245" y="13"/>
                  </a:cubicBezTo>
                  <a:cubicBezTo>
                    <a:pt x="2184" y="10"/>
                    <a:pt x="2124" y="7"/>
                    <a:pt x="2064" y="3"/>
                  </a:cubicBezTo>
                  <a:lnTo>
                    <a:pt x="2064" y="3"/>
                  </a:lnTo>
                  <a:cubicBezTo>
                    <a:pt x="2060" y="3"/>
                    <a:pt x="2054" y="3"/>
                    <a:pt x="2050" y="3"/>
                  </a:cubicBezTo>
                  <a:cubicBezTo>
                    <a:pt x="1940" y="3"/>
                    <a:pt x="1833" y="7"/>
                    <a:pt x="1722" y="13"/>
                  </a:cubicBezTo>
                  <a:cubicBezTo>
                    <a:pt x="1715" y="13"/>
                    <a:pt x="1709" y="17"/>
                    <a:pt x="1699" y="20"/>
                  </a:cubicBezTo>
                  <a:lnTo>
                    <a:pt x="1699" y="20"/>
                  </a:lnTo>
                  <a:cubicBezTo>
                    <a:pt x="1692" y="20"/>
                    <a:pt x="1685" y="20"/>
                    <a:pt x="1679" y="20"/>
                  </a:cubicBezTo>
                  <a:cubicBezTo>
                    <a:pt x="1672" y="13"/>
                    <a:pt x="1669" y="13"/>
                    <a:pt x="1662" y="20"/>
                  </a:cubicBezTo>
                  <a:lnTo>
                    <a:pt x="1662" y="20"/>
                  </a:lnTo>
                  <a:lnTo>
                    <a:pt x="1662" y="20"/>
                  </a:lnTo>
                  <a:cubicBezTo>
                    <a:pt x="1581" y="17"/>
                    <a:pt x="1501" y="7"/>
                    <a:pt x="1420" y="20"/>
                  </a:cubicBezTo>
                  <a:lnTo>
                    <a:pt x="1420" y="20"/>
                  </a:lnTo>
                  <a:lnTo>
                    <a:pt x="1420" y="20"/>
                  </a:lnTo>
                  <a:cubicBezTo>
                    <a:pt x="1390" y="10"/>
                    <a:pt x="1356" y="10"/>
                    <a:pt x="1326" y="20"/>
                  </a:cubicBezTo>
                  <a:cubicBezTo>
                    <a:pt x="1242" y="13"/>
                    <a:pt x="1155" y="10"/>
                    <a:pt x="1071" y="13"/>
                  </a:cubicBezTo>
                  <a:lnTo>
                    <a:pt x="1071" y="13"/>
                  </a:lnTo>
                  <a:lnTo>
                    <a:pt x="1071" y="13"/>
                  </a:lnTo>
                  <a:cubicBezTo>
                    <a:pt x="1041" y="20"/>
                    <a:pt x="1011" y="3"/>
                    <a:pt x="980" y="20"/>
                  </a:cubicBezTo>
                  <a:lnTo>
                    <a:pt x="980" y="20"/>
                  </a:lnTo>
                  <a:lnTo>
                    <a:pt x="980" y="20"/>
                  </a:lnTo>
                  <a:lnTo>
                    <a:pt x="980" y="20"/>
                  </a:lnTo>
                  <a:lnTo>
                    <a:pt x="980" y="20"/>
                  </a:lnTo>
                  <a:cubicBezTo>
                    <a:pt x="930" y="7"/>
                    <a:pt x="876" y="7"/>
                    <a:pt x="826" y="20"/>
                  </a:cubicBezTo>
                  <a:lnTo>
                    <a:pt x="826" y="20"/>
                  </a:lnTo>
                  <a:lnTo>
                    <a:pt x="826" y="20"/>
                  </a:lnTo>
                  <a:cubicBezTo>
                    <a:pt x="819" y="20"/>
                    <a:pt x="809" y="20"/>
                    <a:pt x="802" y="17"/>
                  </a:cubicBezTo>
                  <a:cubicBezTo>
                    <a:pt x="729" y="7"/>
                    <a:pt x="651" y="7"/>
                    <a:pt x="577" y="20"/>
                  </a:cubicBezTo>
                  <a:lnTo>
                    <a:pt x="577" y="20"/>
                  </a:lnTo>
                  <a:cubicBezTo>
                    <a:pt x="544" y="10"/>
                    <a:pt x="510" y="13"/>
                    <a:pt x="477" y="20"/>
                  </a:cubicBezTo>
                  <a:lnTo>
                    <a:pt x="477" y="20"/>
                  </a:lnTo>
                  <a:cubicBezTo>
                    <a:pt x="467" y="10"/>
                    <a:pt x="450" y="13"/>
                    <a:pt x="437" y="13"/>
                  </a:cubicBezTo>
                  <a:cubicBezTo>
                    <a:pt x="420" y="13"/>
                    <a:pt x="400" y="10"/>
                    <a:pt x="390" y="23"/>
                  </a:cubicBezTo>
                  <a:cubicBezTo>
                    <a:pt x="383" y="40"/>
                    <a:pt x="386" y="53"/>
                    <a:pt x="403" y="67"/>
                  </a:cubicBezTo>
                  <a:cubicBezTo>
                    <a:pt x="426" y="84"/>
                    <a:pt x="453" y="100"/>
                    <a:pt x="490" y="97"/>
                  </a:cubicBezTo>
                  <a:cubicBezTo>
                    <a:pt x="530" y="94"/>
                    <a:pt x="567" y="104"/>
                    <a:pt x="605" y="97"/>
                  </a:cubicBezTo>
                  <a:cubicBezTo>
                    <a:pt x="695" y="94"/>
                    <a:pt x="786" y="94"/>
                    <a:pt x="876" y="94"/>
                  </a:cubicBezTo>
                  <a:cubicBezTo>
                    <a:pt x="923" y="90"/>
                    <a:pt x="970" y="87"/>
                    <a:pt x="1017" y="87"/>
                  </a:cubicBezTo>
                  <a:cubicBezTo>
                    <a:pt x="1027" y="90"/>
                    <a:pt x="1037" y="87"/>
                    <a:pt x="1044" y="84"/>
                  </a:cubicBezTo>
                  <a:cubicBezTo>
                    <a:pt x="1081" y="87"/>
                    <a:pt x="1115" y="90"/>
                    <a:pt x="1151" y="87"/>
                  </a:cubicBezTo>
                  <a:cubicBezTo>
                    <a:pt x="1155" y="87"/>
                    <a:pt x="1158" y="87"/>
                    <a:pt x="1162" y="84"/>
                  </a:cubicBezTo>
                  <a:lnTo>
                    <a:pt x="1162" y="84"/>
                  </a:lnTo>
                  <a:lnTo>
                    <a:pt x="1162" y="80"/>
                  </a:lnTo>
                  <a:cubicBezTo>
                    <a:pt x="1162" y="84"/>
                    <a:pt x="1162" y="84"/>
                    <a:pt x="1162" y="84"/>
                  </a:cubicBezTo>
                  <a:cubicBezTo>
                    <a:pt x="1229" y="87"/>
                    <a:pt x="1299" y="94"/>
                    <a:pt x="1366" y="84"/>
                  </a:cubicBezTo>
                  <a:cubicBezTo>
                    <a:pt x="1403" y="84"/>
                    <a:pt x="1437" y="84"/>
                    <a:pt x="1470" y="84"/>
                  </a:cubicBezTo>
                  <a:cubicBezTo>
                    <a:pt x="1474" y="84"/>
                    <a:pt x="1480" y="84"/>
                    <a:pt x="1484" y="84"/>
                  </a:cubicBezTo>
                  <a:cubicBezTo>
                    <a:pt x="1534" y="84"/>
                    <a:pt x="1588" y="90"/>
                    <a:pt x="1638" y="77"/>
                  </a:cubicBezTo>
                  <a:cubicBezTo>
                    <a:pt x="1652" y="80"/>
                    <a:pt x="1665" y="87"/>
                    <a:pt x="1679" y="77"/>
                  </a:cubicBezTo>
                  <a:cubicBezTo>
                    <a:pt x="1682" y="77"/>
                    <a:pt x="1685" y="77"/>
                    <a:pt x="1689" y="77"/>
                  </a:cubicBezTo>
                  <a:cubicBezTo>
                    <a:pt x="1739" y="80"/>
                    <a:pt x="1786" y="84"/>
                    <a:pt x="1833" y="67"/>
                  </a:cubicBezTo>
                  <a:cubicBezTo>
                    <a:pt x="1853" y="74"/>
                    <a:pt x="1873" y="70"/>
                    <a:pt x="1897" y="67"/>
                  </a:cubicBezTo>
                  <a:cubicBezTo>
                    <a:pt x="1944" y="70"/>
                    <a:pt x="1990" y="67"/>
                    <a:pt x="2036" y="67"/>
                  </a:cubicBezTo>
                  <a:cubicBezTo>
                    <a:pt x="2047" y="67"/>
                    <a:pt x="2054" y="67"/>
                    <a:pt x="2064" y="67"/>
                  </a:cubicBezTo>
                  <a:cubicBezTo>
                    <a:pt x="2107" y="67"/>
                    <a:pt x="2151" y="70"/>
                    <a:pt x="2194" y="60"/>
                  </a:cubicBezTo>
                  <a:cubicBezTo>
                    <a:pt x="2191" y="57"/>
                    <a:pt x="2191" y="57"/>
                    <a:pt x="2191" y="53"/>
                  </a:cubicBezTo>
                  <a:lnTo>
                    <a:pt x="2191" y="53"/>
                  </a:lnTo>
                  <a:cubicBezTo>
                    <a:pt x="2191" y="57"/>
                    <a:pt x="2191" y="57"/>
                    <a:pt x="2194" y="60"/>
                  </a:cubicBezTo>
                  <a:cubicBezTo>
                    <a:pt x="2235" y="60"/>
                    <a:pt x="2278" y="57"/>
                    <a:pt x="2318" y="53"/>
                  </a:cubicBezTo>
                  <a:cubicBezTo>
                    <a:pt x="2329" y="53"/>
                    <a:pt x="2339" y="53"/>
                    <a:pt x="2349" y="50"/>
                  </a:cubicBezTo>
                  <a:cubicBezTo>
                    <a:pt x="2386" y="53"/>
                    <a:pt x="2416" y="40"/>
                    <a:pt x="2450" y="37"/>
                  </a:cubicBezTo>
                  <a:cubicBezTo>
                    <a:pt x="2453" y="40"/>
                    <a:pt x="2460" y="40"/>
                    <a:pt x="2463" y="40"/>
                  </a:cubicBezTo>
                  <a:lnTo>
                    <a:pt x="2463" y="40"/>
                  </a:lnTo>
                  <a:lnTo>
                    <a:pt x="2463" y="40"/>
                  </a:lnTo>
                  <a:cubicBezTo>
                    <a:pt x="2480" y="43"/>
                    <a:pt x="2497" y="40"/>
                    <a:pt x="2513" y="40"/>
                  </a:cubicBezTo>
                  <a:lnTo>
                    <a:pt x="2513" y="40"/>
                  </a:lnTo>
                  <a:lnTo>
                    <a:pt x="2513" y="40"/>
                  </a:lnTo>
                  <a:cubicBezTo>
                    <a:pt x="2537" y="50"/>
                    <a:pt x="2567" y="47"/>
                    <a:pt x="2590" y="47"/>
                  </a:cubicBezTo>
                  <a:cubicBezTo>
                    <a:pt x="2594" y="53"/>
                    <a:pt x="2597" y="53"/>
                    <a:pt x="2604" y="53"/>
                  </a:cubicBezTo>
                  <a:cubicBezTo>
                    <a:pt x="2607" y="57"/>
                    <a:pt x="2611" y="57"/>
                    <a:pt x="2614" y="57"/>
                  </a:cubicBezTo>
                  <a:lnTo>
                    <a:pt x="2614" y="57"/>
                  </a:lnTo>
                  <a:cubicBezTo>
                    <a:pt x="2624" y="64"/>
                    <a:pt x="2634" y="67"/>
                    <a:pt x="2644" y="67"/>
                  </a:cubicBezTo>
                  <a:lnTo>
                    <a:pt x="2644" y="67"/>
                  </a:lnTo>
                  <a:lnTo>
                    <a:pt x="2644" y="67"/>
                  </a:lnTo>
                  <a:lnTo>
                    <a:pt x="2644" y="67"/>
                  </a:lnTo>
                  <a:cubicBezTo>
                    <a:pt x="2658" y="77"/>
                    <a:pt x="2678" y="74"/>
                    <a:pt x="2694" y="77"/>
                  </a:cubicBezTo>
                  <a:cubicBezTo>
                    <a:pt x="2698" y="77"/>
                    <a:pt x="2698" y="77"/>
                    <a:pt x="2698" y="77"/>
                  </a:cubicBezTo>
                  <a:cubicBezTo>
                    <a:pt x="2701" y="77"/>
                    <a:pt x="2701" y="77"/>
                    <a:pt x="2701" y="77"/>
                  </a:cubicBezTo>
                  <a:lnTo>
                    <a:pt x="2701" y="77"/>
                  </a:lnTo>
                  <a:lnTo>
                    <a:pt x="2701" y="77"/>
                  </a:lnTo>
                  <a:cubicBezTo>
                    <a:pt x="2704" y="80"/>
                    <a:pt x="2711" y="84"/>
                    <a:pt x="2721" y="84"/>
                  </a:cubicBezTo>
                  <a:cubicBezTo>
                    <a:pt x="2725" y="87"/>
                    <a:pt x="2728" y="87"/>
                    <a:pt x="2732" y="87"/>
                  </a:cubicBezTo>
                  <a:lnTo>
                    <a:pt x="2732" y="87"/>
                  </a:lnTo>
                  <a:cubicBezTo>
                    <a:pt x="2738" y="90"/>
                    <a:pt x="2748" y="94"/>
                    <a:pt x="2758" y="94"/>
                  </a:cubicBezTo>
                  <a:cubicBezTo>
                    <a:pt x="2768" y="100"/>
                    <a:pt x="2785" y="104"/>
                    <a:pt x="2799" y="104"/>
                  </a:cubicBezTo>
                  <a:lnTo>
                    <a:pt x="2799" y="104"/>
                  </a:lnTo>
                  <a:cubicBezTo>
                    <a:pt x="2836" y="117"/>
                    <a:pt x="2872" y="127"/>
                    <a:pt x="2913" y="134"/>
                  </a:cubicBezTo>
                  <a:cubicBezTo>
                    <a:pt x="2929" y="141"/>
                    <a:pt x="2946" y="147"/>
                    <a:pt x="2966" y="151"/>
                  </a:cubicBezTo>
                  <a:cubicBezTo>
                    <a:pt x="2976" y="161"/>
                    <a:pt x="2990" y="161"/>
                    <a:pt x="3003" y="157"/>
                  </a:cubicBezTo>
                  <a:cubicBezTo>
                    <a:pt x="3007" y="161"/>
                    <a:pt x="3010" y="161"/>
                    <a:pt x="3013" y="161"/>
                  </a:cubicBezTo>
                  <a:lnTo>
                    <a:pt x="3013" y="161"/>
                  </a:lnTo>
                  <a:cubicBezTo>
                    <a:pt x="3050" y="171"/>
                    <a:pt x="3087" y="185"/>
                    <a:pt x="3131" y="188"/>
                  </a:cubicBezTo>
                  <a:lnTo>
                    <a:pt x="3131" y="188"/>
                  </a:lnTo>
                  <a:cubicBezTo>
                    <a:pt x="3138" y="195"/>
                    <a:pt x="3148" y="195"/>
                    <a:pt x="3161" y="195"/>
                  </a:cubicBezTo>
                  <a:cubicBezTo>
                    <a:pt x="3161" y="198"/>
                    <a:pt x="3164" y="198"/>
                    <a:pt x="3168" y="198"/>
                  </a:cubicBezTo>
                  <a:lnTo>
                    <a:pt x="3168" y="198"/>
                  </a:lnTo>
                  <a:cubicBezTo>
                    <a:pt x="3178" y="205"/>
                    <a:pt x="3188" y="205"/>
                    <a:pt x="3198" y="205"/>
                  </a:cubicBezTo>
                  <a:cubicBezTo>
                    <a:pt x="3222" y="221"/>
                    <a:pt x="3258" y="218"/>
                    <a:pt x="3289" y="235"/>
                  </a:cubicBezTo>
                  <a:cubicBezTo>
                    <a:pt x="3258" y="245"/>
                    <a:pt x="3235" y="235"/>
                    <a:pt x="3211" y="242"/>
                  </a:cubicBezTo>
                  <a:cubicBezTo>
                    <a:pt x="3208" y="238"/>
                    <a:pt x="3205" y="238"/>
                    <a:pt x="3201" y="242"/>
                  </a:cubicBezTo>
                  <a:cubicBezTo>
                    <a:pt x="3188" y="235"/>
                    <a:pt x="3171" y="231"/>
                    <a:pt x="3158" y="242"/>
                  </a:cubicBezTo>
                  <a:cubicBezTo>
                    <a:pt x="3151" y="242"/>
                    <a:pt x="3141" y="242"/>
                    <a:pt x="3134" y="242"/>
                  </a:cubicBezTo>
                  <a:cubicBezTo>
                    <a:pt x="3084" y="228"/>
                    <a:pt x="3033" y="231"/>
                    <a:pt x="2983" y="235"/>
                  </a:cubicBezTo>
                  <a:cubicBezTo>
                    <a:pt x="2903" y="242"/>
                    <a:pt x="2822" y="235"/>
                    <a:pt x="2742" y="238"/>
                  </a:cubicBezTo>
                  <a:cubicBezTo>
                    <a:pt x="2671" y="242"/>
                    <a:pt x="2597" y="235"/>
                    <a:pt x="2527" y="248"/>
                  </a:cubicBezTo>
                  <a:cubicBezTo>
                    <a:pt x="2523" y="248"/>
                    <a:pt x="2520" y="248"/>
                    <a:pt x="2517" y="248"/>
                  </a:cubicBezTo>
                  <a:lnTo>
                    <a:pt x="2517" y="248"/>
                  </a:lnTo>
                  <a:lnTo>
                    <a:pt x="2517" y="248"/>
                  </a:lnTo>
                  <a:lnTo>
                    <a:pt x="2517" y="248"/>
                  </a:lnTo>
                  <a:cubicBezTo>
                    <a:pt x="2480" y="235"/>
                    <a:pt x="2436" y="245"/>
                    <a:pt x="2396" y="242"/>
                  </a:cubicBezTo>
                  <a:cubicBezTo>
                    <a:pt x="2362" y="238"/>
                    <a:pt x="2329" y="242"/>
                    <a:pt x="2295" y="242"/>
                  </a:cubicBezTo>
                  <a:cubicBezTo>
                    <a:pt x="2231" y="231"/>
                    <a:pt x="2168" y="235"/>
                    <a:pt x="2104" y="242"/>
                  </a:cubicBezTo>
                  <a:cubicBezTo>
                    <a:pt x="2067" y="231"/>
                    <a:pt x="2033" y="242"/>
                    <a:pt x="2000" y="242"/>
                  </a:cubicBezTo>
                  <a:cubicBezTo>
                    <a:pt x="1927" y="238"/>
                    <a:pt x="1853" y="245"/>
                    <a:pt x="1779" y="252"/>
                  </a:cubicBezTo>
                  <a:cubicBezTo>
                    <a:pt x="1766" y="248"/>
                    <a:pt x="1756" y="248"/>
                    <a:pt x="1742" y="252"/>
                  </a:cubicBezTo>
                  <a:lnTo>
                    <a:pt x="1742" y="252"/>
                  </a:lnTo>
                  <a:lnTo>
                    <a:pt x="1742" y="252"/>
                  </a:lnTo>
                  <a:cubicBezTo>
                    <a:pt x="1719" y="248"/>
                    <a:pt x="1699" y="248"/>
                    <a:pt x="1679" y="252"/>
                  </a:cubicBezTo>
                  <a:lnTo>
                    <a:pt x="1679" y="252"/>
                  </a:lnTo>
                  <a:cubicBezTo>
                    <a:pt x="1655" y="245"/>
                    <a:pt x="1635" y="248"/>
                    <a:pt x="1612" y="248"/>
                  </a:cubicBezTo>
                  <a:cubicBezTo>
                    <a:pt x="1564" y="238"/>
                    <a:pt x="1514" y="242"/>
                    <a:pt x="1467" y="245"/>
                  </a:cubicBezTo>
                  <a:cubicBezTo>
                    <a:pt x="1410" y="245"/>
                    <a:pt x="1353" y="248"/>
                    <a:pt x="1293" y="248"/>
                  </a:cubicBezTo>
                  <a:cubicBezTo>
                    <a:pt x="1293" y="248"/>
                    <a:pt x="1289" y="245"/>
                    <a:pt x="1289" y="242"/>
                  </a:cubicBezTo>
                  <a:cubicBezTo>
                    <a:pt x="1262" y="231"/>
                    <a:pt x="1235" y="238"/>
                    <a:pt x="1212" y="242"/>
                  </a:cubicBezTo>
                  <a:cubicBezTo>
                    <a:pt x="1205" y="242"/>
                    <a:pt x="1202" y="245"/>
                    <a:pt x="1198" y="248"/>
                  </a:cubicBezTo>
                  <a:cubicBezTo>
                    <a:pt x="1195" y="248"/>
                    <a:pt x="1195" y="248"/>
                    <a:pt x="1195" y="248"/>
                  </a:cubicBezTo>
                  <a:cubicBezTo>
                    <a:pt x="1188" y="248"/>
                    <a:pt x="1182" y="248"/>
                    <a:pt x="1175" y="248"/>
                  </a:cubicBezTo>
                  <a:cubicBezTo>
                    <a:pt x="1172" y="248"/>
                    <a:pt x="1165" y="245"/>
                    <a:pt x="1155" y="245"/>
                  </a:cubicBezTo>
                  <a:cubicBezTo>
                    <a:pt x="1118" y="242"/>
                    <a:pt x="1081" y="248"/>
                    <a:pt x="1044" y="245"/>
                  </a:cubicBezTo>
                  <a:cubicBezTo>
                    <a:pt x="1041" y="252"/>
                    <a:pt x="1037" y="255"/>
                    <a:pt x="1034" y="255"/>
                  </a:cubicBezTo>
                  <a:cubicBezTo>
                    <a:pt x="1034" y="255"/>
                    <a:pt x="1034" y="252"/>
                    <a:pt x="1031" y="252"/>
                  </a:cubicBezTo>
                  <a:cubicBezTo>
                    <a:pt x="1027" y="252"/>
                    <a:pt x="1024" y="252"/>
                    <a:pt x="1021" y="252"/>
                  </a:cubicBezTo>
                  <a:cubicBezTo>
                    <a:pt x="1017" y="248"/>
                    <a:pt x="1014" y="245"/>
                    <a:pt x="1007" y="245"/>
                  </a:cubicBezTo>
                  <a:cubicBezTo>
                    <a:pt x="960" y="245"/>
                    <a:pt x="910" y="245"/>
                    <a:pt x="863" y="245"/>
                  </a:cubicBezTo>
                  <a:cubicBezTo>
                    <a:pt x="853" y="245"/>
                    <a:pt x="843" y="248"/>
                    <a:pt x="829" y="248"/>
                  </a:cubicBezTo>
                  <a:cubicBezTo>
                    <a:pt x="826" y="248"/>
                    <a:pt x="819" y="248"/>
                    <a:pt x="816" y="248"/>
                  </a:cubicBezTo>
                  <a:cubicBezTo>
                    <a:pt x="806" y="252"/>
                    <a:pt x="792" y="245"/>
                    <a:pt x="782" y="248"/>
                  </a:cubicBezTo>
                  <a:lnTo>
                    <a:pt x="782" y="252"/>
                  </a:lnTo>
                  <a:cubicBezTo>
                    <a:pt x="779" y="252"/>
                    <a:pt x="776" y="252"/>
                    <a:pt x="772" y="252"/>
                  </a:cubicBezTo>
                  <a:cubicBezTo>
                    <a:pt x="766" y="252"/>
                    <a:pt x="755" y="252"/>
                    <a:pt x="749" y="252"/>
                  </a:cubicBezTo>
                  <a:cubicBezTo>
                    <a:pt x="742" y="252"/>
                    <a:pt x="739" y="252"/>
                    <a:pt x="735" y="252"/>
                  </a:cubicBezTo>
                  <a:cubicBezTo>
                    <a:pt x="705" y="252"/>
                    <a:pt x="675" y="252"/>
                    <a:pt x="645" y="252"/>
                  </a:cubicBezTo>
                  <a:cubicBezTo>
                    <a:pt x="645" y="252"/>
                    <a:pt x="645" y="255"/>
                    <a:pt x="645" y="258"/>
                  </a:cubicBezTo>
                  <a:lnTo>
                    <a:pt x="648" y="262"/>
                  </a:lnTo>
                  <a:lnTo>
                    <a:pt x="645" y="262"/>
                  </a:lnTo>
                  <a:cubicBezTo>
                    <a:pt x="645" y="258"/>
                    <a:pt x="645" y="258"/>
                    <a:pt x="645" y="258"/>
                  </a:cubicBezTo>
                  <a:cubicBezTo>
                    <a:pt x="628" y="255"/>
                    <a:pt x="611" y="255"/>
                    <a:pt x="594" y="258"/>
                  </a:cubicBezTo>
                  <a:cubicBezTo>
                    <a:pt x="587" y="258"/>
                    <a:pt x="584" y="258"/>
                    <a:pt x="581" y="262"/>
                  </a:cubicBezTo>
                  <a:lnTo>
                    <a:pt x="581" y="262"/>
                  </a:lnTo>
                  <a:lnTo>
                    <a:pt x="581" y="262"/>
                  </a:lnTo>
                  <a:cubicBezTo>
                    <a:pt x="571" y="262"/>
                    <a:pt x="564" y="262"/>
                    <a:pt x="554" y="262"/>
                  </a:cubicBezTo>
                  <a:cubicBezTo>
                    <a:pt x="507" y="258"/>
                    <a:pt x="463" y="258"/>
                    <a:pt x="416" y="262"/>
                  </a:cubicBezTo>
                  <a:cubicBezTo>
                    <a:pt x="426" y="282"/>
                    <a:pt x="453" y="275"/>
                    <a:pt x="473" y="282"/>
                  </a:cubicBezTo>
                  <a:cubicBezTo>
                    <a:pt x="470" y="312"/>
                    <a:pt x="504" y="302"/>
                    <a:pt x="527" y="305"/>
                  </a:cubicBezTo>
                  <a:cubicBezTo>
                    <a:pt x="527" y="302"/>
                    <a:pt x="527" y="299"/>
                    <a:pt x="530" y="299"/>
                  </a:cubicBezTo>
                  <a:cubicBezTo>
                    <a:pt x="615" y="299"/>
                    <a:pt x="702" y="299"/>
                    <a:pt x="786" y="289"/>
                  </a:cubicBezTo>
                  <a:lnTo>
                    <a:pt x="786" y="289"/>
                  </a:lnTo>
                  <a:cubicBezTo>
                    <a:pt x="802" y="289"/>
                    <a:pt x="819" y="289"/>
                    <a:pt x="836" y="289"/>
                  </a:cubicBezTo>
                  <a:cubicBezTo>
                    <a:pt x="843" y="289"/>
                    <a:pt x="849" y="292"/>
                    <a:pt x="856" y="292"/>
                  </a:cubicBezTo>
                  <a:cubicBezTo>
                    <a:pt x="1007" y="295"/>
                    <a:pt x="1155" y="289"/>
                    <a:pt x="1306" y="299"/>
                  </a:cubicBezTo>
                  <a:cubicBezTo>
                    <a:pt x="1316" y="292"/>
                    <a:pt x="1323" y="289"/>
                    <a:pt x="1326" y="285"/>
                  </a:cubicBezTo>
                  <a:cubicBezTo>
                    <a:pt x="1326" y="285"/>
                    <a:pt x="1329" y="285"/>
                    <a:pt x="1329" y="289"/>
                  </a:cubicBezTo>
                  <a:cubicBezTo>
                    <a:pt x="1366" y="309"/>
                    <a:pt x="1410" y="299"/>
                    <a:pt x="1450" y="299"/>
                  </a:cubicBezTo>
                  <a:cubicBezTo>
                    <a:pt x="1517" y="299"/>
                    <a:pt x="1581" y="305"/>
                    <a:pt x="1645" y="285"/>
                  </a:cubicBezTo>
                  <a:cubicBezTo>
                    <a:pt x="1648" y="282"/>
                    <a:pt x="1648" y="278"/>
                    <a:pt x="1652" y="278"/>
                  </a:cubicBezTo>
                  <a:lnTo>
                    <a:pt x="1652" y="278"/>
                  </a:lnTo>
                  <a:cubicBezTo>
                    <a:pt x="1658" y="282"/>
                    <a:pt x="1669" y="282"/>
                    <a:pt x="1675" y="278"/>
                  </a:cubicBezTo>
                  <a:cubicBezTo>
                    <a:pt x="1679" y="282"/>
                    <a:pt x="1682" y="282"/>
                    <a:pt x="1689" y="285"/>
                  </a:cubicBezTo>
                  <a:cubicBezTo>
                    <a:pt x="1709" y="289"/>
                    <a:pt x="1732" y="292"/>
                    <a:pt x="1752" y="282"/>
                  </a:cubicBezTo>
                  <a:lnTo>
                    <a:pt x="1752" y="282"/>
                  </a:lnTo>
                  <a:cubicBezTo>
                    <a:pt x="1762" y="285"/>
                    <a:pt x="1772" y="285"/>
                    <a:pt x="1779" y="278"/>
                  </a:cubicBezTo>
                  <a:lnTo>
                    <a:pt x="1779" y="278"/>
                  </a:lnTo>
                  <a:cubicBezTo>
                    <a:pt x="1783" y="282"/>
                    <a:pt x="1789" y="285"/>
                    <a:pt x="1796" y="285"/>
                  </a:cubicBezTo>
                  <a:cubicBezTo>
                    <a:pt x="1866" y="292"/>
                    <a:pt x="1940" y="305"/>
                    <a:pt x="2007" y="278"/>
                  </a:cubicBezTo>
                  <a:cubicBezTo>
                    <a:pt x="2010" y="282"/>
                    <a:pt x="2017" y="285"/>
                    <a:pt x="2020" y="285"/>
                  </a:cubicBezTo>
                  <a:cubicBezTo>
                    <a:pt x="2117" y="299"/>
                    <a:pt x="2211" y="289"/>
                    <a:pt x="2308" y="292"/>
                  </a:cubicBezTo>
                  <a:cubicBezTo>
                    <a:pt x="2365" y="295"/>
                    <a:pt x="2423" y="292"/>
                    <a:pt x="2483" y="292"/>
                  </a:cubicBezTo>
                  <a:cubicBezTo>
                    <a:pt x="2503" y="292"/>
                    <a:pt x="2527" y="292"/>
                    <a:pt x="2547" y="282"/>
                  </a:cubicBezTo>
                  <a:cubicBezTo>
                    <a:pt x="2550" y="285"/>
                    <a:pt x="2554" y="285"/>
                    <a:pt x="2560" y="289"/>
                  </a:cubicBezTo>
                  <a:cubicBezTo>
                    <a:pt x="2574" y="292"/>
                    <a:pt x="2587" y="299"/>
                    <a:pt x="2600" y="295"/>
                  </a:cubicBezTo>
                  <a:cubicBezTo>
                    <a:pt x="2768" y="289"/>
                    <a:pt x="2936" y="312"/>
                    <a:pt x="3101" y="299"/>
                  </a:cubicBezTo>
                  <a:cubicBezTo>
                    <a:pt x="3107" y="299"/>
                    <a:pt x="3114" y="295"/>
                    <a:pt x="3121" y="295"/>
                  </a:cubicBezTo>
                  <a:cubicBezTo>
                    <a:pt x="3131" y="289"/>
                    <a:pt x="3134" y="285"/>
                    <a:pt x="3134" y="278"/>
                  </a:cubicBezTo>
                  <a:lnTo>
                    <a:pt x="3134" y="278"/>
                  </a:lnTo>
                  <a:lnTo>
                    <a:pt x="3134" y="278"/>
                  </a:lnTo>
                  <a:cubicBezTo>
                    <a:pt x="3171" y="282"/>
                    <a:pt x="3208" y="285"/>
                    <a:pt x="3245" y="282"/>
                  </a:cubicBezTo>
                  <a:cubicBezTo>
                    <a:pt x="3258" y="285"/>
                    <a:pt x="3275" y="285"/>
                    <a:pt x="3289" y="289"/>
                  </a:cubicBezTo>
                  <a:cubicBezTo>
                    <a:pt x="3295" y="289"/>
                    <a:pt x="3302" y="289"/>
                    <a:pt x="3309" y="289"/>
                  </a:cubicBezTo>
                  <a:cubicBezTo>
                    <a:pt x="3315" y="289"/>
                    <a:pt x="3325" y="285"/>
                    <a:pt x="3332" y="285"/>
                  </a:cubicBezTo>
                  <a:cubicBezTo>
                    <a:pt x="3369" y="289"/>
                    <a:pt x="3406" y="289"/>
                    <a:pt x="3443" y="285"/>
                  </a:cubicBezTo>
                  <a:cubicBezTo>
                    <a:pt x="3470" y="289"/>
                    <a:pt x="3497" y="299"/>
                    <a:pt x="3524" y="289"/>
                  </a:cubicBezTo>
                  <a:cubicBezTo>
                    <a:pt x="3561" y="295"/>
                    <a:pt x="3597" y="299"/>
                    <a:pt x="3638" y="295"/>
                  </a:cubicBezTo>
                  <a:lnTo>
                    <a:pt x="3638" y="295"/>
                  </a:lnTo>
                  <a:cubicBezTo>
                    <a:pt x="3675" y="285"/>
                    <a:pt x="3701" y="309"/>
                    <a:pt x="3738" y="309"/>
                  </a:cubicBezTo>
                  <a:cubicBezTo>
                    <a:pt x="3779" y="339"/>
                    <a:pt x="3836" y="352"/>
                    <a:pt x="3879" y="379"/>
                  </a:cubicBezTo>
                  <a:lnTo>
                    <a:pt x="3879" y="379"/>
                  </a:lnTo>
                  <a:cubicBezTo>
                    <a:pt x="3900" y="392"/>
                    <a:pt x="3920" y="409"/>
                    <a:pt x="3933" y="426"/>
                  </a:cubicBezTo>
                  <a:cubicBezTo>
                    <a:pt x="3936" y="429"/>
                    <a:pt x="3940" y="433"/>
                    <a:pt x="3947" y="433"/>
                  </a:cubicBezTo>
                  <a:lnTo>
                    <a:pt x="3947" y="433"/>
                  </a:lnTo>
                  <a:cubicBezTo>
                    <a:pt x="3947" y="439"/>
                    <a:pt x="3953" y="443"/>
                    <a:pt x="3960" y="446"/>
                  </a:cubicBezTo>
                  <a:cubicBezTo>
                    <a:pt x="3967" y="460"/>
                    <a:pt x="3977" y="473"/>
                    <a:pt x="3987" y="490"/>
                  </a:cubicBezTo>
                  <a:cubicBezTo>
                    <a:pt x="3977" y="524"/>
                    <a:pt x="4007" y="550"/>
                    <a:pt x="4014" y="581"/>
                  </a:cubicBezTo>
                  <a:lnTo>
                    <a:pt x="4017" y="581"/>
                  </a:lnTo>
                  <a:cubicBezTo>
                    <a:pt x="4017" y="584"/>
                    <a:pt x="4017" y="587"/>
                    <a:pt x="4017" y="587"/>
                  </a:cubicBezTo>
                  <a:cubicBezTo>
                    <a:pt x="4017" y="678"/>
                    <a:pt x="4014" y="772"/>
                    <a:pt x="4020" y="863"/>
                  </a:cubicBezTo>
                  <a:cubicBezTo>
                    <a:pt x="4020" y="906"/>
                    <a:pt x="3977" y="943"/>
                    <a:pt x="3997" y="987"/>
                  </a:cubicBezTo>
                  <a:cubicBezTo>
                    <a:pt x="4000" y="997"/>
                    <a:pt x="4007" y="1003"/>
                    <a:pt x="4014" y="1003"/>
                  </a:cubicBezTo>
                  <a:cubicBezTo>
                    <a:pt x="3980" y="1034"/>
                    <a:pt x="3990" y="1067"/>
                    <a:pt x="3993" y="1101"/>
                  </a:cubicBezTo>
                  <a:cubicBezTo>
                    <a:pt x="3993" y="1124"/>
                    <a:pt x="3990" y="1151"/>
                    <a:pt x="3997" y="1178"/>
                  </a:cubicBezTo>
                  <a:cubicBezTo>
                    <a:pt x="4000" y="1181"/>
                    <a:pt x="4004" y="1185"/>
                    <a:pt x="4004" y="1188"/>
                  </a:cubicBezTo>
                  <a:cubicBezTo>
                    <a:pt x="4000" y="1188"/>
                    <a:pt x="3997" y="1188"/>
                    <a:pt x="3993" y="1188"/>
                  </a:cubicBezTo>
                  <a:cubicBezTo>
                    <a:pt x="3980" y="1205"/>
                    <a:pt x="3970" y="1218"/>
                    <a:pt x="3953" y="1228"/>
                  </a:cubicBezTo>
                  <a:cubicBezTo>
                    <a:pt x="3947" y="1235"/>
                    <a:pt x="3943" y="1242"/>
                    <a:pt x="3940" y="1249"/>
                  </a:cubicBezTo>
                  <a:cubicBezTo>
                    <a:pt x="3923" y="1242"/>
                    <a:pt x="3906" y="1245"/>
                    <a:pt x="3893" y="1252"/>
                  </a:cubicBezTo>
                  <a:cubicBezTo>
                    <a:pt x="3893" y="1255"/>
                    <a:pt x="3893" y="1259"/>
                    <a:pt x="3889" y="1262"/>
                  </a:cubicBezTo>
                  <a:cubicBezTo>
                    <a:pt x="3886" y="1262"/>
                    <a:pt x="3886" y="1262"/>
                    <a:pt x="3883" y="1262"/>
                  </a:cubicBezTo>
                  <a:cubicBezTo>
                    <a:pt x="3869" y="1262"/>
                    <a:pt x="3856" y="1265"/>
                    <a:pt x="3846" y="1265"/>
                  </a:cubicBezTo>
                  <a:lnTo>
                    <a:pt x="3846" y="1265"/>
                  </a:lnTo>
                  <a:cubicBezTo>
                    <a:pt x="3843" y="1265"/>
                    <a:pt x="3839" y="1265"/>
                    <a:pt x="3836" y="1265"/>
                  </a:cubicBezTo>
                  <a:cubicBezTo>
                    <a:pt x="3826" y="1265"/>
                    <a:pt x="3816" y="1265"/>
                    <a:pt x="3809" y="1269"/>
                  </a:cubicBezTo>
                  <a:lnTo>
                    <a:pt x="3806" y="1269"/>
                  </a:lnTo>
                  <a:cubicBezTo>
                    <a:pt x="3786" y="1262"/>
                    <a:pt x="3762" y="1265"/>
                    <a:pt x="3738" y="1269"/>
                  </a:cubicBezTo>
                  <a:cubicBezTo>
                    <a:pt x="3722" y="1269"/>
                    <a:pt x="3705" y="1269"/>
                    <a:pt x="3688" y="1269"/>
                  </a:cubicBezTo>
                  <a:cubicBezTo>
                    <a:pt x="3685" y="1269"/>
                    <a:pt x="3681" y="1272"/>
                    <a:pt x="3678" y="1272"/>
                  </a:cubicBezTo>
                  <a:cubicBezTo>
                    <a:pt x="3675" y="1269"/>
                    <a:pt x="3671" y="1269"/>
                    <a:pt x="3665" y="1265"/>
                  </a:cubicBezTo>
                  <a:cubicBezTo>
                    <a:pt x="3641" y="1269"/>
                    <a:pt x="3618" y="1262"/>
                    <a:pt x="3594" y="1265"/>
                  </a:cubicBezTo>
                  <a:cubicBezTo>
                    <a:pt x="3597" y="1265"/>
                    <a:pt x="3601" y="1262"/>
                    <a:pt x="3604" y="1262"/>
                  </a:cubicBezTo>
                  <a:cubicBezTo>
                    <a:pt x="3607" y="1262"/>
                    <a:pt x="3611" y="1259"/>
                    <a:pt x="3618" y="1259"/>
                  </a:cubicBezTo>
                  <a:cubicBezTo>
                    <a:pt x="3624" y="1259"/>
                    <a:pt x="3631" y="1259"/>
                    <a:pt x="3638" y="1259"/>
                  </a:cubicBezTo>
                  <a:cubicBezTo>
                    <a:pt x="3644" y="1259"/>
                    <a:pt x="3651" y="1259"/>
                    <a:pt x="3658" y="1259"/>
                  </a:cubicBezTo>
                  <a:cubicBezTo>
                    <a:pt x="3665" y="1259"/>
                    <a:pt x="3671" y="1255"/>
                    <a:pt x="3678" y="1252"/>
                  </a:cubicBezTo>
                  <a:cubicBezTo>
                    <a:pt x="3685" y="1252"/>
                    <a:pt x="3688" y="1252"/>
                    <a:pt x="3695" y="1249"/>
                  </a:cubicBezTo>
                  <a:cubicBezTo>
                    <a:pt x="3695" y="1249"/>
                    <a:pt x="3698" y="1249"/>
                    <a:pt x="3701" y="1249"/>
                  </a:cubicBezTo>
                  <a:cubicBezTo>
                    <a:pt x="3701" y="1245"/>
                    <a:pt x="3701" y="1245"/>
                    <a:pt x="3705" y="1245"/>
                  </a:cubicBezTo>
                  <a:cubicBezTo>
                    <a:pt x="3711" y="1249"/>
                    <a:pt x="3718" y="1252"/>
                    <a:pt x="3728" y="1252"/>
                  </a:cubicBezTo>
                  <a:cubicBezTo>
                    <a:pt x="3738" y="1255"/>
                    <a:pt x="3748" y="1255"/>
                    <a:pt x="3758" y="1252"/>
                  </a:cubicBezTo>
                  <a:cubicBezTo>
                    <a:pt x="3772" y="1249"/>
                    <a:pt x="3782" y="1245"/>
                    <a:pt x="3786" y="1235"/>
                  </a:cubicBezTo>
                  <a:cubicBezTo>
                    <a:pt x="3809" y="1242"/>
                    <a:pt x="3829" y="1232"/>
                    <a:pt x="3849" y="1222"/>
                  </a:cubicBezTo>
                  <a:cubicBezTo>
                    <a:pt x="3853" y="1218"/>
                    <a:pt x="3856" y="1215"/>
                    <a:pt x="3859" y="1212"/>
                  </a:cubicBezTo>
                  <a:cubicBezTo>
                    <a:pt x="3859" y="1208"/>
                    <a:pt x="3859" y="1208"/>
                    <a:pt x="3859" y="1208"/>
                  </a:cubicBezTo>
                  <a:cubicBezTo>
                    <a:pt x="3896" y="1205"/>
                    <a:pt x="3920" y="1188"/>
                    <a:pt x="3923" y="1161"/>
                  </a:cubicBezTo>
                  <a:lnTo>
                    <a:pt x="3923" y="1161"/>
                  </a:lnTo>
                  <a:lnTo>
                    <a:pt x="3923" y="1161"/>
                  </a:lnTo>
                  <a:cubicBezTo>
                    <a:pt x="3933" y="1164"/>
                    <a:pt x="3940" y="1161"/>
                    <a:pt x="3947" y="1158"/>
                  </a:cubicBezTo>
                  <a:cubicBezTo>
                    <a:pt x="3980" y="1138"/>
                    <a:pt x="3990" y="1111"/>
                    <a:pt x="3987" y="1077"/>
                  </a:cubicBezTo>
                  <a:cubicBezTo>
                    <a:pt x="3983" y="1030"/>
                    <a:pt x="4004" y="987"/>
                    <a:pt x="3977" y="943"/>
                  </a:cubicBezTo>
                  <a:cubicBezTo>
                    <a:pt x="3970" y="940"/>
                    <a:pt x="3967" y="940"/>
                    <a:pt x="3960" y="943"/>
                  </a:cubicBezTo>
                  <a:cubicBezTo>
                    <a:pt x="3960" y="940"/>
                    <a:pt x="3960" y="940"/>
                    <a:pt x="3960" y="940"/>
                  </a:cubicBezTo>
                  <a:cubicBezTo>
                    <a:pt x="3960" y="933"/>
                    <a:pt x="3960" y="926"/>
                    <a:pt x="3960" y="923"/>
                  </a:cubicBezTo>
                  <a:lnTo>
                    <a:pt x="3960" y="923"/>
                  </a:lnTo>
                  <a:cubicBezTo>
                    <a:pt x="3960" y="920"/>
                    <a:pt x="3960" y="916"/>
                    <a:pt x="3960" y="913"/>
                  </a:cubicBezTo>
                  <a:lnTo>
                    <a:pt x="3960" y="913"/>
                  </a:lnTo>
                  <a:lnTo>
                    <a:pt x="3960" y="913"/>
                  </a:lnTo>
                  <a:cubicBezTo>
                    <a:pt x="3967" y="910"/>
                    <a:pt x="3967" y="906"/>
                    <a:pt x="3960" y="903"/>
                  </a:cubicBezTo>
                  <a:cubicBezTo>
                    <a:pt x="3960" y="899"/>
                    <a:pt x="3960" y="896"/>
                    <a:pt x="3960" y="893"/>
                  </a:cubicBezTo>
                  <a:lnTo>
                    <a:pt x="3960" y="893"/>
                  </a:lnTo>
                  <a:lnTo>
                    <a:pt x="3960" y="893"/>
                  </a:lnTo>
                  <a:cubicBezTo>
                    <a:pt x="3960" y="893"/>
                    <a:pt x="3960" y="889"/>
                    <a:pt x="3960" y="886"/>
                  </a:cubicBezTo>
                  <a:lnTo>
                    <a:pt x="3960" y="886"/>
                  </a:lnTo>
                  <a:cubicBezTo>
                    <a:pt x="3973" y="856"/>
                    <a:pt x="3957" y="822"/>
                    <a:pt x="3960" y="792"/>
                  </a:cubicBezTo>
                  <a:lnTo>
                    <a:pt x="3960" y="792"/>
                  </a:lnTo>
                  <a:lnTo>
                    <a:pt x="3960" y="792"/>
                  </a:lnTo>
                  <a:cubicBezTo>
                    <a:pt x="3960" y="789"/>
                    <a:pt x="3960" y="785"/>
                    <a:pt x="3960" y="785"/>
                  </a:cubicBezTo>
                  <a:cubicBezTo>
                    <a:pt x="3960" y="768"/>
                    <a:pt x="3957" y="755"/>
                    <a:pt x="3957" y="738"/>
                  </a:cubicBezTo>
                  <a:cubicBezTo>
                    <a:pt x="3940" y="705"/>
                    <a:pt x="3943" y="668"/>
                    <a:pt x="3920" y="638"/>
                  </a:cubicBezTo>
                  <a:lnTo>
                    <a:pt x="3920" y="638"/>
                  </a:lnTo>
                  <a:lnTo>
                    <a:pt x="3920" y="638"/>
                  </a:lnTo>
                  <a:cubicBezTo>
                    <a:pt x="3920" y="631"/>
                    <a:pt x="3920" y="624"/>
                    <a:pt x="3920" y="617"/>
                  </a:cubicBezTo>
                  <a:cubicBezTo>
                    <a:pt x="3900" y="611"/>
                    <a:pt x="3916" y="591"/>
                    <a:pt x="3900" y="581"/>
                  </a:cubicBezTo>
                  <a:cubicBezTo>
                    <a:pt x="3889" y="591"/>
                    <a:pt x="3896" y="601"/>
                    <a:pt x="3893" y="611"/>
                  </a:cubicBezTo>
                  <a:cubicBezTo>
                    <a:pt x="3896" y="617"/>
                    <a:pt x="3896" y="628"/>
                    <a:pt x="3896" y="638"/>
                  </a:cubicBezTo>
                  <a:lnTo>
                    <a:pt x="3896" y="638"/>
                  </a:lnTo>
                  <a:cubicBezTo>
                    <a:pt x="3913" y="664"/>
                    <a:pt x="3903" y="695"/>
                    <a:pt x="3923" y="718"/>
                  </a:cubicBezTo>
                  <a:lnTo>
                    <a:pt x="3923" y="718"/>
                  </a:lnTo>
                  <a:lnTo>
                    <a:pt x="3923" y="718"/>
                  </a:lnTo>
                  <a:cubicBezTo>
                    <a:pt x="3923" y="728"/>
                    <a:pt x="3923" y="738"/>
                    <a:pt x="3923" y="745"/>
                  </a:cubicBezTo>
                  <a:cubicBezTo>
                    <a:pt x="3933" y="772"/>
                    <a:pt x="3936" y="795"/>
                    <a:pt x="3923" y="819"/>
                  </a:cubicBezTo>
                  <a:cubicBezTo>
                    <a:pt x="3926" y="819"/>
                    <a:pt x="3930" y="822"/>
                    <a:pt x="3933" y="822"/>
                  </a:cubicBezTo>
                  <a:lnTo>
                    <a:pt x="3933" y="822"/>
                  </a:lnTo>
                  <a:cubicBezTo>
                    <a:pt x="3933" y="825"/>
                    <a:pt x="3933" y="825"/>
                    <a:pt x="3933" y="829"/>
                  </a:cubicBezTo>
                  <a:lnTo>
                    <a:pt x="3933" y="829"/>
                  </a:lnTo>
                  <a:lnTo>
                    <a:pt x="3933" y="829"/>
                  </a:lnTo>
                  <a:cubicBezTo>
                    <a:pt x="3933" y="832"/>
                    <a:pt x="3936" y="835"/>
                    <a:pt x="3936" y="839"/>
                  </a:cubicBezTo>
                  <a:lnTo>
                    <a:pt x="3936" y="839"/>
                  </a:lnTo>
                  <a:cubicBezTo>
                    <a:pt x="3933" y="842"/>
                    <a:pt x="3933" y="842"/>
                    <a:pt x="3933" y="842"/>
                  </a:cubicBezTo>
                  <a:lnTo>
                    <a:pt x="3936" y="849"/>
                  </a:lnTo>
                  <a:lnTo>
                    <a:pt x="3936" y="849"/>
                  </a:lnTo>
                  <a:cubicBezTo>
                    <a:pt x="3933" y="853"/>
                    <a:pt x="3933" y="853"/>
                    <a:pt x="3933" y="856"/>
                  </a:cubicBezTo>
                  <a:lnTo>
                    <a:pt x="3933" y="856"/>
                  </a:lnTo>
                  <a:cubicBezTo>
                    <a:pt x="3933" y="863"/>
                    <a:pt x="3933" y="863"/>
                    <a:pt x="3933" y="863"/>
                  </a:cubicBezTo>
                  <a:cubicBezTo>
                    <a:pt x="3933" y="866"/>
                    <a:pt x="3933" y="866"/>
                    <a:pt x="3933" y="866"/>
                  </a:cubicBezTo>
                  <a:cubicBezTo>
                    <a:pt x="3933" y="869"/>
                    <a:pt x="3936" y="873"/>
                    <a:pt x="3936" y="876"/>
                  </a:cubicBezTo>
                  <a:lnTo>
                    <a:pt x="3936" y="876"/>
                  </a:lnTo>
                  <a:cubicBezTo>
                    <a:pt x="3936" y="896"/>
                    <a:pt x="3936" y="920"/>
                    <a:pt x="3936" y="940"/>
                  </a:cubicBezTo>
                  <a:lnTo>
                    <a:pt x="3936" y="940"/>
                  </a:lnTo>
                  <a:lnTo>
                    <a:pt x="3936" y="940"/>
                  </a:lnTo>
                  <a:cubicBezTo>
                    <a:pt x="3936" y="943"/>
                    <a:pt x="3936" y="946"/>
                    <a:pt x="3936" y="950"/>
                  </a:cubicBezTo>
                  <a:lnTo>
                    <a:pt x="3940" y="950"/>
                  </a:lnTo>
                  <a:cubicBezTo>
                    <a:pt x="3936" y="953"/>
                    <a:pt x="3933" y="953"/>
                    <a:pt x="3930" y="950"/>
                  </a:cubicBezTo>
                  <a:cubicBezTo>
                    <a:pt x="3926" y="953"/>
                    <a:pt x="3926" y="953"/>
                    <a:pt x="3926" y="956"/>
                  </a:cubicBezTo>
                  <a:cubicBezTo>
                    <a:pt x="3926" y="930"/>
                    <a:pt x="3926" y="899"/>
                    <a:pt x="3923" y="873"/>
                  </a:cubicBezTo>
                  <a:cubicBezTo>
                    <a:pt x="3903" y="815"/>
                    <a:pt x="3913" y="755"/>
                    <a:pt x="3900" y="698"/>
                  </a:cubicBezTo>
                  <a:cubicBezTo>
                    <a:pt x="3896" y="678"/>
                    <a:pt x="3893" y="658"/>
                    <a:pt x="3873" y="644"/>
                  </a:cubicBezTo>
                  <a:cubicBezTo>
                    <a:pt x="3866" y="641"/>
                    <a:pt x="3863" y="638"/>
                    <a:pt x="3856" y="638"/>
                  </a:cubicBezTo>
                  <a:cubicBezTo>
                    <a:pt x="3859" y="634"/>
                    <a:pt x="3863" y="634"/>
                    <a:pt x="3863" y="631"/>
                  </a:cubicBezTo>
                  <a:cubicBezTo>
                    <a:pt x="3859" y="631"/>
                    <a:pt x="3859" y="631"/>
                    <a:pt x="3856" y="628"/>
                  </a:cubicBezTo>
                  <a:lnTo>
                    <a:pt x="3856" y="628"/>
                  </a:lnTo>
                  <a:lnTo>
                    <a:pt x="3856" y="628"/>
                  </a:lnTo>
                  <a:lnTo>
                    <a:pt x="3853" y="624"/>
                  </a:lnTo>
                  <a:cubicBezTo>
                    <a:pt x="3856" y="621"/>
                    <a:pt x="3856" y="617"/>
                    <a:pt x="3856" y="614"/>
                  </a:cubicBezTo>
                  <a:cubicBezTo>
                    <a:pt x="3859" y="601"/>
                    <a:pt x="3873" y="587"/>
                    <a:pt x="3876" y="574"/>
                  </a:cubicBezTo>
                  <a:cubicBezTo>
                    <a:pt x="3873" y="557"/>
                    <a:pt x="3853" y="554"/>
                    <a:pt x="3832" y="560"/>
                  </a:cubicBezTo>
                  <a:cubicBezTo>
                    <a:pt x="3829" y="560"/>
                    <a:pt x="3829" y="560"/>
                    <a:pt x="3826" y="564"/>
                  </a:cubicBezTo>
                  <a:cubicBezTo>
                    <a:pt x="3826" y="560"/>
                    <a:pt x="3826" y="560"/>
                    <a:pt x="3822" y="560"/>
                  </a:cubicBezTo>
                  <a:lnTo>
                    <a:pt x="3822" y="560"/>
                  </a:lnTo>
                  <a:cubicBezTo>
                    <a:pt x="3822" y="554"/>
                    <a:pt x="3819" y="550"/>
                    <a:pt x="3812" y="544"/>
                  </a:cubicBezTo>
                  <a:cubicBezTo>
                    <a:pt x="3816" y="544"/>
                    <a:pt x="3816" y="544"/>
                    <a:pt x="3816" y="544"/>
                  </a:cubicBezTo>
                  <a:cubicBezTo>
                    <a:pt x="3822" y="537"/>
                    <a:pt x="3826" y="534"/>
                    <a:pt x="3832" y="527"/>
                  </a:cubicBezTo>
                  <a:cubicBezTo>
                    <a:pt x="3829" y="527"/>
                    <a:pt x="3826" y="524"/>
                    <a:pt x="3819" y="524"/>
                  </a:cubicBezTo>
                  <a:lnTo>
                    <a:pt x="3819" y="524"/>
                  </a:lnTo>
                  <a:cubicBezTo>
                    <a:pt x="3819" y="513"/>
                    <a:pt x="3806" y="510"/>
                    <a:pt x="3792" y="507"/>
                  </a:cubicBezTo>
                  <a:cubicBezTo>
                    <a:pt x="3786" y="503"/>
                    <a:pt x="3782" y="496"/>
                    <a:pt x="3775" y="493"/>
                  </a:cubicBezTo>
                  <a:cubicBezTo>
                    <a:pt x="3786" y="496"/>
                    <a:pt x="3796" y="493"/>
                    <a:pt x="3806" y="490"/>
                  </a:cubicBezTo>
                  <a:lnTo>
                    <a:pt x="3806" y="490"/>
                  </a:lnTo>
                  <a:cubicBezTo>
                    <a:pt x="3806" y="486"/>
                    <a:pt x="3806" y="483"/>
                    <a:pt x="3806" y="480"/>
                  </a:cubicBezTo>
                  <a:lnTo>
                    <a:pt x="3806" y="480"/>
                  </a:lnTo>
                  <a:cubicBezTo>
                    <a:pt x="3806" y="476"/>
                    <a:pt x="3806" y="476"/>
                    <a:pt x="3806" y="473"/>
                  </a:cubicBezTo>
                  <a:cubicBezTo>
                    <a:pt x="3789" y="470"/>
                    <a:pt x="3772" y="470"/>
                    <a:pt x="3755" y="470"/>
                  </a:cubicBezTo>
                  <a:lnTo>
                    <a:pt x="3755" y="470"/>
                  </a:lnTo>
                  <a:cubicBezTo>
                    <a:pt x="3738" y="450"/>
                    <a:pt x="3742" y="423"/>
                    <a:pt x="3701" y="416"/>
                  </a:cubicBezTo>
                  <a:cubicBezTo>
                    <a:pt x="3701" y="419"/>
                    <a:pt x="3701" y="419"/>
                    <a:pt x="3701" y="419"/>
                  </a:cubicBezTo>
                  <a:cubicBezTo>
                    <a:pt x="3715" y="470"/>
                    <a:pt x="3715" y="470"/>
                    <a:pt x="3651" y="480"/>
                  </a:cubicBezTo>
                  <a:lnTo>
                    <a:pt x="3651" y="480"/>
                  </a:lnTo>
                  <a:cubicBezTo>
                    <a:pt x="3648" y="480"/>
                    <a:pt x="3644" y="480"/>
                    <a:pt x="3638" y="480"/>
                  </a:cubicBezTo>
                  <a:cubicBezTo>
                    <a:pt x="3621" y="456"/>
                    <a:pt x="3597" y="467"/>
                    <a:pt x="3574" y="470"/>
                  </a:cubicBezTo>
                  <a:cubicBezTo>
                    <a:pt x="3534" y="473"/>
                    <a:pt x="3497" y="473"/>
                    <a:pt x="3460" y="467"/>
                  </a:cubicBezTo>
                  <a:cubicBezTo>
                    <a:pt x="3423" y="460"/>
                    <a:pt x="3389" y="463"/>
                    <a:pt x="3352" y="470"/>
                  </a:cubicBezTo>
                  <a:lnTo>
                    <a:pt x="3352" y="470"/>
                  </a:lnTo>
                  <a:lnTo>
                    <a:pt x="3352" y="470"/>
                  </a:lnTo>
                  <a:cubicBezTo>
                    <a:pt x="3336" y="460"/>
                    <a:pt x="3319" y="467"/>
                    <a:pt x="3302" y="470"/>
                  </a:cubicBezTo>
                  <a:cubicBezTo>
                    <a:pt x="3295" y="473"/>
                    <a:pt x="3295" y="476"/>
                    <a:pt x="3302" y="480"/>
                  </a:cubicBezTo>
                  <a:cubicBezTo>
                    <a:pt x="3305" y="480"/>
                    <a:pt x="3309" y="480"/>
                    <a:pt x="3312" y="483"/>
                  </a:cubicBezTo>
                  <a:cubicBezTo>
                    <a:pt x="3322" y="486"/>
                    <a:pt x="3332" y="483"/>
                    <a:pt x="3342" y="490"/>
                  </a:cubicBezTo>
                  <a:cubicBezTo>
                    <a:pt x="3339" y="490"/>
                    <a:pt x="3339" y="490"/>
                    <a:pt x="3339" y="490"/>
                  </a:cubicBezTo>
                  <a:cubicBezTo>
                    <a:pt x="3346" y="490"/>
                    <a:pt x="3349" y="490"/>
                    <a:pt x="3352" y="486"/>
                  </a:cubicBezTo>
                  <a:cubicBezTo>
                    <a:pt x="3396" y="490"/>
                    <a:pt x="3440" y="490"/>
                    <a:pt x="3483" y="493"/>
                  </a:cubicBezTo>
                  <a:cubicBezTo>
                    <a:pt x="3493" y="500"/>
                    <a:pt x="3510" y="500"/>
                    <a:pt x="3524" y="496"/>
                  </a:cubicBezTo>
                  <a:cubicBezTo>
                    <a:pt x="3534" y="493"/>
                    <a:pt x="3547" y="493"/>
                    <a:pt x="3557" y="493"/>
                  </a:cubicBezTo>
                  <a:cubicBezTo>
                    <a:pt x="3611" y="500"/>
                    <a:pt x="3661" y="503"/>
                    <a:pt x="3715" y="490"/>
                  </a:cubicBezTo>
                  <a:lnTo>
                    <a:pt x="3715" y="490"/>
                  </a:lnTo>
                  <a:cubicBezTo>
                    <a:pt x="3718" y="490"/>
                    <a:pt x="3722" y="490"/>
                    <a:pt x="3725" y="490"/>
                  </a:cubicBezTo>
                  <a:lnTo>
                    <a:pt x="3725" y="490"/>
                  </a:lnTo>
                  <a:lnTo>
                    <a:pt x="3725" y="490"/>
                  </a:lnTo>
                  <a:cubicBezTo>
                    <a:pt x="3742" y="503"/>
                    <a:pt x="3745" y="517"/>
                    <a:pt x="3711" y="517"/>
                  </a:cubicBezTo>
                  <a:cubicBezTo>
                    <a:pt x="3698" y="517"/>
                    <a:pt x="3681" y="517"/>
                    <a:pt x="3665" y="513"/>
                  </a:cubicBezTo>
                  <a:cubicBezTo>
                    <a:pt x="3651" y="513"/>
                    <a:pt x="3638" y="510"/>
                    <a:pt x="3624" y="517"/>
                  </a:cubicBezTo>
                  <a:lnTo>
                    <a:pt x="3624" y="517"/>
                  </a:lnTo>
                  <a:cubicBezTo>
                    <a:pt x="3621" y="517"/>
                    <a:pt x="3618" y="517"/>
                    <a:pt x="3611" y="517"/>
                  </a:cubicBezTo>
                  <a:cubicBezTo>
                    <a:pt x="3604" y="513"/>
                    <a:pt x="3594" y="513"/>
                    <a:pt x="3584" y="517"/>
                  </a:cubicBezTo>
                  <a:lnTo>
                    <a:pt x="3584" y="517"/>
                  </a:lnTo>
                  <a:cubicBezTo>
                    <a:pt x="3581" y="520"/>
                    <a:pt x="3577" y="524"/>
                    <a:pt x="3584" y="527"/>
                  </a:cubicBezTo>
                  <a:cubicBezTo>
                    <a:pt x="3594" y="537"/>
                    <a:pt x="3611" y="534"/>
                    <a:pt x="3624" y="534"/>
                  </a:cubicBezTo>
                  <a:cubicBezTo>
                    <a:pt x="3644" y="537"/>
                    <a:pt x="3668" y="537"/>
                    <a:pt x="3688" y="537"/>
                  </a:cubicBezTo>
                  <a:lnTo>
                    <a:pt x="3688" y="537"/>
                  </a:lnTo>
                  <a:cubicBezTo>
                    <a:pt x="3705" y="547"/>
                    <a:pt x="3722" y="540"/>
                    <a:pt x="3738" y="537"/>
                  </a:cubicBezTo>
                  <a:cubicBezTo>
                    <a:pt x="3748" y="540"/>
                    <a:pt x="3755" y="544"/>
                    <a:pt x="3765" y="547"/>
                  </a:cubicBezTo>
                  <a:cubicBezTo>
                    <a:pt x="3765" y="544"/>
                    <a:pt x="3765" y="544"/>
                    <a:pt x="3765" y="540"/>
                  </a:cubicBezTo>
                  <a:lnTo>
                    <a:pt x="3765" y="540"/>
                  </a:lnTo>
                  <a:cubicBezTo>
                    <a:pt x="3768" y="544"/>
                    <a:pt x="3768" y="544"/>
                    <a:pt x="3768" y="544"/>
                  </a:cubicBezTo>
                  <a:cubicBezTo>
                    <a:pt x="3768" y="544"/>
                    <a:pt x="3765" y="544"/>
                    <a:pt x="3765" y="547"/>
                  </a:cubicBezTo>
                  <a:cubicBezTo>
                    <a:pt x="3765" y="554"/>
                    <a:pt x="3765" y="557"/>
                    <a:pt x="3765" y="564"/>
                  </a:cubicBezTo>
                  <a:cubicBezTo>
                    <a:pt x="3742" y="577"/>
                    <a:pt x="3711" y="560"/>
                    <a:pt x="3688" y="571"/>
                  </a:cubicBezTo>
                  <a:cubicBezTo>
                    <a:pt x="3691" y="574"/>
                    <a:pt x="3698" y="577"/>
                    <a:pt x="3701" y="584"/>
                  </a:cubicBezTo>
                  <a:cubicBezTo>
                    <a:pt x="3732" y="594"/>
                    <a:pt x="3758" y="577"/>
                    <a:pt x="3789" y="584"/>
                  </a:cubicBezTo>
                  <a:cubicBezTo>
                    <a:pt x="3789" y="581"/>
                    <a:pt x="3792" y="581"/>
                    <a:pt x="3796" y="581"/>
                  </a:cubicBezTo>
                  <a:lnTo>
                    <a:pt x="3796" y="581"/>
                  </a:lnTo>
                  <a:lnTo>
                    <a:pt x="3796" y="581"/>
                  </a:lnTo>
                  <a:cubicBezTo>
                    <a:pt x="3792" y="581"/>
                    <a:pt x="3792" y="581"/>
                    <a:pt x="3789" y="584"/>
                  </a:cubicBezTo>
                  <a:cubicBezTo>
                    <a:pt x="3792" y="587"/>
                    <a:pt x="3799" y="591"/>
                    <a:pt x="3802" y="594"/>
                  </a:cubicBezTo>
                  <a:cubicBezTo>
                    <a:pt x="3806" y="591"/>
                    <a:pt x="3806" y="591"/>
                    <a:pt x="3806" y="587"/>
                  </a:cubicBezTo>
                  <a:lnTo>
                    <a:pt x="3806" y="587"/>
                  </a:lnTo>
                  <a:cubicBezTo>
                    <a:pt x="3809" y="587"/>
                    <a:pt x="3812" y="591"/>
                    <a:pt x="3819" y="591"/>
                  </a:cubicBezTo>
                  <a:lnTo>
                    <a:pt x="3819" y="591"/>
                  </a:lnTo>
                  <a:cubicBezTo>
                    <a:pt x="3839" y="607"/>
                    <a:pt x="3812" y="628"/>
                    <a:pt x="3819" y="644"/>
                  </a:cubicBezTo>
                  <a:cubicBezTo>
                    <a:pt x="3822" y="648"/>
                    <a:pt x="3826" y="648"/>
                    <a:pt x="3829" y="648"/>
                  </a:cubicBezTo>
                  <a:lnTo>
                    <a:pt x="3829" y="648"/>
                  </a:lnTo>
                  <a:cubicBezTo>
                    <a:pt x="3853" y="708"/>
                    <a:pt x="3863" y="768"/>
                    <a:pt x="3859" y="829"/>
                  </a:cubicBezTo>
                  <a:cubicBezTo>
                    <a:pt x="3876" y="876"/>
                    <a:pt x="3879" y="926"/>
                    <a:pt x="3883" y="977"/>
                  </a:cubicBezTo>
                  <a:cubicBezTo>
                    <a:pt x="3889" y="983"/>
                    <a:pt x="3889" y="993"/>
                    <a:pt x="3889" y="1003"/>
                  </a:cubicBezTo>
                  <a:cubicBezTo>
                    <a:pt x="3889" y="1010"/>
                    <a:pt x="3886" y="1024"/>
                    <a:pt x="3903" y="1020"/>
                  </a:cubicBezTo>
                  <a:cubicBezTo>
                    <a:pt x="3920" y="1020"/>
                    <a:pt x="3920" y="1010"/>
                    <a:pt x="3923" y="1000"/>
                  </a:cubicBezTo>
                  <a:cubicBezTo>
                    <a:pt x="3923" y="997"/>
                    <a:pt x="3923" y="997"/>
                    <a:pt x="3923" y="993"/>
                  </a:cubicBezTo>
                  <a:cubicBezTo>
                    <a:pt x="3926" y="993"/>
                    <a:pt x="3926" y="997"/>
                    <a:pt x="3926" y="1000"/>
                  </a:cubicBezTo>
                  <a:cubicBezTo>
                    <a:pt x="3923" y="1007"/>
                    <a:pt x="3950" y="997"/>
                    <a:pt x="3943" y="1010"/>
                  </a:cubicBezTo>
                  <a:cubicBezTo>
                    <a:pt x="3943" y="1010"/>
                    <a:pt x="3943" y="1014"/>
                    <a:pt x="3943" y="1017"/>
                  </a:cubicBezTo>
                  <a:cubicBezTo>
                    <a:pt x="3940" y="1017"/>
                    <a:pt x="3940" y="1020"/>
                    <a:pt x="3943" y="1024"/>
                  </a:cubicBezTo>
                  <a:cubicBezTo>
                    <a:pt x="3943" y="1027"/>
                    <a:pt x="3943" y="1027"/>
                    <a:pt x="3943" y="1030"/>
                  </a:cubicBezTo>
                  <a:cubicBezTo>
                    <a:pt x="3936" y="1037"/>
                    <a:pt x="3936" y="1044"/>
                    <a:pt x="3936" y="1050"/>
                  </a:cubicBezTo>
                  <a:cubicBezTo>
                    <a:pt x="3936" y="1054"/>
                    <a:pt x="3933" y="1057"/>
                    <a:pt x="3933" y="1060"/>
                  </a:cubicBezTo>
                  <a:lnTo>
                    <a:pt x="3933" y="1060"/>
                  </a:lnTo>
                  <a:lnTo>
                    <a:pt x="3933" y="1060"/>
                  </a:lnTo>
                  <a:cubicBezTo>
                    <a:pt x="3910" y="1057"/>
                    <a:pt x="3900" y="1040"/>
                    <a:pt x="3896" y="1027"/>
                  </a:cubicBezTo>
                  <a:cubicBezTo>
                    <a:pt x="3886" y="1020"/>
                    <a:pt x="3886" y="1010"/>
                    <a:pt x="3873" y="1014"/>
                  </a:cubicBezTo>
                  <a:cubicBezTo>
                    <a:pt x="3856" y="1020"/>
                    <a:pt x="3859" y="1030"/>
                    <a:pt x="3869" y="1040"/>
                  </a:cubicBezTo>
                  <a:cubicBezTo>
                    <a:pt x="3869" y="1067"/>
                    <a:pt x="3843" y="1071"/>
                    <a:pt x="3816" y="1067"/>
                  </a:cubicBezTo>
                  <a:cubicBezTo>
                    <a:pt x="3772" y="1067"/>
                    <a:pt x="3732" y="1057"/>
                    <a:pt x="3688" y="1060"/>
                  </a:cubicBezTo>
                  <a:lnTo>
                    <a:pt x="3688" y="1060"/>
                  </a:lnTo>
                  <a:cubicBezTo>
                    <a:pt x="3685" y="1060"/>
                    <a:pt x="3681" y="1060"/>
                    <a:pt x="3675" y="1060"/>
                  </a:cubicBezTo>
                  <a:lnTo>
                    <a:pt x="3675" y="1060"/>
                  </a:lnTo>
                  <a:cubicBezTo>
                    <a:pt x="3644" y="1060"/>
                    <a:pt x="3614" y="1060"/>
                    <a:pt x="3584" y="1060"/>
                  </a:cubicBezTo>
                  <a:lnTo>
                    <a:pt x="3584" y="1060"/>
                  </a:lnTo>
                  <a:cubicBezTo>
                    <a:pt x="3581" y="1060"/>
                    <a:pt x="3577" y="1060"/>
                    <a:pt x="3574" y="1060"/>
                  </a:cubicBezTo>
                  <a:cubicBezTo>
                    <a:pt x="3550" y="1057"/>
                    <a:pt x="3527" y="1054"/>
                    <a:pt x="3504" y="1054"/>
                  </a:cubicBezTo>
                  <a:cubicBezTo>
                    <a:pt x="3490" y="1050"/>
                    <a:pt x="3477" y="1050"/>
                    <a:pt x="3470" y="1060"/>
                  </a:cubicBezTo>
                  <a:cubicBezTo>
                    <a:pt x="3467" y="1060"/>
                    <a:pt x="3460" y="1060"/>
                    <a:pt x="3457" y="1060"/>
                  </a:cubicBezTo>
                  <a:lnTo>
                    <a:pt x="3457" y="1060"/>
                  </a:lnTo>
                  <a:lnTo>
                    <a:pt x="3453" y="1064"/>
                  </a:lnTo>
                  <a:lnTo>
                    <a:pt x="3457" y="1067"/>
                  </a:lnTo>
                  <a:cubicBezTo>
                    <a:pt x="3460" y="1067"/>
                    <a:pt x="3467" y="1067"/>
                    <a:pt x="3470" y="1071"/>
                  </a:cubicBezTo>
                  <a:cubicBezTo>
                    <a:pt x="3470" y="1067"/>
                    <a:pt x="3470" y="1067"/>
                    <a:pt x="3470" y="1067"/>
                  </a:cubicBezTo>
                  <a:cubicBezTo>
                    <a:pt x="3467" y="1071"/>
                    <a:pt x="3463" y="1074"/>
                    <a:pt x="3470" y="1077"/>
                  </a:cubicBezTo>
                  <a:cubicBezTo>
                    <a:pt x="3490" y="1087"/>
                    <a:pt x="3514" y="1081"/>
                    <a:pt x="3534" y="1087"/>
                  </a:cubicBezTo>
                  <a:cubicBezTo>
                    <a:pt x="3574" y="1087"/>
                    <a:pt x="3611" y="1087"/>
                    <a:pt x="3651" y="1087"/>
                  </a:cubicBezTo>
                  <a:cubicBezTo>
                    <a:pt x="3654" y="1084"/>
                    <a:pt x="3658" y="1081"/>
                    <a:pt x="3661" y="1081"/>
                  </a:cubicBezTo>
                  <a:lnTo>
                    <a:pt x="3661" y="1081"/>
                  </a:lnTo>
                  <a:cubicBezTo>
                    <a:pt x="3665" y="1081"/>
                    <a:pt x="3668" y="1081"/>
                    <a:pt x="3671" y="1081"/>
                  </a:cubicBezTo>
                  <a:lnTo>
                    <a:pt x="3671" y="1084"/>
                  </a:lnTo>
                  <a:cubicBezTo>
                    <a:pt x="3691" y="1097"/>
                    <a:pt x="3715" y="1091"/>
                    <a:pt x="3735" y="1091"/>
                  </a:cubicBezTo>
                  <a:cubicBezTo>
                    <a:pt x="3748" y="1094"/>
                    <a:pt x="3725" y="1074"/>
                    <a:pt x="3745" y="1084"/>
                  </a:cubicBezTo>
                  <a:cubicBezTo>
                    <a:pt x="3758" y="1087"/>
                    <a:pt x="3768" y="1091"/>
                    <a:pt x="3782" y="1094"/>
                  </a:cubicBezTo>
                  <a:cubicBezTo>
                    <a:pt x="3809" y="1084"/>
                    <a:pt x="3839" y="1094"/>
                    <a:pt x="3869" y="1087"/>
                  </a:cubicBezTo>
                  <a:cubicBezTo>
                    <a:pt x="3883" y="1094"/>
                    <a:pt x="3896" y="1094"/>
                    <a:pt x="3910" y="1087"/>
                  </a:cubicBezTo>
                  <a:lnTo>
                    <a:pt x="3910" y="1087"/>
                  </a:lnTo>
                  <a:cubicBezTo>
                    <a:pt x="3916" y="1084"/>
                    <a:pt x="3926" y="1084"/>
                    <a:pt x="3933" y="1081"/>
                  </a:cubicBezTo>
                  <a:lnTo>
                    <a:pt x="3933" y="1084"/>
                  </a:lnTo>
                  <a:lnTo>
                    <a:pt x="3930" y="1087"/>
                  </a:lnTo>
                  <a:cubicBezTo>
                    <a:pt x="3926" y="1091"/>
                    <a:pt x="3930" y="1094"/>
                    <a:pt x="3933" y="1097"/>
                  </a:cubicBezTo>
                  <a:cubicBezTo>
                    <a:pt x="3953" y="1117"/>
                    <a:pt x="3916" y="1131"/>
                    <a:pt x="3920" y="1151"/>
                  </a:cubicBezTo>
                  <a:lnTo>
                    <a:pt x="3920" y="1151"/>
                  </a:lnTo>
                  <a:cubicBezTo>
                    <a:pt x="3883" y="1154"/>
                    <a:pt x="3869" y="1185"/>
                    <a:pt x="3839" y="1195"/>
                  </a:cubicBezTo>
                  <a:cubicBezTo>
                    <a:pt x="3816" y="1198"/>
                    <a:pt x="3796" y="1202"/>
                    <a:pt x="3779" y="1212"/>
                  </a:cubicBezTo>
                  <a:cubicBezTo>
                    <a:pt x="3748" y="1218"/>
                    <a:pt x="3715" y="1215"/>
                    <a:pt x="3688" y="1225"/>
                  </a:cubicBezTo>
                  <a:cubicBezTo>
                    <a:pt x="3614" y="1235"/>
                    <a:pt x="3534" y="1228"/>
                    <a:pt x="3460" y="1242"/>
                  </a:cubicBezTo>
                  <a:cubicBezTo>
                    <a:pt x="3457" y="1242"/>
                    <a:pt x="3453" y="1242"/>
                    <a:pt x="3450" y="1242"/>
                  </a:cubicBezTo>
                  <a:cubicBezTo>
                    <a:pt x="3366" y="1245"/>
                    <a:pt x="3282" y="1238"/>
                    <a:pt x="3198" y="1255"/>
                  </a:cubicBezTo>
                  <a:lnTo>
                    <a:pt x="3198" y="1255"/>
                  </a:lnTo>
                  <a:cubicBezTo>
                    <a:pt x="3195" y="1252"/>
                    <a:pt x="3191" y="1252"/>
                    <a:pt x="3185" y="1252"/>
                  </a:cubicBezTo>
                  <a:cubicBezTo>
                    <a:pt x="3188" y="1255"/>
                    <a:pt x="3188" y="1255"/>
                    <a:pt x="3191" y="1255"/>
                  </a:cubicBezTo>
                  <a:lnTo>
                    <a:pt x="3188" y="1255"/>
                  </a:lnTo>
                  <a:cubicBezTo>
                    <a:pt x="3188" y="1255"/>
                    <a:pt x="3185" y="1255"/>
                    <a:pt x="3185" y="1252"/>
                  </a:cubicBezTo>
                  <a:cubicBezTo>
                    <a:pt x="3154" y="1249"/>
                    <a:pt x="3124" y="1252"/>
                    <a:pt x="3094" y="1252"/>
                  </a:cubicBezTo>
                  <a:cubicBezTo>
                    <a:pt x="3040" y="1252"/>
                    <a:pt x="2983" y="1252"/>
                    <a:pt x="2929" y="1252"/>
                  </a:cubicBezTo>
                  <a:cubicBezTo>
                    <a:pt x="2923" y="1249"/>
                    <a:pt x="2919" y="1249"/>
                    <a:pt x="2913" y="1245"/>
                  </a:cubicBezTo>
                  <a:cubicBezTo>
                    <a:pt x="2919" y="1245"/>
                    <a:pt x="2923" y="1245"/>
                    <a:pt x="2929" y="1245"/>
                  </a:cubicBezTo>
                  <a:cubicBezTo>
                    <a:pt x="2923" y="1225"/>
                    <a:pt x="2903" y="1232"/>
                    <a:pt x="2889" y="1232"/>
                  </a:cubicBezTo>
                  <a:cubicBezTo>
                    <a:pt x="2859" y="1232"/>
                    <a:pt x="2829" y="1232"/>
                    <a:pt x="2802" y="1232"/>
                  </a:cubicBezTo>
                  <a:cubicBezTo>
                    <a:pt x="2758" y="1222"/>
                    <a:pt x="2715" y="1225"/>
                    <a:pt x="2671" y="1225"/>
                  </a:cubicBezTo>
                  <a:cubicBezTo>
                    <a:pt x="2614" y="1225"/>
                    <a:pt x="2557" y="1225"/>
                    <a:pt x="2500" y="1225"/>
                  </a:cubicBezTo>
                  <a:cubicBezTo>
                    <a:pt x="2480" y="1225"/>
                    <a:pt x="2463" y="1225"/>
                    <a:pt x="2443" y="1225"/>
                  </a:cubicBezTo>
                  <a:lnTo>
                    <a:pt x="2443" y="1225"/>
                  </a:lnTo>
                  <a:cubicBezTo>
                    <a:pt x="2409" y="1212"/>
                    <a:pt x="2376" y="1215"/>
                    <a:pt x="2346" y="1225"/>
                  </a:cubicBezTo>
                  <a:cubicBezTo>
                    <a:pt x="2342" y="1222"/>
                    <a:pt x="2339" y="1222"/>
                    <a:pt x="2336" y="1225"/>
                  </a:cubicBezTo>
                  <a:lnTo>
                    <a:pt x="2336" y="1225"/>
                  </a:lnTo>
                  <a:cubicBezTo>
                    <a:pt x="2308" y="1215"/>
                    <a:pt x="2275" y="1218"/>
                    <a:pt x="2245" y="1218"/>
                  </a:cubicBezTo>
                  <a:cubicBezTo>
                    <a:pt x="2245" y="1218"/>
                    <a:pt x="2245" y="1222"/>
                    <a:pt x="2241" y="1225"/>
                  </a:cubicBezTo>
                  <a:lnTo>
                    <a:pt x="2241" y="1225"/>
                  </a:lnTo>
                  <a:cubicBezTo>
                    <a:pt x="2208" y="1228"/>
                    <a:pt x="2171" y="1218"/>
                    <a:pt x="2141" y="1235"/>
                  </a:cubicBezTo>
                  <a:cubicBezTo>
                    <a:pt x="2174" y="1235"/>
                    <a:pt x="2208" y="1235"/>
                    <a:pt x="2245" y="1235"/>
                  </a:cubicBezTo>
                  <a:lnTo>
                    <a:pt x="2245" y="1235"/>
                  </a:lnTo>
                  <a:cubicBezTo>
                    <a:pt x="2285" y="1235"/>
                    <a:pt x="2329" y="1235"/>
                    <a:pt x="2369" y="1235"/>
                  </a:cubicBezTo>
                  <a:cubicBezTo>
                    <a:pt x="2416" y="1249"/>
                    <a:pt x="2466" y="1238"/>
                    <a:pt x="2513" y="1245"/>
                  </a:cubicBezTo>
                  <a:cubicBezTo>
                    <a:pt x="2517" y="1242"/>
                    <a:pt x="2517" y="1242"/>
                    <a:pt x="2517" y="1242"/>
                  </a:cubicBezTo>
                  <a:cubicBezTo>
                    <a:pt x="2523" y="1242"/>
                    <a:pt x="2530" y="1242"/>
                    <a:pt x="2540" y="1242"/>
                  </a:cubicBezTo>
                  <a:lnTo>
                    <a:pt x="2540" y="1238"/>
                  </a:lnTo>
                  <a:lnTo>
                    <a:pt x="2540" y="1238"/>
                  </a:lnTo>
                  <a:cubicBezTo>
                    <a:pt x="2540" y="1242"/>
                    <a:pt x="2540" y="1242"/>
                    <a:pt x="2540" y="1242"/>
                  </a:cubicBezTo>
                  <a:cubicBezTo>
                    <a:pt x="2543" y="1242"/>
                    <a:pt x="2550" y="1242"/>
                    <a:pt x="2554" y="1242"/>
                  </a:cubicBezTo>
                  <a:lnTo>
                    <a:pt x="2554" y="1242"/>
                  </a:lnTo>
                  <a:cubicBezTo>
                    <a:pt x="2584" y="1245"/>
                    <a:pt x="2614" y="1245"/>
                    <a:pt x="2644" y="1242"/>
                  </a:cubicBezTo>
                  <a:lnTo>
                    <a:pt x="2644" y="1242"/>
                  </a:lnTo>
                  <a:cubicBezTo>
                    <a:pt x="2678" y="1242"/>
                    <a:pt x="2715" y="1242"/>
                    <a:pt x="2748" y="1242"/>
                  </a:cubicBezTo>
                  <a:lnTo>
                    <a:pt x="2748" y="1242"/>
                  </a:lnTo>
                  <a:lnTo>
                    <a:pt x="2748" y="1242"/>
                  </a:lnTo>
                  <a:cubicBezTo>
                    <a:pt x="2761" y="1242"/>
                    <a:pt x="2772" y="1242"/>
                    <a:pt x="2785" y="1245"/>
                  </a:cubicBezTo>
                  <a:lnTo>
                    <a:pt x="2785" y="1245"/>
                  </a:lnTo>
                  <a:cubicBezTo>
                    <a:pt x="2785" y="1255"/>
                    <a:pt x="2775" y="1259"/>
                    <a:pt x="2761" y="1259"/>
                  </a:cubicBezTo>
                  <a:cubicBezTo>
                    <a:pt x="2748" y="1262"/>
                    <a:pt x="2735" y="1262"/>
                    <a:pt x="2721" y="1262"/>
                  </a:cubicBezTo>
                  <a:cubicBezTo>
                    <a:pt x="2674" y="1255"/>
                    <a:pt x="2627" y="1255"/>
                    <a:pt x="2580" y="1262"/>
                  </a:cubicBezTo>
                  <a:cubicBezTo>
                    <a:pt x="2577" y="1259"/>
                    <a:pt x="2574" y="1255"/>
                    <a:pt x="2570" y="1255"/>
                  </a:cubicBezTo>
                  <a:cubicBezTo>
                    <a:pt x="2527" y="1249"/>
                    <a:pt x="2480" y="1259"/>
                    <a:pt x="2436" y="1259"/>
                  </a:cubicBezTo>
                  <a:cubicBezTo>
                    <a:pt x="2355" y="1262"/>
                    <a:pt x="2275" y="1262"/>
                    <a:pt x="2191" y="1262"/>
                  </a:cubicBezTo>
                  <a:lnTo>
                    <a:pt x="2191" y="1262"/>
                  </a:lnTo>
                  <a:cubicBezTo>
                    <a:pt x="2161" y="1259"/>
                    <a:pt x="2131" y="1262"/>
                    <a:pt x="2100" y="1262"/>
                  </a:cubicBezTo>
                  <a:cubicBezTo>
                    <a:pt x="1990" y="1262"/>
                    <a:pt x="1876" y="1262"/>
                    <a:pt x="1762" y="1262"/>
                  </a:cubicBezTo>
                  <a:cubicBezTo>
                    <a:pt x="1749" y="1262"/>
                    <a:pt x="1739" y="1262"/>
                    <a:pt x="1726" y="1269"/>
                  </a:cubicBezTo>
                  <a:lnTo>
                    <a:pt x="1726" y="1269"/>
                  </a:lnTo>
                  <a:lnTo>
                    <a:pt x="1726" y="1269"/>
                  </a:lnTo>
                  <a:cubicBezTo>
                    <a:pt x="1726" y="1269"/>
                    <a:pt x="1722" y="1269"/>
                    <a:pt x="1719" y="1269"/>
                  </a:cubicBezTo>
                  <a:lnTo>
                    <a:pt x="1719" y="1269"/>
                  </a:lnTo>
                  <a:cubicBezTo>
                    <a:pt x="1695" y="1255"/>
                    <a:pt x="1665" y="1265"/>
                    <a:pt x="1638" y="1262"/>
                  </a:cubicBezTo>
                  <a:cubicBezTo>
                    <a:pt x="1440" y="1262"/>
                    <a:pt x="1242" y="1262"/>
                    <a:pt x="1044" y="1262"/>
                  </a:cubicBezTo>
                  <a:lnTo>
                    <a:pt x="1044" y="1262"/>
                  </a:lnTo>
                  <a:lnTo>
                    <a:pt x="1044" y="1262"/>
                  </a:lnTo>
                  <a:cubicBezTo>
                    <a:pt x="1037" y="1262"/>
                    <a:pt x="1027" y="1262"/>
                    <a:pt x="1021" y="1265"/>
                  </a:cubicBezTo>
                  <a:cubicBezTo>
                    <a:pt x="1007" y="1262"/>
                    <a:pt x="994" y="1262"/>
                    <a:pt x="980" y="1262"/>
                  </a:cubicBezTo>
                  <a:cubicBezTo>
                    <a:pt x="977" y="1262"/>
                    <a:pt x="970" y="1262"/>
                    <a:pt x="967" y="1262"/>
                  </a:cubicBezTo>
                  <a:cubicBezTo>
                    <a:pt x="937" y="1275"/>
                    <a:pt x="913" y="1252"/>
                    <a:pt x="883" y="1252"/>
                  </a:cubicBezTo>
                  <a:cubicBezTo>
                    <a:pt x="812" y="1255"/>
                    <a:pt x="742" y="1252"/>
                    <a:pt x="668" y="1255"/>
                  </a:cubicBezTo>
                  <a:cubicBezTo>
                    <a:pt x="662" y="1259"/>
                    <a:pt x="651" y="1255"/>
                    <a:pt x="645" y="1255"/>
                  </a:cubicBezTo>
                  <a:lnTo>
                    <a:pt x="645" y="1255"/>
                  </a:lnTo>
                  <a:lnTo>
                    <a:pt x="645" y="1255"/>
                  </a:lnTo>
                  <a:cubicBezTo>
                    <a:pt x="635" y="1252"/>
                    <a:pt x="628" y="1252"/>
                    <a:pt x="618" y="1255"/>
                  </a:cubicBezTo>
                  <a:cubicBezTo>
                    <a:pt x="621" y="1259"/>
                    <a:pt x="621" y="1265"/>
                    <a:pt x="621" y="1269"/>
                  </a:cubicBezTo>
                  <a:cubicBezTo>
                    <a:pt x="625" y="1272"/>
                    <a:pt x="628" y="1272"/>
                    <a:pt x="631" y="1269"/>
                  </a:cubicBezTo>
                  <a:lnTo>
                    <a:pt x="631" y="1269"/>
                  </a:lnTo>
                  <a:cubicBezTo>
                    <a:pt x="675" y="1275"/>
                    <a:pt x="719" y="1269"/>
                    <a:pt x="762" y="1279"/>
                  </a:cubicBezTo>
                  <a:cubicBezTo>
                    <a:pt x="792" y="1269"/>
                    <a:pt x="823" y="1272"/>
                    <a:pt x="853" y="1279"/>
                  </a:cubicBezTo>
                  <a:cubicBezTo>
                    <a:pt x="903" y="1282"/>
                    <a:pt x="954" y="1285"/>
                    <a:pt x="1007" y="1279"/>
                  </a:cubicBezTo>
                  <a:cubicBezTo>
                    <a:pt x="1014" y="1282"/>
                    <a:pt x="1021" y="1282"/>
                    <a:pt x="1031" y="1282"/>
                  </a:cubicBezTo>
                  <a:lnTo>
                    <a:pt x="1031" y="1282"/>
                  </a:lnTo>
                  <a:cubicBezTo>
                    <a:pt x="1048" y="1299"/>
                    <a:pt x="1064" y="1275"/>
                    <a:pt x="1084" y="1282"/>
                  </a:cubicBezTo>
                  <a:lnTo>
                    <a:pt x="1084" y="1282"/>
                  </a:lnTo>
                  <a:cubicBezTo>
                    <a:pt x="1105" y="1292"/>
                    <a:pt x="1128" y="1289"/>
                    <a:pt x="1148" y="1282"/>
                  </a:cubicBezTo>
                  <a:cubicBezTo>
                    <a:pt x="1235" y="1292"/>
                    <a:pt x="1323" y="1279"/>
                    <a:pt x="1410" y="1282"/>
                  </a:cubicBezTo>
                  <a:cubicBezTo>
                    <a:pt x="1491" y="1282"/>
                    <a:pt x="1574" y="1285"/>
                    <a:pt x="1655" y="1289"/>
                  </a:cubicBezTo>
                  <a:cubicBezTo>
                    <a:pt x="1665" y="1289"/>
                    <a:pt x="1675" y="1289"/>
                    <a:pt x="1679" y="1282"/>
                  </a:cubicBezTo>
                  <a:lnTo>
                    <a:pt x="1679" y="1282"/>
                  </a:lnTo>
                  <a:lnTo>
                    <a:pt x="1679" y="1282"/>
                  </a:lnTo>
                  <a:lnTo>
                    <a:pt x="1679" y="1282"/>
                  </a:lnTo>
                  <a:cubicBezTo>
                    <a:pt x="1682" y="1282"/>
                    <a:pt x="1685" y="1282"/>
                    <a:pt x="1685" y="1282"/>
                  </a:cubicBezTo>
                  <a:lnTo>
                    <a:pt x="1685" y="1282"/>
                  </a:lnTo>
                  <a:cubicBezTo>
                    <a:pt x="1712" y="1292"/>
                    <a:pt x="1739" y="1289"/>
                    <a:pt x="1766" y="1289"/>
                  </a:cubicBezTo>
                  <a:cubicBezTo>
                    <a:pt x="1850" y="1289"/>
                    <a:pt x="1937" y="1289"/>
                    <a:pt x="2020" y="1289"/>
                  </a:cubicBezTo>
                  <a:cubicBezTo>
                    <a:pt x="2036" y="1289"/>
                    <a:pt x="2057" y="1292"/>
                    <a:pt x="2074" y="1282"/>
                  </a:cubicBezTo>
                  <a:lnTo>
                    <a:pt x="2074" y="1282"/>
                  </a:lnTo>
                  <a:lnTo>
                    <a:pt x="2074" y="1282"/>
                  </a:lnTo>
                  <a:lnTo>
                    <a:pt x="2074" y="1282"/>
                  </a:lnTo>
                  <a:cubicBezTo>
                    <a:pt x="2100" y="1296"/>
                    <a:pt x="2127" y="1289"/>
                    <a:pt x="2157" y="1282"/>
                  </a:cubicBezTo>
                  <a:cubicBezTo>
                    <a:pt x="2168" y="1282"/>
                    <a:pt x="2181" y="1279"/>
                    <a:pt x="2191" y="1289"/>
                  </a:cubicBezTo>
                  <a:cubicBezTo>
                    <a:pt x="2204" y="1296"/>
                    <a:pt x="2211" y="1296"/>
                    <a:pt x="2218" y="1289"/>
                  </a:cubicBezTo>
                  <a:lnTo>
                    <a:pt x="2218" y="1289"/>
                  </a:lnTo>
                  <a:cubicBezTo>
                    <a:pt x="2238" y="1292"/>
                    <a:pt x="2261" y="1299"/>
                    <a:pt x="2282" y="1289"/>
                  </a:cubicBezTo>
                  <a:lnTo>
                    <a:pt x="2282" y="1289"/>
                  </a:lnTo>
                  <a:cubicBezTo>
                    <a:pt x="2285" y="1289"/>
                    <a:pt x="2288" y="1285"/>
                    <a:pt x="2292" y="1285"/>
                  </a:cubicBezTo>
                  <a:cubicBezTo>
                    <a:pt x="2295" y="1289"/>
                    <a:pt x="2295" y="1289"/>
                    <a:pt x="2295" y="1289"/>
                  </a:cubicBezTo>
                  <a:cubicBezTo>
                    <a:pt x="2379" y="1309"/>
                    <a:pt x="2463" y="1292"/>
                    <a:pt x="2543" y="1289"/>
                  </a:cubicBezTo>
                  <a:cubicBezTo>
                    <a:pt x="2557" y="1289"/>
                    <a:pt x="2570" y="1285"/>
                    <a:pt x="2577" y="1279"/>
                  </a:cubicBezTo>
                  <a:lnTo>
                    <a:pt x="2580" y="1279"/>
                  </a:lnTo>
                  <a:cubicBezTo>
                    <a:pt x="2617" y="1282"/>
                    <a:pt x="2658" y="1285"/>
                    <a:pt x="2694" y="1279"/>
                  </a:cubicBezTo>
                  <a:cubicBezTo>
                    <a:pt x="2728" y="1282"/>
                    <a:pt x="2761" y="1285"/>
                    <a:pt x="2792" y="1272"/>
                  </a:cubicBezTo>
                  <a:lnTo>
                    <a:pt x="2792" y="1272"/>
                  </a:lnTo>
                  <a:cubicBezTo>
                    <a:pt x="2809" y="1282"/>
                    <a:pt x="2825" y="1279"/>
                    <a:pt x="2842" y="1272"/>
                  </a:cubicBezTo>
                  <a:lnTo>
                    <a:pt x="2846" y="1272"/>
                  </a:lnTo>
                  <a:lnTo>
                    <a:pt x="2846" y="1272"/>
                  </a:lnTo>
                  <a:cubicBezTo>
                    <a:pt x="2879" y="1289"/>
                    <a:pt x="2923" y="1279"/>
                    <a:pt x="2956" y="1275"/>
                  </a:cubicBezTo>
                  <a:cubicBezTo>
                    <a:pt x="3007" y="1272"/>
                    <a:pt x="3057" y="1272"/>
                    <a:pt x="3107" y="1272"/>
                  </a:cubicBezTo>
                  <a:cubicBezTo>
                    <a:pt x="3107" y="1275"/>
                    <a:pt x="3107" y="1275"/>
                    <a:pt x="3111" y="1279"/>
                  </a:cubicBezTo>
                  <a:cubicBezTo>
                    <a:pt x="3114" y="1282"/>
                    <a:pt x="3118" y="1285"/>
                    <a:pt x="3124" y="1285"/>
                  </a:cubicBezTo>
                  <a:cubicBezTo>
                    <a:pt x="3118" y="1285"/>
                    <a:pt x="3114" y="1289"/>
                    <a:pt x="3107" y="1289"/>
                  </a:cubicBezTo>
                  <a:cubicBezTo>
                    <a:pt x="3050" y="1302"/>
                    <a:pt x="2986" y="1289"/>
                    <a:pt x="2926" y="1306"/>
                  </a:cubicBezTo>
                  <a:cubicBezTo>
                    <a:pt x="2862" y="1309"/>
                    <a:pt x="2795" y="1306"/>
                    <a:pt x="2732" y="1316"/>
                  </a:cubicBezTo>
                  <a:cubicBezTo>
                    <a:pt x="2718" y="1316"/>
                    <a:pt x="2708" y="1316"/>
                    <a:pt x="2694" y="1316"/>
                  </a:cubicBezTo>
                  <a:cubicBezTo>
                    <a:pt x="2688" y="1319"/>
                    <a:pt x="2678" y="1319"/>
                    <a:pt x="2668" y="1319"/>
                  </a:cubicBezTo>
                  <a:cubicBezTo>
                    <a:pt x="2590" y="1319"/>
                    <a:pt x="2513" y="1316"/>
                    <a:pt x="2436" y="1316"/>
                  </a:cubicBezTo>
                  <a:cubicBezTo>
                    <a:pt x="2433" y="1316"/>
                    <a:pt x="2429" y="1316"/>
                    <a:pt x="2423" y="1316"/>
                  </a:cubicBezTo>
                  <a:cubicBezTo>
                    <a:pt x="2416" y="1316"/>
                    <a:pt x="2406" y="1316"/>
                    <a:pt x="2399" y="1316"/>
                  </a:cubicBezTo>
                  <a:cubicBezTo>
                    <a:pt x="2389" y="1312"/>
                    <a:pt x="2382" y="1316"/>
                    <a:pt x="2372" y="1316"/>
                  </a:cubicBezTo>
                  <a:cubicBezTo>
                    <a:pt x="2365" y="1316"/>
                    <a:pt x="2355" y="1306"/>
                    <a:pt x="2346" y="1316"/>
                  </a:cubicBezTo>
                  <a:cubicBezTo>
                    <a:pt x="2342" y="1316"/>
                    <a:pt x="2339" y="1316"/>
                    <a:pt x="2336" y="1316"/>
                  </a:cubicBezTo>
                  <a:cubicBezTo>
                    <a:pt x="2329" y="1316"/>
                    <a:pt x="2325" y="1316"/>
                    <a:pt x="2322" y="1316"/>
                  </a:cubicBezTo>
                  <a:cubicBezTo>
                    <a:pt x="2312" y="1316"/>
                    <a:pt x="2305" y="1316"/>
                    <a:pt x="2295" y="1316"/>
                  </a:cubicBezTo>
                  <a:cubicBezTo>
                    <a:pt x="2288" y="1316"/>
                    <a:pt x="2285" y="1312"/>
                    <a:pt x="2278" y="1309"/>
                  </a:cubicBezTo>
                  <a:cubicBezTo>
                    <a:pt x="2275" y="1312"/>
                    <a:pt x="2275" y="1312"/>
                    <a:pt x="2275" y="1312"/>
                  </a:cubicBezTo>
                  <a:cubicBezTo>
                    <a:pt x="2272" y="1309"/>
                    <a:pt x="2272" y="1309"/>
                    <a:pt x="2272" y="1309"/>
                  </a:cubicBezTo>
                  <a:cubicBezTo>
                    <a:pt x="2265" y="1312"/>
                    <a:pt x="2255" y="1316"/>
                    <a:pt x="2245" y="1319"/>
                  </a:cubicBezTo>
                  <a:lnTo>
                    <a:pt x="2245" y="1319"/>
                  </a:lnTo>
                  <a:cubicBezTo>
                    <a:pt x="2241" y="1316"/>
                    <a:pt x="2238" y="1316"/>
                    <a:pt x="2235" y="1316"/>
                  </a:cubicBezTo>
                  <a:lnTo>
                    <a:pt x="2231" y="1316"/>
                  </a:lnTo>
                  <a:cubicBezTo>
                    <a:pt x="2228" y="1319"/>
                    <a:pt x="2228" y="1319"/>
                    <a:pt x="2225" y="1319"/>
                  </a:cubicBezTo>
                  <a:cubicBezTo>
                    <a:pt x="2225" y="1319"/>
                    <a:pt x="2221" y="1316"/>
                    <a:pt x="2221" y="1312"/>
                  </a:cubicBezTo>
                  <a:cubicBezTo>
                    <a:pt x="2157" y="1316"/>
                    <a:pt x="2097" y="1306"/>
                    <a:pt x="2036" y="1316"/>
                  </a:cubicBezTo>
                  <a:cubicBezTo>
                    <a:pt x="2000" y="1326"/>
                    <a:pt x="1960" y="1312"/>
                    <a:pt x="1923" y="1326"/>
                  </a:cubicBezTo>
                  <a:cubicBezTo>
                    <a:pt x="1850" y="1326"/>
                    <a:pt x="1776" y="1326"/>
                    <a:pt x="1702" y="1336"/>
                  </a:cubicBezTo>
                  <a:cubicBezTo>
                    <a:pt x="1695" y="1332"/>
                    <a:pt x="1685" y="1332"/>
                    <a:pt x="1679" y="1336"/>
                  </a:cubicBezTo>
                  <a:cubicBezTo>
                    <a:pt x="1672" y="1336"/>
                    <a:pt x="1669" y="1336"/>
                    <a:pt x="1665" y="1336"/>
                  </a:cubicBezTo>
                  <a:cubicBezTo>
                    <a:pt x="1474" y="1336"/>
                    <a:pt x="1279" y="1332"/>
                    <a:pt x="1088" y="1342"/>
                  </a:cubicBezTo>
                  <a:cubicBezTo>
                    <a:pt x="1071" y="1342"/>
                    <a:pt x="1051" y="1342"/>
                    <a:pt x="1031" y="1346"/>
                  </a:cubicBezTo>
                  <a:cubicBezTo>
                    <a:pt x="1017" y="1342"/>
                    <a:pt x="1007" y="1342"/>
                    <a:pt x="994" y="1346"/>
                  </a:cubicBezTo>
                  <a:cubicBezTo>
                    <a:pt x="920" y="1346"/>
                    <a:pt x="846" y="1346"/>
                    <a:pt x="772" y="1346"/>
                  </a:cubicBezTo>
                  <a:cubicBezTo>
                    <a:pt x="772" y="1346"/>
                    <a:pt x="769" y="1346"/>
                    <a:pt x="766" y="1346"/>
                  </a:cubicBezTo>
                  <a:cubicBezTo>
                    <a:pt x="762" y="1349"/>
                    <a:pt x="762" y="1349"/>
                    <a:pt x="759" y="1353"/>
                  </a:cubicBezTo>
                  <a:cubicBezTo>
                    <a:pt x="719" y="1353"/>
                    <a:pt x="678" y="1353"/>
                    <a:pt x="638" y="1359"/>
                  </a:cubicBezTo>
                  <a:cubicBezTo>
                    <a:pt x="631" y="1359"/>
                    <a:pt x="625" y="1359"/>
                    <a:pt x="618" y="1363"/>
                  </a:cubicBezTo>
                  <a:lnTo>
                    <a:pt x="618" y="1363"/>
                  </a:lnTo>
                  <a:cubicBezTo>
                    <a:pt x="615" y="1363"/>
                    <a:pt x="611" y="1363"/>
                    <a:pt x="605" y="1363"/>
                  </a:cubicBezTo>
                  <a:cubicBezTo>
                    <a:pt x="574" y="1363"/>
                    <a:pt x="544" y="1359"/>
                    <a:pt x="514" y="1373"/>
                  </a:cubicBezTo>
                  <a:cubicBezTo>
                    <a:pt x="507" y="1373"/>
                    <a:pt x="497" y="1373"/>
                    <a:pt x="490" y="1373"/>
                  </a:cubicBezTo>
                  <a:cubicBezTo>
                    <a:pt x="467" y="1366"/>
                    <a:pt x="447" y="1373"/>
                    <a:pt x="426" y="1373"/>
                  </a:cubicBezTo>
                  <a:cubicBezTo>
                    <a:pt x="390" y="1373"/>
                    <a:pt x="349" y="1363"/>
                    <a:pt x="329" y="1396"/>
                  </a:cubicBezTo>
                  <a:cubicBezTo>
                    <a:pt x="326" y="1403"/>
                    <a:pt x="302" y="1399"/>
                    <a:pt x="286" y="1403"/>
                  </a:cubicBezTo>
                  <a:cubicBezTo>
                    <a:pt x="289" y="1430"/>
                    <a:pt x="323" y="1426"/>
                    <a:pt x="343" y="1430"/>
                  </a:cubicBezTo>
                  <a:cubicBezTo>
                    <a:pt x="443" y="1433"/>
                    <a:pt x="544" y="1426"/>
                    <a:pt x="641" y="1420"/>
                  </a:cubicBezTo>
                  <a:cubicBezTo>
                    <a:pt x="662" y="1420"/>
                    <a:pt x="685" y="1416"/>
                    <a:pt x="705" y="1416"/>
                  </a:cubicBezTo>
                  <a:cubicBezTo>
                    <a:pt x="766" y="1413"/>
                    <a:pt x="829" y="1413"/>
                    <a:pt x="890" y="1410"/>
                  </a:cubicBezTo>
                  <a:cubicBezTo>
                    <a:pt x="893" y="1413"/>
                    <a:pt x="896" y="1416"/>
                    <a:pt x="900" y="1416"/>
                  </a:cubicBezTo>
                  <a:cubicBezTo>
                    <a:pt x="960" y="1403"/>
                    <a:pt x="1021" y="1399"/>
                    <a:pt x="1084" y="1399"/>
                  </a:cubicBezTo>
                  <a:cubicBezTo>
                    <a:pt x="1158" y="1399"/>
                    <a:pt x="1229" y="1399"/>
                    <a:pt x="1302" y="1399"/>
                  </a:cubicBezTo>
                  <a:lnTo>
                    <a:pt x="1302" y="1399"/>
                  </a:lnTo>
                  <a:lnTo>
                    <a:pt x="1302" y="1399"/>
                  </a:lnTo>
                  <a:cubicBezTo>
                    <a:pt x="1370" y="1396"/>
                    <a:pt x="1437" y="1420"/>
                    <a:pt x="1504" y="1396"/>
                  </a:cubicBezTo>
                  <a:cubicBezTo>
                    <a:pt x="1605" y="1396"/>
                    <a:pt x="1705" y="1379"/>
                    <a:pt x="1806" y="1389"/>
                  </a:cubicBezTo>
                  <a:cubicBezTo>
                    <a:pt x="1846" y="1393"/>
                    <a:pt x="1890" y="1396"/>
                    <a:pt x="1930" y="1399"/>
                  </a:cubicBezTo>
                  <a:cubicBezTo>
                    <a:pt x="1920" y="1399"/>
                    <a:pt x="1907" y="1403"/>
                    <a:pt x="1897" y="1410"/>
                  </a:cubicBezTo>
                  <a:cubicBezTo>
                    <a:pt x="1880" y="1410"/>
                    <a:pt x="1866" y="1413"/>
                    <a:pt x="1850" y="1416"/>
                  </a:cubicBezTo>
                  <a:lnTo>
                    <a:pt x="1850" y="1416"/>
                  </a:lnTo>
                  <a:lnTo>
                    <a:pt x="1850" y="1416"/>
                  </a:lnTo>
                  <a:cubicBezTo>
                    <a:pt x="1816" y="1403"/>
                    <a:pt x="1776" y="1410"/>
                    <a:pt x="1739" y="1413"/>
                  </a:cubicBezTo>
                  <a:cubicBezTo>
                    <a:pt x="1662" y="1420"/>
                    <a:pt x="1588" y="1426"/>
                    <a:pt x="1511" y="1430"/>
                  </a:cubicBezTo>
                  <a:cubicBezTo>
                    <a:pt x="1501" y="1430"/>
                    <a:pt x="1491" y="1430"/>
                    <a:pt x="1484" y="1436"/>
                  </a:cubicBezTo>
                  <a:cubicBezTo>
                    <a:pt x="1477" y="1433"/>
                    <a:pt x="1474" y="1433"/>
                    <a:pt x="1470" y="1436"/>
                  </a:cubicBezTo>
                  <a:cubicBezTo>
                    <a:pt x="1390" y="1436"/>
                    <a:pt x="1309" y="1433"/>
                    <a:pt x="1229" y="1443"/>
                  </a:cubicBezTo>
                  <a:cubicBezTo>
                    <a:pt x="1222" y="1440"/>
                    <a:pt x="1209" y="1443"/>
                    <a:pt x="1198" y="1446"/>
                  </a:cubicBezTo>
                  <a:cubicBezTo>
                    <a:pt x="1091" y="1450"/>
                    <a:pt x="980" y="1453"/>
                    <a:pt x="873" y="1460"/>
                  </a:cubicBezTo>
                  <a:cubicBezTo>
                    <a:pt x="836" y="1463"/>
                    <a:pt x="799" y="1453"/>
                    <a:pt x="759" y="1463"/>
                  </a:cubicBezTo>
                  <a:lnTo>
                    <a:pt x="759" y="1463"/>
                  </a:lnTo>
                  <a:cubicBezTo>
                    <a:pt x="755" y="1460"/>
                    <a:pt x="752" y="1463"/>
                    <a:pt x="749" y="1463"/>
                  </a:cubicBezTo>
                  <a:cubicBezTo>
                    <a:pt x="722" y="1463"/>
                    <a:pt x="695" y="1463"/>
                    <a:pt x="672" y="1463"/>
                  </a:cubicBezTo>
                  <a:lnTo>
                    <a:pt x="672" y="1463"/>
                  </a:lnTo>
                  <a:lnTo>
                    <a:pt x="672" y="1463"/>
                  </a:lnTo>
                  <a:cubicBezTo>
                    <a:pt x="665" y="1463"/>
                    <a:pt x="662" y="1463"/>
                    <a:pt x="658" y="1467"/>
                  </a:cubicBezTo>
                  <a:cubicBezTo>
                    <a:pt x="645" y="1467"/>
                    <a:pt x="635" y="1467"/>
                    <a:pt x="621" y="1467"/>
                  </a:cubicBezTo>
                  <a:cubicBezTo>
                    <a:pt x="618" y="1463"/>
                    <a:pt x="615" y="1460"/>
                    <a:pt x="611" y="1457"/>
                  </a:cubicBezTo>
                  <a:cubicBezTo>
                    <a:pt x="547" y="1453"/>
                    <a:pt x="483" y="1446"/>
                    <a:pt x="423" y="1470"/>
                  </a:cubicBezTo>
                  <a:cubicBezTo>
                    <a:pt x="420" y="1470"/>
                    <a:pt x="420" y="1474"/>
                    <a:pt x="416" y="1474"/>
                  </a:cubicBezTo>
                  <a:cubicBezTo>
                    <a:pt x="400" y="1474"/>
                    <a:pt x="380" y="1474"/>
                    <a:pt x="359" y="1474"/>
                  </a:cubicBezTo>
                  <a:lnTo>
                    <a:pt x="359" y="1474"/>
                  </a:lnTo>
                  <a:lnTo>
                    <a:pt x="359" y="1474"/>
                  </a:lnTo>
                  <a:cubicBezTo>
                    <a:pt x="326" y="1477"/>
                    <a:pt x="292" y="1480"/>
                    <a:pt x="259" y="1484"/>
                  </a:cubicBezTo>
                  <a:cubicBezTo>
                    <a:pt x="242" y="1500"/>
                    <a:pt x="212" y="1484"/>
                    <a:pt x="195" y="1500"/>
                  </a:cubicBezTo>
                  <a:cubicBezTo>
                    <a:pt x="202" y="1503"/>
                    <a:pt x="212" y="1507"/>
                    <a:pt x="219" y="1510"/>
                  </a:cubicBezTo>
                  <a:lnTo>
                    <a:pt x="219" y="1510"/>
                  </a:lnTo>
                  <a:cubicBezTo>
                    <a:pt x="229" y="1503"/>
                    <a:pt x="235" y="1503"/>
                    <a:pt x="245" y="1510"/>
                  </a:cubicBezTo>
                  <a:lnTo>
                    <a:pt x="245" y="1510"/>
                  </a:lnTo>
                  <a:cubicBezTo>
                    <a:pt x="276" y="1507"/>
                    <a:pt x="302" y="1503"/>
                    <a:pt x="333" y="1500"/>
                  </a:cubicBezTo>
                  <a:cubicBezTo>
                    <a:pt x="336" y="1503"/>
                    <a:pt x="339" y="1503"/>
                    <a:pt x="346" y="1503"/>
                  </a:cubicBezTo>
                  <a:cubicBezTo>
                    <a:pt x="349" y="1503"/>
                    <a:pt x="349" y="1500"/>
                    <a:pt x="353" y="1500"/>
                  </a:cubicBezTo>
                  <a:cubicBezTo>
                    <a:pt x="356" y="1500"/>
                    <a:pt x="359" y="1500"/>
                    <a:pt x="359" y="1500"/>
                  </a:cubicBezTo>
                  <a:cubicBezTo>
                    <a:pt x="363" y="1497"/>
                    <a:pt x="363" y="1497"/>
                    <a:pt x="366" y="1493"/>
                  </a:cubicBezTo>
                  <a:lnTo>
                    <a:pt x="366" y="1493"/>
                  </a:lnTo>
                  <a:cubicBezTo>
                    <a:pt x="386" y="1497"/>
                    <a:pt x="406" y="1497"/>
                    <a:pt x="426" y="1500"/>
                  </a:cubicBezTo>
                  <a:cubicBezTo>
                    <a:pt x="426" y="1500"/>
                    <a:pt x="430" y="1500"/>
                    <a:pt x="430" y="1497"/>
                  </a:cubicBezTo>
                  <a:cubicBezTo>
                    <a:pt x="433" y="1500"/>
                    <a:pt x="437" y="1500"/>
                    <a:pt x="440" y="1500"/>
                  </a:cubicBezTo>
                  <a:cubicBezTo>
                    <a:pt x="490" y="1493"/>
                    <a:pt x="544" y="1503"/>
                    <a:pt x="591" y="1490"/>
                  </a:cubicBezTo>
                  <a:cubicBezTo>
                    <a:pt x="598" y="1487"/>
                    <a:pt x="601" y="1487"/>
                    <a:pt x="605" y="1484"/>
                  </a:cubicBezTo>
                  <a:lnTo>
                    <a:pt x="605" y="1484"/>
                  </a:lnTo>
                  <a:cubicBezTo>
                    <a:pt x="608" y="1487"/>
                    <a:pt x="615" y="1490"/>
                    <a:pt x="618" y="1490"/>
                  </a:cubicBezTo>
                  <a:cubicBezTo>
                    <a:pt x="638" y="1487"/>
                    <a:pt x="658" y="1493"/>
                    <a:pt x="675" y="1484"/>
                  </a:cubicBezTo>
                  <a:lnTo>
                    <a:pt x="675" y="1484"/>
                  </a:lnTo>
                  <a:cubicBezTo>
                    <a:pt x="678" y="1484"/>
                    <a:pt x="678" y="1484"/>
                    <a:pt x="678" y="1484"/>
                  </a:cubicBezTo>
                  <a:lnTo>
                    <a:pt x="678" y="1484"/>
                  </a:lnTo>
                  <a:cubicBezTo>
                    <a:pt x="685" y="1487"/>
                    <a:pt x="692" y="1490"/>
                    <a:pt x="698" y="1484"/>
                  </a:cubicBezTo>
                  <a:cubicBezTo>
                    <a:pt x="705" y="1484"/>
                    <a:pt x="712" y="1484"/>
                    <a:pt x="722" y="1484"/>
                  </a:cubicBezTo>
                  <a:cubicBezTo>
                    <a:pt x="722" y="1487"/>
                    <a:pt x="722" y="1490"/>
                    <a:pt x="725" y="1490"/>
                  </a:cubicBezTo>
                  <a:cubicBezTo>
                    <a:pt x="725" y="1490"/>
                    <a:pt x="729" y="1490"/>
                    <a:pt x="732" y="1490"/>
                  </a:cubicBezTo>
                  <a:cubicBezTo>
                    <a:pt x="732" y="1487"/>
                    <a:pt x="735" y="1487"/>
                    <a:pt x="735" y="1484"/>
                  </a:cubicBezTo>
                  <a:lnTo>
                    <a:pt x="732" y="1480"/>
                  </a:lnTo>
                  <a:lnTo>
                    <a:pt x="732" y="1480"/>
                  </a:lnTo>
                  <a:cubicBezTo>
                    <a:pt x="735" y="1484"/>
                    <a:pt x="735" y="1484"/>
                    <a:pt x="735" y="1484"/>
                  </a:cubicBezTo>
                  <a:cubicBezTo>
                    <a:pt x="759" y="1484"/>
                    <a:pt x="779" y="1484"/>
                    <a:pt x="799" y="1484"/>
                  </a:cubicBezTo>
                  <a:lnTo>
                    <a:pt x="799" y="1480"/>
                  </a:lnTo>
                  <a:cubicBezTo>
                    <a:pt x="799" y="1484"/>
                    <a:pt x="799" y="1484"/>
                    <a:pt x="799" y="1484"/>
                  </a:cubicBezTo>
                  <a:cubicBezTo>
                    <a:pt x="933" y="1484"/>
                    <a:pt x="1068" y="1484"/>
                    <a:pt x="1198" y="1467"/>
                  </a:cubicBezTo>
                  <a:cubicBezTo>
                    <a:pt x="1289" y="1467"/>
                    <a:pt x="1380" y="1467"/>
                    <a:pt x="1470" y="1453"/>
                  </a:cubicBezTo>
                  <a:cubicBezTo>
                    <a:pt x="1537" y="1457"/>
                    <a:pt x="1605" y="1450"/>
                    <a:pt x="1672" y="1443"/>
                  </a:cubicBezTo>
                  <a:cubicBezTo>
                    <a:pt x="1719" y="1440"/>
                    <a:pt x="1762" y="1440"/>
                    <a:pt x="1806" y="1436"/>
                  </a:cubicBezTo>
                  <a:cubicBezTo>
                    <a:pt x="1873" y="1436"/>
                    <a:pt x="1944" y="1436"/>
                    <a:pt x="2010" y="1436"/>
                  </a:cubicBezTo>
                  <a:cubicBezTo>
                    <a:pt x="2064" y="1426"/>
                    <a:pt x="2114" y="1433"/>
                    <a:pt x="2168" y="1426"/>
                  </a:cubicBezTo>
                  <a:lnTo>
                    <a:pt x="2168" y="1426"/>
                  </a:lnTo>
                  <a:lnTo>
                    <a:pt x="2168" y="1426"/>
                  </a:lnTo>
                  <a:cubicBezTo>
                    <a:pt x="2191" y="1430"/>
                    <a:pt x="2218" y="1430"/>
                    <a:pt x="2245" y="1426"/>
                  </a:cubicBezTo>
                  <a:cubicBezTo>
                    <a:pt x="2332" y="1426"/>
                    <a:pt x="2419" y="1430"/>
                    <a:pt x="2507" y="1420"/>
                  </a:cubicBezTo>
                  <a:cubicBezTo>
                    <a:pt x="2510" y="1420"/>
                    <a:pt x="2510" y="1420"/>
                    <a:pt x="2510" y="1420"/>
                  </a:cubicBezTo>
                  <a:lnTo>
                    <a:pt x="2510" y="1420"/>
                  </a:lnTo>
                  <a:cubicBezTo>
                    <a:pt x="2533" y="1426"/>
                    <a:pt x="2557" y="1430"/>
                    <a:pt x="2580" y="1420"/>
                  </a:cubicBezTo>
                  <a:lnTo>
                    <a:pt x="2580" y="1420"/>
                  </a:lnTo>
                  <a:lnTo>
                    <a:pt x="2580" y="1420"/>
                  </a:lnTo>
                  <a:lnTo>
                    <a:pt x="2580" y="1420"/>
                  </a:lnTo>
                  <a:lnTo>
                    <a:pt x="2580" y="1420"/>
                  </a:lnTo>
                  <a:cubicBezTo>
                    <a:pt x="2584" y="1420"/>
                    <a:pt x="2587" y="1420"/>
                    <a:pt x="2590" y="1420"/>
                  </a:cubicBezTo>
                  <a:cubicBezTo>
                    <a:pt x="2600" y="1426"/>
                    <a:pt x="2611" y="1426"/>
                    <a:pt x="2621" y="1420"/>
                  </a:cubicBezTo>
                  <a:cubicBezTo>
                    <a:pt x="2631" y="1420"/>
                    <a:pt x="2637" y="1420"/>
                    <a:pt x="2644" y="1416"/>
                  </a:cubicBezTo>
                  <a:cubicBezTo>
                    <a:pt x="2647" y="1416"/>
                    <a:pt x="2651" y="1416"/>
                    <a:pt x="2658" y="1416"/>
                  </a:cubicBezTo>
                  <a:cubicBezTo>
                    <a:pt x="2661" y="1416"/>
                    <a:pt x="2664" y="1416"/>
                    <a:pt x="2671" y="1416"/>
                  </a:cubicBezTo>
                  <a:cubicBezTo>
                    <a:pt x="2735" y="1416"/>
                    <a:pt x="2799" y="1416"/>
                    <a:pt x="2862" y="1416"/>
                  </a:cubicBezTo>
                  <a:cubicBezTo>
                    <a:pt x="2909" y="1423"/>
                    <a:pt x="2956" y="1413"/>
                    <a:pt x="3000" y="1416"/>
                  </a:cubicBezTo>
                  <a:cubicBezTo>
                    <a:pt x="3003" y="1413"/>
                    <a:pt x="3007" y="1413"/>
                    <a:pt x="3010" y="1410"/>
                  </a:cubicBezTo>
                  <a:lnTo>
                    <a:pt x="3010" y="1410"/>
                  </a:lnTo>
                  <a:cubicBezTo>
                    <a:pt x="3013" y="1413"/>
                    <a:pt x="3017" y="1413"/>
                    <a:pt x="3017" y="1410"/>
                  </a:cubicBezTo>
                  <a:lnTo>
                    <a:pt x="3017" y="1410"/>
                  </a:lnTo>
                  <a:cubicBezTo>
                    <a:pt x="3027" y="1410"/>
                    <a:pt x="3033" y="1410"/>
                    <a:pt x="3043" y="1410"/>
                  </a:cubicBezTo>
                  <a:lnTo>
                    <a:pt x="3043" y="1410"/>
                  </a:lnTo>
                  <a:cubicBezTo>
                    <a:pt x="3121" y="1416"/>
                    <a:pt x="3198" y="1410"/>
                    <a:pt x="3275" y="1410"/>
                  </a:cubicBezTo>
                  <a:cubicBezTo>
                    <a:pt x="3342" y="1406"/>
                    <a:pt x="3409" y="1413"/>
                    <a:pt x="3477" y="1399"/>
                  </a:cubicBezTo>
                  <a:cubicBezTo>
                    <a:pt x="3483" y="1403"/>
                    <a:pt x="3493" y="1403"/>
                    <a:pt x="3500" y="1403"/>
                  </a:cubicBezTo>
                  <a:lnTo>
                    <a:pt x="3500" y="1403"/>
                  </a:lnTo>
                  <a:cubicBezTo>
                    <a:pt x="3504" y="1403"/>
                    <a:pt x="3507" y="1406"/>
                    <a:pt x="3510" y="1406"/>
                  </a:cubicBezTo>
                  <a:cubicBezTo>
                    <a:pt x="3527" y="1403"/>
                    <a:pt x="3547" y="1410"/>
                    <a:pt x="3564" y="1399"/>
                  </a:cubicBezTo>
                  <a:cubicBezTo>
                    <a:pt x="3567" y="1399"/>
                    <a:pt x="3567" y="1399"/>
                    <a:pt x="3567" y="1399"/>
                  </a:cubicBezTo>
                  <a:lnTo>
                    <a:pt x="3567" y="1399"/>
                  </a:lnTo>
                  <a:cubicBezTo>
                    <a:pt x="3574" y="1406"/>
                    <a:pt x="3584" y="1406"/>
                    <a:pt x="3591" y="1399"/>
                  </a:cubicBezTo>
                  <a:cubicBezTo>
                    <a:pt x="3624" y="1399"/>
                    <a:pt x="3658" y="1399"/>
                    <a:pt x="3688" y="1399"/>
                  </a:cubicBezTo>
                  <a:cubicBezTo>
                    <a:pt x="3765" y="1399"/>
                    <a:pt x="3843" y="1403"/>
                    <a:pt x="3923" y="1399"/>
                  </a:cubicBezTo>
                  <a:lnTo>
                    <a:pt x="3923" y="1399"/>
                  </a:lnTo>
                  <a:lnTo>
                    <a:pt x="3923" y="1399"/>
                  </a:lnTo>
                  <a:cubicBezTo>
                    <a:pt x="3967" y="1396"/>
                    <a:pt x="4010" y="1403"/>
                    <a:pt x="4054" y="1393"/>
                  </a:cubicBezTo>
                  <a:cubicBezTo>
                    <a:pt x="4061" y="1393"/>
                    <a:pt x="4064" y="1393"/>
                    <a:pt x="4071" y="1393"/>
                  </a:cubicBezTo>
                  <a:lnTo>
                    <a:pt x="4071" y="1393"/>
                  </a:lnTo>
                  <a:cubicBezTo>
                    <a:pt x="4084" y="1396"/>
                    <a:pt x="4101" y="1399"/>
                    <a:pt x="4114" y="1403"/>
                  </a:cubicBezTo>
                  <a:cubicBezTo>
                    <a:pt x="4118" y="1399"/>
                    <a:pt x="4125" y="1399"/>
                    <a:pt x="4128" y="1399"/>
                  </a:cubicBezTo>
                  <a:cubicBezTo>
                    <a:pt x="4138" y="1399"/>
                    <a:pt x="4144" y="1403"/>
                    <a:pt x="4154" y="1403"/>
                  </a:cubicBezTo>
                  <a:cubicBezTo>
                    <a:pt x="4165" y="1403"/>
                    <a:pt x="4178" y="1403"/>
                    <a:pt x="4188" y="1399"/>
                  </a:cubicBezTo>
                  <a:cubicBezTo>
                    <a:pt x="4185" y="1403"/>
                    <a:pt x="4185" y="1403"/>
                    <a:pt x="4182" y="1406"/>
                  </a:cubicBezTo>
                  <a:cubicBezTo>
                    <a:pt x="4178" y="1406"/>
                    <a:pt x="4178" y="1410"/>
                    <a:pt x="4175" y="1413"/>
                  </a:cubicBezTo>
                  <a:cubicBezTo>
                    <a:pt x="4171" y="1413"/>
                    <a:pt x="4168" y="1416"/>
                    <a:pt x="4168" y="1420"/>
                  </a:cubicBezTo>
                  <a:cubicBezTo>
                    <a:pt x="4161" y="1426"/>
                    <a:pt x="4158" y="1433"/>
                    <a:pt x="4151" y="1436"/>
                  </a:cubicBezTo>
                  <a:cubicBezTo>
                    <a:pt x="4131" y="1453"/>
                    <a:pt x="4118" y="1477"/>
                    <a:pt x="4114" y="1500"/>
                  </a:cubicBezTo>
                  <a:cubicBezTo>
                    <a:pt x="4111" y="1480"/>
                    <a:pt x="4118" y="1463"/>
                    <a:pt x="4125" y="1446"/>
                  </a:cubicBezTo>
                  <a:cubicBezTo>
                    <a:pt x="4128" y="1433"/>
                    <a:pt x="4141" y="1416"/>
                    <a:pt x="4114" y="1406"/>
                  </a:cubicBezTo>
                  <a:cubicBezTo>
                    <a:pt x="4111" y="1426"/>
                    <a:pt x="4087" y="1426"/>
                    <a:pt x="4074" y="1433"/>
                  </a:cubicBezTo>
                  <a:lnTo>
                    <a:pt x="4074" y="1433"/>
                  </a:lnTo>
                  <a:cubicBezTo>
                    <a:pt x="4024" y="1436"/>
                    <a:pt x="3973" y="1433"/>
                    <a:pt x="3920" y="1436"/>
                  </a:cubicBezTo>
                  <a:cubicBezTo>
                    <a:pt x="3869" y="1436"/>
                    <a:pt x="3819" y="1433"/>
                    <a:pt x="3768" y="1440"/>
                  </a:cubicBezTo>
                  <a:lnTo>
                    <a:pt x="3768" y="1440"/>
                  </a:lnTo>
                  <a:lnTo>
                    <a:pt x="3768" y="1440"/>
                  </a:lnTo>
                  <a:cubicBezTo>
                    <a:pt x="3745" y="1436"/>
                    <a:pt x="3725" y="1436"/>
                    <a:pt x="3701" y="1436"/>
                  </a:cubicBezTo>
                  <a:lnTo>
                    <a:pt x="3701" y="1436"/>
                  </a:lnTo>
                  <a:lnTo>
                    <a:pt x="3701" y="1436"/>
                  </a:lnTo>
                  <a:cubicBezTo>
                    <a:pt x="3685" y="1436"/>
                    <a:pt x="3668" y="1436"/>
                    <a:pt x="3651" y="1436"/>
                  </a:cubicBezTo>
                  <a:cubicBezTo>
                    <a:pt x="3654" y="1443"/>
                    <a:pt x="3658" y="1450"/>
                    <a:pt x="3665" y="1453"/>
                  </a:cubicBezTo>
                  <a:cubicBezTo>
                    <a:pt x="3675" y="1460"/>
                    <a:pt x="3688" y="1463"/>
                    <a:pt x="3698" y="1457"/>
                  </a:cubicBezTo>
                  <a:cubicBezTo>
                    <a:pt x="3705" y="1460"/>
                    <a:pt x="3708" y="1460"/>
                    <a:pt x="3715" y="1460"/>
                  </a:cubicBezTo>
                  <a:cubicBezTo>
                    <a:pt x="3725" y="1457"/>
                    <a:pt x="3732" y="1453"/>
                    <a:pt x="3742" y="1460"/>
                  </a:cubicBezTo>
                  <a:cubicBezTo>
                    <a:pt x="3745" y="1460"/>
                    <a:pt x="3752" y="1460"/>
                    <a:pt x="3755" y="1457"/>
                  </a:cubicBezTo>
                  <a:cubicBezTo>
                    <a:pt x="3762" y="1453"/>
                    <a:pt x="3765" y="1450"/>
                    <a:pt x="3765" y="1446"/>
                  </a:cubicBezTo>
                  <a:cubicBezTo>
                    <a:pt x="3768" y="1450"/>
                    <a:pt x="3768" y="1450"/>
                    <a:pt x="3772" y="1450"/>
                  </a:cubicBezTo>
                  <a:cubicBezTo>
                    <a:pt x="3819" y="1460"/>
                    <a:pt x="3869" y="1463"/>
                    <a:pt x="3916" y="1450"/>
                  </a:cubicBezTo>
                  <a:cubicBezTo>
                    <a:pt x="3920" y="1450"/>
                    <a:pt x="3920" y="1446"/>
                    <a:pt x="3923" y="1446"/>
                  </a:cubicBezTo>
                  <a:cubicBezTo>
                    <a:pt x="3973" y="1463"/>
                    <a:pt x="4020" y="1467"/>
                    <a:pt x="4071" y="1446"/>
                  </a:cubicBezTo>
                  <a:cubicBezTo>
                    <a:pt x="4071" y="1450"/>
                    <a:pt x="4071" y="1450"/>
                    <a:pt x="4071" y="1453"/>
                  </a:cubicBezTo>
                  <a:cubicBezTo>
                    <a:pt x="4067" y="1457"/>
                    <a:pt x="4064" y="1460"/>
                    <a:pt x="4057" y="1463"/>
                  </a:cubicBezTo>
                  <a:cubicBezTo>
                    <a:pt x="4054" y="1463"/>
                    <a:pt x="4050" y="1467"/>
                    <a:pt x="4047" y="1470"/>
                  </a:cubicBezTo>
                  <a:cubicBezTo>
                    <a:pt x="4027" y="1460"/>
                    <a:pt x="4004" y="1460"/>
                    <a:pt x="3977" y="1460"/>
                  </a:cubicBezTo>
                  <a:cubicBezTo>
                    <a:pt x="3893" y="1460"/>
                    <a:pt x="3809" y="1460"/>
                    <a:pt x="3725" y="1463"/>
                  </a:cubicBezTo>
                  <a:cubicBezTo>
                    <a:pt x="3711" y="1460"/>
                    <a:pt x="3701" y="1457"/>
                    <a:pt x="3691" y="1467"/>
                  </a:cubicBezTo>
                  <a:lnTo>
                    <a:pt x="3688" y="1470"/>
                  </a:lnTo>
                  <a:lnTo>
                    <a:pt x="3688" y="1470"/>
                  </a:lnTo>
                  <a:cubicBezTo>
                    <a:pt x="3654" y="1474"/>
                    <a:pt x="3624" y="1474"/>
                    <a:pt x="3591" y="1474"/>
                  </a:cubicBezTo>
                  <a:cubicBezTo>
                    <a:pt x="3577" y="1470"/>
                    <a:pt x="3564" y="1470"/>
                    <a:pt x="3550" y="1467"/>
                  </a:cubicBezTo>
                  <a:cubicBezTo>
                    <a:pt x="3544" y="1467"/>
                    <a:pt x="3537" y="1463"/>
                    <a:pt x="3530" y="1463"/>
                  </a:cubicBezTo>
                  <a:cubicBezTo>
                    <a:pt x="3517" y="1463"/>
                    <a:pt x="3507" y="1463"/>
                    <a:pt x="3493" y="1463"/>
                  </a:cubicBezTo>
                  <a:cubicBezTo>
                    <a:pt x="3487" y="1460"/>
                    <a:pt x="3480" y="1460"/>
                    <a:pt x="3473" y="1460"/>
                  </a:cubicBezTo>
                  <a:cubicBezTo>
                    <a:pt x="3450" y="1460"/>
                    <a:pt x="3426" y="1463"/>
                    <a:pt x="3406" y="1474"/>
                  </a:cubicBezTo>
                  <a:cubicBezTo>
                    <a:pt x="3403" y="1474"/>
                    <a:pt x="3396" y="1474"/>
                    <a:pt x="3393" y="1474"/>
                  </a:cubicBezTo>
                  <a:cubicBezTo>
                    <a:pt x="3383" y="1480"/>
                    <a:pt x="3376" y="1474"/>
                    <a:pt x="3366" y="1474"/>
                  </a:cubicBezTo>
                  <a:cubicBezTo>
                    <a:pt x="3362" y="1474"/>
                    <a:pt x="3359" y="1474"/>
                    <a:pt x="3352" y="1474"/>
                  </a:cubicBezTo>
                  <a:cubicBezTo>
                    <a:pt x="3346" y="1477"/>
                    <a:pt x="3336" y="1477"/>
                    <a:pt x="3325" y="1480"/>
                  </a:cubicBezTo>
                  <a:cubicBezTo>
                    <a:pt x="3329" y="1484"/>
                    <a:pt x="3329" y="1484"/>
                    <a:pt x="3329" y="1484"/>
                  </a:cubicBezTo>
                  <a:cubicBezTo>
                    <a:pt x="3329" y="1487"/>
                    <a:pt x="3329" y="1487"/>
                    <a:pt x="3329" y="1490"/>
                  </a:cubicBezTo>
                  <a:cubicBezTo>
                    <a:pt x="3379" y="1490"/>
                    <a:pt x="3429" y="1490"/>
                    <a:pt x="3480" y="1490"/>
                  </a:cubicBezTo>
                  <a:cubicBezTo>
                    <a:pt x="3487" y="1487"/>
                    <a:pt x="3493" y="1487"/>
                    <a:pt x="3497" y="1490"/>
                  </a:cubicBezTo>
                  <a:cubicBezTo>
                    <a:pt x="3534" y="1490"/>
                    <a:pt x="3574" y="1490"/>
                    <a:pt x="3611" y="1490"/>
                  </a:cubicBezTo>
                  <a:cubicBezTo>
                    <a:pt x="3614" y="1490"/>
                    <a:pt x="3614" y="1487"/>
                    <a:pt x="3614" y="1484"/>
                  </a:cubicBezTo>
                  <a:cubicBezTo>
                    <a:pt x="3638" y="1484"/>
                    <a:pt x="3665" y="1484"/>
                    <a:pt x="3688" y="1484"/>
                  </a:cubicBezTo>
                  <a:cubicBezTo>
                    <a:pt x="3688" y="1484"/>
                    <a:pt x="3691" y="1484"/>
                    <a:pt x="3691" y="1487"/>
                  </a:cubicBezTo>
                  <a:cubicBezTo>
                    <a:pt x="3748" y="1490"/>
                    <a:pt x="3806" y="1480"/>
                    <a:pt x="3863" y="1490"/>
                  </a:cubicBezTo>
                  <a:lnTo>
                    <a:pt x="3863" y="1490"/>
                  </a:lnTo>
                  <a:cubicBezTo>
                    <a:pt x="3873" y="1490"/>
                    <a:pt x="3879" y="1487"/>
                    <a:pt x="3889" y="1490"/>
                  </a:cubicBezTo>
                  <a:cubicBezTo>
                    <a:pt x="3920" y="1490"/>
                    <a:pt x="3950" y="1490"/>
                    <a:pt x="3980" y="1490"/>
                  </a:cubicBezTo>
                  <a:cubicBezTo>
                    <a:pt x="4000" y="1480"/>
                    <a:pt x="4027" y="1487"/>
                    <a:pt x="4047" y="1484"/>
                  </a:cubicBezTo>
                  <a:lnTo>
                    <a:pt x="4047" y="1484"/>
                  </a:lnTo>
                  <a:cubicBezTo>
                    <a:pt x="4054" y="1487"/>
                    <a:pt x="4061" y="1487"/>
                    <a:pt x="4067" y="1487"/>
                  </a:cubicBezTo>
                  <a:cubicBezTo>
                    <a:pt x="4074" y="1487"/>
                    <a:pt x="4077" y="1487"/>
                    <a:pt x="4081" y="1487"/>
                  </a:cubicBezTo>
                  <a:cubicBezTo>
                    <a:pt x="4071" y="1510"/>
                    <a:pt x="4091" y="1534"/>
                    <a:pt x="4074" y="1554"/>
                  </a:cubicBezTo>
                  <a:lnTo>
                    <a:pt x="4074" y="1554"/>
                  </a:lnTo>
                  <a:lnTo>
                    <a:pt x="4074" y="1554"/>
                  </a:lnTo>
                  <a:cubicBezTo>
                    <a:pt x="4054" y="1557"/>
                    <a:pt x="4030" y="1554"/>
                    <a:pt x="4014" y="1564"/>
                  </a:cubicBezTo>
                  <a:lnTo>
                    <a:pt x="4014" y="1564"/>
                  </a:lnTo>
                  <a:lnTo>
                    <a:pt x="4014" y="1564"/>
                  </a:lnTo>
                  <a:cubicBezTo>
                    <a:pt x="3997" y="1554"/>
                    <a:pt x="3983" y="1554"/>
                    <a:pt x="3970" y="1564"/>
                  </a:cubicBezTo>
                  <a:cubicBezTo>
                    <a:pt x="3950" y="1557"/>
                    <a:pt x="3930" y="1554"/>
                    <a:pt x="3910" y="1561"/>
                  </a:cubicBezTo>
                  <a:cubicBezTo>
                    <a:pt x="3879" y="1557"/>
                    <a:pt x="3849" y="1557"/>
                    <a:pt x="3819" y="1557"/>
                  </a:cubicBezTo>
                  <a:lnTo>
                    <a:pt x="3819" y="1557"/>
                  </a:lnTo>
                  <a:lnTo>
                    <a:pt x="3819" y="1557"/>
                  </a:lnTo>
                  <a:cubicBezTo>
                    <a:pt x="3792" y="1557"/>
                    <a:pt x="3765" y="1557"/>
                    <a:pt x="3742" y="1557"/>
                  </a:cubicBezTo>
                  <a:cubicBezTo>
                    <a:pt x="3725" y="1554"/>
                    <a:pt x="3705" y="1554"/>
                    <a:pt x="3691" y="1557"/>
                  </a:cubicBezTo>
                  <a:cubicBezTo>
                    <a:pt x="3638" y="1551"/>
                    <a:pt x="3587" y="1554"/>
                    <a:pt x="3534" y="1557"/>
                  </a:cubicBezTo>
                  <a:cubicBezTo>
                    <a:pt x="3527" y="1557"/>
                    <a:pt x="3517" y="1557"/>
                    <a:pt x="3510" y="1557"/>
                  </a:cubicBezTo>
                  <a:cubicBezTo>
                    <a:pt x="3497" y="1557"/>
                    <a:pt x="3483" y="1557"/>
                    <a:pt x="3470" y="1557"/>
                  </a:cubicBezTo>
                  <a:lnTo>
                    <a:pt x="3470" y="1557"/>
                  </a:lnTo>
                  <a:cubicBezTo>
                    <a:pt x="3453" y="1557"/>
                    <a:pt x="3436" y="1557"/>
                    <a:pt x="3416" y="1554"/>
                  </a:cubicBezTo>
                  <a:cubicBezTo>
                    <a:pt x="3413" y="1557"/>
                    <a:pt x="3409" y="1557"/>
                    <a:pt x="3406" y="1557"/>
                  </a:cubicBezTo>
                  <a:cubicBezTo>
                    <a:pt x="3419" y="1581"/>
                    <a:pt x="3419" y="1581"/>
                    <a:pt x="3467" y="1567"/>
                  </a:cubicBezTo>
                  <a:lnTo>
                    <a:pt x="3467" y="1567"/>
                  </a:lnTo>
                  <a:lnTo>
                    <a:pt x="3467" y="1567"/>
                  </a:lnTo>
                  <a:lnTo>
                    <a:pt x="3467" y="1567"/>
                  </a:lnTo>
                  <a:lnTo>
                    <a:pt x="3470" y="1567"/>
                  </a:lnTo>
                  <a:cubicBezTo>
                    <a:pt x="3470" y="1571"/>
                    <a:pt x="3477" y="1574"/>
                    <a:pt x="3483" y="1574"/>
                  </a:cubicBezTo>
                  <a:cubicBezTo>
                    <a:pt x="3477" y="1571"/>
                    <a:pt x="3473" y="1567"/>
                    <a:pt x="3470" y="1567"/>
                  </a:cubicBezTo>
                  <a:lnTo>
                    <a:pt x="3470" y="1567"/>
                  </a:lnTo>
                  <a:cubicBezTo>
                    <a:pt x="3473" y="1567"/>
                    <a:pt x="3477" y="1571"/>
                    <a:pt x="3483" y="1574"/>
                  </a:cubicBezTo>
                  <a:cubicBezTo>
                    <a:pt x="3507" y="1574"/>
                    <a:pt x="3534" y="1574"/>
                    <a:pt x="3561" y="1574"/>
                  </a:cubicBezTo>
                  <a:cubicBezTo>
                    <a:pt x="3611" y="1598"/>
                    <a:pt x="3661" y="1588"/>
                    <a:pt x="3715" y="1574"/>
                  </a:cubicBezTo>
                  <a:cubicBezTo>
                    <a:pt x="3728" y="1578"/>
                    <a:pt x="3742" y="1578"/>
                    <a:pt x="3755" y="1578"/>
                  </a:cubicBezTo>
                  <a:cubicBezTo>
                    <a:pt x="3758" y="1578"/>
                    <a:pt x="3762" y="1578"/>
                    <a:pt x="3765" y="1578"/>
                  </a:cubicBezTo>
                  <a:cubicBezTo>
                    <a:pt x="3782" y="1574"/>
                    <a:pt x="3799" y="1571"/>
                    <a:pt x="3816" y="1567"/>
                  </a:cubicBezTo>
                  <a:cubicBezTo>
                    <a:pt x="3832" y="1581"/>
                    <a:pt x="3853" y="1574"/>
                    <a:pt x="3869" y="1578"/>
                  </a:cubicBezTo>
                  <a:cubicBezTo>
                    <a:pt x="3883" y="1574"/>
                    <a:pt x="3896" y="1574"/>
                    <a:pt x="3910" y="1574"/>
                  </a:cubicBezTo>
                  <a:lnTo>
                    <a:pt x="3910" y="1574"/>
                  </a:lnTo>
                  <a:cubicBezTo>
                    <a:pt x="3943" y="1578"/>
                    <a:pt x="3977" y="1578"/>
                    <a:pt x="4010" y="1574"/>
                  </a:cubicBezTo>
                  <a:lnTo>
                    <a:pt x="4010" y="1574"/>
                  </a:lnTo>
                  <a:lnTo>
                    <a:pt x="4010" y="1574"/>
                  </a:lnTo>
                  <a:cubicBezTo>
                    <a:pt x="4024" y="1574"/>
                    <a:pt x="4037" y="1574"/>
                    <a:pt x="4050" y="1574"/>
                  </a:cubicBezTo>
                  <a:lnTo>
                    <a:pt x="4050" y="1574"/>
                  </a:lnTo>
                  <a:cubicBezTo>
                    <a:pt x="4057" y="1574"/>
                    <a:pt x="4067" y="1574"/>
                    <a:pt x="4074" y="1574"/>
                  </a:cubicBezTo>
                  <a:lnTo>
                    <a:pt x="4074" y="1574"/>
                  </a:lnTo>
                  <a:cubicBezTo>
                    <a:pt x="4077" y="1578"/>
                    <a:pt x="4084" y="1581"/>
                    <a:pt x="4087" y="1584"/>
                  </a:cubicBezTo>
                  <a:cubicBezTo>
                    <a:pt x="4094" y="1598"/>
                    <a:pt x="4104" y="1611"/>
                    <a:pt x="4111" y="1624"/>
                  </a:cubicBezTo>
                  <a:lnTo>
                    <a:pt x="4111" y="1624"/>
                  </a:lnTo>
                  <a:cubicBezTo>
                    <a:pt x="4111" y="1635"/>
                    <a:pt x="4128" y="1645"/>
                    <a:pt x="4111" y="1658"/>
                  </a:cubicBezTo>
                  <a:cubicBezTo>
                    <a:pt x="4107" y="1655"/>
                    <a:pt x="4104" y="1655"/>
                    <a:pt x="4101" y="1658"/>
                  </a:cubicBezTo>
                  <a:cubicBezTo>
                    <a:pt x="4097" y="1658"/>
                    <a:pt x="4094" y="1658"/>
                    <a:pt x="4087" y="1658"/>
                  </a:cubicBezTo>
                  <a:lnTo>
                    <a:pt x="4087" y="1658"/>
                  </a:lnTo>
                  <a:lnTo>
                    <a:pt x="4087" y="1658"/>
                  </a:lnTo>
                  <a:cubicBezTo>
                    <a:pt x="4061" y="1661"/>
                    <a:pt x="4034" y="1655"/>
                    <a:pt x="4007" y="1665"/>
                  </a:cubicBezTo>
                  <a:cubicBezTo>
                    <a:pt x="4004" y="1665"/>
                    <a:pt x="4000" y="1665"/>
                    <a:pt x="3997" y="1665"/>
                  </a:cubicBezTo>
                  <a:cubicBezTo>
                    <a:pt x="3993" y="1665"/>
                    <a:pt x="3990" y="1665"/>
                    <a:pt x="3987" y="1668"/>
                  </a:cubicBezTo>
                  <a:lnTo>
                    <a:pt x="3987" y="1668"/>
                  </a:lnTo>
                  <a:cubicBezTo>
                    <a:pt x="3960" y="1668"/>
                    <a:pt x="3933" y="1665"/>
                    <a:pt x="3906" y="1665"/>
                  </a:cubicBezTo>
                  <a:cubicBezTo>
                    <a:pt x="3896" y="1665"/>
                    <a:pt x="3883" y="1668"/>
                    <a:pt x="3873" y="1668"/>
                  </a:cubicBezTo>
                  <a:cubicBezTo>
                    <a:pt x="3843" y="1678"/>
                    <a:pt x="3809" y="1665"/>
                    <a:pt x="3779" y="1675"/>
                  </a:cubicBezTo>
                  <a:cubicBezTo>
                    <a:pt x="3765" y="1695"/>
                    <a:pt x="3768" y="1695"/>
                    <a:pt x="3806" y="1695"/>
                  </a:cubicBezTo>
                  <a:cubicBezTo>
                    <a:pt x="3809" y="1692"/>
                    <a:pt x="3812" y="1692"/>
                    <a:pt x="3816" y="1692"/>
                  </a:cubicBezTo>
                  <a:cubicBezTo>
                    <a:pt x="3816" y="1692"/>
                    <a:pt x="3819" y="1692"/>
                    <a:pt x="3819" y="1695"/>
                  </a:cubicBezTo>
                  <a:lnTo>
                    <a:pt x="3819" y="1695"/>
                  </a:lnTo>
                  <a:cubicBezTo>
                    <a:pt x="3822" y="1695"/>
                    <a:pt x="3826" y="1698"/>
                    <a:pt x="3829" y="1698"/>
                  </a:cubicBezTo>
                  <a:cubicBezTo>
                    <a:pt x="3826" y="1698"/>
                    <a:pt x="3822" y="1702"/>
                    <a:pt x="3819" y="1705"/>
                  </a:cubicBezTo>
                  <a:cubicBezTo>
                    <a:pt x="3758" y="1712"/>
                    <a:pt x="3698" y="1722"/>
                    <a:pt x="3638" y="1728"/>
                  </a:cubicBezTo>
                  <a:cubicBezTo>
                    <a:pt x="3524" y="1739"/>
                    <a:pt x="3406" y="1745"/>
                    <a:pt x="3292" y="1752"/>
                  </a:cubicBezTo>
                  <a:cubicBezTo>
                    <a:pt x="3222" y="1759"/>
                    <a:pt x="3151" y="1755"/>
                    <a:pt x="3084" y="1769"/>
                  </a:cubicBezTo>
                  <a:cubicBezTo>
                    <a:pt x="3077" y="1769"/>
                    <a:pt x="3074" y="1769"/>
                    <a:pt x="3071" y="1769"/>
                  </a:cubicBezTo>
                  <a:cubicBezTo>
                    <a:pt x="3060" y="1765"/>
                    <a:pt x="3050" y="1765"/>
                    <a:pt x="3043" y="1769"/>
                  </a:cubicBezTo>
                  <a:cubicBezTo>
                    <a:pt x="3027" y="1769"/>
                    <a:pt x="3013" y="1769"/>
                    <a:pt x="2997" y="1775"/>
                  </a:cubicBezTo>
                  <a:cubicBezTo>
                    <a:pt x="2983" y="1775"/>
                    <a:pt x="2966" y="1772"/>
                    <a:pt x="2953" y="1779"/>
                  </a:cubicBezTo>
                  <a:cubicBezTo>
                    <a:pt x="2926" y="1775"/>
                    <a:pt x="2899" y="1775"/>
                    <a:pt x="2876" y="1785"/>
                  </a:cubicBezTo>
                  <a:cubicBezTo>
                    <a:pt x="2866" y="1785"/>
                    <a:pt x="2859" y="1785"/>
                    <a:pt x="2849" y="1785"/>
                  </a:cubicBezTo>
                  <a:cubicBezTo>
                    <a:pt x="2812" y="1782"/>
                    <a:pt x="2775" y="1792"/>
                    <a:pt x="2735" y="1792"/>
                  </a:cubicBezTo>
                  <a:cubicBezTo>
                    <a:pt x="2661" y="1799"/>
                    <a:pt x="2587" y="1802"/>
                    <a:pt x="2513" y="1806"/>
                  </a:cubicBezTo>
                  <a:cubicBezTo>
                    <a:pt x="2490" y="1806"/>
                    <a:pt x="2466" y="1802"/>
                    <a:pt x="2446" y="1813"/>
                  </a:cubicBezTo>
                  <a:cubicBezTo>
                    <a:pt x="2453" y="1813"/>
                    <a:pt x="2456" y="1813"/>
                    <a:pt x="2460" y="1813"/>
                  </a:cubicBezTo>
                  <a:cubicBezTo>
                    <a:pt x="2453" y="1813"/>
                    <a:pt x="2450" y="1813"/>
                    <a:pt x="2446" y="1813"/>
                  </a:cubicBezTo>
                  <a:cubicBezTo>
                    <a:pt x="2433" y="1813"/>
                    <a:pt x="2423" y="1813"/>
                    <a:pt x="2413" y="1816"/>
                  </a:cubicBezTo>
                  <a:cubicBezTo>
                    <a:pt x="2322" y="1809"/>
                    <a:pt x="2231" y="1826"/>
                    <a:pt x="2144" y="1823"/>
                  </a:cubicBezTo>
                  <a:cubicBezTo>
                    <a:pt x="2137" y="1826"/>
                    <a:pt x="2134" y="1829"/>
                    <a:pt x="2127" y="1832"/>
                  </a:cubicBezTo>
                  <a:lnTo>
                    <a:pt x="2127" y="1832"/>
                  </a:lnTo>
                  <a:cubicBezTo>
                    <a:pt x="2100" y="1832"/>
                    <a:pt x="2077" y="1832"/>
                    <a:pt x="2050" y="1832"/>
                  </a:cubicBezTo>
                  <a:cubicBezTo>
                    <a:pt x="2047" y="1832"/>
                    <a:pt x="2040" y="1832"/>
                    <a:pt x="2036" y="1832"/>
                  </a:cubicBezTo>
                  <a:cubicBezTo>
                    <a:pt x="2017" y="1832"/>
                    <a:pt x="1996" y="1832"/>
                    <a:pt x="1980" y="1839"/>
                  </a:cubicBezTo>
                  <a:cubicBezTo>
                    <a:pt x="1900" y="1839"/>
                    <a:pt x="1819" y="1842"/>
                    <a:pt x="1742" y="1853"/>
                  </a:cubicBezTo>
                  <a:cubicBezTo>
                    <a:pt x="1675" y="1846"/>
                    <a:pt x="1608" y="1856"/>
                    <a:pt x="1544" y="1860"/>
                  </a:cubicBezTo>
                  <a:cubicBezTo>
                    <a:pt x="1433" y="1870"/>
                    <a:pt x="1323" y="1866"/>
                    <a:pt x="1212" y="1880"/>
                  </a:cubicBezTo>
                  <a:cubicBezTo>
                    <a:pt x="1195" y="1876"/>
                    <a:pt x="1178" y="1876"/>
                    <a:pt x="1162" y="1880"/>
                  </a:cubicBezTo>
                  <a:cubicBezTo>
                    <a:pt x="1128" y="1880"/>
                    <a:pt x="1094" y="1873"/>
                    <a:pt x="1064" y="1886"/>
                  </a:cubicBezTo>
                  <a:cubicBezTo>
                    <a:pt x="1044" y="1883"/>
                    <a:pt x="1024" y="1883"/>
                    <a:pt x="1007" y="1886"/>
                  </a:cubicBezTo>
                  <a:cubicBezTo>
                    <a:pt x="1001" y="1886"/>
                    <a:pt x="997" y="1886"/>
                    <a:pt x="994" y="1886"/>
                  </a:cubicBezTo>
                  <a:cubicBezTo>
                    <a:pt x="984" y="1890"/>
                    <a:pt x="977" y="1890"/>
                    <a:pt x="967" y="1890"/>
                  </a:cubicBezTo>
                  <a:cubicBezTo>
                    <a:pt x="964" y="1890"/>
                    <a:pt x="960" y="1890"/>
                    <a:pt x="954" y="1890"/>
                  </a:cubicBezTo>
                  <a:cubicBezTo>
                    <a:pt x="957" y="1890"/>
                    <a:pt x="957" y="1890"/>
                    <a:pt x="960" y="1890"/>
                  </a:cubicBezTo>
                  <a:lnTo>
                    <a:pt x="960" y="1890"/>
                  </a:lnTo>
                  <a:cubicBezTo>
                    <a:pt x="957" y="1890"/>
                    <a:pt x="954" y="1890"/>
                    <a:pt x="954" y="1890"/>
                  </a:cubicBezTo>
                  <a:cubicBezTo>
                    <a:pt x="950" y="1890"/>
                    <a:pt x="947" y="1890"/>
                    <a:pt x="940" y="1890"/>
                  </a:cubicBezTo>
                  <a:cubicBezTo>
                    <a:pt x="910" y="1890"/>
                    <a:pt x="876" y="1883"/>
                    <a:pt x="846" y="1896"/>
                  </a:cubicBezTo>
                  <a:cubicBezTo>
                    <a:pt x="796" y="1896"/>
                    <a:pt x="745" y="1896"/>
                    <a:pt x="695" y="1896"/>
                  </a:cubicBezTo>
                  <a:cubicBezTo>
                    <a:pt x="692" y="1900"/>
                    <a:pt x="688" y="1900"/>
                    <a:pt x="685" y="1896"/>
                  </a:cubicBezTo>
                  <a:cubicBezTo>
                    <a:pt x="665" y="1900"/>
                    <a:pt x="641" y="1906"/>
                    <a:pt x="618" y="1896"/>
                  </a:cubicBezTo>
                  <a:cubicBezTo>
                    <a:pt x="605" y="1890"/>
                    <a:pt x="587" y="1893"/>
                    <a:pt x="571" y="1893"/>
                  </a:cubicBezTo>
                  <a:cubicBezTo>
                    <a:pt x="567" y="1893"/>
                    <a:pt x="564" y="1896"/>
                    <a:pt x="561" y="1896"/>
                  </a:cubicBezTo>
                  <a:cubicBezTo>
                    <a:pt x="534" y="1896"/>
                    <a:pt x="507" y="1893"/>
                    <a:pt x="477" y="1896"/>
                  </a:cubicBezTo>
                  <a:cubicBezTo>
                    <a:pt x="450" y="1903"/>
                    <a:pt x="426" y="1893"/>
                    <a:pt x="400" y="1896"/>
                  </a:cubicBezTo>
                  <a:cubicBezTo>
                    <a:pt x="393" y="1906"/>
                    <a:pt x="373" y="1903"/>
                    <a:pt x="363" y="1913"/>
                  </a:cubicBezTo>
                  <a:cubicBezTo>
                    <a:pt x="406" y="1913"/>
                    <a:pt x="447" y="1913"/>
                    <a:pt x="490" y="1913"/>
                  </a:cubicBezTo>
                  <a:lnTo>
                    <a:pt x="490" y="1913"/>
                  </a:lnTo>
                  <a:cubicBezTo>
                    <a:pt x="520" y="1913"/>
                    <a:pt x="551" y="1927"/>
                    <a:pt x="581" y="1923"/>
                  </a:cubicBezTo>
                  <a:lnTo>
                    <a:pt x="581" y="1923"/>
                  </a:lnTo>
                  <a:lnTo>
                    <a:pt x="581" y="1923"/>
                  </a:lnTo>
                  <a:cubicBezTo>
                    <a:pt x="651" y="1933"/>
                    <a:pt x="719" y="1920"/>
                    <a:pt x="786" y="1913"/>
                  </a:cubicBezTo>
                  <a:cubicBezTo>
                    <a:pt x="853" y="1913"/>
                    <a:pt x="920" y="1917"/>
                    <a:pt x="987" y="1906"/>
                  </a:cubicBezTo>
                  <a:lnTo>
                    <a:pt x="987" y="1906"/>
                  </a:lnTo>
                  <a:cubicBezTo>
                    <a:pt x="997" y="1906"/>
                    <a:pt x="1007" y="1906"/>
                    <a:pt x="1017" y="1906"/>
                  </a:cubicBezTo>
                  <a:lnTo>
                    <a:pt x="1017" y="1906"/>
                  </a:lnTo>
                  <a:lnTo>
                    <a:pt x="1017" y="1906"/>
                  </a:lnTo>
                  <a:cubicBezTo>
                    <a:pt x="1024" y="1906"/>
                    <a:pt x="1027" y="1906"/>
                    <a:pt x="1031" y="1906"/>
                  </a:cubicBezTo>
                  <a:cubicBezTo>
                    <a:pt x="1031" y="1903"/>
                    <a:pt x="1031" y="1903"/>
                    <a:pt x="1031" y="1903"/>
                  </a:cubicBezTo>
                  <a:lnTo>
                    <a:pt x="1031" y="1906"/>
                  </a:lnTo>
                  <a:cubicBezTo>
                    <a:pt x="1041" y="1906"/>
                    <a:pt x="1051" y="1903"/>
                    <a:pt x="1058" y="1903"/>
                  </a:cubicBezTo>
                  <a:lnTo>
                    <a:pt x="1058" y="1903"/>
                  </a:lnTo>
                  <a:lnTo>
                    <a:pt x="1058" y="1903"/>
                  </a:lnTo>
                  <a:cubicBezTo>
                    <a:pt x="1088" y="1903"/>
                    <a:pt x="1118" y="1906"/>
                    <a:pt x="1148" y="1896"/>
                  </a:cubicBezTo>
                  <a:lnTo>
                    <a:pt x="1148" y="1896"/>
                  </a:lnTo>
                  <a:lnTo>
                    <a:pt x="1148" y="1896"/>
                  </a:lnTo>
                  <a:cubicBezTo>
                    <a:pt x="1158" y="1896"/>
                    <a:pt x="1165" y="1896"/>
                    <a:pt x="1175" y="1896"/>
                  </a:cubicBezTo>
                  <a:cubicBezTo>
                    <a:pt x="1188" y="1900"/>
                    <a:pt x="1198" y="1896"/>
                    <a:pt x="1212" y="1896"/>
                  </a:cubicBezTo>
                  <a:cubicBezTo>
                    <a:pt x="1222" y="1896"/>
                    <a:pt x="1229" y="1896"/>
                    <a:pt x="1239" y="1896"/>
                  </a:cubicBezTo>
                  <a:cubicBezTo>
                    <a:pt x="1272" y="1896"/>
                    <a:pt x="1306" y="1896"/>
                    <a:pt x="1340" y="1896"/>
                  </a:cubicBezTo>
                  <a:cubicBezTo>
                    <a:pt x="1340" y="1893"/>
                    <a:pt x="1343" y="1893"/>
                    <a:pt x="1343" y="1893"/>
                  </a:cubicBezTo>
                  <a:lnTo>
                    <a:pt x="1346" y="1893"/>
                  </a:lnTo>
                  <a:cubicBezTo>
                    <a:pt x="1474" y="1913"/>
                    <a:pt x="1594" y="1890"/>
                    <a:pt x="1719" y="1876"/>
                  </a:cubicBezTo>
                  <a:cubicBezTo>
                    <a:pt x="1726" y="1876"/>
                    <a:pt x="1729" y="1873"/>
                    <a:pt x="1732" y="1870"/>
                  </a:cubicBezTo>
                  <a:cubicBezTo>
                    <a:pt x="1739" y="1873"/>
                    <a:pt x="1746" y="1876"/>
                    <a:pt x="1752" y="1876"/>
                  </a:cubicBezTo>
                  <a:cubicBezTo>
                    <a:pt x="1769" y="1876"/>
                    <a:pt x="1783" y="1876"/>
                    <a:pt x="1799" y="1880"/>
                  </a:cubicBezTo>
                  <a:cubicBezTo>
                    <a:pt x="1887" y="1880"/>
                    <a:pt x="1974" y="1880"/>
                    <a:pt x="2057" y="1856"/>
                  </a:cubicBezTo>
                  <a:cubicBezTo>
                    <a:pt x="2060" y="1856"/>
                    <a:pt x="2064" y="1853"/>
                    <a:pt x="2064" y="1849"/>
                  </a:cubicBezTo>
                  <a:cubicBezTo>
                    <a:pt x="2080" y="1860"/>
                    <a:pt x="2097" y="1860"/>
                    <a:pt x="2114" y="1849"/>
                  </a:cubicBezTo>
                  <a:cubicBezTo>
                    <a:pt x="2114" y="1853"/>
                    <a:pt x="2117" y="1853"/>
                    <a:pt x="2121" y="1856"/>
                  </a:cubicBezTo>
                  <a:cubicBezTo>
                    <a:pt x="2221" y="1860"/>
                    <a:pt x="2318" y="1856"/>
                    <a:pt x="2416" y="1839"/>
                  </a:cubicBezTo>
                  <a:cubicBezTo>
                    <a:pt x="2419" y="1836"/>
                    <a:pt x="2423" y="1836"/>
                    <a:pt x="2426" y="1832"/>
                  </a:cubicBezTo>
                  <a:cubicBezTo>
                    <a:pt x="2433" y="1832"/>
                    <a:pt x="2443" y="1832"/>
                    <a:pt x="2450" y="1832"/>
                  </a:cubicBezTo>
                  <a:cubicBezTo>
                    <a:pt x="2560" y="1826"/>
                    <a:pt x="2671" y="1819"/>
                    <a:pt x="2782" y="1813"/>
                  </a:cubicBezTo>
                  <a:cubicBezTo>
                    <a:pt x="2799" y="1813"/>
                    <a:pt x="2819" y="1809"/>
                    <a:pt x="2836" y="1806"/>
                  </a:cubicBezTo>
                  <a:cubicBezTo>
                    <a:pt x="2846" y="1806"/>
                    <a:pt x="2856" y="1802"/>
                    <a:pt x="2862" y="1802"/>
                  </a:cubicBezTo>
                  <a:cubicBezTo>
                    <a:pt x="2882" y="1806"/>
                    <a:pt x="2899" y="1806"/>
                    <a:pt x="2916" y="1796"/>
                  </a:cubicBezTo>
                  <a:cubicBezTo>
                    <a:pt x="2919" y="1796"/>
                    <a:pt x="2923" y="1796"/>
                    <a:pt x="2926" y="1796"/>
                  </a:cubicBezTo>
                  <a:cubicBezTo>
                    <a:pt x="2936" y="1796"/>
                    <a:pt x="2946" y="1796"/>
                    <a:pt x="2953" y="1792"/>
                  </a:cubicBezTo>
                  <a:cubicBezTo>
                    <a:pt x="2963" y="1792"/>
                    <a:pt x="2970" y="1792"/>
                    <a:pt x="2980" y="1796"/>
                  </a:cubicBezTo>
                  <a:lnTo>
                    <a:pt x="2980" y="1796"/>
                  </a:lnTo>
                  <a:lnTo>
                    <a:pt x="2980" y="1796"/>
                  </a:lnTo>
                  <a:cubicBezTo>
                    <a:pt x="3003" y="1796"/>
                    <a:pt x="3027" y="1796"/>
                    <a:pt x="3050" y="1785"/>
                  </a:cubicBezTo>
                  <a:cubicBezTo>
                    <a:pt x="3057" y="1785"/>
                    <a:pt x="3064" y="1785"/>
                    <a:pt x="3071" y="1785"/>
                  </a:cubicBezTo>
                  <a:cubicBezTo>
                    <a:pt x="3111" y="1785"/>
                    <a:pt x="3154" y="1785"/>
                    <a:pt x="3195" y="1785"/>
                  </a:cubicBezTo>
                  <a:cubicBezTo>
                    <a:pt x="3198" y="1785"/>
                    <a:pt x="3201" y="1782"/>
                    <a:pt x="3201" y="1782"/>
                  </a:cubicBezTo>
                  <a:cubicBezTo>
                    <a:pt x="3235" y="1779"/>
                    <a:pt x="3268" y="1785"/>
                    <a:pt x="3302" y="1775"/>
                  </a:cubicBezTo>
                  <a:cubicBezTo>
                    <a:pt x="3305" y="1775"/>
                    <a:pt x="3309" y="1775"/>
                    <a:pt x="3312" y="1775"/>
                  </a:cubicBezTo>
                  <a:cubicBezTo>
                    <a:pt x="3336" y="1769"/>
                    <a:pt x="3366" y="1775"/>
                    <a:pt x="3393" y="1769"/>
                  </a:cubicBezTo>
                  <a:cubicBezTo>
                    <a:pt x="3396" y="1769"/>
                    <a:pt x="3400" y="1769"/>
                    <a:pt x="3406" y="1769"/>
                  </a:cubicBezTo>
                  <a:cubicBezTo>
                    <a:pt x="3457" y="1765"/>
                    <a:pt x="3507" y="1755"/>
                    <a:pt x="3557" y="1759"/>
                  </a:cubicBezTo>
                  <a:cubicBezTo>
                    <a:pt x="3561" y="1755"/>
                    <a:pt x="3567" y="1752"/>
                    <a:pt x="3571" y="1752"/>
                  </a:cubicBezTo>
                  <a:cubicBezTo>
                    <a:pt x="3581" y="1749"/>
                    <a:pt x="3591" y="1752"/>
                    <a:pt x="3601" y="1752"/>
                  </a:cubicBezTo>
                  <a:cubicBezTo>
                    <a:pt x="3611" y="1755"/>
                    <a:pt x="3618" y="1755"/>
                    <a:pt x="3624" y="1749"/>
                  </a:cubicBezTo>
                  <a:cubicBezTo>
                    <a:pt x="3638" y="1749"/>
                    <a:pt x="3648" y="1749"/>
                    <a:pt x="3661" y="1749"/>
                  </a:cubicBezTo>
                  <a:cubicBezTo>
                    <a:pt x="3661" y="1745"/>
                    <a:pt x="3665" y="1745"/>
                    <a:pt x="3668" y="1742"/>
                  </a:cubicBezTo>
                  <a:lnTo>
                    <a:pt x="3668" y="1742"/>
                  </a:lnTo>
                  <a:cubicBezTo>
                    <a:pt x="3742" y="1735"/>
                    <a:pt x="3816" y="1739"/>
                    <a:pt x="3886" y="1715"/>
                  </a:cubicBezTo>
                  <a:lnTo>
                    <a:pt x="3886" y="1715"/>
                  </a:lnTo>
                  <a:cubicBezTo>
                    <a:pt x="3910" y="1712"/>
                    <a:pt x="3936" y="1715"/>
                    <a:pt x="3960" y="1702"/>
                  </a:cubicBezTo>
                  <a:lnTo>
                    <a:pt x="3960" y="1702"/>
                  </a:lnTo>
                  <a:lnTo>
                    <a:pt x="3960" y="1702"/>
                  </a:lnTo>
                  <a:cubicBezTo>
                    <a:pt x="3963" y="1702"/>
                    <a:pt x="3967" y="1702"/>
                    <a:pt x="3973" y="1702"/>
                  </a:cubicBezTo>
                  <a:cubicBezTo>
                    <a:pt x="3973" y="1698"/>
                    <a:pt x="3973" y="1698"/>
                    <a:pt x="3973" y="1695"/>
                  </a:cubicBezTo>
                  <a:lnTo>
                    <a:pt x="3973" y="1695"/>
                  </a:lnTo>
                  <a:cubicBezTo>
                    <a:pt x="3973" y="1698"/>
                    <a:pt x="3973" y="1698"/>
                    <a:pt x="3973" y="1702"/>
                  </a:cubicBezTo>
                  <a:cubicBezTo>
                    <a:pt x="3977" y="1698"/>
                    <a:pt x="3983" y="1698"/>
                    <a:pt x="3990" y="1695"/>
                  </a:cubicBezTo>
                  <a:cubicBezTo>
                    <a:pt x="3997" y="1695"/>
                    <a:pt x="4004" y="1692"/>
                    <a:pt x="4010" y="1692"/>
                  </a:cubicBezTo>
                  <a:cubicBezTo>
                    <a:pt x="4017" y="1688"/>
                    <a:pt x="4020" y="1688"/>
                    <a:pt x="4027" y="1685"/>
                  </a:cubicBezTo>
                  <a:cubicBezTo>
                    <a:pt x="4030" y="1685"/>
                    <a:pt x="4034" y="1685"/>
                    <a:pt x="4037" y="1685"/>
                  </a:cubicBezTo>
                  <a:lnTo>
                    <a:pt x="4037" y="1685"/>
                  </a:lnTo>
                  <a:lnTo>
                    <a:pt x="4037" y="1685"/>
                  </a:lnTo>
                  <a:cubicBezTo>
                    <a:pt x="4047" y="1681"/>
                    <a:pt x="4057" y="1681"/>
                    <a:pt x="4067" y="1678"/>
                  </a:cubicBezTo>
                  <a:cubicBezTo>
                    <a:pt x="4084" y="1675"/>
                    <a:pt x="4101" y="1678"/>
                    <a:pt x="4118" y="1668"/>
                  </a:cubicBezTo>
                  <a:lnTo>
                    <a:pt x="4118" y="1668"/>
                  </a:lnTo>
                  <a:cubicBezTo>
                    <a:pt x="4128" y="1668"/>
                    <a:pt x="4141" y="1668"/>
                    <a:pt x="4151" y="1668"/>
                  </a:cubicBezTo>
                  <a:lnTo>
                    <a:pt x="4151" y="1668"/>
                  </a:lnTo>
                  <a:lnTo>
                    <a:pt x="4151" y="1668"/>
                  </a:lnTo>
                  <a:cubicBezTo>
                    <a:pt x="4161" y="1671"/>
                    <a:pt x="4168" y="1678"/>
                    <a:pt x="4178" y="1681"/>
                  </a:cubicBezTo>
                  <a:lnTo>
                    <a:pt x="4178" y="1681"/>
                  </a:lnTo>
                  <a:cubicBezTo>
                    <a:pt x="4135" y="1695"/>
                    <a:pt x="4094" y="1708"/>
                    <a:pt x="4050" y="1722"/>
                  </a:cubicBezTo>
                  <a:cubicBezTo>
                    <a:pt x="4050" y="1718"/>
                    <a:pt x="4050" y="1718"/>
                    <a:pt x="4050" y="1718"/>
                  </a:cubicBezTo>
                  <a:cubicBezTo>
                    <a:pt x="4044" y="1715"/>
                    <a:pt x="4040" y="1715"/>
                    <a:pt x="4034" y="1715"/>
                  </a:cubicBezTo>
                  <a:cubicBezTo>
                    <a:pt x="3973" y="1725"/>
                    <a:pt x="3910" y="1725"/>
                    <a:pt x="3849" y="1739"/>
                  </a:cubicBezTo>
                  <a:cubicBezTo>
                    <a:pt x="3832" y="1745"/>
                    <a:pt x="3816" y="1749"/>
                    <a:pt x="3799" y="1749"/>
                  </a:cubicBezTo>
                  <a:cubicBezTo>
                    <a:pt x="3792" y="1749"/>
                    <a:pt x="3782" y="1749"/>
                    <a:pt x="3775" y="1752"/>
                  </a:cubicBezTo>
                  <a:cubicBezTo>
                    <a:pt x="3768" y="1755"/>
                    <a:pt x="3762" y="1759"/>
                    <a:pt x="3752" y="1755"/>
                  </a:cubicBezTo>
                  <a:cubicBezTo>
                    <a:pt x="3745" y="1755"/>
                    <a:pt x="3742" y="1755"/>
                    <a:pt x="3735" y="1755"/>
                  </a:cubicBezTo>
                  <a:cubicBezTo>
                    <a:pt x="3728" y="1755"/>
                    <a:pt x="3722" y="1755"/>
                    <a:pt x="3715" y="1755"/>
                  </a:cubicBezTo>
                  <a:cubicBezTo>
                    <a:pt x="3698" y="1759"/>
                    <a:pt x="3681" y="1755"/>
                    <a:pt x="3668" y="1759"/>
                  </a:cubicBezTo>
                  <a:cubicBezTo>
                    <a:pt x="3661" y="1759"/>
                    <a:pt x="3658" y="1762"/>
                    <a:pt x="3651" y="1762"/>
                  </a:cubicBezTo>
                  <a:cubicBezTo>
                    <a:pt x="3651" y="1762"/>
                    <a:pt x="3648" y="1765"/>
                    <a:pt x="3644" y="1765"/>
                  </a:cubicBezTo>
                  <a:lnTo>
                    <a:pt x="3641" y="1765"/>
                  </a:lnTo>
                  <a:cubicBezTo>
                    <a:pt x="3638" y="1765"/>
                    <a:pt x="3638" y="1765"/>
                    <a:pt x="3638" y="1765"/>
                  </a:cubicBezTo>
                  <a:cubicBezTo>
                    <a:pt x="3638" y="1769"/>
                    <a:pt x="3638" y="1769"/>
                    <a:pt x="3638" y="1769"/>
                  </a:cubicBezTo>
                  <a:lnTo>
                    <a:pt x="3634" y="1769"/>
                  </a:lnTo>
                  <a:cubicBezTo>
                    <a:pt x="3621" y="1769"/>
                    <a:pt x="3611" y="1769"/>
                    <a:pt x="3601" y="1772"/>
                  </a:cubicBezTo>
                  <a:cubicBezTo>
                    <a:pt x="3597" y="1772"/>
                    <a:pt x="3597" y="1775"/>
                    <a:pt x="3594" y="1775"/>
                  </a:cubicBezTo>
                  <a:cubicBezTo>
                    <a:pt x="3591" y="1775"/>
                    <a:pt x="3587" y="1775"/>
                    <a:pt x="3587" y="1775"/>
                  </a:cubicBezTo>
                  <a:cubicBezTo>
                    <a:pt x="3584" y="1775"/>
                    <a:pt x="3584" y="1772"/>
                    <a:pt x="3581" y="1772"/>
                  </a:cubicBezTo>
                  <a:cubicBezTo>
                    <a:pt x="3574" y="1772"/>
                    <a:pt x="3567" y="1772"/>
                    <a:pt x="3564" y="1775"/>
                  </a:cubicBezTo>
                  <a:cubicBezTo>
                    <a:pt x="3547" y="1779"/>
                    <a:pt x="3530" y="1779"/>
                    <a:pt x="3517" y="1782"/>
                  </a:cubicBezTo>
                  <a:cubicBezTo>
                    <a:pt x="3514" y="1782"/>
                    <a:pt x="3510" y="1782"/>
                    <a:pt x="3507" y="1785"/>
                  </a:cubicBezTo>
                  <a:cubicBezTo>
                    <a:pt x="3504" y="1785"/>
                    <a:pt x="3500" y="1785"/>
                    <a:pt x="3493" y="1785"/>
                  </a:cubicBezTo>
                  <a:cubicBezTo>
                    <a:pt x="3477" y="1785"/>
                    <a:pt x="3460" y="1785"/>
                    <a:pt x="3443" y="1785"/>
                  </a:cubicBezTo>
                  <a:cubicBezTo>
                    <a:pt x="3440" y="1785"/>
                    <a:pt x="3436" y="1785"/>
                    <a:pt x="3433" y="1785"/>
                  </a:cubicBezTo>
                  <a:cubicBezTo>
                    <a:pt x="3426" y="1785"/>
                    <a:pt x="3419" y="1785"/>
                    <a:pt x="3413" y="1785"/>
                  </a:cubicBezTo>
                  <a:cubicBezTo>
                    <a:pt x="3396" y="1785"/>
                    <a:pt x="3376" y="1785"/>
                    <a:pt x="3359" y="1785"/>
                  </a:cubicBezTo>
                  <a:cubicBezTo>
                    <a:pt x="3352" y="1789"/>
                    <a:pt x="3346" y="1789"/>
                    <a:pt x="3342" y="1792"/>
                  </a:cubicBezTo>
                  <a:cubicBezTo>
                    <a:pt x="3339" y="1796"/>
                    <a:pt x="3339" y="1796"/>
                    <a:pt x="3339" y="1799"/>
                  </a:cubicBezTo>
                  <a:cubicBezTo>
                    <a:pt x="3329" y="1799"/>
                    <a:pt x="3322" y="1799"/>
                    <a:pt x="3312" y="1799"/>
                  </a:cubicBezTo>
                  <a:cubicBezTo>
                    <a:pt x="3305" y="1799"/>
                    <a:pt x="3302" y="1799"/>
                    <a:pt x="3295" y="1799"/>
                  </a:cubicBezTo>
                  <a:cubicBezTo>
                    <a:pt x="3279" y="1802"/>
                    <a:pt x="3265" y="1802"/>
                    <a:pt x="3248" y="1806"/>
                  </a:cubicBezTo>
                  <a:cubicBezTo>
                    <a:pt x="3242" y="1806"/>
                    <a:pt x="3238" y="1806"/>
                    <a:pt x="3232" y="1809"/>
                  </a:cubicBezTo>
                  <a:cubicBezTo>
                    <a:pt x="3218" y="1813"/>
                    <a:pt x="3205" y="1813"/>
                    <a:pt x="3191" y="1816"/>
                  </a:cubicBezTo>
                  <a:cubicBezTo>
                    <a:pt x="3185" y="1816"/>
                    <a:pt x="3181" y="1816"/>
                    <a:pt x="3175" y="1816"/>
                  </a:cubicBezTo>
                  <a:cubicBezTo>
                    <a:pt x="3144" y="1823"/>
                    <a:pt x="3114" y="1819"/>
                    <a:pt x="3084" y="1823"/>
                  </a:cubicBezTo>
                  <a:cubicBezTo>
                    <a:pt x="3077" y="1823"/>
                    <a:pt x="3071" y="1823"/>
                    <a:pt x="3064" y="1826"/>
                  </a:cubicBezTo>
                  <a:cubicBezTo>
                    <a:pt x="3037" y="1829"/>
                    <a:pt x="3010" y="1829"/>
                    <a:pt x="2983" y="1829"/>
                  </a:cubicBezTo>
                  <a:cubicBezTo>
                    <a:pt x="2923" y="1829"/>
                    <a:pt x="2859" y="1823"/>
                    <a:pt x="2799" y="1832"/>
                  </a:cubicBezTo>
                  <a:cubicBezTo>
                    <a:pt x="2795" y="1839"/>
                    <a:pt x="2789" y="1846"/>
                    <a:pt x="2782" y="1849"/>
                  </a:cubicBezTo>
                  <a:cubicBezTo>
                    <a:pt x="2779" y="1849"/>
                    <a:pt x="2775" y="1849"/>
                    <a:pt x="2772" y="1849"/>
                  </a:cubicBezTo>
                  <a:cubicBezTo>
                    <a:pt x="2772" y="1849"/>
                    <a:pt x="2768" y="1846"/>
                    <a:pt x="2761" y="1842"/>
                  </a:cubicBezTo>
                  <a:cubicBezTo>
                    <a:pt x="2728" y="1839"/>
                    <a:pt x="2691" y="1826"/>
                    <a:pt x="2671" y="1856"/>
                  </a:cubicBezTo>
                  <a:cubicBezTo>
                    <a:pt x="2668" y="1856"/>
                    <a:pt x="2664" y="1853"/>
                    <a:pt x="2658" y="1853"/>
                  </a:cubicBezTo>
                  <a:cubicBezTo>
                    <a:pt x="2584" y="1846"/>
                    <a:pt x="2507" y="1832"/>
                    <a:pt x="2439" y="1870"/>
                  </a:cubicBezTo>
                  <a:cubicBezTo>
                    <a:pt x="2439" y="1866"/>
                    <a:pt x="2439" y="1866"/>
                    <a:pt x="2439" y="1866"/>
                  </a:cubicBezTo>
                  <a:cubicBezTo>
                    <a:pt x="2436" y="1863"/>
                    <a:pt x="2429" y="1863"/>
                    <a:pt x="2423" y="1860"/>
                  </a:cubicBezTo>
                  <a:cubicBezTo>
                    <a:pt x="2372" y="1856"/>
                    <a:pt x="2322" y="1849"/>
                    <a:pt x="2272" y="1866"/>
                  </a:cubicBezTo>
                  <a:cubicBezTo>
                    <a:pt x="2268" y="1870"/>
                    <a:pt x="2268" y="1876"/>
                    <a:pt x="2268" y="1876"/>
                  </a:cubicBezTo>
                  <a:lnTo>
                    <a:pt x="2268" y="1876"/>
                  </a:lnTo>
                  <a:cubicBezTo>
                    <a:pt x="2184" y="1873"/>
                    <a:pt x="2104" y="1886"/>
                    <a:pt x="2023" y="1886"/>
                  </a:cubicBezTo>
                  <a:cubicBezTo>
                    <a:pt x="1974" y="1886"/>
                    <a:pt x="1923" y="1886"/>
                    <a:pt x="1873" y="1886"/>
                  </a:cubicBezTo>
                  <a:cubicBezTo>
                    <a:pt x="1830" y="1903"/>
                    <a:pt x="1786" y="1896"/>
                    <a:pt x="1746" y="1896"/>
                  </a:cubicBezTo>
                  <a:cubicBezTo>
                    <a:pt x="1742" y="1900"/>
                    <a:pt x="1742" y="1903"/>
                    <a:pt x="1742" y="1903"/>
                  </a:cubicBezTo>
                  <a:cubicBezTo>
                    <a:pt x="1699" y="1906"/>
                    <a:pt x="1655" y="1906"/>
                    <a:pt x="1615" y="1906"/>
                  </a:cubicBezTo>
                  <a:cubicBezTo>
                    <a:pt x="1581" y="1917"/>
                    <a:pt x="1548" y="1913"/>
                    <a:pt x="1514" y="1913"/>
                  </a:cubicBezTo>
                  <a:cubicBezTo>
                    <a:pt x="1457" y="1917"/>
                    <a:pt x="1400" y="1917"/>
                    <a:pt x="1343" y="1917"/>
                  </a:cubicBezTo>
                  <a:cubicBezTo>
                    <a:pt x="1323" y="1927"/>
                    <a:pt x="1299" y="1920"/>
                    <a:pt x="1276" y="1923"/>
                  </a:cubicBezTo>
                  <a:cubicBezTo>
                    <a:pt x="1249" y="1920"/>
                    <a:pt x="1222" y="1923"/>
                    <a:pt x="1198" y="1930"/>
                  </a:cubicBezTo>
                  <a:lnTo>
                    <a:pt x="1198" y="1930"/>
                  </a:lnTo>
                  <a:lnTo>
                    <a:pt x="1198" y="1930"/>
                  </a:lnTo>
                  <a:cubicBezTo>
                    <a:pt x="1128" y="1937"/>
                    <a:pt x="1058" y="1923"/>
                    <a:pt x="990" y="1940"/>
                  </a:cubicBezTo>
                  <a:cubicBezTo>
                    <a:pt x="866" y="1950"/>
                    <a:pt x="739" y="1960"/>
                    <a:pt x="615" y="1963"/>
                  </a:cubicBezTo>
                  <a:cubicBezTo>
                    <a:pt x="605" y="1963"/>
                    <a:pt x="598" y="1967"/>
                    <a:pt x="591" y="1970"/>
                  </a:cubicBezTo>
                  <a:cubicBezTo>
                    <a:pt x="577" y="1967"/>
                    <a:pt x="567" y="1967"/>
                    <a:pt x="554" y="1970"/>
                  </a:cubicBezTo>
                  <a:cubicBezTo>
                    <a:pt x="494" y="1970"/>
                    <a:pt x="433" y="1970"/>
                    <a:pt x="376" y="1970"/>
                  </a:cubicBezTo>
                  <a:cubicBezTo>
                    <a:pt x="369" y="1974"/>
                    <a:pt x="366" y="1977"/>
                    <a:pt x="359" y="1980"/>
                  </a:cubicBezTo>
                  <a:cubicBezTo>
                    <a:pt x="349" y="1980"/>
                    <a:pt x="336" y="1980"/>
                    <a:pt x="323" y="1980"/>
                  </a:cubicBezTo>
                  <a:cubicBezTo>
                    <a:pt x="309" y="1977"/>
                    <a:pt x="296" y="1977"/>
                    <a:pt x="282" y="1980"/>
                  </a:cubicBezTo>
                  <a:cubicBezTo>
                    <a:pt x="276" y="1980"/>
                    <a:pt x="272" y="1984"/>
                    <a:pt x="269" y="1987"/>
                  </a:cubicBezTo>
                  <a:cubicBezTo>
                    <a:pt x="259" y="1987"/>
                    <a:pt x="248" y="1990"/>
                    <a:pt x="248" y="2000"/>
                  </a:cubicBezTo>
                  <a:cubicBezTo>
                    <a:pt x="252" y="2010"/>
                    <a:pt x="262" y="2017"/>
                    <a:pt x="276" y="2017"/>
                  </a:cubicBezTo>
                  <a:cubicBezTo>
                    <a:pt x="302" y="2017"/>
                    <a:pt x="329" y="2017"/>
                    <a:pt x="356" y="2007"/>
                  </a:cubicBezTo>
                  <a:cubicBezTo>
                    <a:pt x="356" y="2010"/>
                    <a:pt x="356" y="2010"/>
                    <a:pt x="356" y="2010"/>
                  </a:cubicBezTo>
                  <a:cubicBezTo>
                    <a:pt x="359" y="2007"/>
                    <a:pt x="359" y="2007"/>
                    <a:pt x="359" y="2007"/>
                  </a:cubicBezTo>
                  <a:cubicBezTo>
                    <a:pt x="359" y="2007"/>
                    <a:pt x="363" y="2007"/>
                    <a:pt x="363" y="2004"/>
                  </a:cubicBezTo>
                  <a:cubicBezTo>
                    <a:pt x="363" y="2007"/>
                    <a:pt x="363" y="2007"/>
                    <a:pt x="359" y="2007"/>
                  </a:cubicBezTo>
                  <a:cubicBezTo>
                    <a:pt x="366" y="2010"/>
                    <a:pt x="369" y="2010"/>
                    <a:pt x="373" y="2007"/>
                  </a:cubicBezTo>
                  <a:cubicBezTo>
                    <a:pt x="376" y="2014"/>
                    <a:pt x="383" y="2014"/>
                    <a:pt x="386" y="2007"/>
                  </a:cubicBezTo>
                  <a:cubicBezTo>
                    <a:pt x="396" y="2007"/>
                    <a:pt x="403" y="2007"/>
                    <a:pt x="413" y="2007"/>
                  </a:cubicBezTo>
                  <a:cubicBezTo>
                    <a:pt x="426" y="2017"/>
                    <a:pt x="437" y="2007"/>
                    <a:pt x="450" y="2007"/>
                  </a:cubicBezTo>
                  <a:cubicBezTo>
                    <a:pt x="460" y="2017"/>
                    <a:pt x="463" y="2024"/>
                    <a:pt x="487" y="2024"/>
                  </a:cubicBezTo>
                  <a:cubicBezTo>
                    <a:pt x="564" y="2024"/>
                    <a:pt x="645" y="2024"/>
                    <a:pt x="722" y="2024"/>
                  </a:cubicBezTo>
                  <a:cubicBezTo>
                    <a:pt x="732" y="2010"/>
                    <a:pt x="725" y="2004"/>
                    <a:pt x="712" y="2000"/>
                  </a:cubicBezTo>
                  <a:cubicBezTo>
                    <a:pt x="732" y="2000"/>
                    <a:pt x="749" y="2000"/>
                    <a:pt x="769" y="2000"/>
                  </a:cubicBezTo>
                  <a:lnTo>
                    <a:pt x="769" y="2000"/>
                  </a:lnTo>
                  <a:cubicBezTo>
                    <a:pt x="755" y="2004"/>
                    <a:pt x="732" y="2007"/>
                    <a:pt x="749" y="2024"/>
                  </a:cubicBezTo>
                  <a:cubicBezTo>
                    <a:pt x="796" y="2024"/>
                    <a:pt x="843" y="2024"/>
                    <a:pt x="890" y="2024"/>
                  </a:cubicBezTo>
                  <a:lnTo>
                    <a:pt x="890" y="2024"/>
                  </a:lnTo>
                  <a:lnTo>
                    <a:pt x="890" y="2024"/>
                  </a:lnTo>
                  <a:cubicBezTo>
                    <a:pt x="906" y="2024"/>
                    <a:pt x="923" y="2024"/>
                    <a:pt x="940" y="2027"/>
                  </a:cubicBezTo>
                  <a:cubicBezTo>
                    <a:pt x="980" y="2024"/>
                    <a:pt x="1017" y="2021"/>
                    <a:pt x="1058" y="2017"/>
                  </a:cubicBezTo>
                  <a:cubicBezTo>
                    <a:pt x="1198" y="2017"/>
                    <a:pt x="1343" y="2014"/>
                    <a:pt x="1484" y="2014"/>
                  </a:cubicBezTo>
                  <a:cubicBezTo>
                    <a:pt x="1497" y="2014"/>
                    <a:pt x="1514" y="2017"/>
                    <a:pt x="1527" y="2007"/>
                  </a:cubicBezTo>
                  <a:lnTo>
                    <a:pt x="1527" y="2007"/>
                  </a:lnTo>
                  <a:cubicBezTo>
                    <a:pt x="1601" y="2010"/>
                    <a:pt x="1679" y="2004"/>
                    <a:pt x="1756" y="1997"/>
                  </a:cubicBezTo>
                  <a:cubicBezTo>
                    <a:pt x="1856" y="1997"/>
                    <a:pt x="1960" y="1997"/>
                    <a:pt x="2060" y="1994"/>
                  </a:cubicBezTo>
                  <a:cubicBezTo>
                    <a:pt x="2067" y="1994"/>
                    <a:pt x="2070" y="1990"/>
                    <a:pt x="2077" y="1990"/>
                  </a:cubicBezTo>
                  <a:lnTo>
                    <a:pt x="2077" y="1990"/>
                  </a:lnTo>
                  <a:cubicBezTo>
                    <a:pt x="2121" y="1994"/>
                    <a:pt x="2161" y="1990"/>
                    <a:pt x="2204" y="1987"/>
                  </a:cubicBezTo>
                  <a:cubicBezTo>
                    <a:pt x="2305" y="1987"/>
                    <a:pt x="2406" y="1987"/>
                    <a:pt x="2507" y="1987"/>
                  </a:cubicBezTo>
                  <a:cubicBezTo>
                    <a:pt x="2520" y="1987"/>
                    <a:pt x="2530" y="1987"/>
                    <a:pt x="2543" y="1980"/>
                  </a:cubicBezTo>
                  <a:lnTo>
                    <a:pt x="2543" y="1980"/>
                  </a:lnTo>
                  <a:lnTo>
                    <a:pt x="2543" y="1980"/>
                  </a:lnTo>
                  <a:cubicBezTo>
                    <a:pt x="2547" y="1980"/>
                    <a:pt x="2550" y="1980"/>
                    <a:pt x="2554" y="1980"/>
                  </a:cubicBezTo>
                  <a:cubicBezTo>
                    <a:pt x="2584" y="1980"/>
                    <a:pt x="2614" y="1980"/>
                    <a:pt x="2644" y="1977"/>
                  </a:cubicBezTo>
                  <a:lnTo>
                    <a:pt x="2644" y="1977"/>
                  </a:lnTo>
                  <a:cubicBezTo>
                    <a:pt x="2758" y="1977"/>
                    <a:pt x="2876" y="1984"/>
                    <a:pt x="2993" y="1977"/>
                  </a:cubicBezTo>
                  <a:lnTo>
                    <a:pt x="2993" y="1977"/>
                  </a:lnTo>
                  <a:lnTo>
                    <a:pt x="2993" y="1977"/>
                  </a:lnTo>
                  <a:cubicBezTo>
                    <a:pt x="3087" y="1977"/>
                    <a:pt x="3185" y="1984"/>
                    <a:pt x="3282" y="1970"/>
                  </a:cubicBezTo>
                  <a:lnTo>
                    <a:pt x="3282" y="1970"/>
                  </a:lnTo>
                  <a:lnTo>
                    <a:pt x="3285" y="1970"/>
                  </a:lnTo>
                  <a:cubicBezTo>
                    <a:pt x="3315" y="1980"/>
                    <a:pt x="3349" y="1984"/>
                    <a:pt x="3379" y="1970"/>
                  </a:cubicBezTo>
                  <a:cubicBezTo>
                    <a:pt x="3383" y="1970"/>
                    <a:pt x="3383" y="1970"/>
                    <a:pt x="3383" y="1970"/>
                  </a:cubicBezTo>
                  <a:lnTo>
                    <a:pt x="3383" y="1970"/>
                  </a:lnTo>
                  <a:cubicBezTo>
                    <a:pt x="3386" y="1974"/>
                    <a:pt x="3389" y="1970"/>
                    <a:pt x="3393" y="1970"/>
                  </a:cubicBezTo>
                  <a:cubicBezTo>
                    <a:pt x="3440" y="1970"/>
                    <a:pt x="3490" y="1974"/>
                    <a:pt x="3537" y="1963"/>
                  </a:cubicBezTo>
                  <a:lnTo>
                    <a:pt x="3537" y="1963"/>
                  </a:lnTo>
                  <a:cubicBezTo>
                    <a:pt x="3584" y="1970"/>
                    <a:pt x="3631" y="1960"/>
                    <a:pt x="3675" y="1960"/>
                  </a:cubicBezTo>
                  <a:cubicBezTo>
                    <a:pt x="3698" y="1960"/>
                    <a:pt x="3718" y="1967"/>
                    <a:pt x="3742" y="1957"/>
                  </a:cubicBezTo>
                  <a:cubicBezTo>
                    <a:pt x="3711" y="1937"/>
                    <a:pt x="3678" y="1940"/>
                    <a:pt x="3648" y="1950"/>
                  </a:cubicBezTo>
                  <a:cubicBezTo>
                    <a:pt x="3601" y="1950"/>
                    <a:pt x="3554" y="1940"/>
                    <a:pt x="3507" y="1950"/>
                  </a:cubicBezTo>
                  <a:cubicBezTo>
                    <a:pt x="3470" y="1953"/>
                    <a:pt x="3429" y="1947"/>
                    <a:pt x="3393" y="1953"/>
                  </a:cubicBezTo>
                  <a:cubicBezTo>
                    <a:pt x="3362" y="1950"/>
                    <a:pt x="3332" y="1950"/>
                    <a:pt x="3302" y="1953"/>
                  </a:cubicBezTo>
                  <a:lnTo>
                    <a:pt x="3302" y="1953"/>
                  </a:lnTo>
                  <a:lnTo>
                    <a:pt x="3302" y="1953"/>
                  </a:lnTo>
                  <a:cubicBezTo>
                    <a:pt x="3299" y="1953"/>
                    <a:pt x="3292" y="1953"/>
                    <a:pt x="3289" y="1953"/>
                  </a:cubicBezTo>
                  <a:lnTo>
                    <a:pt x="3289" y="1953"/>
                  </a:lnTo>
                  <a:lnTo>
                    <a:pt x="3289" y="1953"/>
                  </a:lnTo>
                  <a:cubicBezTo>
                    <a:pt x="3228" y="1953"/>
                    <a:pt x="3164" y="1953"/>
                    <a:pt x="3104" y="1953"/>
                  </a:cubicBezTo>
                  <a:cubicBezTo>
                    <a:pt x="3090" y="1953"/>
                    <a:pt x="3077" y="1953"/>
                    <a:pt x="3067" y="1960"/>
                  </a:cubicBezTo>
                  <a:cubicBezTo>
                    <a:pt x="3000" y="1953"/>
                    <a:pt x="2933" y="1960"/>
                    <a:pt x="2862" y="1960"/>
                  </a:cubicBezTo>
                  <a:cubicBezTo>
                    <a:pt x="2839" y="1953"/>
                    <a:pt x="2812" y="1953"/>
                    <a:pt x="2785" y="1960"/>
                  </a:cubicBezTo>
                  <a:cubicBezTo>
                    <a:pt x="2782" y="1960"/>
                    <a:pt x="2775" y="1960"/>
                    <a:pt x="2772" y="1960"/>
                  </a:cubicBezTo>
                  <a:cubicBezTo>
                    <a:pt x="2738" y="1953"/>
                    <a:pt x="2704" y="1947"/>
                    <a:pt x="2671" y="1960"/>
                  </a:cubicBezTo>
                  <a:cubicBezTo>
                    <a:pt x="2664" y="1960"/>
                    <a:pt x="2661" y="1960"/>
                    <a:pt x="2658" y="1960"/>
                  </a:cubicBezTo>
                  <a:cubicBezTo>
                    <a:pt x="2590" y="1960"/>
                    <a:pt x="2527" y="1960"/>
                    <a:pt x="2463" y="1960"/>
                  </a:cubicBezTo>
                  <a:cubicBezTo>
                    <a:pt x="2376" y="1963"/>
                    <a:pt x="2292" y="1957"/>
                    <a:pt x="2204" y="1970"/>
                  </a:cubicBezTo>
                  <a:cubicBezTo>
                    <a:pt x="2171" y="1963"/>
                    <a:pt x="2137" y="1967"/>
                    <a:pt x="2104" y="1970"/>
                  </a:cubicBezTo>
                  <a:cubicBezTo>
                    <a:pt x="2084" y="1957"/>
                    <a:pt x="2057" y="1960"/>
                    <a:pt x="2036" y="1967"/>
                  </a:cubicBezTo>
                  <a:cubicBezTo>
                    <a:pt x="2003" y="1974"/>
                    <a:pt x="1970" y="1974"/>
                    <a:pt x="1937" y="1970"/>
                  </a:cubicBezTo>
                  <a:cubicBezTo>
                    <a:pt x="1937" y="1967"/>
                    <a:pt x="1937" y="1963"/>
                    <a:pt x="1934" y="1963"/>
                  </a:cubicBezTo>
                  <a:lnTo>
                    <a:pt x="1934" y="1963"/>
                  </a:lnTo>
                  <a:lnTo>
                    <a:pt x="1934" y="1963"/>
                  </a:lnTo>
                  <a:cubicBezTo>
                    <a:pt x="1974" y="1950"/>
                    <a:pt x="2013" y="1953"/>
                    <a:pt x="2050" y="1950"/>
                  </a:cubicBezTo>
                  <a:cubicBezTo>
                    <a:pt x="2074" y="1950"/>
                    <a:pt x="2097" y="1957"/>
                    <a:pt x="2117" y="1943"/>
                  </a:cubicBezTo>
                  <a:lnTo>
                    <a:pt x="2117" y="1943"/>
                  </a:lnTo>
                  <a:lnTo>
                    <a:pt x="2117" y="1943"/>
                  </a:lnTo>
                  <a:cubicBezTo>
                    <a:pt x="2144" y="1940"/>
                    <a:pt x="2171" y="1947"/>
                    <a:pt x="2194" y="1937"/>
                  </a:cubicBezTo>
                  <a:cubicBezTo>
                    <a:pt x="2285" y="1933"/>
                    <a:pt x="2372" y="1920"/>
                    <a:pt x="2463" y="1913"/>
                  </a:cubicBezTo>
                  <a:lnTo>
                    <a:pt x="2463" y="1913"/>
                  </a:lnTo>
                  <a:lnTo>
                    <a:pt x="2463" y="1913"/>
                  </a:lnTo>
                  <a:cubicBezTo>
                    <a:pt x="2486" y="1917"/>
                    <a:pt x="2510" y="1917"/>
                    <a:pt x="2530" y="1906"/>
                  </a:cubicBezTo>
                  <a:cubicBezTo>
                    <a:pt x="2564" y="1906"/>
                    <a:pt x="2600" y="1910"/>
                    <a:pt x="2631" y="1900"/>
                  </a:cubicBezTo>
                  <a:lnTo>
                    <a:pt x="2631" y="1900"/>
                  </a:lnTo>
                  <a:cubicBezTo>
                    <a:pt x="2671" y="1893"/>
                    <a:pt x="2711" y="1903"/>
                    <a:pt x="2748" y="1886"/>
                  </a:cubicBezTo>
                  <a:cubicBezTo>
                    <a:pt x="2815" y="1886"/>
                    <a:pt x="2886" y="1880"/>
                    <a:pt x="2953" y="1870"/>
                  </a:cubicBezTo>
                  <a:cubicBezTo>
                    <a:pt x="3007" y="1866"/>
                    <a:pt x="3060" y="1873"/>
                    <a:pt x="3114" y="1863"/>
                  </a:cubicBezTo>
                  <a:cubicBezTo>
                    <a:pt x="3118" y="1863"/>
                    <a:pt x="3118" y="1863"/>
                    <a:pt x="3118" y="1863"/>
                  </a:cubicBezTo>
                  <a:cubicBezTo>
                    <a:pt x="3121" y="1860"/>
                    <a:pt x="3121" y="1860"/>
                    <a:pt x="3121" y="1860"/>
                  </a:cubicBezTo>
                  <a:cubicBezTo>
                    <a:pt x="3151" y="1860"/>
                    <a:pt x="3181" y="1860"/>
                    <a:pt x="3211" y="1860"/>
                  </a:cubicBezTo>
                  <a:cubicBezTo>
                    <a:pt x="3262" y="1863"/>
                    <a:pt x="3309" y="1860"/>
                    <a:pt x="3356" y="1842"/>
                  </a:cubicBezTo>
                  <a:cubicBezTo>
                    <a:pt x="3386" y="1842"/>
                    <a:pt x="3416" y="1842"/>
                    <a:pt x="3443" y="1832"/>
                  </a:cubicBezTo>
                  <a:cubicBezTo>
                    <a:pt x="3457" y="1832"/>
                    <a:pt x="3473" y="1832"/>
                    <a:pt x="3483" y="1826"/>
                  </a:cubicBezTo>
                  <a:lnTo>
                    <a:pt x="3483" y="1826"/>
                  </a:lnTo>
                  <a:lnTo>
                    <a:pt x="3483" y="1826"/>
                  </a:lnTo>
                  <a:lnTo>
                    <a:pt x="3483" y="1826"/>
                  </a:lnTo>
                  <a:lnTo>
                    <a:pt x="3483" y="1826"/>
                  </a:lnTo>
                  <a:cubicBezTo>
                    <a:pt x="3524" y="1823"/>
                    <a:pt x="3564" y="1826"/>
                    <a:pt x="3601" y="1816"/>
                  </a:cubicBezTo>
                  <a:cubicBezTo>
                    <a:pt x="3604" y="1816"/>
                    <a:pt x="3607" y="1816"/>
                    <a:pt x="3611" y="1813"/>
                  </a:cubicBezTo>
                  <a:cubicBezTo>
                    <a:pt x="3624" y="1813"/>
                    <a:pt x="3638" y="1813"/>
                    <a:pt x="3651" y="1813"/>
                  </a:cubicBezTo>
                  <a:cubicBezTo>
                    <a:pt x="3654" y="1813"/>
                    <a:pt x="3658" y="1813"/>
                    <a:pt x="3665" y="1813"/>
                  </a:cubicBezTo>
                  <a:cubicBezTo>
                    <a:pt x="3678" y="1813"/>
                    <a:pt x="3691" y="1813"/>
                    <a:pt x="3705" y="1806"/>
                  </a:cubicBezTo>
                  <a:cubicBezTo>
                    <a:pt x="3708" y="1806"/>
                    <a:pt x="3711" y="1806"/>
                    <a:pt x="3715" y="1802"/>
                  </a:cubicBezTo>
                  <a:cubicBezTo>
                    <a:pt x="3718" y="1806"/>
                    <a:pt x="3722" y="1806"/>
                    <a:pt x="3728" y="1802"/>
                  </a:cubicBezTo>
                  <a:cubicBezTo>
                    <a:pt x="3762" y="1829"/>
                    <a:pt x="3789" y="1863"/>
                    <a:pt x="3819" y="1893"/>
                  </a:cubicBezTo>
                  <a:cubicBezTo>
                    <a:pt x="3826" y="1900"/>
                    <a:pt x="3832" y="1906"/>
                    <a:pt x="3819" y="1913"/>
                  </a:cubicBezTo>
                  <a:cubicBezTo>
                    <a:pt x="3816" y="1933"/>
                    <a:pt x="3829" y="1930"/>
                    <a:pt x="3846" y="1927"/>
                  </a:cubicBezTo>
                  <a:cubicBezTo>
                    <a:pt x="3849" y="1923"/>
                    <a:pt x="3853" y="1923"/>
                    <a:pt x="3856" y="1923"/>
                  </a:cubicBezTo>
                  <a:cubicBezTo>
                    <a:pt x="3859" y="1923"/>
                    <a:pt x="3863" y="1920"/>
                    <a:pt x="3863" y="1917"/>
                  </a:cubicBezTo>
                  <a:cubicBezTo>
                    <a:pt x="3863" y="1917"/>
                    <a:pt x="3863" y="1913"/>
                    <a:pt x="3866" y="1913"/>
                  </a:cubicBezTo>
                  <a:lnTo>
                    <a:pt x="3866" y="1910"/>
                  </a:lnTo>
                  <a:cubicBezTo>
                    <a:pt x="3869" y="1910"/>
                    <a:pt x="3873" y="1906"/>
                    <a:pt x="3873" y="1906"/>
                  </a:cubicBezTo>
                  <a:cubicBezTo>
                    <a:pt x="3873" y="1903"/>
                    <a:pt x="3873" y="1900"/>
                    <a:pt x="3869" y="1896"/>
                  </a:cubicBezTo>
                  <a:lnTo>
                    <a:pt x="3869" y="1896"/>
                  </a:lnTo>
                  <a:cubicBezTo>
                    <a:pt x="3859" y="1893"/>
                    <a:pt x="3863" y="1883"/>
                    <a:pt x="3856" y="1880"/>
                  </a:cubicBezTo>
                  <a:cubicBezTo>
                    <a:pt x="3853" y="1876"/>
                    <a:pt x="3849" y="1873"/>
                    <a:pt x="3843" y="1870"/>
                  </a:cubicBezTo>
                  <a:lnTo>
                    <a:pt x="3843" y="1870"/>
                  </a:lnTo>
                  <a:cubicBezTo>
                    <a:pt x="3839" y="1866"/>
                    <a:pt x="3836" y="1863"/>
                    <a:pt x="3832" y="1860"/>
                  </a:cubicBezTo>
                  <a:lnTo>
                    <a:pt x="3832" y="1860"/>
                  </a:lnTo>
                  <a:cubicBezTo>
                    <a:pt x="3822" y="1836"/>
                    <a:pt x="3806" y="1819"/>
                    <a:pt x="3782" y="1802"/>
                  </a:cubicBezTo>
                  <a:cubicBezTo>
                    <a:pt x="3782" y="1799"/>
                    <a:pt x="3779" y="1799"/>
                    <a:pt x="3779" y="1799"/>
                  </a:cubicBezTo>
                  <a:cubicBezTo>
                    <a:pt x="3782" y="1799"/>
                    <a:pt x="3789" y="1799"/>
                    <a:pt x="3792" y="1802"/>
                  </a:cubicBezTo>
                  <a:cubicBezTo>
                    <a:pt x="3796" y="1806"/>
                    <a:pt x="3799" y="1806"/>
                    <a:pt x="3802" y="1809"/>
                  </a:cubicBezTo>
                  <a:cubicBezTo>
                    <a:pt x="3806" y="1813"/>
                    <a:pt x="3809" y="1813"/>
                    <a:pt x="3812" y="1816"/>
                  </a:cubicBezTo>
                  <a:cubicBezTo>
                    <a:pt x="3812" y="1819"/>
                    <a:pt x="3816" y="1819"/>
                    <a:pt x="3816" y="1819"/>
                  </a:cubicBezTo>
                  <a:cubicBezTo>
                    <a:pt x="3819" y="1823"/>
                    <a:pt x="3822" y="1826"/>
                    <a:pt x="3829" y="1826"/>
                  </a:cubicBezTo>
                  <a:cubicBezTo>
                    <a:pt x="3829" y="1829"/>
                    <a:pt x="3832" y="1829"/>
                    <a:pt x="3832" y="1829"/>
                  </a:cubicBezTo>
                  <a:cubicBezTo>
                    <a:pt x="3836" y="1832"/>
                    <a:pt x="3839" y="1836"/>
                    <a:pt x="3843" y="1842"/>
                  </a:cubicBezTo>
                  <a:cubicBezTo>
                    <a:pt x="3849" y="1842"/>
                    <a:pt x="3853" y="1846"/>
                    <a:pt x="3856" y="1849"/>
                  </a:cubicBezTo>
                  <a:cubicBezTo>
                    <a:pt x="3863" y="1853"/>
                    <a:pt x="3869" y="1856"/>
                    <a:pt x="3869" y="1860"/>
                  </a:cubicBezTo>
                  <a:cubicBezTo>
                    <a:pt x="3873" y="1860"/>
                    <a:pt x="3876" y="1860"/>
                    <a:pt x="3879" y="1860"/>
                  </a:cubicBezTo>
                  <a:cubicBezTo>
                    <a:pt x="3879" y="1863"/>
                    <a:pt x="3879" y="1863"/>
                    <a:pt x="3879" y="1863"/>
                  </a:cubicBezTo>
                  <a:cubicBezTo>
                    <a:pt x="3883" y="1866"/>
                    <a:pt x="3883" y="1866"/>
                    <a:pt x="3883" y="1870"/>
                  </a:cubicBezTo>
                  <a:cubicBezTo>
                    <a:pt x="3886" y="1870"/>
                    <a:pt x="3886" y="1870"/>
                    <a:pt x="3889" y="1870"/>
                  </a:cubicBezTo>
                  <a:cubicBezTo>
                    <a:pt x="3889" y="1870"/>
                    <a:pt x="3893" y="1870"/>
                    <a:pt x="3893" y="1873"/>
                  </a:cubicBezTo>
                  <a:lnTo>
                    <a:pt x="3896" y="1873"/>
                  </a:lnTo>
                  <a:cubicBezTo>
                    <a:pt x="3896" y="1876"/>
                    <a:pt x="3896" y="1876"/>
                    <a:pt x="3896" y="1876"/>
                  </a:cubicBezTo>
                  <a:cubicBezTo>
                    <a:pt x="3900" y="1880"/>
                    <a:pt x="3900" y="1880"/>
                    <a:pt x="3903" y="1880"/>
                  </a:cubicBezTo>
                  <a:lnTo>
                    <a:pt x="3903" y="1880"/>
                  </a:lnTo>
                  <a:lnTo>
                    <a:pt x="3906" y="1880"/>
                  </a:lnTo>
                  <a:cubicBezTo>
                    <a:pt x="3903" y="1883"/>
                    <a:pt x="3906" y="1886"/>
                    <a:pt x="3910" y="1886"/>
                  </a:cubicBezTo>
                  <a:cubicBezTo>
                    <a:pt x="3913" y="1886"/>
                    <a:pt x="3916" y="1886"/>
                    <a:pt x="3920" y="1886"/>
                  </a:cubicBezTo>
                  <a:cubicBezTo>
                    <a:pt x="3923" y="1893"/>
                    <a:pt x="3926" y="1896"/>
                    <a:pt x="3933" y="1896"/>
                  </a:cubicBezTo>
                  <a:lnTo>
                    <a:pt x="3933" y="1896"/>
                  </a:lnTo>
                  <a:cubicBezTo>
                    <a:pt x="3936" y="1900"/>
                    <a:pt x="3943" y="1903"/>
                    <a:pt x="3947" y="1906"/>
                  </a:cubicBezTo>
                  <a:cubicBezTo>
                    <a:pt x="3947" y="1913"/>
                    <a:pt x="3950" y="1913"/>
                    <a:pt x="3960" y="1917"/>
                  </a:cubicBezTo>
                  <a:cubicBezTo>
                    <a:pt x="3967" y="1930"/>
                    <a:pt x="3983" y="1937"/>
                    <a:pt x="3997" y="1947"/>
                  </a:cubicBezTo>
                  <a:lnTo>
                    <a:pt x="3997" y="1947"/>
                  </a:lnTo>
                  <a:cubicBezTo>
                    <a:pt x="4000" y="1953"/>
                    <a:pt x="4007" y="1960"/>
                    <a:pt x="4014" y="1967"/>
                  </a:cubicBezTo>
                  <a:cubicBezTo>
                    <a:pt x="4020" y="1970"/>
                    <a:pt x="4027" y="1970"/>
                    <a:pt x="4034" y="1974"/>
                  </a:cubicBezTo>
                  <a:cubicBezTo>
                    <a:pt x="4034" y="1977"/>
                    <a:pt x="4034" y="1977"/>
                    <a:pt x="4034" y="1977"/>
                  </a:cubicBezTo>
                  <a:cubicBezTo>
                    <a:pt x="4037" y="1980"/>
                    <a:pt x="4037" y="1980"/>
                    <a:pt x="4037" y="1980"/>
                  </a:cubicBezTo>
                  <a:cubicBezTo>
                    <a:pt x="4030" y="2010"/>
                    <a:pt x="4037" y="2041"/>
                    <a:pt x="4040" y="2071"/>
                  </a:cubicBezTo>
                  <a:lnTo>
                    <a:pt x="4040" y="2071"/>
                  </a:lnTo>
                  <a:lnTo>
                    <a:pt x="4040" y="2071"/>
                  </a:lnTo>
                  <a:cubicBezTo>
                    <a:pt x="4037" y="2074"/>
                    <a:pt x="4037" y="2078"/>
                    <a:pt x="4037" y="2081"/>
                  </a:cubicBezTo>
                  <a:lnTo>
                    <a:pt x="4040" y="2081"/>
                  </a:lnTo>
                  <a:cubicBezTo>
                    <a:pt x="4024" y="2084"/>
                    <a:pt x="4037" y="2101"/>
                    <a:pt x="4024" y="2111"/>
                  </a:cubicBezTo>
                  <a:cubicBezTo>
                    <a:pt x="4027" y="2114"/>
                    <a:pt x="4027" y="2114"/>
                    <a:pt x="4027" y="2114"/>
                  </a:cubicBezTo>
                  <a:cubicBezTo>
                    <a:pt x="4024" y="2118"/>
                    <a:pt x="4024" y="2118"/>
                    <a:pt x="4024" y="2118"/>
                  </a:cubicBezTo>
                  <a:cubicBezTo>
                    <a:pt x="4017" y="2121"/>
                    <a:pt x="4014" y="2128"/>
                    <a:pt x="4014" y="2135"/>
                  </a:cubicBezTo>
                  <a:cubicBezTo>
                    <a:pt x="4007" y="2121"/>
                    <a:pt x="4000" y="2108"/>
                    <a:pt x="3987" y="2098"/>
                  </a:cubicBezTo>
                  <a:cubicBezTo>
                    <a:pt x="3983" y="2098"/>
                    <a:pt x="3983" y="2094"/>
                    <a:pt x="3983" y="2091"/>
                  </a:cubicBezTo>
                  <a:cubicBezTo>
                    <a:pt x="3980" y="2088"/>
                    <a:pt x="3980" y="2081"/>
                    <a:pt x="3973" y="2081"/>
                  </a:cubicBezTo>
                  <a:cubicBezTo>
                    <a:pt x="3977" y="2078"/>
                    <a:pt x="3977" y="2074"/>
                    <a:pt x="3973" y="2071"/>
                  </a:cubicBezTo>
                  <a:cubicBezTo>
                    <a:pt x="3953" y="2044"/>
                    <a:pt x="3933" y="2017"/>
                    <a:pt x="3920" y="1987"/>
                  </a:cubicBezTo>
                  <a:cubicBezTo>
                    <a:pt x="3913" y="1980"/>
                    <a:pt x="3906" y="1974"/>
                    <a:pt x="3893" y="1970"/>
                  </a:cubicBezTo>
                  <a:lnTo>
                    <a:pt x="3893" y="1970"/>
                  </a:lnTo>
                  <a:cubicBezTo>
                    <a:pt x="3883" y="1977"/>
                    <a:pt x="3883" y="1987"/>
                    <a:pt x="3886" y="1994"/>
                  </a:cubicBezTo>
                  <a:cubicBezTo>
                    <a:pt x="3903" y="2027"/>
                    <a:pt x="3920" y="2061"/>
                    <a:pt x="3943" y="2091"/>
                  </a:cubicBezTo>
                  <a:cubicBezTo>
                    <a:pt x="3960" y="2142"/>
                    <a:pt x="3980" y="2192"/>
                    <a:pt x="3973" y="2245"/>
                  </a:cubicBezTo>
                  <a:cubicBezTo>
                    <a:pt x="3983" y="2256"/>
                    <a:pt x="3973" y="2272"/>
                    <a:pt x="3983" y="2286"/>
                  </a:cubicBezTo>
                  <a:lnTo>
                    <a:pt x="3987" y="2286"/>
                  </a:lnTo>
                  <a:cubicBezTo>
                    <a:pt x="3980" y="2296"/>
                    <a:pt x="3980" y="2309"/>
                    <a:pt x="3977" y="2319"/>
                  </a:cubicBezTo>
                  <a:cubicBezTo>
                    <a:pt x="3977" y="2316"/>
                    <a:pt x="3973" y="2313"/>
                    <a:pt x="3973" y="2309"/>
                  </a:cubicBezTo>
                  <a:cubicBezTo>
                    <a:pt x="3950" y="2303"/>
                    <a:pt x="3957" y="2289"/>
                    <a:pt x="3957" y="2279"/>
                  </a:cubicBezTo>
                  <a:cubicBezTo>
                    <a:pt x="3957" y="2249"/>
                    <a:pt x="3953" y="2225"/>
                    <a:pt x="3936" y="2199"/>
                  </a:cubicBezTo>
                  <a:lnTo>
                    <a:pt x="3936" y="2199"/>
                  </a:lnTo>
                  <a:cubicBezTo>
                    <a:pt x="3936" y="2195"/>
                    <a:pt x="3936" y="2192"/>
                    <a:pt x="3933" y="2192"/>
                  </a:cubicBezTo>
                  <a:cubicBezTo>
                    <a:pt x="3933" y="2192"/>
                    <a:pt x="3930" y="2192"/>
                    <a:pt x="3930" y="2195"/>
                  </a:cubicBezTo>
                  <a:cubicBezTo>
                    <a:pt x="3930" y="2192"/>
                    <a:pt x="3933" y="2192"/>
                    <a:pt x="3933" y="2192"/>
                  </a:cubicBezTo>
                  <a:cubicBezTo>
                    <a:pt x="3926" y="2152"/>
                    <a:pt x="3913" y="2114"/>
                    <a:pt x="3896" y="2078"/>
                  </a:cubicBezTo>
                  <a:lnTo>
                    <a:pt x="3896" y="2078"/>
                  </a:lnTo>
                  <a:cubicBezTo>
                    <a:pt x="3896" y="2074"/>
                    <a:pt x="3896" y="2074"/>
                    <a:pt x="3893" y="2071"/>
                  </a:cubicBezTo>
                  <a:lnTo>
                    <a:pt x="3893" y="2071"/>
                  </a:lnTo>
                  <a:cubicBezTo>
                    <a:pt x="3886" y="2047"/>
                    <a:pt x="3879" y="2024"/>
                    <a:pt x="3856" y="2007"/>
                  </a:cubicBezTo>
                  <a:cubicBezTo>
                    <a:pt x="3843" y="2004"/>
                    <a:pt x="3836" y="2007"/>
                    <a:pt x="3843" y="2017"/>
                  </a:cubicBezTo>
                  <a:cubicBezTo>
                    <a:pt x="3843" y="2037"/>
                    <a:pt x="3822" y="2034"/>
                    <a:pt x="3806" y="2034"/>
                  </a:cubicBezTo>
                  <a:cubicBezTo>
                    <a:pt x="3758" y="2034"/>
                    <a:pt x="3711" y="2034"/>
                    <a:pt x="3661" y="2034"/>
                  </a:cubicBezTo>
                  <a:cubicBezTo>
                    <a:pt x="3658" y="2037"/>
                    <a:pt x="3658" y="2041"/>
                    <a:pt x="3665" y="2044"/>
                  </a:cubicBezTo>
                  <a:cubicBezTo>
                    <a:pt x="3711" y="2044"/>
                    <a:pt x="3758" y="2047"/>
                    <a:pt x="3806" y="2051"/>
                  </a:cubicBezTo>
                  <a:lnTo>
                    <a:pt x="3806" y="2051"/>
                  </a:lnTo>
                  <a:cubicBezTo>
                    <a:pt x="3822" y="2054"/>
                    <a:pt x="3839" y="2054"/>
                    <a:pt x="3853" y="2054"/>
                  </a:cubicBezTo>
                  <a:cubicBezTo>
                    <a:pt x="3856" y="2061"/>
                    <a:pt x="3856" y="2064"/>
                    <a:pt x="3856" y="2071"/>
                  </a:cubicBezTo>
                  <a:cubicBezTo>
                    <a:pt x="3816" y="2081"/>
                    <a:pt x="3779" y="2067"/>
                    <a:pt x="3738" y="2071"/>
                  </a:cubicBezTo>
                  <a:cubicBezTo>
                    <a:pt x="3732" y="2071"/>
                    <a:pt x="3722" y="2071"/>
                    <a:pt x="3715" y="2071"/>
                  </a:cubicBezTo>
                  <a:cubicBezTo>
                    <a:pt x="3678" y="2061"/>
                    <a:pt x="3644" y="2074"/>
                    <a:pt x="3611" y="2074"/>
                  </a:cubicBezTo>
                  <a:cubicBezTo>
                    <a:pt x="3644" y="2081"/>
                    <a:pt x="3678" y="2081"/>
                    <a:pt x="3715" y="2081"/>
                  </a:cubicBezTo>
                  <a:lnTo>
                    <a:pt x="3715" y="2081"/>
                  </a:lnTo>
                  <a:cubicBezTo>
                    <a:pt x="3718" y="2084"/>
                    <a:pt x="3722" y="2084"/>
                    <a:pt x="3725" y="2081"/>
                  </a:cubicBezTo>
                  <a:lnTo>
                    <a:pt x="3725" y="2081"/>
                  </a:lnTo>
                  <a:cubicBezTo>
                    <a:pt x="3755" y="2091"/>
                    <a:pt x="3786" y="2088"/>
                    <a:pt x="3819" y="2088"/>
                  </a:cubicBezTo>
                  <a:lnTo>
                    <a:pt x="3819" y="2088"/>
                  </a:lnTo>
                  <a:cubicBezTo>
                    <a:pt x="3839" y="2094"/>
                    <a:pt x="3863" y="2088"/>
                    <a:pt x="3879" y="2101"/>
                  </a:cubicBezTo>
                  <a:lnTo>
                    <a:pt x="3879" y="2101"/>
                  </a:lnTo>
                  <a:cubicBezTo>
                    <a:pt x="3879" y="2104"/>
                    <a:pt x="3879" y="2104"/>
                    <a:pt x="3879" y="2104"/>
                  </a:cubicBezTo>
                  <a:cubicBezTo>
                    <a:pt x="3883" y="2104"/>
                    <a:pt x="3883" y="2104"/>
                    <a:pt x="3883" y="2104"/>
                  </a:cubicBezTo>
                  <a:cubicBezTo>
                    <a:pt x="3879" y="2104"/>
                    <a:pt x="3879" y="2104"/>
                    <a:pt x="3879" y="2104"/>
                  </a:cubicBezTo>
                  <a:cubicBezTo>
                    <a:pt x="3866" y="2121"/>
                    <a:pt x="3843" y="2118"/>
                    <a:pt x="3822" y="2118"/>
                  </a:cubicBezTo>
                  <a:cubicBezTo>
                    <a:pt x="3796" y="2118"/>
                    <a:pt x="3768" y="2111"/>
                    <a:pt x="3742" y="2118"/>
                  </a:cubicBezTo>
                  <a:cubicBezTo>
                    <a:pt x="3695" y="2104"/>
                    <a:pt x="3648" y="2104"/>
                    <a:pt x="3597" y="2108"/>
                  </a:cubicBezTo>
                  <a:lnTo>
                    <a:pt x="3597" y="2108"/>
                  </a:lnTo>
                  <a:lnTo>
                    <a:pt x="3597" y="2108"/>
                  </a:lnTo>
                  <a:cubicBezTo>
                    <a:pt x="3587" y="2108"/>
                    <a:pt x="3574" y="2108"/>
                    <a:pt x="3564" y="2108"/>
                  </a:cubicBezTo>
                  <a:lnTo>
                    <a:pt x="3564" y="2108"/>
                  </a:lnTo>
                  <a:cubicBezTo>
                    <a:pt x="3473" y="2091"/>
                    <a:pt x="3383" y="2094"/>
                    <a:pt x="3289" y="2101"/>
                  </a:cubicBezTo>
                  <a:cubicBezTo>
                    <a:pt x="3282" y="2104"/>
                    <a:pt x="3282" y="2111"/>
                    <a:pt x="3289" y="2114"/>
                  </a:cubicBezTo>
                  <a:cubicBezTo>
                    <a:pt x="3346" y="2114"/>
                    <a:pt x="3400" y="2118"/>
                    <a:pt x="3457" y="2118"/>
                  </a:cubicBezTo>
                  <a:cubicBezTo>
                    <a:pt x="3473" y="2118"/>
                    <a:pt x="3490" y="2118"/>
                    <a:pt x="3507" y="2118"/>
                  </a:cubicBezTo>
                  <a:cubicBezTo>
                    <a:pt x="3517" y="2128"/>
                    <a:pt x="3527" y="2124"/>
                    <a:pt x="3537" y="2118"/>
                  </a:cubicBezTo>
                  <a:lnTo>
                    <a:pt x="3537" y="2118"/>
                  </a:lnTo>
                  <a:cubicBezTo>
                    <a:pt x="3557" y="2124"/>
                    <a:pt x="3577" y="2128"/>
                    <a:pt x="3597" y="2124"/>
                  </a:cubicBezTo>
                  <a:cubicBezTo>
                    <a:pt x="3644" y="2128"/>
                    <a:pt x="3691" y="2131"/>
                    <a:pt x="3742" y="2124"/>
                  </a:cubicBezTo>
                  <a:lnTo>
                    <a:pt x="3742" y="2124"/>
                  </a:lnTo>
                  <a:cubicBezTo>
                    <a:pt x="3789" y="2131"/>
                    <a:pt x="3836" y="2131"/>
                    <a:pt x="3883" y="2128"/>
                  </a:cubicBezTo>
                  <a:lnTo>
                    <a:pt x="3883" y="2128"/>
                  </a:lnTo>
                  <a:cubicBezTo>
                    <a:pt x="3886" y="2135"/>
                    <a:pt x="3889" y="2145"/>
                    <a:pt x="3893" y="2152"/>
                  </a:cubicBezTo>
                  <a:lnTo>
                    <a:pt x="3893" y="2152"/>
                  </a:lnTo>
                  <a:cubicBezTo>
                    <a:pt x="3856" y="2155"/>
                    <a:pt x="3819" y="2155"/>
                    <a:pt x="3779" y="2155"/>
                  </a:cubicBezTo>
                  <a:cubicBezTo>
                    <a:pt x="3772" y="2162"/>
                    <a:pt x="3772" y="2165"/>
                    <a:pt x="3779" y="2171"/>
                  </a:cubicBezTo>
                  <a:cubicBezTo>
                    <a:pt x="3819" y="2171"/>
                    <a:pt x="3859" y="2178"/>
                    <a:pt x="3896" y="2162"/>
                  </a:cubicBezTo>
                  <a:cubicBezTo>
                    <a:pt x="3906" y="2178"/>
                    <a:pt x="3910" y="2192"/>
                    <a:pt x="3906" y="2209"/>
                  </a:cubicBezTo>
                  <a:cubicBezTo>
                    <a:pt x="3910" y="2209"/>
                    <a:pt x="3910" y="2209"/>
                    <a:pt x="3910" y="2212"/>
                  </a:cubicBezTo>
                  <a:lnTo>
                    <a:pt x="3910" y="2212"/>
                  </a:lnTo>
                  <a:cubicBezTo>
                    <a:pt x="3906" y="2209"/>
                    <a:pt x="3906" y="2209"/>
                    <a:pt x="3906" y="2209"/>
                  </a:cubicBezTo>
                  <a:cubicBezTo>
                    <a:pt x="3876" y="2225"/>
                    <a:pt x="3839" y="2215"/>
                    <a:pt x="3806" y="2219"/>
                  </a:cubicBezTo>
                  <a:cubicBezTo>
                    <a:pt x="3799" y="2229"/>
                    <a:pt x="3775" y="2225"/>
                    <a:pt x="3765" y="2235"/>
                  </a:cubicBezTo>
                  <a:cubicBezTo>
                    <a:pt x="3819" y="2239"/>
                    <a:pt x="3869" y="2232"/>
                    <a:pt x="3920" y="2229"/>
                  </a:cubicBezTo>
                  <a:cubicBezTo>
                    <a:pt x="3920" y="2242"/>
                    <a:pt x="3933" y="2252"/>
                    <a:pt x="3920" y="2266"/>
                  </a:cubicBezTo>
                  <a:cubicBezTo>
                    <a:pt x="3910" y="2266"/>
                    <a:pt x="3900" y="2266"/>
                    <a:pt x="3893" y="2272"/>
                  </a:cubicBezTo>
                  <a:cubicBezTo>
                    <a:pt x="3889" y="2272"/>
                    <a:pt x="3886" y="2272"/>
                    <a:pt x="3883" y="2272"/>
                  </a:cubicBezTo>
                  <a:lnTo>
                    <a:pt x="3883" y="2272"/>
                  </a:lnTo>
                  <a:cubicBezTo>
                    <a:pt x="3836" y="2262"/>
                    <a:pt x="3789" y="2269"/>
                    <a:pt x="3742" y="2272"/>
                  </a:cubicBezTo>
                  <a:cubicBezTo>
                    <a:pt x="3725" y="2262"/>
                    <a:pt x="3708" y="2266"/>
                    <a:pt x="3688" y="2266"/>
                  </a:cubicBezTo>
                  <a:cubicBezTo>
                    <a:pt x="3688" y="2266"/>
                    <a:pt x="3688" y="2269"/>
                    <a:pt x="3685" y="2272"/>
                  </a:cubicBezTo>
                  <a:cubicBezTo>
                    <a:pt x="3678" y="2272"/>
                    <a:pt x="3678" y="2272"/>
                    <a:pt x="3678" y="2272"/>
                  </a:cubicBezTo>
                  <a:lnTo>
                    <a:pt x="3678" y="2272"/>
                  </a:lnTo>
                  <a:cubicBezTo>
                    <a:pt x="3665" y="2262"/>
                    <a:pt x="3648" y="2266"/>
                    <a:pt x="3634" y="2272"/>
                  </a:cubicBezTo>
                  <a:cubicBezTo>
                    <a:pt x="3628" y="2272"/>
                    <a:pt x="3621" y="2272"/>
                    <a:pt x="3611" y="2272"/>
                  </a:cubicBezTo>
                  <a:cubicBezTo>
                    <a:pt x="3567" y="2256"/>
                    <a:pt x="3527" y="2272"/>
                    <a:pt x="3483" y="2272"/>
                  </a:cubicBezTo>
                  <a:lnTo>
                    <a:pt x="3483" y="2272"/>
                  </a:lnTo>
                  <a:lnTo>
                    <a:pt x="3483" y="2272"/>
                  </a:lnTo>
                  <a:cubicBezTo>
                    <a:pt x="3477" y="2272"/>
                    <a:pt x="3473" y="2272"/>
                    <a:pt x="3470" y="2276"/>
                  </a:cubicBezTo>
                  <a:cubicBezTo>
                    <a:pt x="3467" y="2276"/>
                    <a:pt x="3460" y="2272"/>
                    <a:pt x="3457" y="2272"/>
                  </a:cubicBezTo>
                  <a:cubicBezTo>
                    <a:pt x="3423" y="2276"/>
                    <a:pt x="3386" y="2266"/>
                    <a:pt x="3352" y="2282"/>
                  </a:cubicBezTo>
                  <a:cubicBezTo>
                    <a:pt x="3349" y="2286"/>
                    <a:pt x="3349" y="2289"/>
                    <a:pt x="3352" y="2292"/>
                  </a:cubicBezTo>
                  <a:cubicBezTo>
                    <a:pt x="3379" y="2296"/>
                    <a:pt x="3403" y="2299"/>
                    <a:pt x="3429" y="2299"/>
                  </a:cubicBezTo>
                  <a:cubicBezTo>
                    <a:pt x="3433" y="2299"/>
                    <a:pt x="3443" y="2296"/>
                    <a:pt x="3443" y="2292"/>
                  </a:cubicBezTo>
                  <a:lnTo>
                    <a:pt x="3443" y="2292"/>
                  </a:lnTo>
                  <a:cubicBezTo>
                    <a:pt x="3446" y="2292"/>
                    <a:pt x="3450" y="2296"/>
                    <a:pt x="3453" y="2296"/>
                  </a:cubicBezTo>
                  <a:cubicBezTo>
                    <a:pt x="3507" y="2296"/>
                    <a:pt x="3557" y="2299"/>
                    <a:pt x="3611" y="2292"/>
                  </a:cubicBezTo>
                  <a:cubicBezTo>
                    <a:pt x="3614" y="2292"/>
                    <a:pt x="3621" y="2292"/>
                    <a:pt x="3624" y="2289"/>
                  </a:cubicBezTo>
                  <a:cubicBezTo>
                    <a:pt x="3624" y="2292"/>
                    <a:pt x="3624" y="2292"/>
                    <a:pt x="3624" y="2292"/>
                  </a:cubicBezTo>
                  <a:cubicBezTo>
                    <a:pt x="3631" y="2296"/>
                    <a:pt x="3641" y="2296"/>
                    <a:pt x="3648" y="2296"/>
                  </a:cubicBezTo>
                  <a:cubicBezTo>
                    <a:pt x="3654" y="2292"/>
                    <a:pt x="3658" y="2292"/>
                    <a:pt x="3665" y="2292"/>
                  </a:cubicBezTo>
                  <a:cubicBezTo>
                    <a:pt x="3668" y="2292"/>
                    <a:pt x="3671" y="2292"/>
                    <a:pt x="3675" y="2292"/>
                  </a:cubicBezTo>
                  <a:cubicBezTo>
                    <a:pt x="3678" y="2292"/>
                    <a:pt x="3685" y="2292"/>
                    <a:pt x="3691" y="2296"/>
                  </a:cubicBezTo>
                  <a:cubicBezTo>
                    <a:pt x="3691" y="2296"/>
                    <a:pt x="3695" y="2296"/>
                    <a:pt x="3698" y="2296"/>
                  </a:cubicBezTo>
                  <a:cubicBezTo>
                    <a:pt x="3701" y="2296"/>
                    <a:pt x="3701" y="2292"/>
                    <a:pt x="3701" y="2292"/>
                  </a:cubicBezTo>
                  <a:cubicBezTo>
                    <a:pt x="3705" y="2296"/>
                    <a:pt x="3708" y="2296"/>
                    <a:pt x="3711" y="2289"/>
                  </a:cubicBezTo>
                  <a:cubicBezTo>
                    <a:pt x="3718" y="2286"/>
                    <a:pt x="3722" y="2286"/>
                    <a:pt x="3728" y="2282"/>
                  </a:cubicBezTo>
                  <a:cubicBezTo>
                    <a:pt x="3728" y="2286"/>
                    <a:pt x="3728" y="2286"/>
                    <a:pt x="3728" y="2286"/>
                  </a:cubicBezTo>
                  <a:cubicBezTo>
                    <a:pt x="3732" y="2286"/>
                    <a:pt x="3738" y="2289"/>
                    <a:pt x="3742" y="2292"/>
                  </a:cubicBezTo>
                  <a:cubicBezTo>
                    <a:pt x="3758" y="2292"/>
                    <a:pt x="3772" y="2292"/>
                    <a:pt x="3789" y="2292"/>
                  </a:cubicBezTo>
                  <a:cubicBezTo>
                    <a:pt x="3799" y="2286"/>
                    <a:pt x="3809" y="2286"/>
                    <a:pt x="3819" y="2292"/>
                  </a:cubicBezTo>
                  <a:cubicBezTo>
                    <a:pt x="3846" y="2292"/>
                    <a:pt x="3869" y="2292"/>
                    <a:pt x="3896" y="2292"/>
                  </a:cubicBezTo>
                  <a:cubicBezTo>
                    <a:pt x="3900" y="2292"/>
                    <a:pt x="3903" y="2296"/>
                    <a:pt x="3903" y="2299"/>
                  </a:cubicBezTo>
                  <a:cubicBezTo>
                    <a:pt x="3906" y="2299"/>
                    <a:pt x="3910" y="2303"/>
                    <a:pt x="3910" y="2306"/>
                  </a:cubicBezTo>
                  <a:cubicBezTo>
                    <a:pt x="3910" y="2309"/>
                    <a:pt x="3913" y="2309"/>
                    <a:pt x="3913" y="2313"/>
                  </a:cubicBezTo>
                  <a:lnTo>
                    <a:pt x="3913" y="2313"/>
                  </a:lnTo>
                  <a:cubicBezTo>
                    <a:pt x="3906" y="2313"/>
                    <a:pt x="3903" y="2319"/>
                    <a:pt x="3896" y="2319"/>
                  </a:cubicBezTo>
                  <a:cubicBezTo>
                    <a:pt x="3886" y="2319"/>
                    <a:pt x="3879" y="2319"/>
                    <a:pt x="3869" y="2319"/>
                  </a:cubicBezTo>
                  <a:cubicBezTo>
                    <a:pt x="3859" y="2316"/>
                    <a:pt x="3853" y="2313"/>
                    <a:pt x="3846" y="2319"/>
                  </a:cubicBezTo>
                  <a:cubicBezTo>
                    <a:pt x="3843" y="2319"/>
                    <a:pt x="3843" y="2319"/>
                    <a:pt x="3843" y="2316"/>
                  </a:cubicBezTo>
                  <a:cubicBezTo>
                    <a:pt x="3826" y="2309"/>
                    <a:pt x="3809" y="2309"/>
                    <a:pt x="3789" y="2309"/>
                  </a:cubicBezTo>
                  <a:cubicBezTo>
                    <a:pt x="3782" y="2309"/>
                    <a:pt x="3775" y="2309"/>
                    <a:pt x="3768" y="2309"/>
                  </a:cubicBezTo>
                  <a:cubicBezTo>
                    <a:pt x="3758" y="2309"/>
                    <a:pt x="3748" y="2309"/>
                    <a:pt x="3742" y="2309"/>
                  </a:cubicBezTo>
                  <a:cubicBezTo>
                    <a:pt x="3735" y="2309"/>
                    <a:pt x="3728" y="2309"/>
                    <a:pt x="3722" y="2313"/>
                  </a:cubicBezTo>
                  <a:cubicBezTo>
                    <a:pt x="3711" y="2313"/>
                    <a:pt x="3705" y="2316"/>
                    <a:pt x="3695" y="2316"/>
                  </a:cubicBezTo>
                  <a:cubicBezTo>
                    <a:pt x="3675" y="2316"/>
                    <a:pt x="3654" y="2313"/>
                    <a:pt x="3638" y="2319"/>
                  </a:cubicBezTo>
                  <a:cubicBezTo>
                    <a:pt x="3634" y="2319"/>
                    <a:pt x="3628" y="2319"/>
                    <a:pt x="3624" y="2319"/>
                  </a:cubicBezTo>
                  <a:cubicBezTo>
                    <a:pt x="3614" y="2316"/>
                    <a:pt x="3607" y="2313"/>
                    <a:pt x="3597" y="2319"/>
                  </a:cubicBezTo>
                  <a:cubicBezTo>
                    <a:pt x="3601" y="2319"/>
                    <a:pt x="3601" y="2319"/>
                    <a:pt x="3601" y="2319"/>
                  </a:cubicBezTo>
                  <a:cubicBezTo>
                    <a:pt x="3594" y="2323"/>
                    <a:pt x="3594" y="2326"/>
                    <a:pt x="3594" y="2326"/>
                  </a:cubicBezTo>
                  <a:cubicBezTo>
                    <a:pt x="3581" y="2323"/>
                    <a:pt x="3567" y="2323"/>
                    <a:pt x="3554" y="2326"/>
                  </a:cubicBezTo>
                  <a:cubicBezTo>
                    <a:pt x="3550" y="2319"/>
                    <a:pt x="3544" y="2316"/>
                    <a:pt x="3534" y="2319"/>
                  </a:cubicBezTo>
                  <a:cubicBezTo>
                    <a:pt x="3530" y="2319"/>
                    <a:pt x="3527" y="2319"/>
                    <a:pt x="3524" y="2319"/>
                  </a:cubicBezTo>
                  <a:cubicBezTo>
                    <a:pt x="3517" y="2323"/>
                    <a:pt x="3514" y="2323"/>
                    <a:pt x="3510" y="2326"/>
                  </a:cubicBezTo>
                  <a:cubicBezTo>
                    <a:pt x="3493" y="2333"/>
                    <a:pt x="3504" y="2339"/>
                    <a:pt x="3507" y="2346"/>
                  </a:cubicBezTo>
                  <a:cubicBezTo>
                    <a:pt x="3520" y="2346"/>
                    <a:pt x="3534" y="2346"/>
                    <a:pt x="3547" y="2346"/>
                  </a:cubicBezTo>
                  <a:lnTo>
                    <a:pt x="3547" y="2346"/>
                  </a:lnTo>
                  <a:cubicBezTo>
                    <a:pt x="3550" y="2346"/>
                    <a:pt x="3557" y="2346"/>
                    <a:pt x="3561" y="2346"/>
                  </a:cubicBezTo>
                  <a:lnTo>
                    <a:pt x="3561" y="2346"/>
                  </a:lnTo>
                  <a:cubicBezTo>
                    <a:pt x="3618" y="2343"/>
                    <a:pt x="3675" y="2356"/>
                    <a:pt x="3728" y="2339"/>
                  </a:cubicBezTo>
                  <a:lnTo>
                    <a:pt x="3728" y="2339"/>
                  </a:lnTo>
                  <a:lnTo>
                    <a:pt x="3728" y="2339"/>
                  </a:lnTo>
                  <a:lnTo>
                    <a:pt x="3728" y="2339"/>
                  </a:lnTo>
                  <a:cubicBezTo>
                    <a:pt x="3758" y="2353"/>
                    <a:pt x="3789" y="2333"/>
                    <a:pt x="3816" y="2339"/>
                  </a:cubicBezTo>
                  <a:cubicBezTo>
                    <a:pt x="3819" y="2336"/>
                    <a:pt x="3819" y="2336"/>
                    <a:pt x="3822" y="2336"/>
                  </a:cubicBezTo>
                  <a:cubicBezTo>
                    <a:pt x="3819" y="2336"/>
                    <a:pt x="3819" y="2336"/>
                    <a:pt x="3816" y="2339"/>
                  </a:cubicBezTo>
                  <a:cubicBezTo>
                    <a:pt x="3853" y="2339"/>
                    <a:pt x="3886" y="2339"/>
                    <a:pt x="3920" y="2339"/>
                  </a:cubicBezTo>
                  <a:lnTo>
                    <a:pt x="3920" y="2339"/>
                  </a:lnTo>
                  <a:cubicBezTo>
                    <a:pt x="3920" y="2349"/>
                    <a:pt x="3920" y="2363"/>
                    <a:pt x="3920" y="2373"/>
                  </a:cubicBezTo>
                  <a:lnTo>
                    <a:pt x="3920" y="2373"/>
                  </a:lnTo>
                  <a:cubicBezTo>
                    <a:pt x="3889" y="2376"/>
                    <a:pt x="3859" y="2373"/>
                    <a:pt x="3829" y="2373"/>
                  </a:cubicBezTo>
                  <a:cubicBezTo>
                    <a:pt x="3819" y="2376"/>
                    <a:pt x="3809" y="2380"/>
                    <a:pt x="3799" y="2380"/>
                  </a:cubicBezTo>
                  <a:cubicBezTo>
                    <a:pt x="3742" y="2366"/>
                    <a:pt x="3681" y="2376"/>
                    <a:pt x="3624" y="2373"/>
                  </a:cubicBezTo>
                  <a:cubicBezTo>
                    <a:pt x="3618" y="2383"/>
                    <a:pt x="3614" y="2390"/>
                    <a:pt x="3624" y="2396"/>
                  </a:cubicBezTo>
                  <a:cubicBezTo>
                    <a:pt x="3648" y="2406"/>
                    <a:pt x="3675" y="2406"/>
                    <a:pt x="3701" y="2406"/>
                  </a:cubicBezTo>
                  <a:cubicBezTo>
                    <a:pt x="3738" y="2403"/>
                    <a:pt x="3775" y="2410"/>
                    <a:pt x="3812" y="2400"/>
                  </a:cubicBezTo>
                  <a:cubicBezTo>
                    <a:pt x="3816" y="2400"/>
                    <a:pt x="3819" y="2396"/>
                    <a:pt x="3822" y="2393"/>
                  </a:cubicBezTo>
                  <a:cubicBezTo>
                    <a:pt x="3849" y="2410"/>
                    <a:pt x="3879" y="2410"/>
                    <a:pt x="3906" y="2400"/>
                  </a:cubicBezTo>
                  <a:cubicBezTo>
                    <a:pt x="3910" y="2403"/>
                    <a:pt x="3910" y="2410"/>
                    <a:pt x="3913" y="2413"/>
                  </a:cubicBezTo>
                  <a:cubicBezTo>
                    <a:pt x="3913" y="2417"/>
                    <a:pt x="3913" y="2417"/>
                    <a:pt x="3916" y="2417"/>
                  </a:cubicBezTo>
                  <a:cubicBezTo>
                    <a:pt x="3910" y="2427"/>
                    <a:pt x="3903" y="2437"/>
                    <a:pt x="3896" y="2443"/>
                  </a:cubicBezTo>
                  <a:cubicBezTo>
                    <a:pt x="3889" y="2443"/>
                    <a:pt x="3886" y="2447"/>
                    <a:pt x="3883" y="2447"/>
                  </a:cubicBezTo>
                  <a:cubicBezTo>
                    <a:pt x="3876" y="2464"/>
                    <a:pt x="3866" y="2481"/>
                    <a:pt x="3859" y="2494"/>
                  </a:cubicBezTo>
                  <a:cubicBezTo>
                    <a:pt x="3836" y="2504"/>
                    <a:pt x="3809" y="2501"/>
                    <a:pt x="3782" y="2501"/>
                  </a:cubicBezTo>
                  <a:lnTo>
                    <a:pt x="3782" y="2501"/>
                  </a:lnTo>
                  <a:cubicBezTo>
                    <a:pt x="3789" y="2470"/>
                    <a:pt x="3786" y="2467"/>
                    <a:pt x="3755" y="2481"/>
                  </a:cubicBezTo>
                  <a:cubicBezTo>
                    <a:pt x="3732" y="2491"/>
                    <a:pt x="3705" y="2470"/>
                    <a:pt x="3688" y="2491"/>
                  </a:cubicBezTo>
                  <a:lnTo>
                    <a:pt x="3688" y="2491"/>
                  </a:lnTo>
                  <a:cubicBezTo>
                    <a:pt x="3685" y="2491"/>
                    <a:pt x="3678" y="2491"/>
                    <a:pt x="3675" y="2494"/>
                  </a:cubicBezTo>
                  <a:lnTo>
                    <a:pt x="3675" y="2494"/>
                  </a:lnTo>
                  <a:cubicBezTo>
                    <a:pt x="3671" y="2494"/>
                    <a:pt x="3668" y="2494"/>
                    <a:pt x="3665" y="2494"/>
                  </a:cubicBezTo>
                  <a:lnTo>
                    <a:pt x="3665" y="2494"/>
                  </a:lnTo>
                  <a:lnTo>
                    <a:pt x="3665" y="2494"/>
                  </a:lnTo>
                  <a:lnTo>
                    <a:pt x="3665" y="2494"/>
                  </a:lnTo>
                  <a:cubicBezTo>
                    <a:pt x="3607" y="2481"/>
                    <a:pt x="3550" y="2494"/>
                    <a:pt x="3497" y="2487"/>
                  </a:cubicBezTo>
                  <a:cubicBezTo>
                    <a:pt x="3483" y="2484"/>
                    <a:pt x="3470" y="2487"/>
                    <a:pt x="3457" y="2484"/>
                  </a:cubicBezTo>
                  <a:lnTo>
                    <a:pt x="3457" y="2484"/>
                  </a:lnTo>
                  <a:lnTo>
                    <a:pt x="3457" y="2484"/>
                  </a:lnTo>
                  <a:cubicBezTo>
                    <a:pt x="3436" y="2484"/>
                    <a:pt x="3413" y="2484"/>
                    <a:pt x="3393" y="2484"/>
                  </a:cubicBezTo>
                  <a:cubicBezTo>
                    <a:pt x="3376" y="2484"/>
                    <a:pt x="3362" y="2484"/>
                    <a:pt x="3352" y="2494"/>
                  </a:cubicBezTo>
                  <a:lnTo>
                    <a:pt x="3352" y="2494"/>
                  </a:lnTo>
                  <a:cubicBezTo>
                    <a:pt x="3349" y="2494"/>
                    <a:pt x="3346" y="2494"/>
                    <a:pt x="3342" y="2494"/>
                  </a:cubicBezTo>
                  <a:lnTo>
                    <a:pt x="3342" y="2494"/>
                  </a:lnTo>
                  <a:cubicBezTo>
                    <a:pt x="3336" y="2487"/>
                    <a:pt x="3325" y="2484"/>
                    <a:pt x="3315" y="2487"/>
                  </a:cubicBezTo>
                  <a:cubicBezTo>
                    <a:pt x="3262" y="2484"/>
                    <a:pt x="3211" y="2484"/>
                    <a:pt x="3161" y="2487"/>
                  </a:cubicBezTo>
                  <a:lnTo>
                    <a:pt x="3161" y="2487"/>
                  </a:lnTo>
                  <a:lnTo>
                    <a:pt x="3161" y="2487"/>
                  </a:lnTo>
                  <a:cubicBezTo>
                    <a:pt x="3131" y="2497"/>
                    <a:pt x="3097" y="2474"/>
                    <a:pt x="3071" y="2494"/>
                  </a:cubicBezTo>
                  <a:lnTo>
                    <a:pt x="3071" y="2494"/>
                  </a:lnTo>
                  <a:lnTo>
                    <a:pt x="3071" y="2494"/>
                  </a:lnTo>
                  <a:lnTo>
                    <a:pt x="3071" y="2494"/>
                  </a:lnTo>
                  <a:cubicBezTo>
                    <a:pt x="3060" y="2494"/>
                    <a:pt x="3054" y="2494"/>
                    <a:pt x="3043" y="2491"/>
                  </a:cubicBezTo>
                  <a:lnTo>
                    <a:pt x="3043" y="2491"/>
                  </a:lnTo>
                  <a:cubicBezTo>
                    <a:pt x="3040" y="2484"/>
                    <a:pt x="3033" y="2484"/>
                    <a:pt x="3030" y="2494"/>
                  </a:cubicBezTo>
                  <a:cubicBezTo>
                    <a:pt x="3017" y="2494"/>
                    <a:pt x="3003" y="2494"/>
                    <a:pt x="2993" y="2491"/>
                  </a:cubicBezTo>
                  <a:cubicBezTo>
                    <a:pt x="2983" y="2487"/>
                    <a:pt x="2970" y="2487"/>
                    <a:pt x="2966" y="2497"/>
                  </a:cubicBezTo>
                  <a:cubicBezTo>
                    <a:pt x="2966" y="2510"/>
                    <a:pt x="2976" y="2514"/>
                    <a:pt x="2990" y="2514"/>
                  </a:cubicBezTo>
                  <a:cubicBezTo>
                    <a:pt x="3023" y="2514"/>
                    <a:pt x="3054" y="2514"/>
                    <a:pt x="3087" y="2510"/>
                  </a:cubicBezTo>
                  <a:cubicBezTo>
                    <a:pt x="3111" y="2510"/>
                    <a:pt x="3138" y="2514"/>
                    <a:pt x="3161" y="2504"/>
                  </a:cubicBezTo>
                  <a:cubicBezTo>
                    <a:pt x="3235" y="2517"/>
                    <a:pt x="3309" y="2517"/>
                    <a:pt x="3383" y="2504"/>
                  </a:cubicBezTo>
                  <a:lnTo>
                    <a:pt x="3383" y="2504"/>
                  </a:lnTo>
                  <a:cubicBezTo>
                    <a:pt x="3389" y="2507"/>
                    <a:pt x="3396" y="2514"/>
                    <a:pt x="3403" y="2510"/>
                  </a:cubicBezTo>
                  <a:cubicBezTo>
                    <a:pt x="3413" y="2510"/>
                    <a:pt x="3423" y="2514"/>
                    <a:pt x="3429" y="2514"/>
                  </a:cubicBezTo>
                  <a:lnTo>
                    <a:pt x="3429" y="2514"/>
                  </a:lnTo>
                  <a:lnTo>
                    <a:pt x="3429" y="2514"/>
                  </a:lnTo>
                  <a:lnTo>
                    <a:pt x="3429" y="2514"/>
                  </a:lnTo>
                  <a:lnTo>
                    <a:pt x="3429" y="2514"/>
                  </a:lnTo>
                  <a:cubicBezTo>
                    <a:pt x="3426" y="2521"/>
                    <a:pt x="3423" y="2524"/>
                    <a:pt x="3416" y="2531"/>
                  </a:cubicBezTo>
                  <a:lnTo>
                    <a:pt x="3416" y="2531"/>
                  </a:lnTo>
                  <a:cubicBezTo>
                    <a:pt x="3366" y="2531"/>
                    <a:pt x="3315" y="2531"/>
                    <a:pt x="3265" y="2538"/>
                  </a:cubicBezTo>
                  <a:cubicBezTo>
                    <a:pt x="3188" y="2551"/>
                    <a:pt x="3111" y="2548"/>
                    <a:pt x="3037" y="2554"/>
                  </a:cubicBezTo>
                  <a:cubicBezTo>
                    <a:pt x="3020" y="2554"/>
                    <a:pt x="3007" y="2558"/>
                    <a:pt x="2993" y="2561"/>
                  </a:cubicBezTo>
                  <a:cubicBezTo>
                    <a:pt x="2973" y="2558"/>
                    <a:pt x="2953" y="2558"/>
                    <a:pt x="2936" y="2568"/>
                  </a:cubicBezTo>
                  <a:lnTo>
                    <a:pt x="2936" y="2568"/>
                  </a:lnTo>
                  <a:cubicBezTo>
                    <a:pt x="2909" y="2564"/>
                    <a:pt x="2879" y="2574"/>
                    <a:pt x="2849" y="2568"/>
                  </a:cubicBezTo>
                  <a:cubicBezTo>
                    <a:pt x="2829" y="2571"/>
                    <a:pt x="2809" y="2574"/>
                    <a:pt x="2785" y="2578"/>
                  </a:cubicBezTo>
                  <a:cubicBezTo>
                    <a:pt x="2782" y="2578"/>
                    <a:pt x="2775" y="2578"/>
                    <a:pt x="2772" y="2581"/>
                  </a:cubicBezTo>
                  <a:lnTo>
                    <a:pt x="2772" y="2581"/>
                  </a:lnTo>
                  <a:lnTo>
                    <a:pt x="2772" y="2581"/>
                  </a:lnTo>
                  <a:cubicBezTo>
                    <a:pt x="2745" y="2578"/>
                    <a:pt x="2718" y="2574"/>
                    <a:pt x="2691" y="2585"/>
                  </a:cubicBezTo>
                  <a:cubicBezTo>
                    <a:pt x="2654" y="2585"/>
                    <a:pt x="2617" y="2581"/>
                    <a:pt x="2580" y="2588"/>
                  </a:cubicBezTo>
                  <a:cubicBezTo>
                    <a:pt x="2574" y="2588"/>
                    <a:pt x="2570" y="2588"/>
                    <a:pt x="2567" y="2588"/>
                  </a:cubicBezTo>
                  <a:lnTo>
                    <a:pt x="2567" y="2588"/>
                  </a:lnTo>
                  <a:lnTo>
                    <a:pt x="2567" y="2588"/>
                  </a:lnTo>
                  <a:cubicBezTo>
                    <a:pt x="2557" y="2588"/>
                    <a:pt x="2550" y="2588"/>
                    <a:pt x="2540" y="2588"/>
                  </a:cubicBezTo>
                  <a:lnTo>
                    <a:pt x="2540" y="2588"/>
                  </a:lnTo>
                  <a:lnTo>
                    <a:pt x="2540" y="2588"/>
                  </a:lnTo>
                  <a:cubicBezTo>
                    <a:pt x="2537" y="2588"/>
                    <a:pt x="2533" y="2588"/>
                    <a:pt x="2527" y="2588"/>
                  </a:cubicBezTo>
                  <a:lnTo>
                    <a:pt x="2527" y="2588"/>
                  </a:lnTo>
                  <a:cubicBezTo>
                    <a:pt x="2517" y="2585"/>
                    <a:pt x="2503" y="2588"/>
                    <a:pt x="2497" y="2595"/>
                  </a:cubicBezTo>
                  <a:cubicBezTo>
                    <a:pt x="2386" y="2598"/>
                    <a:pt x="2275" y="2601"/>
                    <a:pt x="2164" y="2615"/>
                  </a:cubicBezTo>
                  <a:cubicBezTo>
                    <a:pt x="2137" y="2615"/>
                    <a:pt x="2111" y="2608"/>
                    <a:pt x="2084" y="2621"/>
                  </a:cubicBezTo>
                  <a:cubicBezTo>
                    <a:pt x="2087" y="2621"/>
                    <a:pt x="2087" y="2621"/>
                    <a:pt x="2090" y="2621"/>
                  </a:cubicBezTo>
                  <a:cubicBezTo>
                    <a:pt x="2087" y="2621"/>
                    <a:pt x="2087" y="2621"/>
                    <a:pt x="2084" y="2621"/>
                  </a:cubicBezTo>
                  <a:cubicBezTo>
                    <a:pt x="1990" y="2615"/>
                    <a:pt x="1897" y="2631"/>
                    <a:pt x="1803" y="2631"/>
                  </a:cubicBezTo>
                  <a:cubicBezTo>
                    <a:pt x="1776" y="2631"/>
                    <a:pt x="1742" y="2631"/>
                    <a:pt x="1715" y="2642"/>
                  </a:cubicBezTo>
                  <a:cubicBezTo>
                    <a:pt x="1695" y="2638"/>
                    <a:pt x="1672" y="2638"/>
                    <a:pt x="1652" y="2642"/>
                  </a:cubicBezTo>
                  <a:cubicBezTo>
                    <a:pt x="1641" y="2642"/>
                    <a:pt x="1635" y="2642"/>
                    <a:pt x="1625" y="2642"/>
                  </a:cubicBezTo>
                  <a:cubicBezTo>
                    <a:pt x="1558" y="2638"/>
                    <a:pt x="1487" y="2648"/>
                    <a:pt x="1420" y="2652"/>
                  </a:cubicBezTo>
                  <a:cubicBezTo>
                    <a:pt x="1397" y="2652"/>
                    <a:pt x="1376" y="2655"/>
                    <a:pt x="1356" y="2652"/>
                  </a:cubicBezTo>
                  <a:cubicBezTo>
                    <a:pt x="1286" y="2658"/>
                    <a:pt x="1212" y="2648"/>
                    <a:pt x="1141" y="2665"/>
                  </a:cubicBezTo>
                  <a:cubicBezTo>
                    <a:pt x="1138" y="2665"/>
                    <a:pt x="1135" y="2668"/>
                    <a:pt x="1135" y="2668"/>
                  </a:cubicBezTo>
                  <a:cubicBezTo>
                    <a:pt x="1068" y="2665"/>
                    <a:pt x="997" y="2678"/>
                    <a:pt x="930" y="2672"/>
                  </a:cubicBezTo>
                  <a:cubicBezTo>
                    <a:pt x="930" y="2668"/>
                    <a:pt x="930" y="2668"/>
                    <a:pt x="930" y="2668"/>
                  </a:cubicBezTo>
                  <a:cubicBezTo>
                    <a:pt x="910" y="2678"/>
                    <a:pt x="886" y="2668"/>
                    <a:pt x="863" y="2675"/>
                  </a:cubicBezTo>
                  <a:cubicBezTo>
                    <a:pt x="863" y="2678"/>
                    <a:pt x="863" y="2678"/>
                    <a:pt x="863" y="2678"/>
                  </a:cubicBezTo>
                  <a:cubicBezTo>
                    <a:pt x="859" y="2675"/>
                    <a:pt x="859" y="2675"/>
                    <a:pt x="856" y="2675"/>
                  </a:cubicBezTo>
                  <a:cubicBezTo>
                    <a:pt x="853" y="2678"/>
                    <a:pt x="853" y="2678"/>
                    <a:pt x="853" y="2678"/>
                  </a:cubicBezTo>
                  <a:cubicBezTo>
                    <a:pt x="849" y="2678"/>
                    <a:pt x="849" y="2682"/>
                    <a:pt x="849" y="2682"/>
                  </a:cubicBezTo>
                  <a:cubicBezTo>
                    <a:pt x="846" y="2678"/>
                    <a:pt x="846" y="2678"/>
                    <a:pt x="843" y="2675"/>
                  </a:cubicBezTo>
                  <a:cubicBezTo>
                    <a:pt x="809" y="2675"/>
                    <a:pt x="772" y="2668"/>
                    <a:pt x="735" y="2678"/>
                  </a:cubicBezTo>
                  <a:cubicBezTo>
                    <a:pt x="725" y="2682"/>
                    <a:pt x="712" y="2685"/>
                    <a:pt x="702" y="2678"/>
                  </a:cubicBezTo>
                  <a:cubicBezTo>
                    <a:pt x="662" y="2685"/>
                    <a:pt x="618" y="2672"/>
                    <a:pt x="581" y="2685"/>
                  </a:cubicBezTo>
                  <a:cubicBezTo>
                    <a:pt x="577" y="2688"/>
                    <a:pt x="574" y="2688"/>
                    <a:pt x="571" y="2688"/>
                  </a:cubicBezTo>
                  <a:cubicBezTo>
                    <a:pt x="527" y="2688"/>
                    <a:pt x="483" y="2688"/>
                    <a:pt x="440" y="2695"/>
                  </a:cubicBezTo>
                  <a:cubicBezTo>
                    <a:pt x="437" y="2699"/>
                    <a:pt x="433" y="2699"/>
                    <a:pt x="430" y="2699"/>
                  </a:cubicBezTo>
                  <a:cubicBezTo>
                    <a:pt x="420" y="2705"/>
                    <a:pt x="406" y="2702"/>
                    <a:pt x="396" y="2705"/>
                  </a:cubicBezTo>
                  <a:cubicBezTo>
                    <a:pt x="380" y="2705"/>
                    <a:pt x="376" y="2712"/>
                    <a:pt x="376" y="2722"/>
                  </a:cubicBezTo>
                  <a:cubicBezTo>
                    <a:pt x="420" y="2725"/>
                    <a:pt x="467" y="2722"/>
                    <a:pt x="510" y="2719"/>
                  </a:cubicBezTo>
                  <a:cubicBezTo>
                    <a:pt x="598" y="2712"/>
                    <a:pt x="682" y="2705"/>
                    <a:pt x="769" y="2705"/>
                  </a:cubicBezTo>
                  <a:cubicBezTo>
                    <a:pt x="786" y="2705"/>
                    <a:pt x="799" y="2702"/>
                    <a:pt x="812" y="2699"/>
                  </a:cubicBezTo>
                  <a:cubicBezTo>
                    <a:pt x="812" y="2695"/>
                    <a:pt x="812" y="2695"/>
                    <a:pt x="816" y="2692"/>
                  </a:cubicBezTo>
                  <a:cubicBezTo>
                    <a:pt x="816" y="2695"/>
                    <a:pt x="812" y="2695"/>
                    <a:pt x="812" y="2699"/>
                  </a:cubicBezTo>
                  <a:cubicBezTo>
                    <a:pt x="843" y="2699"/>
                    <a:pt x="873" y="2702"/>
                    <a:pt x="903" y="2695"/>
                  </a:cubicBezTo>
                  <a:cubicBezTo>
                    <a:pt x="984" y="2699"/>
                    <a:pt x="1068" y="2695"/>
                    <a:pt x="1148" y="2685"/>
                  </a:cubicBezTo>
                  <a:lnTo>
                    <a:pt x="1148" y="2685"/>
                  </a:lnTo>
                  <a:cubicBezTo>
                    <a:pt x="1239" y="2688"/>
                    <a:pt x="1329" y="2678"/>
                    <a:pt x="1423" y="2672"/>
                  </a:cubicBezTo>
                  <a:cubicBezTo>
                    <a:pt x="1514" y="2668"/>
                    <a:pt x="1608" y="2665"/>
                    <a:pt x="1702" y="2658"/>
                  </a:cubicBezTo>
                  <a:cubicBezTo>
                    <a:pt x="1749" y="2658"/>
                    <a:pt x="1796" y="2658"/>
                    <a:pt x="1843" y="2652"/>
                  </a:cubicBezTo>
                  <a:cubicBezTo>
                    <a:pt x="1903" y="2645"/>
                    <a:pt x="1967" y="2642"/>
                    <a:pt x="2030" y="2642"/>
                  </a:cubicBezTo>
                  <a:cubicBezTo>
                    <a:pt x="2060" y="2642"/>
                    <a:pt x="2090" y="2645"/>
                    <a:pt x="2117" y="2635"/>
                  </a:cubicBezTo>
                  <a:lnTo>
                    <a:pt x="2117" y="2635"/>
                  </a:lnTo>
                  <a:lnTo>
                    <a:pt x="2117" y="2635"/>
                  </a:lnTo>
                  <a:cubicBezTo>
                    <a:pt x="2121" y="2635"/>
                    <a:pt x="2124" y="2635"/>
                    <a:pt x="2127" y="2631"/>
                  </a:cubicBezTo>
                  <a:lnTo>
                    <a:pt x="2127" y="2631"/>
                  </a:lnTo>
                  <a:lnTo>
                    <a:pt x="2127" y="2631"/>
                  </a:lnTo>
                  <a:cubicBezTo>
                    <a:pt x="2131" y="2631"/>
                    <a:pt x="2137" y="2631"/>
                    <a:pt x="2141" y="2631"/>
                  </a:cubicBezTo>
                  <a:lnTo>
                    <a:pt x="2141" y="2631"/>
                  </a:lnTo>
                  <a:lnTo>
                    <a:pt x="2141" y="2631"/>
                  </a:lnTo>
                  <a:cubicBezTo>
                    <a:pt x="2144" y="2631"/>
                    <a:pt x="2147" y="2631"/>
                    <a:pt x="2154" y="2631"/>
                  </a:cubicBezTo>
                  <a:cubicBezTo>
                    <a:pt x="2151" y="2631"/>
                    <a:pt x="2151" y="2631"/>
                    <a:pt x="2147" y="2628"/>
                  </a:cubicBezTo>
                  <a:lnTo>
                    <a:pt x="2147" y="2628"/>
                  </a:lnTo>
                  <a:cubicBezTo>
                    <a:pt x="2151" y="2631"/>
                    <a:pt x="2154" y="2631"/>
                    <a:pt x="2154" y="2631"/>
                  </a:cubicBezTo>
                  <a:cubicBezTo>
                    <a:pt x="2198" y="2635"/>
                    <a:pt x="2241" y="2628"/>
                    <a:pt x="2282" y="2621"/>
                  </a:cubicBezTo>
                  <a:cubicBezTo>
                    <a:pt x="2382" y="2628"/>
                    <a:pt x="2480" y="2611"/>
                    <a:pt x="2580" y="2605"/>
                  </a:cubicBezTo>
                  <a:cubicBezTo>
                    <a:pt x="2587" y="2605"/>
                    <a:pt x="2597" y="2605"/>
                    <a:pt x="2604" y="2605"/>
                  </a:cubicBezTo>
                  <a:lnTo>
                    <a:pt x="2604" y="2605"/>
                  </a:lnTo>
                  <a:cubicBezTo>
                    <a:pt x="2651" y="2605"/>
                    <a:pt x="2698" y="2608"/>
                    <a:pt x="2742" y="2598"/>
                  </a:cubicBezTo>
                  <a:cubicBezTo>
                    <a:pt x="2758" y="2601"/>
                    <a:pt x="2779" y="2598"/>
                    <a:pt x="2799" y="2595"/>
                  </a:cubicBezTo>
                  <a:cubicBezTo>
                    <a:pt x="2842" y="2595"/>
                    <a:pt x="2886" y="2591"/>
                    <a:pt x="2926" y="2585"/>
                  </a:cubicBezTo>
                  <a:cubicBezTo>
                    <a:pt x="2943" y="2585"/>
                    <a:pt x="2956" y="2588"/>
                    <a:pt x="2970" y="2578"/>
                  </a:cubicBezTo>
                  <a:cubicBezTo>
                    <a:pt x="2973" y="2578"/>
                    <a:pt x="2976" y="2578"/>
                    <a:pt x="2980" y="2578"/>
                  </a:cubicBezTo>
                  <a:lnTo>
                    <a:pt x="2980" y="2578"/>
                  </a:lnTo>
                  <a:cubicBezTo>
                    <a:pt x="2986" y="2578"/>
                    <a:pt x="2997" y="2574"/>
                    <a:pt x="3007" y="2574"/>
                  </a:cubicBezTo>
                  <a:lnTo>
                    <a:pt x="3007" y="2574"/>
                  </a:lnTo>
                  <a:lnTo>
                    <a:pt x="3007" y="2574"/>
                  </a:lnTo>
                  <a:cubicBezTo>
                    <a:pt x="3047" y="2574"/>
                    <a:pt x="3087" y="2581"/>
                    <a:pt x="3128" y="2568"/>
                  </a:cubicBezTo>
                  <a:cubicBezTo>
                    <a:pt x="3242" y="2564"/>
                    <a:pt x="3356" y="2558"/>
                    <a:pt x="3470" y="2541"/>
                  </a:cubicBezTo>
                  <a:cubicBezTo>
                    <a:pt x="3507" y="2538"/>
                    <a:pt x="3547" y="2541"/>
                    <a:pt x="3584" y="2538"/>
                  </a:cubicBezTo>
                  <a:cubicBezTo>
                    <a:pt x="3624" y="2544"/>
                    <a:pt x="3661" y="2534"/>
                    <a:pt x="3701" y="2531"/>
                  </a:cubicBezTo>
                  <a:lnTo>
                    <a:pt x="3701" y="2531"/>
                  </a:lnTo>
                  <a:lnTo>
                    <a:pt x="3701" y="2531"/>
                  </a:lnTo>
                  <a:cubicBezTo>
                    <a:pt x="3715" y="2531"/>
                    <a:pt x="3732" y="2527"/>
                    <a:pt x="3742" y="2524"/>
                  </a:cubicBezTo>
                  <a:lnTo>
                    <a:pt x="3742" y="2524"/>
                  </a:lnTo>
                  <a:cubicBezTo>
                    <a:pt x="3789" y="2524"/>
                    <a:pt x="3832" y="2517"/>
                    <a:pt x="3876" y="2514"/>
                  </a:cubicBezTo>
                  <a:cubicBezTo>
                    <a:pt x="3893" y="2510"/>
                    <a:pt x="3886" y="2501"/>
                    <a:pt x="3879" y="2494"/>
                  </a:cubicBezTo>
                  <a:lnTo>
                    <a:pt x="3879" y="2494"/>
                  </a:lnTo>
                  <a:lnTo>
                    <a:pt x="3879" y="2494"/>
                  </a:lnTo>
                  <a:cubicBezTo>
                    <a:pt x="3896" y="2484"/>
                    <a:pt x="3913" y="2474"/>
                    <a:pt x="3923" y="2457"/>
                  </a:cubicBezTo>
                  <a:cubicBezTo>
                    <a:pt x="3926" y="2453"/>
                    <a:pt x="3933" y="2450"/>
                    <a:pt x="3936" y="2447"/>
                  </a:cubicBezTo>
                  <a:cubicBezTo>
                    <a:pt x="3936" y="2447"/>
                    <a:pt x="3933" y="2450"/>
                    <a:pt x="3930" y="2450"/>
                  </a:cubicBezTo>
                  <a:lnTo>
                    <a:pt x="3930" y="2450"/>
                  </a:lnTo>
                  <a:cubicBezTo>
                    <a:pt x="3933" y="2447"/>
                    <a:pt x="3933" y="2443"/>
                    <a:pt x="3936" y="2440"/>
                  </a:cubicBezTo>
                  <a:lnTo>
                    <a:pt x="3936" y="2440"/>
                  </a:lnTo>
                  <a:cubicBezTo>
                    <a:pt x="3943" y="2437"/>
                    <a:pt x="3947" y="2430"/>
                    <a:pt x="3947" y="2423"/>
                  </a:cubicBezTo>
                  <a:cubicBezTo>
                    <a:pt x="3950" y="2423"/>
                    <a:pt x="3953" y="2420"/>
                    <a:pt x="3953" y="2417"/>
                  </a:cubicBezTo>
                  <a:cubicBezTo>
                    <a:pt x="3960" y="2406"/>
                    <a:pt x="3967" y="2393"/>
                    <a:pt x="3970" y="2383"/>
                  </a:cubicBezTo>
                  <a:lnTo>
                    <a:pt x="3970" y="2386"/>
                  </a:lnTo>
                  <a:cubicBezTo>
                    <a:pt x="3967" y="2393"/>
                    <a:pt x="3967" y="2400"/>
                    <a:pt x="3963" y="2406"/>
                  </a:cubicBezTo>
                  <a:cubicBezTo>
                    <a:pt x="3960" y="2413"/>
                    <a:pt x="3960" y="2420"/>
                    <a:pt x="3960" y="2427"/>
                  </a:cubicBezTo>
                  <a:cubicBezTo>
                    <a:pt x="3957" y="2433"/>
                    <a:pt x="3953" y="2443"/>
                    <a:pt x="3953" y="2450"/>
                  </a:cubicBezTo>
                  <a:cubicBezTo>
                    <a:pt x="3953" y="2453"/>
                    <a:pt x="3953" y="2453"/>
                    <a:pt x="3953" y="2457"/>
                  </a:cubicBezTo>
                  <a:cubicBezTo>
                    <a:pt x="3950" y="2457"/>
                    <a:pt x="3950" y="2457"/>
                    <a:pt x="3947" y="2457"/>
                  </a:cubicBezTo>
                  <a:cubicBezTo>
                    <a:pt x="3950" y="2467"/>
                    <a:pt x="3933" y="2477"/>
                    <a:pt x="3947" y="2484"/>
                  </a:cubicBezTo>
                  <a:cubicBezTo>
                    <a:pt x="3957" y="2487"/>
                    <a:pt x="3967" y="2484"/>
                    <a:pt x="3977" y="2477"/>
                  </a:cubicBezTo>
                  <a:lnTo>
                    <a:pt x="3977" y="2477"/>
                  </a:lnTo>
                  <a:cubicBezTo>
                    <a:pt x="3980" y="2474"/>
                    <a:pt x="3983" y="2470"/>
                    <a:pt x="3987" y="2470"/>
                  </a:cubicBezTo>
                  <a:lnTo>
                    <a:pt x="3987" y="2470"/>
                  </a:lnTo>
                  <a:cubicBezTo>
                    <a:pt x="3997" y="2464"/>
                    <a:pt x="4000" y="2457"/>
                    <a:pt x="4000" y="2447"/>
                  </a:cubicBezTo>
                  <a:cubicBezTo>
                    <a:pt x="4000" y="2447"/>
                    <a:pt x="4000" y="2443"/>
                    <a:pt x="4000" y="2440"/>
                  </a:cubicBezTo>
                  <a:lnTo>
                    <a:pt x="4000" y="2440"/>
                  </a:lnTo>
                  <a:cubicBezTo>
                    <a:pt x="4004" y="2437"/>
                    <a:pt x="4007" y="2433"/>
                    <a:pt x="4010" y="2430"/>
                  </a:cubicBezTo>
                  <a:cubicBezTo>
                    <a:pt x="4010" y="2427"/>
                    <a:pt x="4010" y="2423"/>
                    <a:pt x="4010" y="2420"/>
                  </a:cubicBezTo>
                  <a:lnTo>
                    <a:pt x="4014" y="2417"/>
                  </a:lnTo>
                  <a:cubicBezTo>
                    <a:pt x="4014" y="2413"/>
                    <a:pt x="4017" y="2413"/>
                    <a:pt x="4017" y="2410"/>
                  </a:cubicBezTo>
                  <a:lnTo>
                    <a:pt x="4017" y="2410"/>
                  </a:lnTo>
                  <a:lnTo>
                    <a:pt x="4017" y="2413"/>
                  </a:lnTo>
                  <a:cubicBezTo>
                    <a:pt x="4014" y="2420"/>
                    <a:pt x="4017" y="2427"/>
                    <a:pt x="4020" y="2430"/>
                  </a:cubicBezTo>
                  <a:cubicBezTo>
                    <a:pt x="4024" y="2460"/>
                    <a:pt x="4024" y="2491"/>
                    <a:pt x="4027" y="2524"/>
                  </a:cubicBezTo>
                  <a:cubicBezTo>
                    <a:pt x="4017" y="2531"/>
                    <a:pt x="4007" y="2541"/>
                    <a:pt x="3997" y="2551"/>
                  </a:cubicBezTo>
                  <a:cubicBezTo>
                    <a:pt x="3990" y="2551"/>
                    <a:pt x="3977" y="2551"/>
                    <a:pt x="3970" y="2558"/>
                  </a:cubicBezTo>
                  <a:cubicBezTo>
                    <a:pt x="3926" y="2561"/>
                    <a:pt x="3883" y="2564"/>
                    <a:pt x="3839" y="2558"/>
                  </a:cubicBezTo>
                  <a:cubicBezTo>
                    <a:pt x="3812" y="2558"/>
                    <a:pt x="3789" y="2554"/>
                    <a:pt x="3765" y="2564"/>
                  </a:cubicBezTo>
                  <a:lnTo>
                    <a:pt x="3765" y="2564"/>
                  </a:lnTo>
                  <a:cubicBezTo>
                    <a:pt x="3738" y="2571"/>
                    <a:pt x="3711" y="2568"/>
                    <a:pt x="3685" y="2574"/>
                  </a:cubicBezTo>
                  <a:lnTo>
                    <a:pt x="3685" y="2574"/>
                  </a:lnTo>
                  <a:lnTo>
                    <a:pt x="3685" y="2574"/>
                  </a:lnTo>
                  <a:cubicBezTo>
                    <a:pt x="3681" y="2574"/>
                    <a:pt x="3678" y="2574"/>
                    <a:pt x="3675" y="2578"/>
                  </a:cubicBezTo>
                  <a:lnTo>
                    <a:pt x="3675" y="2578"/>
                  </a:lnTo>
                  <a:lnTo>
                    <a:pt x="3675" y="2578"/>
                  </a:lnTo>
                  <a:cubicBezTo>
                    <a:pt x="3584" y="2574"/>
                    <a:pt x="3497" y="2595"/>
                    <a:pt x="3409" y="2598"/>
                  </a:cubicBezTo>
                  <a:cubicBezTo>
                    <a:pt x="3362" y="2598"/>
                    <a:pt x="3315" y="2608"/>
                    <a:pt x="3268" y="2611"/>
                  </a:cubicBezTo>
                  <a:cubicBezTo>
                    <a:pt x="3252" y="2611"/>
                    <a:pt x="3235" y="2611"/>
                    <a:pt x="3222" y="2621"/>
                  </a:cubicBezTo>
                  <a:cubicBezTo>
                    <a:pt x="3181" y="2625"/>
                    <a:pt x="3134" y="2615"/>
                    <a:pt x="3094" y="2631"/>
                  </a:cubicBezTo>
                  <a:cubicBezTo>
                    <a:pt x="2950" y="2645"/>
                    <a:pt x="2802" y="2648"/>
                    <a:pt x="2658" y="2658"/>
                  </a:cubicBezTo>
                  <a:cubicBezTo>
                    <a:pt x="2644" y="2662"/>
                    <a:pt x="2627" y="2658"/>
                    <a:pt x="2617" y="2668"/>
                  </a:cubicBezTo>
                  <a:cubicBezTo>
                    <a:pt x="2611" y="2668"/>
                    <a:pt x="2607" y="2668"/>
                    <a:pt x="2604" y="2668"/>
                  </a:cubicBezTo>
                  <a:cubicBezTo>
                    <a:pt x="2547" y="2665"/>
                    <a:pt x="2493" y="2668"/>
                    <a:pt x="2436" y="2678"/>
                  </a:cubicBezTo>
                  <a:cubicBezTo>
                    <a:pt x="2443" y="2682"/>
                    <a:pt x="2446" y="2682"/>
                    <a:pt x="2450" y="2685"/>
                  </a:cubicBezTo>
                  <a:cubicBezTo>
                    <a:pt x="2446" y="2685"/>
                    <a:pt x="2439" y="2682"/>
                    <a:pt x="2436" y="2678"/>
                  </a:cubicBezTo>
                  <a:cubicBezTo>
                    <a:pt x="2433" y="2678"/>
                    <a:pt x="2429" y="2678"/>
                    <a:pt x="2423" y="2678"/>
                  </a:cubicBezTo>
                  <a:cubicBezTo>
                    <a:pt x="2386" y="2675"/>
                    <a:pt x="2346" y="2678"/>
                    <a:pt x="2305" y="2685"/>
                  </a:cubicBezTo>
                  <a:cubicBezTo>
                    <a:pt x="2245" y="2682"/>
                    <a:pt x="2188" y="2688"/>
                    <a:pt x="2127" y="2695"/>
                  </a:cubicBezTo>
                  <a:cubicBezTo>
                    <a:pt x="2074" y="2695"/>
                    <a:pt x="2023" y="2692"/>
                    <a:pt x="1970" y="2705"/>
                  </a:cubicBezTo>
                  <a:lnTo>
                    <a:pt x="1970" y="2705"/>
                  </a:lnTo>
                  <a:cubicBezTo>
                    <a:pt x="1964" y="2705"/>
                    <a:pt x="1964" y="2705"/>
                    <a:pt x="1964" y="2705"/>
                  </a:cubicBezTo>
                  <a:lnTo>
                    <a:pt x="1964" y="2705"/>
                  </a:lnTo>
                  <a:cubicBezTo>
                    <a:pt x="1913" y="2695"/>
                    <a:pt x="1860" y="2702"/>
                    <a:pt x="1809" y="2705"/>
                  </a:cubicBezTo>
                  <a:cubicBezTo>
                    <a:pt x="1736" y="2712"/>
                    <a:pt x="1658" y="2709"/>
                    <a:pt x="1584" y="2722"/>
                  </a:cubicBezTo>
                  <a:cubicBezTo>
                    <a:pt x="1537" y="2729"/>
                    <a:pt x="1491" y="2715"/>
                    <a:pt x="1444" y="2735"/>
                  </a:cubicBezTo>
                  <a:cubicBezTo>
                    <a:pt x="1440" y="2732"/>
                    <a:pt x="1433" y="2725"/>
                    <a:pt x="1427" y="2729"/>
                  </a:cubicBezTo>
                  <a:cubicBezTo>
                    <a:pt x="1353" y="2735"/>
                    <a:pt x="1276" y="2729"/>
                    <a:pt x="1202" y="2742"/>
                  </a:cubicBezTo>
                  <a:cubicBezTo>
                    <a:pt x="1202" y="2742"/>
                    <a:pt x="1198" y="2742"/>
                    <a:pt x="1198" y="2746"/>
                  </a:cubicBezTo>
                  <a:lnTo>
                    <a:pt x="1198" y="2746"/>
                  </a:lnTo>
                  <a:lnTo>
                    <a:pt x="1198" y="2746"/>
                  </a:lnTo>
                  <a:cubicBezTo>
                    <a:pt x="1198" y="2742"/>
                    <a:pt x="1198" y="2742"/>
                    <a:pt x="1202" y="2742"/>
                  </a:cubicBezTo>
                  <a:cubicBezTo>
                    <a:pt x="1151" y="2729"/>
                    <a:pt x="1101" y="2742"/>
                    <a:pt x="1051" y="2742"/>
                  </a:cubicBezTo>
                  <a:cubicBezTo>
                    <a:pt x="910" y="2742"/>
                    <a:pt x="772" y="2752"/>
                    <a:pt x="631" y="2769"/>
                  </a:cubicBezTo>
                  <a:lnTo>
                    <a:pt x="631" y="2769"/>
                  </a:lnTo>
                  <a:lnTo>
                    <a:pt x="631" y="2769"/>
                  </a:lnTo>
                  <a:lnTo>
                    <a:pt x="631" y="2769"/>
                  </a:lnTo>
                  <a:lnTo>
                    <a:pt x="631" y="2769"/>
                  </a:lnTo>
                  <a:cubicBezTo>
                    <a:pt x="625" y="2759"/>
                    <a:pt x="608" y="2762"/>
                    <a:pt x="594" y="2762"/>
                  </a:cubicBezTo>
                  <a:cubicBezTo>
                    <a:pt x="594" y="2766"/>
                    <a:pt x="594" y="2769"/>
                    <a:pt x="591" y="2769"/>
                  </a:cubicBezTo>
                  <a:cubicBezTo>
                    <a:pt x="527" y="2772"/>
                    <a:pt x="460" y="2779"/>
                    <a:pt x="396" y="2786"/>
                  </a:cubicBezTo>
                  <a:lnTo>
                    <a:pt x="396" y="2786"/>
                  </a:lnTo>
                  <a:lnTo>
                    <a:pt x="396" y="2786"/>
                  </a:lnTo>
                  <a:cubicBezTo>
                    <a:pt x="383" y="2789"/>
                    <a:pt x="373" y="2789"/>
                    <a:pt x="359" y="2789"/>
                  </a:cubicBezTo>
                  <a:cubicBezTo>
                    <a:pt x="343" y="2789"/>
                    <a:pt x="323" y="2789"/>
                    <a:pt x="306" y="2796"/>
                  </a:cubicBezTo>
                  <a:cubicBezTo>
                    <a:pt x="299" y="2799"/>
                    <a:pt x="296" y="2806"/>
                    <a:pt x="299" y="2813"/>
                  </a:cubicBezTo>
                  <a:cubicBezTo>
                    <a:pt x="306" y="2820"/>
                    <a:pt x="312" y="2816"/>
                    <a:pt x="323" y="2816"/>
                  </a:cubicBezTo>
                  <a:cubicBezTo>
                    <a:pt x="323" y="2820"/>
                    <a:pt x="323" y="2823"/>
                    <a:pt x="323" y="2823"/>
                  </a:cubicBezTo>
                  <a:cubicBezTo>
                    <a:pt x="336" y="2823"/>
                    <a:pt x="353" y="2830"/>
                    <a:pt x="363" y="2816"/>
                  </a:cubicBezTo>
                  <a:cubicBezTo>
                    <a:pt x="376" y="2816"/>
                    <a:pt x="386" y="2816"/>
                    <a:pt x="400" y="2816"/>
                  </a:cubicBezTo>
                  <a:cubicBezTo>
                    <a:pt x="473" y="2809"/>
                    <a:pt x="547" y="2806"/>
                    <a:pt x="621" y="2799"/>
                  </a:cubicBezTo>
                  <a:cubicBezTo>
                    <a:pt x="625" y="2799"/>
                    <a:pt x="628" y="2799"/>
                    <a:pt x="631" y="2799"/>
                  </a:cubicBezTo>
                  <a:cubicBezTo>
                    <a:pt x="635" y="2799"/>
                    <a:pt x="641" y="2796"/>
                    <a:pt x="645" y="2796"/>
                  </a:cubicBezTo>
                  <a:cubicBezTo>
                    <a:pt x="725" y="2799"/>
                    <a:pt x="809" y="2796"/>
                    <a:pt x="890" y="2789"/>
                  </a:cubicBezTo>
                  <a:cubicBezTo>
                    <a:pt x="954" y="2786"/>
                    <a:pt x="1017" y="2782"/>
                    <a:pt x="1084" y="2779"/>
                  </a:cubicBezTo>
                  <a:cubicBezTo>
                    <a:pt x="1178" y="2782"/>
                    <a:pt x="1272" y="2779"/>
                    <a:pt x="1366" y="2769"/>
                  </a:cubicBezTo>
                  <a:cubicBezTo>
                    <a:pt x="1437" y="2772"/>
                    <a:pt x="1504" y="2766"/>
                    <a:pt x="1571" y="2759"/>
                  </a:cubicBezTo>
                  <a:cubicBezTo>
                    <a:pt x="1625" y="2756"/>
                    <a:pt x="1679" y="2766"/>
                    <a:pt x="1729" y="2752"/>
                  </a:cubicBezTo>
                  <a:lnTo>
                    <a:pt x="1729" y="2752"/>
                  </a:lnTo>
                  <a:lnTo>
                    <a:pt x="1729" y="2752"/>
                  </a:lnTo>
                  <a:cubicBezTo>
                    <a:pt x="1759" y="2752"/>
                    <a:pt x="1786" y="2756"/>
                    <a:pt x="1813" y="2742"/>
                  </a:cubicBezTo>
                  <a:cubicBezTo>
                    <a:pt x="1819" y="2742"/>
                    <a:pt x="1826" y="2742"/>
                    <a:pt x="1833" y="2742"/>
                  </a:cubicBezTo>
                  <a:lnTo>
                    <a:pt x="1833" y="2742"/>
                  </a:lnTo>
                  <a:cubicBezTo>
                    <a:pt x="1860" y="2739"/>
                    <a:pt x="1887" y="2746"/>
                    <a:pt x="1913" y="2735"/>
                  </a:cubicBezTo>
                  <a:cubicBezTo>
                    <a:pt x="1920" y="2735"/>
                    <a:pt x="1927" y="2732"/>
                    <a:pt x="1934" y="2732"/>
                  </a:cubicBezTo>
                  <a:cubicBezTo>
                    <a:pt x="1970" y="2735"/>
                    <a:pt x="2007" y="2735"/>
                    <a:pt x="2040" y="2725"/>
                  </a:cubicBezTo>
                  <a:cubicBezTo>
                    <a:pt x="2043" y="2725"/>
                    <a:pt x="2047" y="2725"/>
                    <a:pt x="2050" y="2725"/>
                  </a:cubicBezTo>
                  <a:cubicBezTo>
                    <a:pt x="2117" y="2725"/>
                    <a:pt x="2184" y="2725"/>
                    <a:pt x="2248" y="2715"/>
                  </a:cubicBezTo>
                  <a:cubicBezTo>
                    <a:pt x="2295" y="2715"/>
                    <a:pt x="2342" y="2719"/>
                    <a:pt x="2386" y="2709"/>
                  </a:cubicBezTo>
                  <a:cubicBezTo>
                    <a:pt x="2510" y="2705"/>
                    <a:pt x="2634" y="2688"/>
                    <a:pt x="2758" y="2685"/>
                  </a:cubicBezTo>
                  <a:cubicBezTo>
                    <a:pt x="2832" y="2682"/>
                    <a:pt x="2906" y="2678"/>
                    <a:pt x="2980" y="2678"/>
                  </a:cubicBezTo>
                  <a:cubicBezTo>
                    <a:pt x="3033" y="2675"/>
                    <a:pt x="3090" y="2665"/>
                    <a:pt x="3144" y="2662"/>
                  </a:cubicBezTo>
                  <a:cubicBezTo>
                    <a:pt x="3168" y="2662"/>
                    <a:pt x="3188" y="2662"/>
                    <a:pt x="3208" y="2662"/>
                  </a:cubicBezTo>
                  <a:cubicBezTo>
                    <a:pt x="3232" y="2678"/>
                    <a:pt x="3252" y="2699"/>
                    <a:pt x="3275" y="2719"/>
                  </a:cubicBezTo>
                  <a:lnTo>
                    <a:pt x="3275" y="2719"/>
                  </a:lnTo>
                  <a:cubicBezTo>
                    <a:pt x="3275" y="2725"/>
                    <a:pt x="3282" y="2729"/>
                    <a:pt x="3289" y="2732"/>
                  </a:cubicBezTo>
                  <a:lnTo>
                    <a:pt x="3289" y="2732"/>
                  </a:lnTo>
                  <a:cubicBezTo>
                    <a:pt x="3295" y="2742"/>
                    <a:pt x="3299" y="2749"/>
                    <a:pt x="3302" y="2759"/>
                  </a:cubicBezTo>
                  <a:cubicBezTo>
                    <a:pt x="3312" y="2762"/>
                    <a:pt x="3315" y="2769"/>
                    <a:pt x="3315" y="2779"/>
                  </a:cubicBezTo>
                  <a:lnTo>
                    <a:pt x="3319" y="2779"/>
                  </a:lnTo>
                  <a:cubicBezTo>
                    <a:pt x="3319" y="2782"/>
                    <a:pt x="3319" y="2786"/>
                    <a:pt x="3322" y="2792"/>
                  </a:cubicBezTo>
                  <a:cubicBezTo>
                    <a:pt x="3322" y="2792"/>
                    <a:pt x="3322" y="2796"/>
                    <a:pt x="3325" y="2796"/>
                  </a:cubicBezTo>
                  <a:cubicBezTo>
                    <a:pt x="3325" y="2799"/>
                    <a:pt x="3329" y="2803"/>
                    <a:pt x="3332" y="2809"/>
                  </a:cubicBezTo>
                  <a:cubicBezTo>
                    <a:pt x="3369" y="2836"/>
                    <a:pt x="3362" y="2883"/>
                    <a:pt x="3409" y="2910"/>
                  </a:cubicBezTo>
                  <a:cubicBezTo>
                    <a:pt x="3413" y="2910"/>
                    <a:pt x="3413" y="2910"/>
                    <a:pt x="3416" y="2910"/>
                  </a:cubicBezTo>
                  <a:cubicBezTo>
                    <a:pt x="3413" y="2913"/>
                    <a:pt x="3413" y="2917"/>
                    <a:pt x="3416" y="2920"/>
                  </a:cubicBezTo>
                  <a:cubicBezTo>
                    <a:pt x="3416" y="2924"/>
                    <a:pt x="3419" y="2924"/>
                    <a:pt x="3419" y="2924"/>
                  </a:cubicBezTo>
                  <a:cubicBezTo>
                    <a:pt x="3419" y="2934"/>
                    <a:pt x="3419" y="2944"/>
                    <a:pt x="3429" y="2954"/>
                  </a:cubicBezTo>
                  <a:cubicBezTo>
                    <a:pt x="3429" y="2964"/>
                    <a:pt x="3429" y="2977"/>
                    <a:pt x="3433" y="2987"/>
                  </a:cubicBezTo>
                  <a:cubicBezTo>
                    <a:pt x="3429" y="2994"/>
                    <a:pt x="3429" y="3001"/>
                    <a:pt x="3429" y="3007"/>
                  </a:cubicBezTo>
                  <a:cubicBezTo>
                    <a:pt x="3429" y="3017"/>
                    <a:pt x="3429" y="3027"/>
                    <a:pt x="3433" y="3034"/>
                  </a:cubicBezTo>
                  <a:cubicBezTo>
                    <a:pt x="3436" y="3038"/>
                    <a:pt x="3440" y="3041"/>
                    <a:pt x="3443" y="3044"/>
                  </a:cubicBezTo>
                  <a:cubicBezTo>
                    <a:pt x="3460" y="3189"/>
                    <a:pt x="3403" y="3316"/>
                    <a:pt x="3275" y="3427"/>
                  </a:cubicBezTo>
                  <a:cubicBezTo>
                    <a:pt x="3265" y="3434"/>
                    <a:pt x="3248" y="3444"/>
                    <a:pt x="3238" y="3450"/>
                  </a:cubicBezTo>
                  <a:lnTo>
                    <a:pt x="3238" y="3450"/>
                  </a:lnTo>
                  <a:lnTo>
                    <a:pt x="3238" y="3450"/>
                  </a:lnTo>
                  <a:cubicBezTo>
                    <a:pt x="3211" y="3450"/>
                    <a:pt x="3185" y="3450"/>
                    <a:pt x="3161" y="3450"/>
                  </a:cubicBezTo>
                  <a:cubicBezTo>
                    <a:pt x="3134" y="3437"/>
                    <a:pt x="3111" y="3420"/>
                    <a:pt x="3084" y="3417"/>
                  </a:cubicBezTo>
                  <a:cubicBezTo>
                    <a:pt x="3047" y="3413"/>
                    <a:pt x="3003" y="3410"/>
                    <a:pt x="2966" y="3424"/>
                  </a:cubicBezTo>
                  <a:cubicBezTo>
                    <a:pt x="2882" y="3427"/>
                    <a:pt x="2802" y="3430"/>
                    <a:pt x="2721" y="3434"/>
                  </a:cubicBezTo>
                  <a:cubicBezTo>
                    <a:pt x="2698" y="3434"/>
                    <a:pt x="2674" y="3427"/>
                    <a:pt x="2654" y="3440"/>
                  </a:cubicBezTo>
                  <a:lnTo>
                    <a:pt x="2654" y="3440"/>
                  </a:lnTo>
                  <a:lnTo>
                    <a:pt x="2654" y="3440"/>
                  </a:lnTo>
                  <a:lnTo>
                    <a:pt x="2654" y="3440"/>
                  </a:lnTo>
                  <a:lnTo>
                    <a:pt x="2654" y="3440"/>
                  </a:lnTo>
                  <a:cubicBezTo>
                    <a:pt x="2604" y="3440"/>
                    <a:pt x="2550" y="3437"/>
                    <a:pt x="2500" y="3447"/>
                  </a:cubicBezTo>
                  <a:cubicBezTo>
                    <a:pt x="2497" y="3447"/>
                    <a:pt x="2493" y="3447"/>
                    <a:pt x="2486" y="3450"/>
                  </a:cubicBezTo>
                  <a:cubicBezTo>
                    <a:pt x="2399" y="3450"/>
                    <a:pt x="2308" y="3447"/>
                    <a:pt x="2218" y="3457"/>
                  </a:cubicBezTo>
                  <a:cubicBezTo>
                    <a:pt x="2198" y="3460"/>
                    <a:pt x="2178" y="3460"/>
                    <a:pt x="2161" y="3467"/>
                  </a:cubicBezTo>
                  <a:cubicBezTo>
                    <a:pt x="2104" y="3464"/>
                    <a:pt x="2043" y="3467"/>
                    <a:pt x="1986" y="3477"/>
                  </a:cubicBezTo>
                  <a:cubicBezTo>
                    <a:pt x="1984" y="3474"/>
                    <a:pt x="1980" y="3474"/>
                    <a:pt x="1977" y="3477"/>
                  </a:cubicBezTo>
                  <a:lnTo>
                    <a:pt x="1977" y="3477"/>
                  </a:lnTo>
                  <a:cubicBezTo>
                    <a:pt x="1970" y="3471"/>
                    <a:pt x="1964" y="3474"/>
                    <a:pt x="1957" y="3477"/>
                  </a:cubicBezTo>
                  <a:lnTo>
                    <a:pt x="1957" y="3477"/>
                  </a:lnTo>
                  <a:cubicBezTo>
                    <a:pt x="1950" y="3477"/>
                    <a:pt x="1944" y="3477"/>
                    <a:pt x="1934" y="3481"/>
                  </a:cubicBezTo>
                  <a:lnTo>
                    <a:pt x="1934" y="3481"/>
                  </a:lnTo>
                  <a:cubicBezTo>
                    <a:pt x="1917" y="3477"/>
                    <a:pt x="1897" y="3481"/>
                    <a:pt x="1880" y="3488"/>
                  </a:cubicBezTo>
                  <a:cubicBezTo>
                    <a:pt x="1826" y="3477"/>
                    <a:pt x="1779" y="3491"/>
                    <a:pt x="1729" y="3498"/>
                  </a:cubicBezTo>
                  <a:cubicBezTo>
                    <a:pt x="1726" y="3494"/>
                    <a:pt x="1722" y="3494"/>
                    <a:pt x="1722" y="3491"/>
                  </a:cubicBezTo>
                  <a:cubicBezTo>
                    <a:pt x="1675" y="3498"/>
                    <a:pt x="1631" y="3501"/>
                    <a:pt x="1588" y="3504"/>
                  </a:cubicBezTo>
                  <a:lnTo>
                    <a:pt x="1584" y="3504"/>
                  </a:lnTo>
                  <a:lnTo>
                    <a:pt x="1581" y="3504"/>
                  </a:lnTo>
                  <a:cubicBezTo>
                    <a:pt x="1544" y="3508"/>
                    <a:pt x="1504" y="3508"/>
                    <a:pt x="1467" y="3508"/>
                  </a:cubicBezTo>
                  <a:lnTo>
                    <a:pt x="1464" y="3508"/>
                  </a:lnTo>
                  <a:cubicBezTo>
                    <a:pt x="1464" y="3511"/>
                    <a:pt x="1460" y="3511"/>
                    <a:pt x="1460" y="3514"/>
                  </a:cubicBezTo>
                  <a:cubicBezTo>
                    <a:pt x="1457" y="3514"/>
                    <a:pt x="1457" y="3511"/>
                    <a:pt x="1457" y="3511"/>
                  </a:cubicBezTo>
                  <a:lnTo>
                    <a:pt x="1454" y="3511"/>
                  </a:lnTo>
                  <a:cubicBezTo>
                    <a:pt x="1407" y="3518"/>
                    <a:pt x="1356" y="3524"/>
                    <a:pt x="1306" y="3524"/>
                  </a:cubicBezTo>
                  <a:cubicBezTo>
                    <a:pt x="1299" y="3524"/>
                    <a:pt x="1296" y="3521"/>
                    <a:pt x="1293" y="3518"/>
                  </a:cubicBezTo>
                  <a:cubicBezTo>
                    <a:pt x="1225" y="3521"/>
                    <a:pt x="1158" y="3524"/>
                    <a:pt x="1091" y="3528"/>
                  </a:cubicBezTo>
                  <a:cubicBezTo>
                    <a:pt x="1074" y="3528"/>
                    <a:pt x="1058" y="3524"/>
                    <a:pt x="1044" y="3531"/>
                  </a:cubicBezTo>
                  <a:lnTo>
                    <a:pt x="1044" y="3531"/>
                  </a:lnTo>
                  <a:lnTo>
                    <a:pt x="1044" y="3531"/>
                  </a:lnTo>
                  <a:cubicBezTo>
                    <a:pt x="1031" y="3531"/>
                    <a:pt x="1017" y="3531"/>
                    <a:pt x="1007" y="3534"/>
                  </a:cubicBezTo>
                  <a:cubicBezTo>
                    <a:pt x="896" y="3531"/>
                    <a:pt x="789" y="3538"/>
                    <a:pt x="685" y="3551"/>
                  </a:cubicBezTo>
                  <a:cubicBezTo>
                    <a:pt x="635" y="3548"/>
                    <a:pt x="587" y="3551"/>
                    <a:pt x="541" y="3561"/>
                  </a:cubicBezTo>
                  <a:cubicBezTo>
                    <a:pt x="537" y="3561"/>
                    <a:pt x="534" y="3561"/>
                    <a:pt x="527" y="3561"/>
                  </a:cubicBezTo>
                  <a:cubicBezTo>
                    <a:pt x="504" y="3561"/>
                    <a:pt x="477" y="3561"/>
                    <a:pt x="453" y="3561"/>
                  </a:cubicBezTo>
                  <a:cubicBezTo>
                    <a:pt x="437" y="3558"/>
                    <a:pt x="416" y="3561"/>
                    <a:pt x="400" y="3561"/>
                  </a:cubicBezTo>
                  <a:cubicBezTo>
                    <a:pt x="400" y="3565"/>
                    <a:pt x="400" y="3565"/>
                    <a:pt x="400" y="3568"/>
                  </a:cubicBezTo>
                  <a:cubicBezTo>
                    <a:pt x="400" y="3568"/>
                    <a:pt x="396" y="3568"/>
                    <a:pt x="396" y="3571"/>
                  </a:cubicBezTo>
                  <a:cubicBezTo>
                    <a:pt x="393" y="3571"/>
                    <a:pt x="390" y="3571"/>
                    <a:pt x="386" y="3571"/>
                  </a:cubicBezTo>
                  <a:cubicBezTo>
                    <a:pt x="386" y="3578"/>
                    <a:pt x="386" y="3585"/>
                    <a:pt x="390" y="3588"/>
                  </a:cubicBezTo>
                  <a:cubicBezTo>
                    <a:pt x="390" y="3592"/>
                    <a:pt x="390" y="3595"/>
                    <a:pt x="390" y="3598"/>
                  </a:cubicBezTo>
                  <a:cubicBezTo>
                    <a:pt x="396" y="3612"/>
                    <a:pt x="416" y="3608"/>
                    <a:pt x="426" y="3615"/>
                  </a:cubicBezTo>
                  <a:lnTo>
                    <a:pt x="426" y="3615"/>
                  </a:lnTo>
                  <a:cubicBezTo>
                    <a:pt x="457" y="3628"/>
                    <a:pt x="487" y="3608"/>
                    <a:pt x="520" y="3615"/>
                  </a:cubicBezTo>
                  <a:cubicBezTo>
                    <a:pt x="524" y="3615"/>
                    <a:pt x="524" y="3615"/>
                    <a:pt x="524" y="3615"/>
                  </a:cubicBezTo>
                  <a:lnTo>
                    <a:pt x="524" y="3615"/>
                  </a:lnTo>
                  <a:cubicBezTo>
                    <a:pt x="567" y="3605"/>
                    <a:pt x="608" y="3608"/>
                    <a:pt x="651" y="3605"/>
                  </a:cubicBezTo>
                  <a:cubicBezTo>
                    <a:pt x="665" y="3605"/>
                    <a:pt x="685" y="3605"/>
                    <a:pt x="698" y="3598"/>
                  </a:cubicBezTo>
                  <a:lnTo>
                    <a:pt x="698" y="3598"/>
                  </a:lnTo>
                  <a:lnTo>
                    <a:pt x="698" y="3598"/>
                  </a:lnTo>
                  <a:cubicBezTo>
                    <a:pt x="745" y="3598"/>
                    <a:pt x="796" y="3602"/>
                    <a:pt x="843" y="3588"/>
                  </a:cubicBezTo>
                  <a:cubicBezTo>
                    <a:pt x="930" y="3588"/>
                    <a:pt x="1017" y="3588"/>
                    <a:pt x="1101" y="3578"/>
                  </a:cubicBezTo>
                  <a:cubicBezTo>
                    <a:pt x="1135" y="3571"/>
                    <a:pt x="1168" y="3571"/>
                    <a:pt x="1202" y="3571"/>
                  </a:cubicBezTo>
                  <a:cubicBezTo>
                    <a:pt x="1205" y="3565"/>
                    <a:pt x="1212" y="3558"/>
                    <a:pt x="1222" y="3558"/>
                  </a:cubicBezTo>
                  <a:cubicBezTo>
                    <a:pt x="1229" y="3558"/>
                    <a:pt x="1239" y="3558"/>
                    <a:pt x="1245" y="3558"/>
                  </a:cubicBezTo>
                  <a:lnTo>
                    <a:pt x="1245" y="3558"/>
                  </a:lnTo>
                  <a:cubicBezTo>
                    <a:pt x="1249" y="3558"/>
                    <a:pt x="1249" y="3558"/>
                    <a:pt x="1249" y="3558"/>
                  </a:cubicBezTo>
                  <a:lnTo>
                    <a:pt x="1249" y="3558"/>
                  </a:lnTo>
                  <a:cubicBezTo>
                    <a:pt x="1255" y="3555"/>
                    <a:pt x="1259" y="3555"/>
                    <a:pt x="1266" y="3555"/>
                  </a:cubicBezTo>
                  <a:cubicBezTo>
                    <a:pt x="1269" y="3555"/>
                    <a:pt x="1272" y="3555"/>
                    <a:pt x="1276" y="3555"/>
                  </a:cubicBezTo>
                  <a:cubicBezTo>
                    <a:pt x="1272" y="3555"/>
                    <a:pt x="1272" y="3555"/>
                    <a:pt x="1272" y="3555"/>
                  </a:cubicBezTo>
                  <a:cubicBezTo>
                    <a:pt x="1279" y="3555"/>
                    <a:pt x="1289" y="3555"/>
                    <a:pt x="1296" y="3551"/>
                  </a:cubicBezTo>
                  <a:lnTo>
                    <a:pt x="1299" y="3551"/>
                  </a:lnTo>
                  <a:lnTo>
                    <a:pt x="1299" y="3551"/>
                  </a:lnTo>
                  <a:cubicBezTo>
                    <a:pt x="1343" y="3548"/>
                    <a:pt x="1387" y="3541"/>
                    <a:pt x="1430" y="3538"/>
                  </a:cubicBezTo>
                  <a:lnTo>
                    <a:pt x="1433" y="3534"/>
                  </a:lnTo>
                  <a:lnTo>
                    <a:pt x="1437" y="3534"/>
                  </a:lnTo>
                  <a:lnTo>
                    <a:pt x="1440" y="3534"/>
                  </a:lnTo>
                  <a:cubicBezTo>
                    <a:pt x="1444" y="3534"/>
                    <a:pt x="1444" y="3534"/>
                    <a:pt x="1447" y="3531"/>
                  </a:cubicBezTo>
                  <a:lnTo>
                    <a:pt x="1447" y="3531"/>
                  </a:lnTo>
                  <a:cubicBezTo>
                    <a:pt x="1457" y="3534"/>
                    <a:pt x="1460" y="3531"/>
                    <a:pt x="1457" y="3524"/>
                  </a:cubicBezTo>
                  <a:cubicBezTo>
                    <a:pt x="1460" y="3528"/>
                    <a:pt x="1460" y="3528"/>
                    <a:pt x="1464" y="3528"/>
                  </a:cubicBezTo>
                  <a:cubicBezTo>
                    <a:pt x="1467" y="3531"/>
                    <a:pt x="1474" y="3531"/>
                    <a:pt x="1480" y="3531"/>
                  </a:cubicBezTo>
                  <a:cubicBezTo>
                    <a:pt x="1487" y="3531"/>
                    <a:pt x="1494" y="3528"/>
                    <a:pt x="1501" y="3528"/>
                  </a:cubicBezTo>
                  <a:cubicBezTo>
                    <a:pt x="1511" y="3524"/>
                    <a:pt x="1524" y="3528"/>
                    <a:pt x="1537" y="3528"/>
                  </a:cubicBezTo>
                  <a:cubicBezTo>
                    <a:pt x="1544" y="3524"/>
                    <a:pt x="1554" y="3524"/>
                    <a:pt x="1561" y="3524"/>
                  </a:cubicBezTo>
                  <a:cubicBezTo>
                    <a:pt x="1564" y="3524"/>
                    <a:pt x="1568" y="3524"/>
                    <a:pt x="1571" y="3521"/>
                  </a:cubicBezTo>
                  <a:cubicBezTo>
                    <a:pt x="1578" y="3521"/>
                    <a:pt x="1588" y="3521"/>
                    <a:pt x="1598" y="3521"/>
                  </a:cubicBezTo>
                  <a:lnTo>
                    <a:pt x="1598" y="3521"/>
                  </a:lnTo>
                  <a:cubicBezTo>
                    <a:pt x="1605" y="3521"/>
                    <a:pt x="1608" y="3521"/>
                    <a:pt x="1615" y="3521"/>
                  </a:cubicBezTo>
                  <a:cubicBezTo>
                    <a:pt x="1631" y="3521"/>
                    <a:pt x="1652" y="3521"/>
                    <a:pt x="1669" y="3521"/>
                  </a:cubicBezTo>
                  <a:cubicBezTo>
                    <a:pt x="1669" y="3518"/>
                    <a:pt x="1669" y="3518"/>
                    <a:pt x="1669" y="3518"/>
                  </a:cubicBezTo>
                  <a:cubicBezTo>
                    <a:pt x="1679" y="3518"/>
                    <a:pt x="1689" y="3518"/>
                    <a:pt x="1699" y="3518"/>
                  </a:cubicBezTo>
                  <a:lnTo>
                    <a:pt x="1699" y="3518"/>
                  </a:lnTo>
                  <a:cubicBezTo>
                    <a:pt x="1715" y="3518"/>
                    <a:pt x="1749" y="3514"/>
                    <a:pt x="1776" y="3514"/>
                  </a:cubicBezTo>
                  <a:cubicBezTo>
                    <a:pt x="1776" y="3518"/>
                    <a:pt x="1783" y="3521"/>
                    <a:pt x="1793" y="3528"/>
                  </a:cubicBezTo>
                  <a:cubicBezTo>
                    <a:pt x="1826" y="3528"/>
                    <a:pt x="1863" y="3524"/>
                    <a:pt x="1897" y="3521"/>
                  </a:cubicBezTo>
                  <a:cubicBezTo>
                    <a:pt x="1980" y="3514"/>
                    <a:pt x="2070" y="3524"/>
                    <a:pt x="2154" y="3508"/>
                  </a:cubicBezTo>
                  <a:cubicBezTo>
                    <a:pt x="2154" y="3504"/>
                    <a:pt x="2157" y="3501"/>
                    <a:pt x="2154" y="3498"/>
                  </a:cubicBezTo>
                  <a:cubicBezTo>
                    <a:pt x="2157" y="3498"/>
                    <a:pt x="2157" y="3498"/>
                    <a:pt x="2157" y="3498"/>
                  </a:cubicBezTo>
                  <a:cubicBezTo>
                    <a:pt x="2211" y="3521"/>
                    <a:pt x="2265" y="3508"/>
                    <a:pt x="2322" y="3504"/>
                  </a:cubicBezTo>
                  <a:cubicBezTo>
                    <a:pt x="2305" y="3508"/>
                    <a:pt x="2292" y="3508"/>
                    <a:pt x="2275" y="3514"/>
                  </a:cubicBezTo>
                  <a:cubicBezTo>
                    <a:pt x="2255" y="3521"/>
                    <a:pt x="2231" y="3521"/>
                    <a:pt x="2208" y="3521"/>
                  </a:cubicBezTo>
                  <a:cubicBezTo>
                    <a:pt x="2198" y="3524"/>
                    <a:pt x="2188" y="3524"/>
                    <a:pt x="2181" y="3531"/>
                  </a:cubicBezTo>
                  <a:cubicBezTo>
                    <a:pt x="2178" y="3531"/>
                    <a:pt x="2178" y="3534"/>
                    <a:pt x="2178" y="3534"/>
                  </a:cubicBezTo>
                  <a:cubicBezTo>
                    <a:pt x="2174" y="3534"/>
                    <a:pt x="2174" y="3534"/>
                    <a:pt x="2171" y="3534"/>
                  </a:cubicBezTo>
                  <a:cubicBezTo>
                    <a:pt x="2168" y="3531"/>
                    <a:pt x="2168" y="3531"/>
                    <a:pt x="2164" y="3531"/>
                  </a:cubicBezTo>
                  <a:cubicBezTo>
                    <a:pt x="2157" y="3528"/>
                    <a:pt x="2154" y="3528"/>
                    <a:pt x="2147" y="3531"/>
                  </a:cubicBezTo>
                  <a:cubicBezTo>
                    <a:pt x="2131" y="3531"/>
                    <a:pt x="2111" y="3534"/>
                    <a:pt x="2094" y="3531"/>
                  </a:cubicBezTo>
                  <a:cubicBezTo>
                    <a:pt x="2087" y="3531"/>
                    <a:pt x="2084" y="3531"/>
                    <a:pt x="2077" y="3531"/>
                  </a:cubicBezTo>
                  <a:cubicBezTo>
                    <a:pt x="2074" y="3531"/>
                    <a:pt x="2067" y="3531"/>
                    <a:pt x="2060" y="3531"/>
                  </a:cubicBezTo>
                  <a:cubicBezTo>
                    <a:pt x="2054" y="3531"/>
                    <a:pt x="2047" y="3531"/>
                    <a:pt x="2036" y="3531"/>
                  </a:cubicBezTo>
                  <a:cubicBezTo>
                    <a:pt x="2033" y="3531"/>
                    <a:pt x="2027" y="3531"/>
                    <a:pt x="2020" y="3531"/>
                  </a:cubicBezTo>
                  <a:cubicBezTo>
                    <a:pt x="2010" y="3531"/>
                    <a:pt x="2000" y="3531"/>
                    <a:pt x="1986" y="3534"/>
                  </a:cubicBezTo>
                  <a:cubicBezTo>
                    <a:pt x="1984" y="3534"/>
                    <a:pt x="1977" y="3538"/>
                    <a:pt x="1974" y="3541"/>
                  </a:cubicBezTo>
                  <a:cubicBezTo>
                    <a:pt x="1964" y="3541"/>
                    <a:pt x="1957" y="3545"/>
                    <a:pt x="1947" y="3545"/>
                  </a:cubicBezTo>
                  <a:lnTo>
                    <a:pt x="1947" y="3545"/>
                  </a:lnTo>
                  <a:lnTo>
                    <a:pt x="1947" y="3545"/>
                  </a:lnTo>
                  <a:cubicBezTo>
                    <a:pt x="1930" y="3545"/>
                    <a:pt x="1913" y="3545"/>
                    <a:pt x="1897" y="3545"/>
                  </a:cubicBezTo>
                  <a:cubicBezTo>
                    <a:pt x="1893" y="3548"/>
                    <a:pt x="1880" y="3545"/>
                    <a:pt x="1873" y="3551"/>
                  </a:cubicBezTo>
                  <a:cubicBezTo>
                    <a:pt x="1873" y="3548"/>
                    <a:pt x="1873" y="3548"/>
                    <a:pt x="1873" y="3548"/>
                  </a:cubicBezTo>
                  <a:cubicBezTo>
                    <a:pt x="1866" y="3548"/>
                    <a:pt x="1863" y="3548"/>
                    <a:pt x="1856" y="3551"/>
                  </a:cubicBezTo>
                  <a:cubicBezTo>
                    <a:pt x="1850" y="3551"/>
                    <a:pt x="1843" y="3551"/>
                    <a:pt x="1840" y="3551"/>
                  </a:cubicBezTo>
                  <a:cubicBezTo>
                    <a:pt x="1833" y="3555"/>
                    <a:pt x="1830" y="3558"/>
                    <a:pt x="1823" y="3558"/>
                  </a:cubicBezTo>
                  <a:cubicBezTo>
                    <a:pt x="1809" y="3561"/>
                    <a:pt x="1793" y="3561"/>
                    <a:pt x="1779" y="3561"/>
                  </a:cubicBezTo>
                  <a:lnTo>
                    <a:pt x="1779" y="3561"/>
                  </a:lnTo>
                  <a:cubicBezTo>
                    <a:pt x="1779" y="3565"/>
                    <a:pt x="1779" y="3568"/>
                    <a:pt x="1779" y="3571"/>
                  </a:cubicBezTo>
                  <a:cubicBezTo>
                    <a:pt x="1803" y="3571"/>
                    <a:pt x="1823" y="3568"/>
                    <a:pt x="1843" y="3568"/>
                  </a:cubicBezTo>
                  <a:cubicBezTo>
                    <a:pt x="1850" y="3568"/>
                    <a:pt x="1853" y="3568"/>
                    <a:pt x="1860" y="3568"/>
                  </a:cubicBezTo>
                  <a:cubicBezTo>
                    <a:pt x="1870" y="3568"/>
                    <a:pt x="1883" y="3568"/>
                    <a:pt x="1893" y="3568"/>
                  </a:cubicBezTo>
                  <a:cubicBezTo>
                    <a:pt x="1900" y="3568"/>
                    <a:pt x="1900" y="3565"/>
                    <a:pt x="1900" y="3561"/>
                  </a:cubicBezTo>
                  <a:cubicBezTo>
                    <a:pt x="1913" y="3561"/>
                    <a:pt x="1930" y="3561"/>
                    <a:pt x="1944" y="3558"/>
                  </a:cubicBezTo>
                  <a:cubicBezTo>
                    <a:pt x="1947" y="3561"/>
                    <a:pt x="1947" y="3561"/>
                    <a:pt x="1950" y="3565"/>
                  </a:cubicBezTo>
                  <a:cubicBezTo>
                    <a:pt x="1977" y="3565"/>
                    <a:pt x="2000" y="3568"/>
                    <a:pt x="2023" y="3561"/>
                  </a:cubicBezTo>
                  <a:cubicBezTo>
                    <a:pt x="2023" y="3558"/>
                    <a:pt x="2023" y="3558"/>
                    <a:pt x="2023" y="3558"/>
                  </a:cubicBezTo>
                  <a:cubicBezTo>
                    <a:pt x="2050" y="3558"/>
                    <a:pt x="2080" y="3565"/>
                    <a:pt x="2107" y="3555"/>
                  </a:cubicBezTo>
                  <a:cubicBezTo>
                    <a:pt x="2134" y="3555"/>
                    <a:pt x="2164" y="3555"/>
                    <a:pt x="2191" y="3551"/>
                  </a:cubicBezTo>
                  <a:cubicBezTo>
                    <a:pt x="2215" y="3551"/>
                    <a:pt x="2238" y="3555"/>
                    <a:pt x="2261" y="3545"/>
                  </a:cubicBezTo>
                  <a:lnTo>
                    <a:pt x="2261" y="3545"/>
                  </a:lnTo>
                  <a:cubicBezTo>
                    <a:pt x="2419" y="3534"/>
                    <a:pt x="2577" y="3524"/>
                    <a:pt x="2735" y="3524"/>
                  </a:cubicBezTo>
                  <a:cubicBezTo>
                    <a:pt x="2738" y="3524"/>
                    <a:pt x="2742" y="3524"/>
                    <a:pt x="2748" y="3524"/>
                  </a:cubicBezTo>
                  <a:cubicBezTo>
                    <a:pt x="2752" y="3524"/>
                    <a:pt x="2755" y="3524"/>
                    <a:pt x="2758" y="3524"/>
                  </a:cubicBezTo>
                  <a:cubicBezTo>
                    <a:pt x="2758" y="3521"/>
                    <a:pt x="2755" y="3521"/>
                    <a:pt x="2755" y="3521"/>
                  </a:cubicBezTo>
                  <a:lnTo>
                    <a:pt x="2755" y="3521"/>
                  </a:lnTo>
                  <a:cubicBezTo>
                    <a:pt x="2758" y="3521"/>
                    <a:pt x="2758" y="3521"/>
                    <a:pt x="2758" y="3524"/>
                  </a:cubicBezTo>
                  <a:cubicBezTo>
                    <a:pt x="2792" y="3524"/>
                    <a:pt x="2829" y="3524"/>
                    <a:pt x="2862" y="3524"/>
                  </a:cubicBezTo>
                  <a:cubicBezTo>
                    <a:pt x="2940" y="3508"/>
                    <a:pt x="3017" y="3511"/>
                    <a:pt x="3094" y="3504"/>
                  </a:cubicBezTo>
                  <a:cubicBezTo>
                    <a:pt x="3138" y="3508"/>
                    <a:pt x="3181" y="3504"/>
                    <a:pt x="3225" y="3498"/>
                  </a:cubicBezTo>
                  <a:lnTo>
                    <a:pt x="3225" y="3498"/>
                  </a:lnTo>
                  <a:lnTo>
                    <a:pt x="3225" y="3498"/>
                  </a:lnTo>
                  <a:cubicBezTo>
                    <a:pt x="3295" y="3494"/>
                    <a:pt x="3369" y="3491"/>
                    <a:pt x="3443" y="3488"/>
                  </a:cubicBezTo>
                  <a:lnTo>
                    <a:pt x="3443" y="3488"/>
                  </a:lnTo>
                  <a:cubicBezTo>
                    <a:pt x="3520" y="3488"/>
                    <a:pt x="3601" y="3484"/>
                    <a:pt x="3678" y="3471"/>
                  </a:cubicBezTo>
                  <a:lnTo>
                    <a:pt x="3678" y="3471"/>
                  </a:lnTo>
                  <a:cubicBezTo>
                    <a:pt x="3688" y="3467"/>
                    <a:pt x="3701" y="3467"/>
                    <a:pt x="3715" y="3467"/>
                  </a:cubicBezTo>
                  <a:lnTo>
                    <a:pt x="3715" y="3467"/>
                  </a:lnTo>
                  <a:lnTo>
                    <a:pt x="3715" y="3467"/>
                  </a:lnTo>
                  <a:cubicBezTo>
                    <a:pt x="3718" y="3467"/>
                    <a:pt x="3722" y="3467"/>
                    <a:pt x="3728" y="3467"/>
                  </a:cubicBezTo>
                  <a:cubicBezTo>
                    <a:pt x="3762" y="3471"/>
                    <a:pt x="3748" y="3491"/>
                    <a:pt x="3755" y="3508"/>
                  </a:cubicBezTo>
                  <a:lnTo>
                    <a:pt x="3755" y="3508"/>
                  </a:lnTo>
                  <a:lnTo>
                    <a:pt x="3755" y="3508"/>
                  </a:lnTo>
                  <a:cubicBezTo>
                    <a:pt x="3718" y="3518"/>
                    <a:pt x="3681" y="3521"/>
                    <a:pt x="3644" y="3521"/>
                  </a:cubicBezTo>
                  <a:cubicBezTo>
                    <a:pt x="3607" y="3524"/>
                    <a:pt x="3571" y="3524"/>
                    <a:pt x="3534" y="3524"/>
                  </a:cubicBezTo>
                  <a:cubicBezTo>
                    <a:pt x="3460" y="3521"/>
                    <a:pt x="3386" y="3521"/>
                    <a:pt x="3315" y="3528"/>
                  </a:cubicBezTo>
                  <a:cubicBezTo>
                    <a:pt x="3305" y="3531"/>
                    <a:pt x="3299" y="3528"/>
                    <a:pt x="3289" y="3524"/>
                  </a:cubicBezTo>
                  <a:lnTo>
                    <a:pt x="3289" y="3524"/>
                  </a:lnTo>
                  <a:cubicBezTo>
                    <a:pt x="3248" y="3538"/>
                    <a:pt x="3201" y="3521"/>
                    <a:pt x="3161" y="3534"/>
                  </a:cubicBezTo>
                  <a:lnTo>
                    <a:pt x="3161" y="3534"/>
                  </a:lnTo>
                  <a:cubicBezTo>
                    <a:pt x="3158" y="3538"/>
                    <a:pt x="3158" y="3545"/>
                    <a:pt x="3164" y="3548"/>
                  </a:cubicBezTo>
                  <a:cubicBezTo>
                    <a:pt x="3188" y="3561"/>
                    <a:pt x="3211" y="3561"/>
                    <a:pt x="3235" y="3551"/>
                  </a:cubicBezTo>
                  <a:cubicBezTo>
                    <a:pt x="3272" y="3548"/>
                    <a:pt x="3305" y="3545"/>
                    <a:pt x="3339" y="3545"/>
                  </a:cubicBezTo>
                  <a:lnTo>
                    <a:pt x="3339" y="3545"/>
                  </a:lnTo>
                  <a:lnTo>
                    <a:pt x="3339" y="3545"/>
                  </a:lnTo>
                  <a:cubicBezTo>
                    <a:pt x="3352" y="3545"/>
                    <a:pt x="3366" y="3541"/>
                    <a:pt x="3379" y="3541"/>
                  </a:cubicBezTo>
                  <a:cubicBezTo>
                    <a:pt x="3419" y="3545"/>
                    <a:pt x="3457" y="3545"/>
                    <a:pt x="3497" y="3541"/>
                  </a:cubicBezTo>
                  <a:cubicBezTo>
                    <a:pt x="3497" y="3538"/>
                    <a:pt x="3500" y="3538"/>
                    <a:pt x="3504" y="3538"/>
                  </a:cubicBezTo>
                  <a:cubicBezTo>
                    <a:pt x="3500" y="3538"/>
                    <a:pt x="3500" y="3541"/>
                    <a:pt x="3497" y="3541"/>
                  </a:cubicBezTo>
                  <a:cubicBezTo>
                    <a:pt x="3587" y="3545"/>
                    <a:pt x="3678" y="3545"/>
                    <a:pt x="3765" y="3524"/>
                  </a:cubicBezTo>
                  <a:lnTo>
                    <a:pt x="3765" y="3524"/>
                  </a:lnTo>
                  <a:cubicBezTo>
                    <a:pt x="3786" y="3558"/>
                    <a:pt x="3786" y="3558"/>
                    <a:pt x="3725" y="3568"/>
                  </a:cubicBezTo>
                  <a:lnTo>
                    <a:pt x="3725" y="3568"/>
                  </a:lnTo>
                  <a:lnTo>
                    <a:pt x="3725" y="3568"/>
                  </a:lnTo>
                  <a:cubicBezTo>
                    <a:pt x="3688" y="3568"/>
                    <a:pt x="3648" y="3571"/>
                    <a:pt x="3611" y="3571"/>
                  </a:cubicBezTo>
                  <a:cubicBezTo>
                    <a:pt x="3534" y="3565"/>
                    <a:pt x="3457" y="3581"/>
                    <a:pt x="3383" y="3592"/>
                  </a:cubicBezTo>
                  <a:cubicBezTo>
                    <a:pt x="3366" y="3592"/>
                    <a:pt x="3359" y="3598"/>
                    <a:pt x="3352" y="3608"/>
                  </a:cubicBezTo>
                  <a:lnTo>
                    <a:pt x="3352" y="3608"/>
                  </a:lnTo>
                  <a:cubicBezTo>
                    <a:pt x="3336" y="3608"/>
                    <a:pt x="3319" y="3612"/>
                    <a:pt x="3302" y="3615"/>
                  </a:cubicBezTo>
                  <a:lnTo>
                    <a:pt x="3302" y="3615"/>
                  </a:lnTo>
                  <a:cubicBezTo>
                    <a:pt x="3289" y="3615"/>
                    <a:pt x="3275" y="3615"/>
                    <a:pt x="3262" y="3615"/>
                  </a:cubicBezTo>
                  <a:cubicBezTo>
                    <a:pt x="3262" y="3622"/>
                    <a:pt x="3265" y="3628"/>
                    <a:pt x="3265" y="3635"/>
                  </a:cubicBezTo>
                  <a:cubicBezTo>
                    <a:pt x="3275" y="3635"/>
                    <a:pt x="3289" y="3635"/>
                    <a:pt x="3302" y="3632"/>
                  </a:cubicBezTo>
                  <a:lnTo>
                    <a:pt x="3302" y="3632"/>
                  </a:lnTo>
                  <a:cubicBezTo>
                    <a:pt x="3346" y="3632"/>
                    <a:pt x="3389" y="3638"/>
                    <a:pt x="3429" y="3625"/>
                  </a:cubicBezTo>
                  <a:lnTo>
                    <a:pt x="3429" y="3625"/>
                  </a:lnTo>
                  <a:lnTo>
                    <a:pt x="3429" y="3625"/>
                  </a:lnTo>
                  <a:cubicBezTo>
                    <a:pt x="3446" y="3638"/>
                    <a:pt x="3467" y="3635"/>
                    <a:pt x="3483" y="3628"/>
                  </a:cubicBezTo>
                  <a:cubicBezTo>
                    <a:pt x="3487" y="3628"/>
                    <a:pt x="3490" y="3628"/>
                    <a:pt x="3493" y="3628"/>
                  </a:cubicBezTo>
                  <a:lnTo>
                    <a:pt x="3493" y="3628"/>
                  </a:lnTo>
                  <a:cubicBezTo>
                    <a:pt x="3524" y="3638"/>
                    <a:pt x="3554" y="3635"/>
                    <a:pt x="3587" y="3632"/>
                  </a:cubicBezTo>
                  <a:lnTo>
                    <a:pt x="3587" y="3632"/>
                  </a:lnTo>
                  <a:lnTo>
                    <a:pt x="3587" y="3632"/>
                  </a:lnTo>
                  <a:cubicBezTo>
                    <a:pt x="3668" y="3638"/>
                    <a:pt x="3748" y="3635"/>
                    <a:pt x="3829" y="3635"/>
                  </a:cubicBezTo>
                  <a:cubicBezTo>
                    <a:pt x="3846" y="3645"/>
                    <a:pt x="3849" y="3659"/>
                    <a:pt x="3829" y="3672"/>
                  </a:cubicBezTo>
                  <a:lnTo>
                    <a:pt x="3829" y="3672"/>
                  </a:lnTo>
                  <a:cubicBezTo>
                    <a:pt x="3802" y="3672"/>
                    <a:pt x="3779" y="3672"/>
                    <a:pt x="3752" y="3672"/>
                  </a:cubicBezTo>
                  <a:lnTo>
                    <a:pt x="3752" y="3672"/>
                  </a:lnTo>
                  <a:cubicBezTo>
                    <a:pt x="3735" y="3672"/>
                    <a:pt x="3718" y="3672"/>
                    <a:pt x="3701" y="3672"/>
                  </a:cubicBezTo>
                  <a:lnTo>
                    <a:pt x="3701" y="3672"/>
                  </a:lnTo>
                  <a:cubicBezTo>
                    <a:pt x="3698" y="3672"/>
                    <a:pt x="3691" y="3672"/>
                    <a:pt x="3688" y="3672"/>
                  </a:cubicBezTo>
                  <a:cubicBezTo>
                    <a:pt x="3611" y="3675"/>
                    <a:pt x="3534" y="3679"/>
                    <a:pt x="3457" y="3682"/>
                  </a:cubicBezTo>
                  <a:cubicBezTo>
                    <a:pt x="3453" y="3679"/>
                    <a:pt x="3446" y="3679"/>
                    <a:pt x="3443" y="3682"/>
                  </a:cubicBezTo>
                  <a:lnTo>
                    <a:pt x="3443" y="3682"/>
                  </a:lnTo>
                  <a:lnTo>
                    <a:pt x="3443" y="3682"/>
                  </a:lnTo>
                  <a:cubicBezTo>
                    <a:pt x="3426" y="3675"/>
                    <a:pt x="3409" y="3675"/>
                    <a:pt x="3393" y="3682"/>
                  </a:cubicBezTo>
                  <a:cubicBezTo>
                    <a:pt x="3386" y="3682"/>
                    <a:pt x="3383" y="3682"/>
                    <a:pt x="3379" y="3682"/>
                  </a:cubicBezTo>
                  <a:cubicBezTo>
                    <a:pt x="3312" y="3675"/>
                    <a:pt x="3245" y="3682"/>
                    <a:pt x="3178" y="3699"/>
                  </a:cubicBezTo>
                  <a:cubicBezTo>
                    <a:pt x="3178" y="3699"/>
                    <a:pt x="3175" y="3699"/>
                    <a:pt x="3175" y="3695"/>
                  </a:cubicBezTo>
                  <a:lnTo>
                    <a:pt x="3178" y="3699"/>
                  </a:lnTo>
                  <a:cubicBezTo>
                    <a:pt x="3175" y="3692"/>
                    <a:pt x="3168" y="3689"/>
                    <a:pt x="3161" y="3689"/>
                  </a:cubicBezTo>
                  <a:cubicBezTo>
                    <a:pt x="3151" y="3689"/>
                    <a:pt x="3141" y="3689"/>
                    <a:pt x="3134" y="3689"/>
                  </a:cubicBezTo>
                  <a:cubicBezTo>
                    <a:pt x="3101" y="3685"/>
                    <a:pt x="3074" y="3699"/>
                    <a:pt x="3043" y="3699"/>
                  </a:cubicBezTo>
                  <a:lnTo>
                    <a:pt x="3047" y="3702"/>
                  </a:lnTo>
                  <a:lnTo>
                    <a:pt x="3043" y="3699"/>
                  </a:lnTo>
                  <a:cubicBezTo>
                    <a:pt x="3017" y="3685"/>
                    <a:pt x="2993" y="3692"/>
                    <a:pt x="2966" y="3699"/>
                  </a:cubicBezTo>
                  <a:cubicBezTo>
                    <a:pt x="2926" y="3695"/>
                    <a:pt x="2889" y="3702"/>
                    <a:pt x="2849" y="3709"/>
                  </a:cubicBezTo>
                  <a:cubicBezTo>
                    <a:pt x="2805" y="3712"/>
                    <a:pt x="2761" y="3719"/>
                    <a:pt x="2721" y="3726"/>
                  </a:cubicBezTo>
                  <a:cubicBezTo>
                    <a:pt x="2718" y="3742"/>
                    <a:pt x="2732" y="3742"/>
                    <a:pt x="2748" y="3736"/>
                  </a:cubicBezTo>
                  <a:cubicBezTo>
                    <a:pt x="2809" y="3732"/>
                    <a:pt x="2869" y="3732"/>
                    <a:pt x="2926" y="3719"/>
                  </a:cubicBezTo>
                  <a:lnTo>
                    <a:pt x="2926" y="3719"/>
                  </a:lnTo>
                  <a:cubicBezTo>
                    <a:pt x="2936" y="3726"/>
                    <a:pt x="2946" y="3722"/>
                    <a:pt x="2953" y="3719"/>
                  </a:cubicBezTo>
                  <a:cubicBezTo>
                    <a:pt x="2966" y="3719"/>
                    <a:pt x="2980" y="3716"/>
                    <a:pt x="2993" y="3716"/>
                  </a:cubicBezTo>
                  <a:lnTo>
                    <a:pt x="2993" y="3716"/>
                  </a:lnTo>
                  <a:cubicBezTo>
                    <a:pt x="3017" y="3719"/>
                    <a:pt x="3043" y="3719"/>
                    <a:pt x="3067" y="3716"/>
                  </a:cubicBezTo>
                  <a:lnTo>
                    <a:pt x="3067" y="3716"/>
                  </a:lnTo>
                  <a:cubicBezTo>
                    <a:pt x="3094" y="3719"/>
                    <a:pt x="3118" y="3719"/>
                    <a:pt x="3138" y="3709"/>
                  </a:cubicBezTo>
                  <a:lnTo>
                    <a:pt x="3138" y="3709"/>
                  </a:lnTo>
                  <a:cubicBezTo>
                    <a:pt x="3275" y="3709"/>
                    <a:pt x="3409" y="3709"/>
                    <a:pt x="3547" y="3702"/>
                  </a:cubicBezTo>
                  <a:cubicBezTo>
                    <a:pt x="3601" y="3699"/>
                    <a:pt x="3658" y="3699"/>
                    <a:pt x="3711" y="3699"/>
                  </a:cubicBezTo>
                  <a:cubicBezTo>
                    <a:pt x="3735" y="3699"/>
                    <a:pt x="3758" y="3702"/>
                    <a:pt x="3779" y="3689"/>
                  </a:cubicBezTo>
                  <a:cubicBezTo>
                    <a:pt x="3809" y="3689"/>
                    <a:pt x="3839" y="3689"/>
                    <a:pt x="3869" y="3689"/>
                  </a:cubicBezTo>
                  <a:cubicBezTo>
                    <a:pt x="3873" y="3699"/>
                    <a:pt x="3876" y="3709"/>
                    <a:pt x="3883" y="3716"/>
                  </a:cubicBezTo>
                  <a:cubicBezTo>
                    <a:pt x="3883" y="3719"/>
                    <a:pt x="3886" y="3722"/>
                    <a:pt x="3886" y="3722"/>
                  </a:cubicBezTo>
                  <a:cubicBezTo>
                    <a:pt x="3886" y="3722"/>
                    <a:pt x="3883" y="3719"/>
                    <a:pt x="3883" y="3716"/>
                  </a:cubicBezTo>
                  <a:cubicBezTo>
                    <a:pt x="3883" y="3736"/>
                    <a:pt x="3866" y="3742"/>
                    <a:pt x="3843" y="3746"/>
                  </a:cubicBezTo>
                  <a:cubicBezTo>
                    <a:pt x="3822" y="3746"/>
                    <a:pt x="3796" y="3742"/>
                    <a:pt x="3775" y="3753"/>
                  </a:cubicBezTo>
                  <a:lnTo>
                    <a:pt x="3775" y="3753"/>
                  </a:lnTo>
                  <a:cubicBezTo>
                    <a:pt x="3765" y="3756"/>
                    <a:pt x="3762" y="3763"/>
                    <a:pt x="3765" y="3773"/>
                  </a:cubicBezTo>
                  <a:cubicBezTo>
                    <a:pt x="3762" y="3773"/>
                    <a:pt x="3758" y="3773"/>
                    <a:pt x="3755" y="3773"/>
                  </a:cubicBezTo>
                  <a:lnTo>
                    <a:pt x="3755" y="3773"/>
                  </a:lnTo>
                  <a:cubicBezTo>
                    <a:pt x="3748" y="3739"/>
                    <a:pt x="3711" y="3756"/>
                    <a:pt x="3688" y="3753"/>
                  </a:cubicBezTo>
                  <a:cubicBezTo>
                    <a:pt x="3658" y="3739"/>
                    <a:pt x="3628" y="3756"/>
                    <a:pt x="3597" y="3756"/>
                  </a:cubicBezTo>
                  <a:cubicBezTo>
                    <a:pt x="3594" y="3759"/>
                    <a:pt x="3584" y="3759"/>
                    <a:pt x="3581" y="3766"/>
                  </a:cubicBezTo>
                  <a:cubicBezTo>
                    <a:pt x="3581" y="3766"/>
                    <a:pt x="3577" y="3766"/>
                    <a:pt x="3577" y="3770"/>
                  </a:cubicBezTo>
                  <a:lnTo>
                    <a:pt x="3581" y="3770"/>
                  </a:lnTo>
                  <a:cubicBezTo>
                    <a:pt x="3584" y="3773"/>
                    <a:pt x="3584" y="3773"/>
                    <a:pt x="3584" y="3773"/>
                  </a:cubicBezTo>
                  <a:cubicBezTo>
                    <a:pt x="3587" y="3776"/>
                    <a:pt x="3591" y="3776"/>
                    <a:pt x="3597" y="3779"/>
                  </a:cubicBezTo>
                  <a:cubicBezTo>
                    <a:pt x="3618" y="3779"/>
                    <a:pt x="3634" y="3783"/>
                    <a:pt x="3654" y="3783"/>
                  </a:cubicBezTo>
                  <a:cubicBezTo>
                    <a:pt x="3644" y="3786"/>
                    <a:pt x="3634" y="3789"/>
                    <a:pt x="3624" y="3796"/>
                  </a:cubicBezTo>
                  <a:lnTo>
                    <a:pt x="3621" y="3799"/>
                  </a:lnTo>
                  <a:cubicBezTo>
                    <a:pt x="3618" y="3796"/>
                    <a:pt x="3618" y="3793"/>
                    <a:pt x="3614" y="3793"/>
                  </a:cubicBezTo>
                  <a:cubicBezTo>
                    <a:pt x="3607" y="3796"/>
                    <a:pt x="3601" y="3799"/>
                    <a:pt x="3607" y="3806"/>
                  </a:cubicBezTo>
                  <a:cubicBezTo>
                    <a:pt x="3611" y="3810"/>
                    <a:pt x="3618" y="3810"/>
                    <a:pt x="3624" y="3810"/>
                  </a:cubicBezTo>
                  <a:lnTo>
                    <a:pt x="3624" y="3810"/>
                  </a:lnTo>
                  <a:cubicBezTo>
                    <a:pt x="3634" y="3810"/>
                    <a:pt x="3641" y="3810"/>
                    <a:pt x="3651" y="3810"/>
                  </a:cubicBezTo>
                  <a:cubicBezTo>
                    <a:pt x="3671" y="3810"/>
                    <a:pt x="3695" y="3813"/>
                    <a:pt x="3715" y="3810"/>
                  </a:cubicBezTo>
                  <a:cubicBezTo>
                    <a:pt x="3722" y="3810"/>
                    <a:pt x="3732" y="3810"/>
                    <a:pt x="3742" y="3810"/>
                  </a:cubicBezTo>
                  <a:cubicBezTo>
                    <a:pt x="3752" y="3810"/>
                    <a:pt x="3762" y="3810"/>
                    <a:pt x="3765" y="3799"/>
                  </a:cubicBezTo>
                  <a:cubicBezTo>
                    <a:pt x="3819" y="3820"/>
                    <a:pt x="3863" y="3799"/>
                    <a:pt x="3910" y="3783"/>
                  </a:cubicBezTo>
                  <a:cubicBezTo>
                    <a:pt x="3913" y="3789"/>
                    <a:pt x="3923" y="3796"/>
                    <a:pt x="3923" y="3806"/>
                  </a:cubicBezTo>
                  <a:cubicBezTo>
                    <a:pt x="3926" y="3813"/>
                    <a:pt x="3926" y="3820"/>
                    <a:pt x="3933" y="3827"/>
                  </a:cubicBezTo>
                  <a:cubicBezTo>
                    <a:pt x="3933" y="3830"/>
                    <a:pt x="3933" y="3833"/>
                    <a:pt x="3936" y="3837"/>
                  </a:cubicBezTo>
                  <a:cubicBezTo>
                    <a:pt x="3936" y="3840"/>
                    <a:pt x="3940" y="3843"/>
                    <a:pt x="3947" y="3847"/>
                  </a:cubicBezTo>
                  <a:lnTo>
                    <a:pt x="3947" y="3847"/>
                  </a:lnTo>
                  <a:cubicBezTo>
                    <a:pt x="3953" y="3874"/>
                    <a:pt x="3970" y="3897"/>
                    <a:pt x="3990" y="3920"/>
                  </a:cubicBezTo>
                  <a:lnTo>
                    <a:pt x="3990" y="3920"/>
                  </a:lnTo>
                  <a:cubicBezTo>
                    <a:pt x="3987" y="3920"/>
                    <a:pt x="3987" y="3920"/>
                    <a:pt x="3987" y="3920"/>
                  </a:cubicBezTo>
                  <a:cubicBezTo>
                    <a:pt x="3977" y="3931"/>
                    <a:pt x="3963" y="3927"/>
                    <a:pt x="3947" y="3931"/>
                  </a:cubicBezTo>
                  <a:cubicBezTo>
                    <a:pt x="3947" y="3927"/>
                    <a:pt x="3943" y="3920"/>
                    <a:pt x="3943" y="3917"/>
                  </a:cubicBezTo>
                  <a:cubicBezTo>
                    <a:pt x="3947" y="3917"/>
                    <a:pt x="3947" y="3914"/>
                    <a:pt x="3943" y="3910"/>
                  </a:cubicBezTo>
                  <a:lnTo>
                    <a:pt x="3943" y="3910"/>
                  </a:lnTo>
                  <a:lnTo>
                    <a:pt x="3943" y="3910"/>
                  </a:lnTo>
                  <a:cubicBezTo>
                    <a:pt x="3943" y="3907"/>
                    <a:pt x="3940" y="3904"/>
                    <a:pt x="3933" y="3904"/>
                  </a:cubicBezTo>
                  <a:cubicBezTo>
                    <a:pt x="3930" y="3904"/>
                    <a:pt x="3926" y="3904"/>
                    <a:pt x="3920" y="3904"/>
                  </a:cubicBezTo>
                  <a:lnTo>
                    <a:pt x="3920" y="3904"/>
                  </a:lnTo>
                  <a:lnTo>
                    <a:pt x="3920" y="3904"/>
                  </a:lnTo>
                  <a:cubicBezTo>
                    <a:pt x="3910" y="3900"/>
                    <a:pt x="3896" y="3904"/>
                    <a:pt x="3886" y="3894"/>
                  </a:cubicBezTo>
                  <a:cubicBezTo>
                    <a:pt x="3866" y="3877"/>
                    <a:pt x="3843" y="3880"/>
                    <a:pt x="3819" y="3890"/>
                  </a:cubicBezTo>
                  <a:lnTo>
                    <a:pt x="3819" y="3890"/>
                  </a:lnTo>
                  <a:lnTo>
                    <a:pt x="3819" y="3890"/>
                  </a:lnTo>
                  <a:cubicBezTo>
                    <a:pt x="3802" y="3880"/>
                    <a:pt x="3782" y="3880"/>
                    <a:pt x="3762" y="3887"/>
                  </a:cubicBezTo>
                  <a:cubicBezTo>
                    <a:pt x="3748" y="3887"/>
                    <a:pt x="3738" y="3887"/>
                    <a:pt x="3728" y="3884"/>
                  </a:cubicBezTo>
                  <a:lnTo>
                    <a:pt x="3728" y="3884"/>
                  </a:lnTo>
                  <a:lnTo>
                    <a:pt x="3728" y="3884"/>
                  </a:lnTo>
                  <a:lnTo>
                    <a:pt x="3728" y="3884"/>
                  </a:lnTo>
                  <a:cubicBezTo>
                    <a:pt x="3728" y="3880"/>
                    <a:pt x="3728" y="3877"/>
                    <a:pt x="3728" y="3874"/>
                  </a:cubicBezTo>
                  <a:cubicBezTo>
                    <a:pt x="3735" y="3867"/>
                    <a:pt x="3745" y="3867"/>
                    <a:pt x="3752" y="3874"/>
                  </a:cubicBezTo>
                  <a:cubicBezTo>
                    <a:pt x="3768" y="3877"/>
                    <a:pt x="3782" y="3874"/>
                    <a:pt x="3796" y="3870"/>
                  </a:cubicBezTo>
                  <a:cubicBezTo>
                    <a:pt x="3792" y="3857"/>
                    <a:pt x="3782" y="3850"/>
                    <a:pt x="3765" y="3847"/>
                  </a:cubicBezTo>
                  <a:cubicBezTo>
                    <a:pt x="3735" y="3853"/>
                    <a:pt x="3705" y="3857"/>
                    <a:pt x="3675" y="3847"/>
                  </a:cubicBezTo>
                  <a:cubicBezTo>
                    <a:pt x="3634" y="3847"/>
                    <a:pt x="3591" y="3850"/>
                    <a:pt x="3547" y="3847"/>
                  </a:cubicBezTo>
                  <a:lnTo>
                    <a:pt x="3547" y="3847"/>
                  </a:lnTo>
                  <a:cubicBezTo>
                    <a:pt x="3544" y="3847"/>
                    <a:pt x="3537" y="3847"/>
                    <a:pt x="3534" y="3847"/>
                  </a:cubicBezTo>
                  <a:lnTo>
                    <a:pt x="3534" y="3847"/>
                  </a:lnTo>
                  <a:lnTo>
                    <a:pt x="3534" y="3847"/>
                  </a:lnTo>
                  <a:cubicBezTo>
                    <a:pt x="3520" y="3847"/>
                    <a:pt x="3507" y="3847"/>
                    <a:pt x="3493" y="3847"/>
                  </a:cubicBezTo>
                  <a:cubicBezTo>
                    <a:pt x="3473" y="3847"/>
                    <a:pt x="3453" y="3847"/>
                    <a:pt x="3433" y="3847"/>
                  </a:cubicBezTo>
                  <a:cubicBezTo>
                    <a:pt x="3423" y="3850"/>
                    <a:pt x="3413" y="3857"/>
                    <a:pt x="3429" y="3860"/>
                  </a:cubicBezTo>
                  <a:cubicBezTo>
                    <a:pt x="3450" y="3863"/>
                    <a:pt x="3470" y="3863"/>
                    <a:pt x="3467" y="3880"/>
                  </a:cubicBezTo>
                  <a:lnTo>
                    <a:pt x="3467" y="3884"/>
                  </a:lnTo>
                  <a:cubicBezTo>
                    <a:pt x="3453" y="3884"/>
                    <a:pt x="3440" y="3890"/>
                    <a:pt x="3423" y="3890"/>
                  </a:cubicBezTo>
                  <a:cubicBezTo>
                    <a:pt x="3409" y="3887"/>
                    <a:pt x="3409" y="3890"/>
                    <a:pt x="3419" y="3907"/>
                  </a:cubicBezTo>
                  <a:cubicBezTo>
                    <a:pt x="3426" y="3907"/>
                    <a:pt x="3436" y="3910"/>
                    <a:pt x="3443" y="3910"/>
                  </a:cubicBezTo>
                  <a:lnTo>
                    <a:pt x="3443" y="3910"/>
                  </a:lnTo>
                  <a:cubicBezTo>
                    <a:pt x="3463" y="3910"/>
                    <a:pt x="3487" y="3910"/>
                    <a:pt x="3507" y="3910"/>
                  </a:cubicBezTo>
                  <a:cubicBezTo>
                    <a:pt x="3537" y="3924"/>
                    <a:pt x="3567" y="3927"/>
                    <a:pt x="3597" y="3917"/>
                  </a:cubicBezTo>
                  <a:cubicBezTo>
                    <a:pt x="3604" y="3917"/>
                    <a:pt x="3611" y="3914"/>
                    <a:pt x="3614" y="3910"/>
                  </a:cubicBezTo>
                  <a:cubicBezTo>
                    <a:pt x="3618" y="3910"/>
                    <a:pt x="3621" y="3910"/>
                    <a:pt x="3624" y="3910"/>
                  </a:cubicBezTo>
                  <a:cubicBezTo>
                    <a:pt x="3638" y="3910"/>
                    <a:pt x="3648" y="3910"/>
                    <a:pt x="3661" y="3910"/>
                  </a:cubicBezTo>
                  <a:cubicBezTo>
                    <a:pt x="3681" y="3920"/>
                    <a:pt x="3701" y="3914"/>
                    <a:pt x="3711" y="3914"/>
                  </a:cubicBezTo>
                  <a:cubicBezTo>
                    <a:pt x="3688" y="3920"/>
                    <a:pt x="3685" y="3924"/>
                    <a:pt x="3701" y="3944"/>
                  </a:cubicBezTo>
                  <a:cubicBezTo>
                    <a:pt x="3711" y="3944"/>
                    <a:pt x="3718" y="3944"/>
                    <a:pt x="3728" y="3944"/>
                  </a:cubicBezTo>
                  <a:cubicBezTo>
                    <a:pt x="3732" y="3944"/>
                    <a:pt x="3732" y="3947"/>
                    <a:pt x="3735" y="3951"/>
                  </a:cubicBezTo>
                  <a:cubicBezTo>
                    <a:pt x="3732" y="3951"/>
                    <a:pt x="3728" y="3951"/>
                    <a:pt x="3725" y="3947"/>
                  </a:cubicBezTo>
                  <a:cubicBezTo>
                    <a:pt x="3705" y="3947"/>
                    <a:pt x="3681" y="3944"/>
                    <a:pt x="3665" y="3954"/>
                  </a:cubicBezTo>
                  <a:cubicBezTo>
                    <a:pt x="3658" y="3961"/>
                    <a:pt x="3661" y="3964"/>
                    <a:pt x="3665" y="3967"/>
                  </a:cubicBezTo>
                  <a:cubicBezTo>
                    <a:pt x="3665" y="3967"/>
                    <a:pt x="3665" y="3964"/>
                    <a:pt x="3661" y="3964"/>
                  </a:cubicBezTo>
                  <a:cubicBezTo>
                    <a:pt x="3658" y="3964"/>
                    <a:pt x="3658" y="3964"/>
                    <a:pt x="3654" y="3967"/>
                  </a:cubicBezTo>
                  <a:cubicBezTo>
                    <a:pt x="3648" y="3964"/>
                    <a:pt x="3641" y="3957"/>
                    <a:pt x="3631" y="3957"/>
                  </a:cubicBezTo>
                  <a:cubicBezTo>
                    <a:pt x="3624" y="3957"/>
                    <a:pt x="3618" y="3954"/>
                    <a:pt x="3614" y="3954"/>
                  </a:cubicBezTo>
                  <a:cubicBezTo>
                    <a:pt x="3611" y="3954"/>
                    <a:pt x="3611" y="3954"/>
                    <a:pt x="3611" y="3954"/>
                  </a:cubicBezTo>
                  <a:cubicBezTo>
                    <a:pt x="3611" y="3951"/>
                    <a:pt x="3611" y="3951"/>
                    <a:pt x="3611" y="3947"/>
                  </a:cubicBezTo>
                  <a:lnTo>
                    <a:pt x="3611" y="3947"/>
                  </a:lnTo>
                  <a:lnTo>
                    <a:pt x="3611" y="3947"/>
                  </a:lnTo>
                  <a:cubicBezTo>
                    <a:pt x="3621" y="3947"/>
                    <a:pt x="3631" y="3947"/>
                    <a:pt x="3641" y="3947"/>
                  </a:cubicBezTo>
                  <a:cubicBezTo>
                    <a:pt x="3678" y="3947"/>
                    <a:pt x="3675" y="3934"/>
                    <a:pt x="3661" y="3920"/>
                  </a:cubicBezTo>
                  <a:cubicBezTo>
                    <a:pt x="3651" y="3924"/>
                    <a:pt x="3638" y="3927"/>
                    <a:pt x="3624" y="3927"/>
                  </a:cubicBezTo>
                  <a:cubicBezTo>
                    <a:pt x="3614" y="3931"/>
                    <a:pt x="3607" y="3931"/>
                    <a:pt x="3597" y="3931"/>
                  </a:cubicBezTo>
                  <a:lnTo>
                    <a:pt x="3597" y="3931"/>
                  </a:lnTo>
                  <a:cubicBezTo>
                    <a:pt x="3574" y="3931"/>
                    <a:pt x="3547" y="3927"/>
                    <a:pt x="3520" y="3927"/>
                  </a:cubicBezTo>
                  <a:cubicBezTo>
                    <a:pt x="3510" y="3927"/>
                    <a:pt x="3500" y="3931"/>
                    <a:pt x="3493" y="3937"/>
                  </a:cubicBezTo>
                  <a:lnTo>
                    <a:pt x="3493" y="3937"/>
                  </a:lnTo>
                  <a:cubicBezTo>
                    <a:pt x="3480" y="3934"/>
                    <a:pt x="3463" y="3937"/>
                    <a:pt x="3453" y="3931"/>
                  </a:cubicBezTo>
                  <a:cubicBezTo>
                    <a:pt x="3450" y="3931"/>
                    <a:pt x="3450" y="3931"/>
                    <a:pt x="3446" y="3931"/>
                  </a:cubicBezTo>
                  <a:cubicBezTo>
                    <a:pt x="3440" y="3934"/>
                    <a:pt x="3429" y="3934"/>
                    <a:pt x="3423" y="3934"/>
                  </a:cubicBezTo>
                  <a:cubicBezTo>
                    <a:pt x="3423" y="3931"/>
                    <a:pt x="3423" y="3931"/>
                    <a:pt x="3413" y="3931"/>
                  </a:cubicBezTo>
                  <a:cubicBezTo>
                    <a:pt x="3409" y="3931"/>
                    <a:pt x="3409" y="3931"/>
                    <a:pt x="3409" y="3931"/>
                  </a:cubicBezTo>
                  <a:cubicBezTo>
                    <a:pt x="3400" y="3931"/>
                    <a:pt x="3400" y="3934"/>
                    <a:pt x="3403" y="3937"/>
                  </a:cubicBezTo>
                  <a:cubicBezTo>
                    <a:pt x="3403" y="3934"/>
                    <a:pt x="3400" y="3934"/>
                    <a:pt x="3396" y="3934"/>
                  </a:cubicBezTo>
                  <a:cubicBezTo>
                    <a:pt x="3383" y="3934"/>
                    <a:pt x="3366" y="3931"/>
                    <a:pt x="3352" y="3937"/>
                  </a:cubicBezTo>
                  <a:cubicBezTo>
                    <a:pt x="3349" y="3937"/>
                    <a:pt x="3346" y="3937"/>
                    <a:pt x="3339" y="3937"/>
                  </a:cubicBezTo>
                  <a:cubicBezTo>
                    <a:pt x="3332" y="3934"/>
                    <a:pt x="3322" y="3934"/>
                    <a:pt x="3315" y="3937"/>
                  </a:cubicBezTo>
                  <a:cubicBezTo>
                    <a:pt x="3309" y="3937"/>
                    <a:pt x="3305" y="3937"/>
                    <a:pt x="3302" y="3937"/>
                  </a:cubicBezTo>
                  <a:cubicBezTo>
                    <a:pt x="3292" y="3934"/>
                    <a:pt x="3285" y="3934"/>
                    <a:pt x="3275" y="3937"/>
                  </a:cubicBezTo>
                  <a:cubicBezTo>
                    <a:pt x="3279" y="3941"/>
                    <a:pt x="3279" y="3941"/>
                    <a:pt x="3279" y="3941"/>
                  </a:cubicBezTo>
                  <a:cubicBezTo>
                    <a:pt x="3262" y="3947"/>
                    <a:pt x="3238" y="3951"/>
                    <a:pt x="3255" y="3971"/>
                  </a:cubicBezTo>
                  <a:cubicBezTo>
                    <a:pt x="3272" y="3977"/>
                    <a:pt x="3289" y="3977"/>
                    <a:pt x="3302" y="3977"/>
                  </a:cubicBezTo>
                  <a:cubicBezTo>
                    <a:pt x="3339" y="3977"/>
                    <a:pt x="3376" y="3981"/>
                    <a:pt x="3409" y="3971"/>
                  </a:cubicBezTo>
                  <a:cubicBezTo>
                    <a:pt x="3413" y="3967"/>
                    <a:pt x="3419" y="3967"/>
                    <a:pt x="3419" y="3961"/>
                  </a:cubicBezTo>
                  <a:lnTo>
                    <a:pt x="3419" y="3957"/>
                  </a:lnTo>
                  <a:cubicBezTo>
                    <a:pt x="3426" y="3961"/>
                    <a:pt x="3436" y="3964"/>
                    <a:pt x="3446" y="3967"/>
                  </a:cubicBezTo>
                  <a:cubicBezTo>
                    <a:pt x="3473" y="3967"/>
                    <a:pt x="3500" y="3971"/>
                    <a:pt x="3524" y="3957"/>
                  </a:cubicBezTo>
                  <a:lnTo>
                    <a:pt x="3524" y="3961"/>
                  </a:lnTo>
                  <a:cubicBezTo>
                    <a:pt x="3537" y="3964"/>
                    <a:pt x="3547" y="3964"/>
                    <a:pt x="3557" y="3961"/>
                  </a:cubicBezTo>
                  <a:cubicBezTo>
                    <a:pt x="3561" y="3957"/>
                    <a:pt x="3561" y="3957"/>
                    <a:pt x="3561" y="3954"/>
                  </a:cubicBezTo>
                  <a:cubicBezTo>
                    <a:pt x="3561" y="3957"/>
                    <a:pt x="3564" y="3957"/>
                    <a:pt x="3567" y="3957"/>
                  </a:cubicBezTo>
                  <a:cubicBezTo>
                    <a:pt x="3561" y="3961"/>
                    <a:pt x="3554" y="3964"/>
                    <a:pt x="3547" y="3967"/>
                  </a:cubicBezTo>
                  <a:cubicBezTo>
                    <a:pt x="3547" y="3967"/>
                    <a:pt x="3547" y="3971"/>
                    <a:pt x="3544" y="3974"/>
                  </a:cubicBezTo>
                  <a:lnTo>
                    <a:pt x="3544" y="3974"/>
                  </a:lnTo>
                  <a:cubicBezTo>
                    <a:pt x="3517" y="3974"/>
                    <a:pt x="3487" y="3974"/>
                    <a:pt x="3457" y="3974"/>
                  </a:cubicBezTo>
                  <a:cubicBezTo>
                    <a:pt x="3413" y="3977"/>
                    <a:pt x="3369" y="3981"/>
                    <a:pt x="3325" y="3984"/>
                  </a:cubicBezTo>
                  <a:cubicBezTo>
                    <a:pt x="3315" y="3984"/>
                    <a:pt x="3302" y="3984"/>
                    <a:pt x="3292" y="3984"/>
                  </a:cubicBezTo>
                  <a:cubicBezTo>
                    <a:pt x="3279" y="3991"/>
                    <a:pt x="3262" y="3988"/>
                    <a:pt x="3248" y="3991"/>
                  </a:cubicBezTo>
                  <a:cubicBezTo>
                    <a:pt x="3252" y="3994"/>
                    <a:pt x="3252" y="3994"/>
                    <a:pt x="3252" y="3994"/>
                  </a:cubicBezTo>
                  <a:cubicBezTo>
                    <a:pt x="3245" y="3994"/>
                    <a:pt x="3242" y="3991"/>
                    <a:pt x="3238" y="3991"/>
                  </a:cubicBezTo>
                  <a:cubicBezTo>
                    <a:pt x="3232" y="3991"/>
                    <a:pt x="3228" y="3991"/>
                    <a:pt x="3225" y="3991"/>
                  </a:cubicBezTo>
                  <a:cubicBezTo>
                    <a:pt x="3222" y="3991"/>
                    <a:pt x="3215" y="3994"/>
                    <a:pt x="3211" y="3994"/>
                  </a:cubicBezTo>
                  <a:cubicBezTo>
                    <a:pt x="3208" y="3998"/>
                    <a:pt x="3201" y="3998"/>
                    <a:pt x="3195" y="3994"/>
                  </a:cubicBezTo>
                  <a:cubicBezTo>
                    <a:pt x="3181" y="3994"/>
                    <a:pt x="3164" y="3994"/>
                    <a:pt x="3151" y="3994"/>
                  </a:cubicBezTo>
                  <a:cubicBezTo>
                    <a:pt x="3138" y="3998"/>
                    <a:pt x="3121" y="3994"/>
                    <a:pt x="3107" y="4001"/>
                  </a:cubicBezTo>
                  <a:cubicBezTo>
                    <a:pt x="3104" y="4001"/>
                    <a:pt x="3101" y="4001"/>
                    <a:pt x="3094" y="4001"/>
                  </a:cubicBezTo>
                  <a:cubicBezTo>
                    <a:pt x="3090" y="3998"/>
                    <a:pt x="3087" y="3998"/>
                    <a:pt x="3081" y="4001"/>
                  </a:cubicBezTo>
                  <a:cubicBezTo>
                    <a:pt x="3013" y="4008"/>
                    <a:pt x="2946" y="4021"/>
                    <a:pt x="2876" y="4021"/>
                  </a:cubicBezTo>
                  <a:cubicBezTo>
                    <a:pt x="2846" y="4035"/>
                    <a:pt x="2812" y="4024"/>
                    <a:pt x="2782" y="4035"/>
                  </a:cubicBezTo>
                  <a:cubicBezTo>
                    <a:pt x="2779" y="4035"/>
                    <a:pt x="2775" y="4031"/>
                    <a:pt x="2772" y="4031"/>
                  </a:cubicBezTo>
                  <a:cubicBezTo>
                    <a:pt x="2752" y="4028"/>
                    <a:pt x="2728" y="4035"/>
                    <a:pt x="2708" y="4038"/>
                  </a:cubicBezTo>
                  <a:cubicBezTo>
                    <a:pt x="2671" y="4045"/>
                    <a:pt x="2634" y="4045"/>
                    <a:pt x="2600" y="4058"/>
                  </a:cubicBezTo>
                  <a:cubicBezTo>
                    <a:pt x="2557" y="4055"/>
                    <a:pt x="2517" y="4068"/>
                    <a:pt x="2476" y="4065"/>
                  </a:cubicBezTo>
                  <a:cubicBezTo>
                    <a:pt x="2456" y="4078"/>
                    <a:pt x="2426" y="4071"/>
                    <a:pt x="2409" y="4085"/>
                  </a:cubicBezTo>
                  <a:lnTo>
                    <a:pt x="2409" y="4085"/>
                  </a:lnTo>
                  <a:lnTo>
                    <a:pt x="2409" y="4085"/>
                  </a:lnTo>
                  <a:cubicBezTo>
                    <a:pt x="2406" y="4081"/>
                    <a:pt x="2403" y="4085"/>
                    <a:pt x="2399" y="4085"/>
                  </a:cubicBezTo>
                  <a:cubicBezTo>
                    <a:pt x="2399" y="4085"/>
                    <a:pt x="2399" y="4088"/>
                    <a:pt x="2403" y="4088"/>
                  </a:cubicBezTo>
                  <a:cubicBezTo>
                    <a:pt x="2399" y="4088"/>
                    <a:pt x="2399" y="4085"/>
                    <a:pt x="2399" y="4085"/>
                  </a:cubicBezTo>
                  <a:cubicBezTo>
                    <a:pt x="2372" y="4085"/>
                    <a:pt x="2346" y="4081"/>
                    <a:pt x="2318" y="4092"/>
                  </a:cubicBezTo>
                  <a:cubicBezTo>
                    <a:pt x="2292" y="4092"/>
                    <a:pt x="2268" y="4092"/>
                    <a:pt x="2245" y="4102"/>
                  </a:cubicBezTo>
                  <a:lnTo>
                    <a:pt x="2245" y="4102"/>
                  </a:lnTo>
                  <a:cubicBezTo>
                    <a:pt x="2208" y="4105"/>
                    <a:pt x="2171" y="4102"/>
                    <a:pt x="2137" y="4112"/>
                  </a:cubicBezTo>
                  <a:lnTo>
                    <a:pt x="2137" y="4112"/>
                  </a:lnTo>
                  <a:cubicBezTo>
                    <a:pt x="2131" y="4112"/>
                    <a:pt x="2121" y="4112"/>
                    <a:pt x="2114" y="4112"/>
                  </a:cubicBezTo>
                  <a:lnTo>
                    <a:pt x="2114" y="4112"/>
                  </a:lnTo>
                  <a:lnTo>
                    <a:pt x="2114" y="4112"/>
                  </a:lnTo>
                  <a:cubicBezTo>
                    <a:pt x="2097" y="4112"/>
                    <a:pt x="2084" y="4115"/>
                    <a:pt x="2067" y="4118"/>
                  </a:cubicBezTo>
                  <a:cubicBezTo>
                    <a:pt x="2067" y="4118"/>
                    <a:pt x="2064" y="4118"/>
                    <a:pt x="2060" y="4122"/>
                  </a:cubicBezTo>
                  <a:cubicBezTo>
                    <a:pt x="2054" y="4122"/>
                    <a:pt x="2043" y="4122"/>
                    <a:pt x="2036" y="4125"/>
                  </a:cubicBezTo>
                  <a:cubicBezTo>
                    <a:pt x="2033" y="4122"/>
                    <a:pt x="2030" y="4122"/>
                    <a:pt x="2023" y="4122"/>
                  </a:cubicBezTo>
                  <a:cubicBezTo>
                    <a:pt x="2023" y="4125"/>
                    <a:pt x="2020" y="4128"/>
                    <a:pt x="2020" y="4128"/>
                  </a:cubicBezTo>
                  <a:cubicBezTo>
                    <a:pt x="1944" y="4132"/>
                    <a:pt x="1866" y="4125"/>
                    <a:pt x="1793" y="4142"/>
                  </a:cubicBezTo>
                  <a:lnTo>
                    <a:pt x="1793" y="4142"/>
                  </a:lnTo>
                  <a:lnTo>
                    <a:pt x="1793" y="4142"/>
                  </a:lnTo>
                  <a:cubicBezTo>
                    <a:pt x="1726" y="4142"/>
                    <a:pt x="1658" y="4152"/>
                    <a:pt x="1588" y="4162"/>
                  </a:cubicBezTo>
                  <a:cubicBezTo>
                    <a:pt x="1578" y="4162"/>
                    <a:pt x="1564" y="4166"/>
                    <a:pt x="1554" y="4166"/>
                  </a:cubicBezTo>
                  <a:cubicBezTo>
                    <a:pt x="1467" y="4166"/>
                    <a:pt x="1383" y="4182"/>
                    <a:pt x="1296" y="4192"/>
                  </a:cubicBezTo>
                  <a:lnTo>
                    <a:pt x="1296" y="4192"/>
                  </a:lnTo>
                  <a:cubicBezTo>
                    <a:pt x="1286" y="4196"/>
                    <a:pt x="1276" y="4196"/>
                    <a:pt x="1262" y="4196"/>
                  </a:cubicBezTo>
                  <a:lnTo>
                    <a:pt x="1262" y="4196"/>
                  </a:lnTo>
                  <a:lnTo>
                    <a:pt x="1262" y="4196"/>
                  </a:lnTo>
                  <a:cubicBezTo>
                    <a:pt x="1249" y="4196"/>
                    <a:pt x="1232" y="4199"/>
                    <a:pt x="1219" y="4202"/>
                  </a:cubicBezTo>
                  <a:cubicBezTo>
                    <a:pt x="1212" y="4206"/>
                    <a:pt x="1205" y="4206"/>
                    <a:pt x="1198" y="4206"/>
                  </a:cubicBezTo>
                  <a:lnTo>
                    <a:pt x="1198" y="4206"/>
                  </a:lnTo>
                  <a:lnTo>
                    <a:pt x="1198" y="4206"/>
                  </a:lnTo>
                  <a:cubicBezTo>
                    <a:pt x="1188" y="4206"/>
                    <a:pt x="1178" y="4209"/>
                    <a:pt x="1172" y="4213"/>
                  </a:cubicBezTo>
                  <a:lnTo>
                    <a:pt x="1172" y="4213"/>
                  </a:lnTo>
                  <a:cubicBezTo>
                    <a:pt x="1148" y="4209"/>
                    <a:pt x="1128" y="4209"/>
                    <a:pt x="1108" y="4216"/>
                  </a:cubicBezTo>
                  <a:lnTo>
                    <a:pt x="1108" y="4216"/>
                  </a:lnTo>
                  <a:cubicBezTo>
                    <a:pt x="1094" y="4216"/>
                    <a:pt x="1084" y="4216"/>
                    <a:pt x="1071" y="4213"/>
                  </a:cubicBezTo>
                  <a:cubicBezTo>
                    <a:pt x="1064" y="4216"/>
                    <a:pt x="1061" y="4219"/>
                    <a:pt x="1054" y="4223"/>
                  </a:cubicBezTo>
                  <a:cubicBezTo>
                    <a:pt x="1051" y="4223"/>
                    <a:pt x="1048" y="4223"/>
                    <a:pt x="1044" y="4223"/>
                  </a:cubicBezTo>
                  <a:lnTo>
                    <a:pt x="1044" y="4223"/>
                  </a:lnTo>
                  <a:cubicBezTo>
                    <a:pt x="1017" y="4226"/>
                    <a:pt x="990" y="4219"/>
                    <a:pt x="964" y="4233"/>
                  </a:cubicBezTo>
                  <a:lnTo>
                    <a:pt x="964" y="4233"/>
                  </a:lnTo>
                  <a:cubicBezTo>
                    <a:pt x="950" y="4229"/>
                    <a:pt x="933" y="4229"/>
                    <a:pt x="916" y="4233"/>
                  </a:cubicBezTo>
                  <a:cubicBezTo>
                    <a:pt x="876" y="4233"/>
                    <a:pt x="833" y="4233"/>
                    <a:pt x="796" y="4239"/>
                  </a:cubicBezTo>
                  <a:cubicBezTo>
                    <a:pt x="712" y="4246"/>
                    <a:pt x="628" y="4253"/>
                    <a:pt x="544" y="4256"/>
                  </a:cubicBezTo>
                  <a:cubicBezTo>
                    <a:pt x="490" y="4259"/>
                    <a:pt x="440" y="4263"/>
                    <a:pt x="386" y="4270"/>
                  </a:cubicBezTo>
                  <a:cubicBezTo>
                    <a:pt x="359" y="4270"/>
                    <a:pt x="333" y="4266"/>
                    <a:pt x="306" y="4276"/>
                  </a:cubicBezTo>
                  <a:cubicBezTo>
                    <a:pt x="302" y="4276"/>
                    <a:pt x="302" y="4276"/>
                    <a:pt x="299" y="4276"/>
                  </a:cubicBezTo>
                  <a:lnTo>
                    <a:pt x="299" y="4276"/>
                  </a:lnTo>
                  <a:cubicBezTo>
                    <a:pt x="292" y="4273"/>
                    <a:pt x="286" y="4273"/>
                    <a:pt x="282" y="4276"/>
                  </a:cubicBezTo>
                  <a:cubicBezTo>
                    <a:pt x="272" y="4276"/>
                    <a:pt x="265" y="4280"/>
                    <a:pt x="259" y="4280"/>
                  </a:cubicBezTo>
                  <a:lnTo>
                    <a:pt x="259" y="4280"/>
                  </a:lnTo>
                  <a:lnTo>
                    <a:pt x="259" y="4280"/>
                  </a:lnTo>
                  <a:cubicBezTo>
                    <a:pt x="219" y="4276"/>
                    <a:pt x="178" y="4283"/>
                    <a:pt x="141" y="4290"/>
                  </a:cubicBezTo>
                  <a:cubicBezTo>
                    <a:pt x="124" y="4293"/>
                    <a:pt x="114" y="4293"/>
                    <a:pt x="104" y="4286"/>
                  </a:cubicBezTo>
                  <a:cubicBezTo>
                    <a:pt x="94" y="4290"/>
                    <a:pt x="87" y="4293"/>
                    <a:pt x="77" y="4296"/>
                  </a:cubicBezTo>
                  <a:lnTo>
                    <a:pt x="77" y="4296"/>
                  </a:lnTo>
                  <a:lnTo>
                    <a:pt x="77" y="4296"/>
                  </a:lnTo>
                  <a:cubicBezTo>
                    <a:pt x="51" y="4300"/>
                    <a:pt x="24" y="4303"/>
                    <a:pt x="0" y="4306"/>
                  </a:cubicBezTo>
                  <a:cubicBezTo>
                    <a:pt x="20" y="4320"/>
                    <a:pt x="40" y="4320"/>
                    <a:pt x="64" y="4317"/>
                  </a:cubicBezTo>
                  <a:cubicBezTo>
                    <a:pt x="71" y="4317"/>
                    <a:pt x="81" y="4320"/>
                    <a:pt x="87" y="4323"/>
                  </a:cubicBezTo>
                  <a:lnTo>
                    <a:pt x="87" y="4323"/>
                  </a:lnTo>
                  <a:cubicBezTo>
                    <a:pt x="91" y="4320"/>
                    <a:pt x="98" y="4320"/>
                    <a:pt x="101" y="4320"/>
                  </a:cubicBezTo>
                  <a:cubicBezTo>
                    <a:pt x="114" y="4320"/>
                    <a:pt x="124" y="4323"/>
                    <a:pt x="134" y="4323"/>
                  </a:cubicBezTo>
                  <a:cubicBezTo>
                    <a:pt x="171" y="4327"/>
                    <a:pt x="205" y="4330"/>
                    <a:pt x="232" y="4306"/>
                  </a:cubicBezTo>
                  <a:cubicBezTo>
                    <a:pt x="232" y="4306"/>
                    <a:pt x="235" y="4310"/>
                    <a:pt x="238" y="4310"/>
                  </a:cubicBezTo>
                  <a:cubicBezTo>
                    <a:pt x="248" y="4310"/>
                    <a:pt x="259" y="4306"/>
                    <a:pt x="269" y="4306"/>
                  </a:cubicBezTo>
                  <a:cubicBezTo>
                    <a:pt x="276" y="4306"/>
                    <a:pt x="282" y="4306"/>
                    <a:pt x="286" y="4303"/>
                  </a:cubicBezTo>
                  <a:cubicBezTo>
                    <a:pt x="289" y="4303"/>
                    <a:pt x="292" y="4303"/>
                    <a:pt x="292" y="4300"/>
                  </a:cubicBezTo>
                  <a:cubicBezTo>
                    <a:pt x="296" y="4303"/>
                    <a:pt x="302" y="4303"/>
                    <a:pt x="306" y="4303"/>
                  </a:cubicBezTo>
                  <a:lnTo>
                    <a:pt x="309" y="4300"/>
                  </a:lnTo>
                  <a:cubicBezTo>
                    <a:pt x="312" y="4300"/>
                    <a:pt x="316" y="4300"/>
                    <a:pt x="319" y="4300"/>
                  </a:cubicBezTo>
                  <a:cubicBezTo>
                    <a:pt x="326" y="4303"/>
                    <a:pt x="333" y="4300"/>
                    <a:pt x="339" y="4300"/>
                  </a:cubicBezTo>
                  <a:cubicBezTo>
                    <a:pt x="369" y="4300"/>
                    <a:pt x="400" y="4300"/>
                    <a:pt x="433" y="4300"/>
                  </a:cubicBezTo>
                  <a:cubicBezTo>
                    <a:pt x="581" y="4303"/>
                    <a:pt x="722" y="4280"/>
                    <a:pt x="869" y="4270"/>
                  </a:cubicBezTo>
                  <a:cubicBezTo>
                    <a:pt x="893" y="4263"/>
                    <a:pt x="920" y="4263"/>
                    <a:pt x="950" y="4259"/>
                  </a:cubicBezTo>
                  <a:cubicBezTo>
                    <a:pt x="957" y="4259"/>
                    <a:pt x="964" y="4259"/>
                    <a:pt x="967" y="4259"/>
                  </a:cubicBezTo>
                  <a:cubicBezTo>
                    <a:pt x="984" y="4253"/>
                    <a:pt x="1001" y="4253"/>
                    <a:pt x="1014" y="4249"/>
                  </a:cubicBezTo>
                  <a:cubicBezTo>
                    <a:pt x="1024" y="4249"/>
                    <a:pt x="1031" y="4249"/>
                    <a:pt x="1041" y="4246"/>
                  </a:cubicBezTo>
                  <a:lnTo>
                    <a:pt x="1044" y="4249"/>
                  </a:lnTo>
                  <a:cubicBezTo>
                    <a:pt x="1058" y="4249"/>
                    <a:pt x="1071" y="4249"/>
                    <a:pt x="1081" y="4249"/>
                  </a:cubicBezTo>
                  <a:cubicBezTo>
                    <a:pt x="1098" y="4246"/>
                    <a:pt x="1115" y="4243"/>
                    <a:pt x="1135" y="4243"/>
                  </a:cubicBezTo>
                  <a:cubicBezTo>
                    <a:pt x="1141" y="4243"/>
                    <a:pt x="1151" y="4239"/>
                    <a:pt x="1158" y="4239"/>
                  </a:cubicBezTo>
                  <a:cubicBezTo>
                    <a:pt x="1165" y="4236"/>
                    <a:pt x="1172" y="4236"/>
                    <a:pt x="1178" y="4233"/>
                  </a:cubicBezTo>
                  <a:cubicBezTo>
                    <a:pt x="1185" y="4233"/>
                    <a:pt x="1192" y="4233"/>
                    <a:pt x="1198" y="4229"/>
                  </a:cubicBezTo>
                  <a:cubicBezTo>
                    <a:pt x="1202" y="4229"/>
                    <a:pt x="1205" y="4229"/>
                    <a:pt x="1205" y="4233"/>
                  </a:cubicBezTo>
                  <a:cubicBezTo>
                    <a:pt x="1212" y="4233"/>
                    <a:pt x="1215" y="4233"/>
                    <a:pt x="1222" y="4233"/>
                  </a:cubicBezTo>
                  <a:cubicBezTo>
                    <a:pt x="1229" y="4233"/>
                    <a:pt x="1232" y="4233"/>
                    <a:pt x="1239" y="4233"/>
                  </a:cubicBezTo>
                  <a:cubicBezTo>
                    <a:pt x="1242" y="4229"/>
                    <a:pt x="1249" y="4229"/>
                    <a:pt x="1252" y="4229"/>
                  </a:cubicBezTo>
                  <a:cubicBezTo>
                    <a:pt x="1259" y="4226"/>
                    <a:pt x="1269" y="4226"/>
                    <a:pt x="1276" y="4226"/>
                  </a:cubicBezTo>
                  <a:cubicBezTo>
                    <a:pt x="1296" y="4226"/>
                    <a:pt x="1316" y="4226"/>
                    <a:pt x="1326" y="4213"/>
                  </a:cubicBezTo>
                  <a:cubicBezTo>
                    <a:pt x="1329" y="4213"/>
                    <a:pt x="1329" y="4213"/>
                    <a:pt x="1329" y="4213"/>
                  </a:cubicBezTo>
                  <a:cubicBezTo>
                    <a:pt x="1420" y="4223"/>
                    <a:pt x="1504" y="4206"/>
                    <a:pt x="1591" y="4192"/>
                  </a:cubicBezTo>
                  <a:cubicBezTo>
                    <a:pt x="1594" y="4192"/>
                    <a:pt x="1601" y="4189"/>
                    <a:pt x="1605" y="4189"/>
                  </a:cubicBezTo>
                  <a:cubicBezTo>
                    <a:pt x="1662" y="4199"/>
                    <a:pt x="1759" y="4189"/>
                    <a:pt x="1799" y="4166"/>
                  </a:cubicBezTo>
                  <a:cubicBezTo>
                    <a:pt x="1799" y="4166"/>
                    <a:pt x="1803" y="4166"/>
                    <a:pt x="1803" y="4162"/>
                  </a:cubicBezTo>
                  <a:cubicBezTo>
                    <a:pt x="1809" y="4162"/>
                    <a:pt x="1813" y="4156"/>
                    <a:pt x="1819" y="4162"/>
                  </a:cubicBezTo>
                  <a:cubicBezTo>
                    <a:pt x="1823" y="4162"/>
                    <a:pt x="1826" y="4162"/>
                    <a:pt x="1826" y="4162"/>
                  </a:cubicBezTo>
                  <a:cubicBezTo>
                    <a:pt x="1830" y="4162"/>
                    <a:pt x="1833" y="4162"/>
                    <a:pt x="1836" y="4162"/>
                  </a:cubicBezTo>
                  <a:cubicBezTo>
                    <a:pt x="1836" y="4162"/>
                    <a:pt x="1840" y="4162"/>
                    <a:pt x="1843" y="4162"/>
                  </a:cubicBezTo>
                  <a:cubicBezTo>
                    <a:pt x="1850" y="4162"/>
                    <a:pt x="1860" y="4166"/>
                    <a:pt x="1866" y="4169"/>
                  </a:cubicBezTo>
                  <a:cubicBezTo>
                    <a:pt x="1923" y="4172"/>
                    <a:pt x="1974" y="4159"/>
                    <a:pt x="2030" y="4159"/>
                  </a:cubicBezTo>
                  <a:cubicBezTo>
                    <a:pt x="2040" y="4156"/>
                    <a:pt x="2047" y="4152"/>
                    <a:pt x="2057" y="4149"/>
                  </a:cubicBezTo>
                  <a:cubicBezTo>
                    <a:pt x="2080" y="4138"/>
                    <a:pt x="2107" y="4145"/>
                    <a:pt x="2131" y="4142"/>
                  </a:cubicBezTo>
                  <a:cubicBezTo>
                    <a:pt x="2144" y="4142"/>
                    <a:pt x="2161" y="4142"/>
                    <a:pt x="2174" y="4138"/>
                  </a:cubicBezTo>
                  <a:cubicBezTo>
                    <a:pt x="2174" y="4138"/>
                    <a:pt x="2178" y="4138"/>
                    <a:pt x="2181" y="4135"/>
                  </a:cubicBezTo>
                  <a:cubicBezTo>
                    <a:pt x="2201" y="4145"/>
                    <a:pt x="2225" y="4145"/>
                    <a:pt x="2241" y="4128"/>
                  </a:cubicBezTo>
                  <a:cubicBezTo>
                    <a:pt x="2245" y="4128"/>
                    <a:pt x="2245" y="4128"/>
                    <a:pt x="2248" y="4128"/>
                  </a:cubicBezTo>
                  <a:cubicBezTo>
                    <a:pt x="2282" y="4138"/>
                    <a:pt x="2312" y="4128"/>
                    <a:pt x="2346" y="4122"/>
                  </a:cubicBezTo>
                  <a:cubicBezTo>
                    <a:pt x="2359" y="4122"/>
                    <a:pt x="2369" y="4118"/>
                    <a:pt x="2372" y="4112"/>
                  </a:cubicBezTo>
                  <a:lnTo>
                    <a:pt x="2372" y="4112"/>
                  </a:lnTo>
                  <a:cubicBezTo>
                    <a:pt x="2379" y="4112"/>
                    <a:pt x="2386" y="4112"/>
                    <a:pt x="2393" y="4112"/>
                  </a:cubicBezTo>
                  <a:cubicBezTo>
                    <a:pt x="2466" y="4115"/>
                    <a:pt x="2537" y="4095"/>
                    <a:pt x="2611" y="4085"/>
                  </a:cubicBezTo>
                  <a:cubicBezTo>
                    <a:pt x="2624" y="4081"/>
                    <a:pt x="2637" y="4078"/>
                    <a:pt x="2644" y="4068"/>
                  </a:cubicBezTo>
                  <a:cubicBezTo>
                    <a:pt x="2704" y="4088"/>
                    <a:pt x="2758" y="4078"/>
                    <a:pt x="2812" y="4055"/>
                  </a:cubicBezTo>
                  <a:cubicBezTo>
                    <a:pt x="2812" y="4051"/>
                    <a:pt x="2812" y="4051"/>
                    <a:pt x="2812" y="4048"/>
                  </a:cubicBezTo>
                  <a:lnTo>
                    <a:pt x="2812" y="4048"/>
                  </a:lnTo>
                  <a:cubicBezTo>
                    <a:pt x="2849" y="4048"/>
                    <a:pt x="2882" y="4048"/>
                    <a:pt x="2916" y="4041"/>
                  </a:cubicBezTo>
                  <a:cubicBezTo>
                    <a:pt x="3054" y="4021"/>
                    <a:pt x="3195" y="4024"/>
                    <a:pt x="3332" y="4004"/>
                  </a:cubicBezTo>
                  <a:lnTo>
                    <a:pt x="3332" y="4004"/>
                  </a:lnTo>
                  <a:cubicBezTo>
                    <a:pt x="3426" y="3998"/>
                    <a:pt x="3520" y="3998"/>
                    <a:pt x="3614" y="3984"/>
                  </a:cubicBezTo>
                  <a:cubicBezTo>
                    <a:pt x="3678" y="3984"/>
                    <a:pt x="3742" y="3974"/>
                    <a:pt x="3809" y="3967"/>
                  </a:cubicBezTo>
                  <a:cubicBezTo>
                    <a:pt x="3856" y="3974"/>
                    <a:pt x="3900" y="3957"/>
                    <a:pt x="3947" y="3954"/>
                  </a:cubicBezTo>
                  <a:cubicBezTo>
                    <a:pt x="3963" y="3957"/>
                    <a:pt x="3983" y="3951"/>
                    <a:pt x="3997" y="3964"/>
                  </a:cubicBezTo>
                  <a:cubicBezTo>
                    <a:pt x="4004" y="3964"/>
                    <a:pt x="4007" y="3964"/>
                    <a:pt x="4010" y="3964"/>
                  </a:cubicBezTo>
                  <a:cubicBezTo>
                    <a:pt x="4037" y="3967"/>
                    <a:pt x="4061" y="3977"/>
                    <a:pt x="4064" y="3947"/>
                  </a:cubicBezTo>
                  <a:lnTo>
                    <a:pt x="4064" y="3947"/>
                  </a:lnTo>
                  <a:lnTo>
                    <a:pt x="4064" y="3947"/>
                  </a:lnTo>
                  <a:cubicBezTo>
                    <a:pt x="4064" y="3927"/>
                    <a:pt x="4040" y="3920"/>
                    <a:pt x="4024" y="3910"/>
                  </a:cubicBezTo>
                  <a:lnTo>
                    <a:pt x="4024" y="3910"/>
                  </a:lnTo>
                  <a:cubicBezTo>
                    <a:pt x="4014" y="3890"/>
                    <a:pt x="4004" y="3874"/>
                    <a:pt x="3993" y="3857"/>
                  </a:cubicBezTo>
                  <a:cubicBezTo>
                    <a:pt x="3993" y="3853"/>
                    <a:pt x="3997" y="3850"/>
                    <a:pt x="3997" y="3847"/>
                  </a:cubicBezTo>
                  <a:cubicBezTo>
                    <a:pt x="3997" y="3840"/>
                    <a:pt x="3997" y="3833"/>
                    <a:pt x="3993" y="3827"/>
                  </a:cubicBezTo>
                  <a:cubicBezTo>
                    <a:pt x="3993" y="3823"/>
                    <a:pt x="3990" y="3816"/>
                    <a:pt x="3987" y="3810"/>
                  </a:cubicBezTo>
                  <a:cubicBezTo>
                    <a:pt x="3967" y="3776"/>
                    <a:pt x="3967" y="3736"/>
                    <a:pt x="3930" y="3706"/>
                  </a:cubicBezTo>
                  <a:cubicBezTo>
                    <a:pt x="3926" y="3706"/>
                    <a:pt x="3923" y="3706"/>
                    <a:pt x="3923" y="3706"/>
                  </a:cubicBezTo>
                  <a:lnTo>
                    <a:pt x="3923" y="3706"/>
                  </a:lnTo>
                  <a:cubicBezTo>
                    <a:pt x="3943" y="3679"/>
                    <a:pt x="3926" y="3655"/>
                    <a:pt x="3903" y="3635"/>
                  </a:cubicBezTo>
                  <a:cubicBezTo>
                    <a:pt x="3900" y="3635"/>
                    <a:pt x="3900" y="3635"/>
                    <a:pt x="3896" y="3635"/>
                  </a:cubicBezTo>
                  <a:lnTo>
                    <a:pt x="3896" y="3635"/>
                  </a:lnTo>
                  <a:cubicBezTo>
                    <a:pt x="3913" y="3618"/>
                    <a:pt x="3913" y="3605"/>
                    <a:pt x="3896" y="3588"/>
                  </a:cubicBezTo>
                  <a:cubicBezTo>
                    <a:pt x="3889" y="3588"/>
                    <a:pt x="3886" y="3588"/>
                    <a:pt x="3883" y="3588"/>
                  </a:cubicBezTo>
                  <a:lnTo>
                    <a:pt x="3883" y="3588"/>
                  </a:lnTo>
                  <a:cubicBezTo>
                    <a:pt x="3879" y="3555"/>
                    <a:pt x="3873" y="3521"/>
                    <a:pt x="3866" y="3488"/>
                  </a:cubicBezTo>
                  <a:lnTo>
                    <a:pt x="3866" y="3488"/>
                  </a:lnTo>
                  <a:cubicBezTo>
                    <a:pt x="3873" y="3467"/>
                    <a:pt x="3866" y="3450"/>
                    <a:pt x="3853" y="3434"/>
                  </a:cubicBezTo>
                  <a:cubicBezTo>
                    <a:pt x="3826" y="3460"/>
                    <a:pt x="3853" y="3494"/>
                    <a:pt x="3846" y="3524"/>
                  </a:cubicBezTo>
                  <a:cubicBezTo>
                    <a:pt x="3849" y="3524"/>
                    <a:pt x="3853" y="3524"/>
                    <a:pt x="3853" y="3524"/>
                  </a:cubicBezTo>
                  <a:cubicBezTo>
                    <a:pt x="3856" y="3541"/>
                    <a:pt x="3856" y="3555"/>
                    <a:pt x="3859" y="3568"/>
                  </a:cubicBezTo>
                  <a:cubicBezTo>
                    <a:pt x="3869" y="3578"/>
                    <a:pt x="3869" y="3588"/>
                    <a:pt x="3869" y="3598"/>
                  </a:cubicBezTo>
                  <a:lnTo>
                    <a:pt x="3869" y="3598"/>
                  </a:lnTo>
                  <a:cubicBezTo>
                    <a:pt x="3866" y="3602"/>
                    <a:pt x="3863" y="3605"/>
                    <a:pt x="3859" y="3608"/>
                  </a:cubicBezTo>
                  <a:lnTo>
                    <a:pt x="3856" y="3608"/>
                  </a:lnTo>
                  <a:cubicBezTo>
                    <a:pt x="3863" y="3602"/>
                    <a:pt x="3859" y="3595"/>
                    <a:pt x="3856" y="3588"/>
                  </a:cubicBezTo>
                  <a:cubicBezTo>
                    <a:pt x="3853" y="3581"/>
                    <a:pt x="3846" y="3571"/>
                    <a:pt x="3843" y="3561"/>
                  </a:cubicBezTo>
                  <a:cubicBezTo>
                    <a:pt x="3843" y="3558"/>
                    <a:pt x="3839" y="3555"/>
                    <a:pt x="3839" y="3551"/>
                  </a:cubicBezTo>
                  <a:cubicBezTo>
                    <a:pt x="3836" y="3548"/>
                    <a:pt x="3832" y="3541"/>
                    <a:pt x="3829" y="3538"/>
                  </a:cubicBezTo>
                  <a:cubicBezTo>
                    <a:pt x="3826" y="3534"/>
                    <a:pt x="3822" y="3531"/>
                    <a:pt x="3822" y="3528"/>
                  </a:cubicBezTo>
                  <a:cubicBezTo>
                    <a:pt x="3816" y="3524"/>
                    <a:pt x="3812" y="3521"/>
                    <a:pt x="3809" y="3518"/>
                  </a:cubicBezTo>
                  <a:cubicBezTo>
                    <a:pt x="3809" y="3518"/>
                    <a:pt x="3809" y="3514"/>
                    <a:pt x="3806" y="3514"/>
                  </a:cubicBezTo>
                  <a:cubicBezTo>
                    <a:pt x="3799" y="3501"/>
                    <a:pt x="3792" y="3488"/>
                    <a:pt x="3786" y="3474"/>
                  </a:cubicBezTo>
                  <a:cubicBezTo>
                    <a:pt x="3779" y="3454"/>
                    <a:pt x="3762" y="3447"/>
                    <a:pt x="3738" y="3450"/>
                  </a:cubicBezTo>
                  <a:lnTo>
                    <a:pt x="3738" y="3450"/>
                  </a:lnTo>
                  <a:cubicBezTo>
                    <a:pt x="3708" y="3450"/>
                    <a:pt x="3678" y="3450"/>
                    <a:pt x="3648" y="3457"/>
                  </a:cubicBezTo>
                  <a:cubicBezTo>
                    <a:pt x="3577" y="3460"/>
                    <a:pt x="3504" y="3464"/>
                    <a:pt x="3433" y="3471"/>
                  </a:cubicBezTo>
                  <a:cubicBezTo>
                    <a:pt x="3416" y="3471"/>
                    <a:pt x="3403" y="3467"/>
                    <a:pt x="3389" y="3477"/>
                  </a:cubicBezTo>
                  <a:cubicBezTo>
                    <a:pt x="3362" y="3471"/>
                    <a:pt x="3332" y="3481"/>
                    <a:pt x="3302" y="3467"/>
                  </a:cubicBezTo>
                  <a:cubicBezTo>
                    <a:pt x="3309" y="3447"/>
                    <a:pt x="3346" y="3444"/>
                    <a:pt x="3352" y="3424"/>
                  </a:cubicBezTo>
                  <a:lnTo>
                    <a:pt x="3352" y="3424"/>
                  </a:lnTo>
                  <a:lnTo>
                    <a:pt x="3352" y="3424"/>
                  </a:lnTo>
                  <a:cubicBezTo>
                    <a:pt x="3396" y="3403"/>
                    <a:pt x="3413" y="3370"/>
                    <a:pt x="3429" y="3340"/>
                  </a:cubicBezTo>
                  <a:cubicBezTo>
                    <a:pt x="3453" y="3296"/>
                    <a:pt x="3477" y="3249"/>
                    <a:pt x="3483" y="3199"/>
                  </a:cubicBezTo>
                  <a:cubicBezTo>
                    <a:pt x="3490" y="3199"/>
                    <a:pt x="3497" y="3195"/>
                    <a:pt x="3504" y="3199"/>
                  </a:cubicBezTo>
                  <a:cubicBezTo>
                    <a:pt x="3514" y="3199"/>
                    <a:pt x="3524" y="3199"/>
                    <a:pt x="3530" y="3195"/>
                  </a:cubicBezTo>
                  <a:lnTo>
                    <a:pt x="3530" y="3195"/>
                  </a:lnTo>
                  <a:cubicBezTo>
                    <a:pt x="3537" y="3202"/>
                    <a:pt x="3547" y="3209"/>
                    <a:pt x="3557" y="3212"/>
                  </a:cubicBezTo>
                  <a:lnTo>
                    <a:pt x="3557" y="3212"/>
                  </a:lnTo>
                  <a:lnTo>
                    <a:pt x="3557" y="3212"/>
                  </a:lnTo>
                  <a:cubicBezTo>
                    <a:pt x="3557" y="3219"/>
                    <a:pt x="3564" y="3222"/>
                    <a:pt x="3571" y="3222"/>
                  </a:cubicBezTo>
                  <a:cubicBezTo>
                    <a:pt x="3584" y="3236"/>
                    <a:pt x="3601" y="3242"/>
                    <a:pt x="3621" y="3249"/>
                  </a:cubicBezTo>
                  <a:lnTo>
                    <a:pt x="3621" y="3249"/>
                  </a:lnTo>
                  <a:lnTo>
                    <a:pt x="3621" y="3249"/>
                  </a:lnTo>
                  <a:lnTo>
                    <a:pt x="3621" y="3249"/>
                  </a:lnTo>
                  <a:cubicBezTo>
                    <a:pt x="3621" y="3256"/>
                    <a:pt x="3624" y="3259"/>
                    <a:pt x="3631" y="3259"/>
                  </a:cubicBezTo>
                  <a:lnTo>
                    <a:pt x="3631" y="3259"/>
                  </a:lnTo>
                  <a:cubicBezTo>
                    <a:pt x="3634" y="3263"/>
                    <a:pt x="3641" y="3266"/>
                    <a:pt x="3648" y="3266"/>
                  </a:cubicBezTo>
                  <a:cubicBezTo>
                    <a:pt x="3651" y="3273"/>
                    <a:pt x="3654" y="3276"/>
                    <a:pt x="3661" y="3276"/>
                  </a:cubicBezTo>
                  <a:cubicBezTo>
                    <a:pt x="3665" y="3276"/>
                    <a:pt x="3665" y="3276"/>
                    <a:pt x="3665" y="3276"/>
                  </a:cubicBezTo>
                  <a:lnTo>
                    <a:pt x="3665" y="3276"/>
                  </a:lnTo>
                  <a:cubicBezTo>
                    <a:pt x="3665" y="3279"/>
                    <a:pt x="3668" y="3283"/>
                    <a:pt x="3675" y="3286"/>
                  </a:cubicBezTo>
                  <a:cubicBezTo>
                    <a:pt x="3678" y="3289"/>
                    <a:pt x="3681" y="3293"/>
                    <a:pt x="3688" y="3293"/>
                  </a:cubicBezTo>
                  <a:cubicBezTo>
                    <a:pt x="3685" y="3293"/>
                    <a:pt x="3681" y="3289"/>
                    <a:pt x="3675" y="3286"/>
                  </a:cubicBezTo>
                  <a:lnTo>
                    <a:pt x="3675" y="3286"/>
                  </a:lnTo>
                  <a:cubicBezTo>
                    <a:pt x="3681" y="3289"/>
                    <a:pt x="3685" y="3293"/>
                    <a:pt x="3688" y="3293"/>
                  </a:cubicBezTo>
                  <a:lnTo>
                    <a:pt x="3688" y="3293"/>
                  </a:lnTo>
                  <a:cubicBezTo>
                    <a:pt x="3691" y="3299"/>
                    <a:pt x="3695" y="3303"/>
                    <a:pt x="3701" y="3303"/>
                  </a:cubicBezTo>
                  <a:cubicBezTo>
                    <a:pt x="3705" y="3303"/>
                    <a:pt x="3705" y="3303"/>
                    <a:pt x="3705" y="3303"/>
                  </a:cubicBezTo>
                  <a:cubicBezTo>
                    <a:pt x="3705" y="3306"/>
                    <a:pt x="3711" y="3310"/>
                    <a:pt x="3715" y="3313"/>
                  </a:cubicBezTo>
                  <a:lnTo>
                    <a:pt x="3715" y="3313"/>
                  </a:lnTo>
                  <a:lnTo>
                    <a:pt x="3715" y="3313"/>
                  </a:lnTo>
                  <a:cubicBezTo>
                    <a:pt x="3722" y="3320"/>
                    <a:pt x="3728" y="3323"/>
                    <a:pt x="3738" y="3323"/>
                  </a:cubicBezTo>
                  <a:cubicBezTo>
                    <a:pt x="3738" y="3330"/>
                    <a:pt x="3742" y="3333"/>
                    <a:pt x="3752" y="3333"/>
                  </a:cubicBezTo>
                  <a:cubicBezTo>
                    <a:pt x="3765" y="3343"/>
                    <a:pt x="3775" y="3353"/>
                    <a:pt x="3792" y="3360"/>
                  </a:cubicBezTo>
                  <a:cubicBezTo>
                    <a:pt x="3799" y="3363"/>
                    <a:pt x="3802" y="3370"/>
                    <a:pt x="3806" y="3373"/>
                  </a:cubicBezTo>
                  <a:cubicBezTo>
                    <a:pt x="3819" y="3383"/>
                    <a:pt x="3829" y="3400"/>
                    <a:pt x="3853" y="3397"/>
                  </a:cubicBezTo>
                  <a:cubicBezTo>
                    <a:pt x="3849" y="3403"/>
                    <a:pt x="3856" y="3413"/>
                    <a:pt x="3859" y="3420"/>
                  </a:cubicBezTo>
                  <a:cubicBezTo>
                    <a:pt x="3883" y="3454"/>
                    <a:pt x="3889" y="3491"/>
                    <a:pt x="3906" y="3524"/>
                  </a:cubicBezTo>
                  <a:cubicBezTo>
                    <a:pt x="3916" y="3541"/>
                    <a:pt x="3920" y="3561"/>
                    <a:pt x="3947" y="3571"/>
                  </a:cubicBezTo>
                  <a:cubicBezTo>
                    <a:pt x="3926" y="3602"/>
                    <a:pt x="3943" y="3625"/>
                    <a:pt x="3963" y="3649"/>
                  </a:cubicBezTo>
                  <a:cubicBezTo>
                    <a:pt x="3967" y="3649"/>
                    <a:pt x="3973" y="3652"/>
                    <a:pt x="3977" y="3652"/>
                  </a:cubicBezTo>
                  <a:lnTo>
                    <a:pt x="3973" y="3652"/>
                  </a:lnTo>
                  <a:cubicBezTo>
                    <a:pt x="3973" y="3655"/>
                    <a:pt x="3973" y="3659"/>
                    <a:pt x="3977" y="3662"/>
                  </a:cubicBezTo>
                  <a:cubicBezTo>
                    <a:pt x="3973" y="3669"/>
                    <a:pt x="3977" y="3675"/>
                    <a:pt x="3983" y="3682"/>
                  </a:cubicBezTo>
                  <a:cubicBezTo>
                    <a:pt x="4004" y="3779"/>
                    <a:pt x="4054" y="3874"/>
                    <a:pt x="4101" y="3967"/>
                  </a:cubicBezTo>
                  <a:cubicBezTo>
                    <a:pt x="4097" y="3967"/>
                    <a:pt x="4094" y="3971"/>
                    <a:pt x="4091" y="3974"/>
                  </a:cubicBezTo>
                  <a:cubicBezTo>
                    <a:pt x="4087" y="3974"/>
                    <a:pt x="4081" y="3977"/>
                    <a:pt x="4077" y="3977"/>
                  </a:cubicBezTo>
                  <a:cubicBezTo>
                    <a:pt x="4054" y="3984"/>
                    <a:pt x="4024" y="3977"/>
                    <a:pt x="4007" y="3998"/>
                  </a:cubicBezTo>
                  <a:cubicBezTo>
                    <a:pt x="4010" y="3998"/>
                    <a:pt x="4010" y="4001"/>
                    <a:pt x="4010" y="4001"/>
                  </a:cubicBezTo>
                  <a:lnTo>
                    <a:pt x="4010" y="4001"/>
                  </a:lnTo>
                  <a:cubicBezTo>
                    <a:pt x="3936" y="3981"/>
                    <a:pt x="3863" y="3977"/>
                    <a:pt x="3789" y="4004"/>
                  </a:cubicBezTo>
                  <a:cubicBezTo>
                    <a:pt x="3792" y="4008"/>
                    <a:pt x="3792" y="4008"/>
                    <a:pt x="3796" y="4011"/>
                  </a:cubicBezTo>
                  <a:cubicBezTo>
                    <a:pt x="3792" y="4011"/>
                    <a:pt x="3789" y="4011"/>
                    <a:pt x="3789" y="4011"/>
                  </a:cubicBezTo>
                  <a:cubicBezTo>
                    <a:pt x="3752" y="4004"/>
                    <a:pt x="3722" y="4011"/>
                    <a:pt x="3691" y="4021"/>
                  </a:cubicBezTo>
                  <a:cubicBezTo>
                    <a:pt x="3688" y="4021"/>
                    <a:pt x="3688" y="4018"/>
                    <a:pt x="3688" y="4018"/>
                  </a:cubicBezTo>
                  <a:cubicBezTo>
                    <a:pt x="3624" y="3998"/>
                    <a:pt x="3564" y="4014"/>
                    <a:pt x="3500" y="4021"/>
                  </a:cubicBezTo>
                  <a:cubicBezTo>
                    <a:pt x="3477" y="4031"/>
                    <a:pt x="3446" y="4024"/>
                    <a:pt x="3423" y="4031"/>
                  </a:cubicBezTo>
                  <a:cubicBezTo>
                    <a:pt x="3413" y="4031"/>
                    <a:pt x="3403" y="4035"/>
                    <a:pt x="3393" y="4038"/>
                  </a:cubicBezTo>
                  <a:cubicBezTo>
                    <a:pt x="3389" y="4035"/>
                    <a:pt x="3383" y="4031"/>
                    <a:pt x="3379" y="4031"/>
                  </a:cubicBezTo>
                  <a:cubicBezTo>
                    <a:pt x="3352" y="4028"/>
                    <a:pt x="3329" y="4024"/>
                    <a:pt x="3312" y="4045"/>
                  </a:cubicBezTo>
                  <a:lnTo>
                    <a:pt x="3312" y="4048"/>
                  </a:lnTo>
                  <a:lnTo>
                    <a:pt x="3309" y="4048"/>
                  </a:lnTo>
                  <a:cubicBezTo>
                    <a:pt x="3302" y="4048"/>
                    <a:pt x="3295" y="4048"/>
                    <a:pt x="3289" y="4048"/>
                  </a:cubicBezTo>
                  <a:cubicBezTo>
                    <a:pt x="3262" y="4051"/>
                    <a:pt x="3232" y="4045"/>
                    <a:pt x="3205" y="4055"/>
                  </a:cubicBezTo>
                  <a:cubicBezTo>
                    <a:pt x="3201" y="4055"/>
                    <a:pt x="3201" y="4055"/>
                    <a:pt x="3198" y="4058"/>
                  </a:cubicBezTo>
                  <a:cubicBezTo>
                    <a:pt x="3175" y="4058"/>
                    <a:pt x="3154" y="4055"/>
                    <a:pt x="3134" y="4065"/>
                  </a:cubicBezTo>
                  <a:cubicBezTo>
                    <a:pt x="3121" y="4065"/>
                    <a:pt x="3107" y="4065"/>
                    <a:pt x="3097" y="4065"/>
                  </a:cubicBezTo>
                  <a:cubicBezTo>
                    <a:pt x="3087" y="4058"/>
                    <a:pt x="3077" y="4061"/>
                    <a:pt x="3071" y="4068"/>
                  </a:cubicBezTo>
                  <a:cubicBezTo>
                    <a:pt x="3060" y="4068"/>
                    <a:pt x="3054" y="4068"/>
                    <a:pt x="3043" y="4068"/>
                  </a:cubicBezTo>
                  <a:cubicBezTo>
                    <a:pt x="2997" y="4065"/>
                    <a:pt x="2953" y="4071"/>
                    <a:pt x="2913" y="4085"/>
                  </a:cubicBezTo>
                  <a:cubicBezTo>
                    <a:pt x="2903" y="4085"/>
                    <a:pt x="2896" y="4085"/>
                    <a:pt x="2889" y="4085"/>
                  </a:cubicBezTo>
                  <a:cubicBezTo>
                    <a:pt x="2859" y="4088"/>
                    <a:pt x="2825" y="4081"/>
                    <a:pt x="2795" y="4092"/>
                  </a:cubicBezTo>
                  <a:lnTo>
                    <a:pt x="2795" y="4092"/>
                  </a:lnTo>
                  <a:cubicBezTo>
                    <a:pt x="2779" y="4092"/>
                    <a:pt x="2761" y="4092"/>
                    <a:pt x="2748" y="4095"/>
                  </a:cubicBezTo>
                  <a:lnTo>
                    <a:pt x="2748" y="4095"/>
                  </a:lnTo>
                  <a:lnTo>
                    <a:pt x="2748" y="4095"/>
                  </a:lnTo>
                  <a:cubicBezTo>
                    <a:pt x="2728" y="4095"/>
                    <a:pt x="2708" y="4092"/>
                    <a:pt x="2691" y="4102"/>
                  </a:cubicBezTo>
                  <a:lnTo>
                    <a:pt x="2691" y="4102"/>
                  </a:lnTo>
                  <a:cubicBezTo>
                    <a:pt x="2631" y="4102"/>
                    <a:pt x="2567" y="4109"/>
                    <a:pt x="2507" y="4118"/>
                  </a:cubicBezTo>
                  <a:lnTo>
                    <a:pt x="2507" y="4118"/>
                  </a:lnTo>
                  <a:lnTo>
                    <a:pt x="2503" y="4118"/>
                  </a:lnTo>
                  <a:lnTo>
                    <a:pt x="2500" y="4118"/>
                  </a:lnTo>
                  <a:cubicBezTo>
                    <a:pt x="2497" y="4118"/>
                    <a:pt x="2493" y="4118"/>
                    <a:pt x="2490" y="4122"/>
                  </a:cubicBezTo>
                  <a:cubicBezTo>
                    <a:pt x="2480" y="4122"/>
                    <a:pt x="2473" y="4122"/>
                    <a:pt x="2463" y="4122"/>
                  </a:cubicBezTo>
                  <a:cubicBezTo>
                    <a:pt x="2463" y="4125"/>
                    <a:pt x="2460" y="4128"/>
                    <a:pt x="2460" y="4128"/>
                  </a:cubicBezTo>
                  <a:cubicBezTo>
                    <a:pt x="2456" y="4128"/>
                    <a:pt x="2453" y="4128"/>
                    <a:pt x="2450" y="4132"/>
                  </a:cubicBezTo>
                  <a:cubicBezTo>
                    <a:pt x="2409" y="4132"/>
                    <a:pt x="2369" y="4125"/>
                    <a:pt x="2332" y="4138"/>
                  </a:cubicBezTo>
                  <a:lnTo>
                    <a:pt x="2332" y="4138"/>
                  </a:lnTo>
                  <a:cubicBezTo>
                    <a:pt x="2285" y="4145"/>
                    <a:pt x="2238" y="4132"/>
                    <a:pt x="2191" y="4149"/>
                  </a:cubicBezTo>
                  <a:cubicBezTo>
                    <a:pt x="2178" y="4149"/>
                    <a:pt x="2168" y="4149"/>
                    <a:pt x="2154" y="4149"/>
                  </a:cubicBezTo>
                  <a:cubicBezTo>
                    <a:pt x="2144" y="4152"/>
                    <a:pt x="2134" y="4152"/>
                    <a:pt x="2127" y="4159"/>
                  </a:cubicBezTo>
                  <a:lnTo>
                    <a:pt x="2127" y="4159"/>
                  </a:lnTo>
                  <a:cubicBezTo>
                    <a:pt x="2111" y="4159"/>
                    <a:pt x="2094" y="4159"/>
                    <a:pt x="2077" y="4159"/>
                  </a:cubicBezTo>
                  <a:cubicBezTo>
                    <a:pt x="2033" y="4172"/>
                    <a:pt x="1983" y="4166"/>
                    <a:pt x="1947" y="4186"/>
                  </a:cubicBezTo>
                  <a:lnTo>
                    <a:pt x="1947" y="4186"/>
                  </a:lnTo>
                  <a:lnTo>
                    <a:pt x="1947" y="4186"/>
                  </a:lnTo>
                  <a:cubicBezTo>
                    <a:pt x="1910" y="4179"/>
                    <a:pt x="1876" y="4186"/>
                    <a:pt x="1843" y="4192"/>
                  </a:cubicBezTo>
                  <a:cubicBezTo>
                    <a:pt x="1823" y="4192"/>
                    <a:pt x="1806" y="4196"/>
                    <a:pt x="1793" y="4206"/>
                  </a:cubicBezTo>
                  <a:lnTo>
                    <a:pt x="1793" y="4206"/>
                  </a:lnTo>
                  <a:lnTo>
                    <a:pt x="1793" y="4206"/>
                  </a:lnTo>
                  <a:lnTo>
                    <a:pt x="1793" y="4206"/>
                  </a:lnTo>
                  <a:cubicBezTo>
                    <a:pt x="1772" y="4206"/>
                    <a:pt x="1749" y="4202"/>
                    <a:pt x="1729" y="4213"/>
                  </a:cubicBezTo>
                  <a:lnTo>
                    <a:pt x="1729" y="4213"/>
                  </a:lnTo>
                  <a:cubicBezTo>
                    <a:pt x="1722" y="4213"/>
                    <a:pt x="1719" y="4213"/>
                    <a:pt x="1715" y="4213"/>
                  </a:cubicBezTo>
                  <a:cubicBezTo>
                    <a:pt x="1635" y="4223"/>
                    <a:pt x="1554" y="4229"/>
                    <a:pt x="1477" y="4236"/>
                  </a:cubicBezTo>
                  <a:cubicBezTo>
                    <a:pt x="1460" y="4239"/>
                    <a:pt x="1444" y="4239"/>
                    <a:pt x="1430" y="4249"/>
                  </a:cubicBezTo>
                  <a:cubicBezTo>
                    <a:pt x="1323" y="4256"/>
                    <a:pt x="1215" y="4259"/>
                    <a:pt x="1108" y="4276"/>
                  </a:cubicBezTo>
                  <a:lnTo>
                    <a:pt x="1108" y="4276"/>
                  </a:lnTo>
                  <a:cubicBezTo>
                    <a:pt x="1064" y="4280"/>
                    <a:pt x="1021" y="4280"/>
                    <a:pt x="973" y="4283"/>
                  </a:cubicBezTo>
                  <a:cubicBezTo>
                    <a:pt x="957" y="4283"/>
                    <a:pt x="940" y="4286"/>
                    <a:pt x="930" y="4296"/>
                  </a:cubicBezTo>
                  <a:cubicBezTo>
                    <a:pt x="900" y="4300"/>
                    <a:pt x="866" y="4286"/>
                    <a:pt x="836" y="4303"/>
                  </a:cubicBezTo>
                  <a:cubicBezTo>
                    <a:pt x="799" y="4303"/>
                    <a:pt x="759" y="4300"/>
                    <a:pt x="722" y="4313"/>
                  </a:cubicBezTo>
                  <a:lnTo>
                    <a:pt x="722" y="4313"/>
                  </a:lnTo>
                  <a:lnTo>
                    <a:pt x="722" y="4313"/>
                  </a:lnTo>
                  <a:cubicBezTo>
                    <a:pt x="702" y="4313"/>
                    <a:pt x="682" y="4317"/>
                    <a:pt x="665" y="4323"/>
                  </a:cubicBezTo>
                  <a:cubicBezTo>
                    <a:pt x="662" y="4320"/>
                    <a:pt x="662" y="4323"/>
                    <a:pt x="658" y="4323"/>
                  </a:cubicBezTo>
                  <a:cubicBezTo>
                    <a:pt x="655" y="4320"/>
                    <a:pt x="648" y="4317"/>
                    <a:pt x="638" y="4313"/>
                  </a:cubicBezTo>
                  <a:cubicBezTo>
                    <a:pt x="608" y="4313"/>
                    <a:pt x="574" y="4306"/>
                    <a:pt x="551" y="4330"/>
                  </a:cubicBezTo>
                  <a:cubicBezTo>
                    <a:pt x="530" y="4310"/>
                    <a:pt x="510" y="4320"/>
                    <a:pt x="490" y="4333"/>
                  </a:cubicBezTo>
                  <a:lnTo>
                    <a:pt x="490" y="4333"/>
                  </a:lnTo>
                  <a:cubicBezTo>
                    <a:pt x="487" y="4333"/>
                    <a:pt x="487" y="4330"/>
                    <a:pt x="487" y="4330"/>
                  </a:cubicBezTo>
                  <a:cubicBezTo>
                    <a:pt x="460" y="4320"/>
                    <a:pt x="437" y="4320"/>
                    <a:pt x="413" y="4333"/>
                  </a:cubicBezTo>
                  <a:cubicBezTo>
                    <a:pt x="363" y="4343"/>
                    <a:pt x="312" y="4347"/>
                    <a:pt x="262" y="4353"/>
                  </a:cubicBezTo>
                  <a:cubicBezTo>
                    <a:pt x="242" y="4353"/>
                    <a:pt x="222" y="4357"/>
                    <a:pt x="202" y="4360"/>
                  </a:cubicBezTo>
                  <a:cubicBezTo>
                    <a:pt x="185" y="4363"/>
                    <a:pt x="178" y="4374"/>
                    <a:pt x="178" y="4384"/>
                  </a:cubicBezTo>
                  <a:cubicBezTo>
                    <a:pt x="178" y="4397"/>
                    <a:pt x="195" y="4397"/>
                    <a:pt x="208" y="4397"/>
                  </a:cubicBezTo>
                  <a:cubicBezTo>
                    <a:pt x="225" y="4397"/>
                    <a:pt x="242" y="4397"/>
                    <a:pt x="259" y="4397"/>
                  </a:cubicBezTo>
                  <a:cubicBezTo>
                    <a:pt x="279" y="4394"/>
                    <a:pt x="302" y="4390"/>
                    <a:pt x="323" y="4397"/>
                  </a:cubicBezTo>
                  <a:cubicBezTo>
                    <a:pt x="326" y="4400"/>
                    <a:pt x="329" y="4400"/>
                    <a:pt x="329" y="4400"/>
                  </a:cubicBezTo>
                  <a:cubicBezTo>
                    <a:pt x="333" y="4400"/>
                    <a:pt x="336" y="4397"/>
                    <a:pt x="336" y="4397"/>
                  </a:cubicBezTo>
                  <a:cubicBezTo>
                    <a:pt x="343" y="4394"/>
                    <a:pt x="353" y="4394"/>
                    <a:pt x="359" y="4397"/>
                  </a:cubicBezTo>
                  <a:cubicBezTo>
                    <a:pt x="380" y="4400"/>
                    <a:pt x="396" y="4390"/>
                    <a:pt x="413" y="4390"/>
                  </a:cubicBezTo>
                  <a:cubicBezTo>
                    <a:pt x="420" y="4390"/>
                    <a:pt x="430" y="4387"/>
                    <a:pt x="437" y="4387"/>
                  </a:cubicBezTo>
                  <a:cubicBezTo>
                    <a:pt x="440" y="4387"/>
                    <a:pt x="440" y="4384"/>
                    <a:pt x="440" y="4380"/>
                  </a:cubicBezTo>
                  <a:lnTo>
                    <a:pt x="440" y="4380"/>
                  </a:lnTo>
                  <a:cubicBezTo>
                    <a:pt x="443" y="4380"/>
                    <a:pt x="447" y="4380"/>
                    <a:pt x="450" y="4380"/>
                  </a:cubicBezTo>
                  <a:lnTo>
                    <a:pt x="450" y="4377"/>
                  </a:lnTo>
                  <a:cubicBezTo>
                    <a:pt x="453" y="4380"/>
                    <a:pt x="453" y="4380"/>
                    <a:pt x="457" y="4384"/>
                  </a:cubicBezTo>
                  <a:cubicBezTo>
                    <a:pt x="470" y="4384"/>
                    <a:pt x="487" y="4387"/>
                    <a:pt x="504" y="4380"/>
                  </a:cubicBezTo>
                  <a:cubicBezTo>
                    <a:pt x="510" y="4377"/>
                    <a:pt x="517" y="4377"/>
                    <a:pt x="524" y="4377"/>
                  </a:cubicBezTo>
                  <a:cubicBezTo>
                    <a:pt x="527" y="4377"/>
                    <a:pt x="530" y="4377"/>
                    <a:pt x="530" y="4374"/>
                  </a:cubicBezTo>
                  <a:lnTo>
                    <a:pt x="534" y="4374"/>
                  </a:lnTo>
                  <a:cubicBezTo>
                    <a:pt x="547" y="4374"/>
                    <a:pt x="567" y="4377"/>
                    <a:pt x="581" y="4370"/>
                  </a:cubicBezTo>
                  <a:cubicBezTo>
                    <a:pt x="584" y="4367"/>
                    <a:pt x="584" y="4367"/>
                    <a:pt x="587" y="4370"/>
                  </a:cubicBezTo>
                  <a:cubicBezTo>
                    <a:pt x="591" y="4367"/>
                    <a:pt x="594" y="4367"/>
                    <a:pt x="594" y="4363"/>
                  </a:cubicBezTo>
                  <a:cubicBezTo>
                    <a:pt x="615" y="4363"/>
                    <a:pt x="638" y="4367"/>
                    <a:pt x="658" y="4360"/>
                  </a:cubicBezTo>
                  <a:cubicBezTo>
                    <a:pt x="665" y="4360"/>
                    <a:pt x="672" y="4360"/>
                    <a:pt x="678" y="4360"/>
                  </a:cubicBezTo>
                  <a:cubicBezTo>
                    <a:pt x="685" y="4360"/>
                    <a:pt x="685" y="4357"/>
                    <a:pt x="685" y="4353"/>
                  </a:cubicBezTo>
                  <a:cubicBezTo>
                    <a:pt x="715" y="4350"/>
                    <a:pt x="745" y="4353"/>
                    <a:pt x="776" y="4343"/>
                  </a:cubicBezTo>
                  <a:lnTo>
                    <a:pt x="776" y="4343"/>
                  </a:lnTo>
                  <a:cubicBezTo>
                    <a:pt x="782" y="4343"/>
                    <a:pt x="792" y="4343"/>
                    <a:pt x="799" y="4343"/>
                  </a:cubicBezTo>
                  <a:cubicBezTo>
                    <a:pt x="843" y="4340"/>
                    <a:pt x="883" y="4340"/>
                    <a:pt x="927" y="4340"/>
                  </a:cubicBezTo>
                  <a:cubicBezTo>
                    <a:pt x="954" y="4333"/>
                    <a:pt x="984" y="4333"/>
                    <a:pt x="1014" y="4333"/>
                  </a:cubicBezTo>
                  <a:cubicBezTo>
                    <a:pt x="1034" y="4333"/>
                    <a:pt x="1054" y="4333"/>
                    <a:pt x="1074" y="4327"/>
                  </a:cubicBezTo>
                  <a:cubicBezTo>
                    <a:pt x="1081" y="4323"/>
                    <a:pt x="1088" y="4323"/>
                    <a:pt x="1098" y="4323"/>
                  </a:cubicBezTo>
                  <a:cubicBezTo>
                    <a:pt x="1121" y="4327"/>
                    <a:pt x="1148" y="4327"/>
                    <a:pt x="1172" y="4327"/>
                  </a:cubicBezTo>
                  <a:cubicBezTo>
                    <a:pt x="1175" y="4327"/>
                    <a:pt x="1175" y="4330"/>
                    <a:pt x="1178" y="4333"/>
                  </a:cubicBezTo>
                  <a:cubicBezTo>
                    <a:pt x="1225" y="4333"/>
                    <a:pt x="1269" y="4333"/>
                    <a:pt x="1316" y="4333"/>
                  </a:cubicBezTo>
                  <a:lnTo>
                    <a:pt x="1316" y="4333"/>
                  </a:lnTo>
                  <a:lnTo>
                    <a:pt x="1316" y="4333"/>
                  </a:lnTo>
                  <a:cubicBezTo>
                    <a:pt x="1329" y="4333"/>
                    <a:pt x="1343" y="4333"/>
                    <a:pt x="1353" y="4333"/>
                  </a:cubicBezTo>
                  <a:cubicBezTo>
                    <a:pt x="1383" y="4337"/>
                    <a:pt x="1413" y="4333"/>
                    <a:pt x="1444" y="4333"/>
                  </a:cubicBezTo>
                  <a:cubicBezTo>
                    <a:pt x="1601" y="4333"/>
                    <a:pt x="1756" y="4333"/>
                    <a:pt x="1910" y="4330"/>
                  </a:cubicBezTo>
                  <a:cubicBezTo>
                    <a:pt x="1927" y="4330"/>
                    <a:pt x="1944" y="4330"/>
                    <a:pt x="1960" y="4323"/>
                  </a:cubicBezTo>
                  <a:lnTo>
                    <a:pt x="1960" y="4323"/>
                  </a:lnTo>
                  <a:cubicBezTo>
                    <a:pt x="1964" y="4327"/>
                    <a:pt x="1967" y="4327"/>
                    <a:pt x="1970" y="4327"/>
                  </a:cubicBezTo>
                  <a:lnTo>
                    <a:pt x="1970" y="4327"/>
                  </a:lnTo>
                  <a:cubicBezTo>
                    <a:pt x="1990" y="4333"/>
                    <a:pt x="2010" y="4330"/>
                    <a:pt x="2030" y="4327"/>
                  </a:cubicBezTo>
                  <a:cubicBezTo>
                    <a:pt x="2033" y="4327"/>
                    <a:pt x="2033" y="4327"/>
                    <a:pt x="2033" y="4327"/>
                  </a:cubicBezTo>
                  <a:lnTo>
                    <a:pt x="2033" y="4327"/>
                  </a:lnTo>
                  <a:cubicBezTo>
                    <a:pt x="2057" y="4333"/>
                    <a:pt x="2080" y="4333"/>
                    <a:pt x="2104" y="4327"/>
                  </a:cubicBezTo>
                  <a:cubicBezTo>
                    <a:pt x="2107" y="4327"/>
                    <a:pt x="2111" y="4327"/>
                    <a:pt x="2114" y="4323"/>
                  </a:cubicBezTo>
                  <a:cubicBezTo>
                    <a:pt x="2124" y="4323"/>
                    <a:pt x="2131" y="4323"/>
                    <a:pt x="2141" y="4327"/>
                  </a:cubicBezTo>
                  <a:cubicBezTo>
                    <a:pt x="2194" y="4333"/>
                    <a:pt x="2248" y="4333"/>
                    <a:pt x="2305" y="4333"/>
                  </a:cubicBezTo>
                  <a:cubicBezTo>
                    <a:pt x="2369" y="4333"/>
                    <a:pt x="2436" y="4333"/>
                    <a:pt x="2503" y="4333"/>
                  </a:cubicBezTo>
                  <a:lnTo>
                    <a:pt x="2503" y="4333"/>
                  </a:lnTo>
                  <a:lnTo>
                    <a:pt x="2503" y="4333"/>
                  </a:lnTo>
                  <a:cubicBezTo>
                    <a:pt x="2537" y="4337"/>
                    <a:pt x="2570" y="4343"/>
                    <a:pt x="2607" y="4333"/>
                  </a:cubicBezTo>
                  <a:cubicBezTo>
                    <a:pt x="2611" y="4337"/>
                    <a:pt x="2614" y="4337"/>
                    <a:pt x="2617" y="4337"/>
                  </a:cubicBezTo>
                  <a:lnTo>
                    <a:pt x="2617" y="4337"/>
                  </a:lnTo>
                  <a:cubicBezTo>
                    <a:pt x="2658" y="4343"/>
                    <a:pt x="2704" y="4340"/>
                    <a:pt x="2748" y="4343"/>
                  </a:cubicBezTo>
                  <a:cubicBezTo>
                    <a:pt x="2761" y="4347"/>
                    <a:pt x="2779" y="4343"/>
                    <a:pt x="2795" y="4343"/>
                  </a:cubicBezTo>
                  <a:lnTo>
                    <a:pt x="2795" y="4343"/>
                  </a:lnTo>
                  <a:cubicBezTo>
                    <a:pt x="2836" y="4347"/>
                    <a:pt x="2876" y="4357"/>
                    <a:pt x="2916" y="4343"/>
                  </a:cubicBezTo>
                  <a:lnTo>
                    <a:pt x="2916" y="4343"/>
                  </a:lnTo>
                  <a:cubicBezTo>
                    <a:pt x="2936" y="4340"/>
                    <a:pt x="2960" y="4337"/>
                    <a:pt x="2980" y="4350"/>
                  </a:cubicBezTo>
                  <a:lnTo>
                    <a:pt x="2980" y="4350"/>
                  </a:lnTo>
                  <a:cubicBezTo>
                    <a:pt x="2980" y="4357"/>
                    <a:pt x="2983" y="4360"/>
                    <a:pt x="2990" y="4363"/>
                  </a:cubicBezTo>
                  <a:cubicBezTo>
                    <a:pt x="2997" y="4367"/>
                    <a:pt x="3000" y="4374"/>
                    <a:pt x="3003" y="4380"/>
                  </a:cubicBezTo>
                  <a:lnTo>
                    <a:pt x="3003" y="4380"/>
                  </a:lnTo>
                  <a:cubicBezTo>
                    <a:pt x="3007" y="4394"/>
                    <a:pt x="3003" y="4407"/>
                    <a:pt x="2976" y="4407"/>
                  </a:cubicBezTo>
                  <a:cubicBezTo>
                    <a:pt x="2946" y="4407"/>
                    <a:pt x="2916" y="4407"/>
                    <a:pt x="2889" y="4407"/>
                  </a:cubicBezTo>
                  <a:cubicBezTo>
                    <a:pt x="2886" y="4407"/>
                    <a:pt x="2882" y="4407"/>
                    <a:pt x="2876" y="4404"/>
                  </a:cubicBezTo>
                  <a:cubicBezTo>
                    <a:pt x="2859" y="4407"/>
                    <a:pt x="2842" y="4407"/>
                    <a:pt x="2825" y="4407"/>
                  </a:cubicBezTo>
                  <a:lnTo>
                    <a:pt x="2825" y="4407"/>
                  </a:lnTo>
                  <a:lnTo>
                    <a:pt x="2825" y="4407"/>
                  </a:lnTo>
                  <a:cubicBezTo>
                    <a:pt x="2802" y="4410"/>
                    <a:pt x="2779" y="4400"/>
                    <a:pt x="2761" y="4414"/>
                  </a:cubicBezTo>
                  <a:cubicBezTo>
                    <a:pt x="2782" y="4414"/>
                    <a:pt x="2802" y="4414"/>
                    <a:pt x="2825" y="4417"/>
                  </a:cubicBezTo>
                  <a:cubicBezTo>
                    <a:pt x="2846" y="4417"/>
                    <a:pt x="2866" y="4424"/>
                    <a:pt x="2889" y="4417"/>
                  </a:cubicBezTo>
                  <a:cubicBezTo>
                    <a:pt x="2929" y="4427"/>
                    <a:pt x="2976" y="4427"/>
                    <a:pt x="3020" y="4424"/>
                  </a:cubicBezTo>
                  <a:cubicBezTo>
                    <a:pt x="3027" y="4427"/>
                    <a:pt x="3033" y="4431"/>
                    <a:pt x="3043" y="4434"/>
                  </a:cubicBezTo>
                  <a:lnTo>
                    <a:pt x="3043" y="4434"/>
                  </a:lnTo>
                  <a:cubicBezTo>
                    <a:pt x="3047" y="4454"/>
                    <a:pt x="3040" y="4461"/>
                    <a:pt x="3010" y="4461"/>
                  </a:cubicBezTo>
                  <a:cubicBezTo>
                    <a:pt x="2943" y="4461"/>
                    <a:pt x="2876" y="4461"/>
                    <a:pt x="2812" y="4461"/>
                  </a:cubicBezTo>
                  <a:cubicBezTo>
                    <a:pt x="2732" y="4457"/>
                    <a:pt x="2651" y="4457"/>
                    <a:pt x="2570" y="4461"/>
                  </a:cubicBezTo>
                  <a:lnTo>
                    <a:pt x="2570" y="4461"/>
                  </a:lnTo>
                  <a:cubicBezTo>
                    <a:pt x="2540" y="4448"/>
                    <a:pt x="2503" y="4451"/>
                    <a:pt x="2470" y="4454"/>
                  </a:cubicBezTo>
                  <a:cubicBezTo>
                    <a:pt x="2416" y="4461"/>
                    <a:pt x="2362" y="4457"/>
                    <a:pt x="2312" y="4464"/>
                  </a:cubicBezTo>
                  <a:cubicBezTo>
                    <a:pt x="2322" y="4484"/>
                    <a:pt x="2342" y="4474"/>
                    <a:pt x="2359" y="4471"/>
                  </a:cubicBezTo>
                  <a:cubicBezTo>
                    <a:pt x="2413" y="4471"/>
                    <a:pt x="2463" y="4474"/>
                    <a:pt x="2513" y="4471"/>
                  </a:cubicBezTo>
                  <a:cubicBezTo>
                    <a:pt x="2607" y="4488"/>
                    <a:pt x="2704" y="4478"/>
                    <a:pt x="2799" y="4478"/>
                  </a:cubicBezTo>
                  <a:cubicBezTo>
                    <a:pt x="2886" y="4481"/>
                    <a:pt x="2970" y="4488"/>
                    <a:pt x="3054" y="4471"/>
                  </a:cubicBezTo>
                  <a:lnTo>
                    <a:pt x="3054" y="4471"/>
                  </a:lnTo>
                  <a:lnTo>
                    <a:pt x="3054" y="4471"/>
                  </a:lnTo>
                  <a:cubicBezTo>
                    <a:pt x="3060" y="4474"/>
                    <a:pt x="3064" y="4474"/>
                    <a:pt x="3067" y="4474"/>
                  </a:cubicBezTo>
                  <a:cubicBezTo>
                    <a:pt x="3067" y="4471"/>
                    <a:pt x="3064" y="4471"/>
                    <a:pt x="3060" y="4467"/>
                  </a:cubicBezTo>
                  <a:lnTo>
                    <a:pt x="3060" y="4467"/>
                  </a:lnTo>
                  <a:cubicBezTo>
                    <a:pt x="3064" y="4467"/>
                    <a:pt x="3067" y="4471"/>
                    <a:pt x="3067" y="4474"/>
                  </a:cubicBezTo>
                  <a:cubicBezTo>
                    <a:pt x="3067" y="4478"/>
                    <a:pt x="3067" y="4478"/>
                    <a:pt x="3067" y="4478"/>
                  </a:cubicBezTo>
                  <a:cubicBezTo>
                    <a:pt x="3071" y="4481"/>
                    <a:pt x="3071" y="4481"/>
                    <a:pt x="3071" y="4481"/>
                  </a:cubicBezTo>
                  <a:cubicBezTo>
                    <a:pt x="3067" y="4491"/>
                    <a:pt x="3077" y="4505"/>
                    <a:pt x="3067" y="4515"/>
                  </a:cubicBezTo>
                  <a:lnTo>
                    <a:pt x="3067" y="4515"/>
                  </a:lnTo>
                  <a:lnTo>
                    <a:pt x="3067" y="4515"/>
                  </a:lnTo>
                  <a:cubicBezTo>
                    <a:pt x="3000" y="4528"/>
                    <a:pt x="2933" y="4518"/>
                    <a:pt x="2862" y="4518"/>
                  </a:cubicBezTo>
                  <a:cubicBezTo>
                    <a:pt x="2856" y="4525"/>
                    <a:pt x="2856" y="4528"/>
                    <a:pt x="2862" y="4535"/>
                  </a:cubicBezTo>
                  <a:cubicBezTo>
                    <a:pt x="2923" y="4538"/>
                    <a:pt x="2983" y="4538"/>
                    <a:pt x="3043" y="4535"/>
                  </a:cubicBezTo>
                  <a:cubicBezTo>
                    <a:pt x="3057" y="4538"/>
                    <a:pt x="3071" y="4538"/>
                    <a:pt x="3081" y="4545"/>
                  </a:cubicBezTo>
                  <a:cubicBezTo>
                    <a:pt x="3081" y="4552"/>
                    <a:pt x="3081" y="4558"/>
                    <a:pt x="3081" y="4562"/>
                  </a:cubicBezTo>
                  <a:cubicBezTo>
                    <a:pt x="3081" y="4562"/>
                    <a:pt x="3084" y="4562"/>
                    <a:pt x="3087" y="4562"/>
                  </a:cubicBezTo>
                  <a:lnTo>
                    <a:pt x="3087" y="4562"/>
                  </a:lnTo>
                  <a:lnTo>
                    <a:pt x="3084" y="4565"/>
                  </a:lnTo>
                  <a:cubicBezTo>
                    <a:pt x="3084" y="4565"/>
                    <a:pt x="3081" y="4565"/>
                    <a:pt x="3081" y="4562"/>
                  </a:cubicBezTo>
                  <a:cubicBezTo>
                    <a:pt x="3050" y="4568"/>
                    <a:pt x="3020" y="4555"/>
                    <a:pt x="2990" y="4562"/>
                  </a:cubicBezTo>
                  <a:cubicBezTo>
                    <a:pt x="2956" y="4558"/>
                    <a:pt x="2923" y="4558"/>
                    <a:pt x="2889" y="4565"/>
                  </a:cubicBezTo>
                  <a:cubicBezTo>
                    <a:pt x="2882" y="4568"/>
                    <a:pt x="2872" y="4572"/>
                    <a:pt x="2859" y="4578"/>
                  </a:cubicBezTo>
                  <a:cubicBezTo>
                    <a:pt x="2909" y="4578"/>
                    <a:pt x="2956" y="4578"/>
                    <a:pt x="3003" y="4578"/>
                  </a:cubicBezTo>
                  <a:lnTo>
                    <a:pt x="3003" y="4578"/>
                  </a:lnTo>
                  <a:cubicBezTo>
                    <a:pt x="3017" y="4582"/>
                    <a:pt x="3030" y="4582"/>
                    <a:pt x="3043" y="4582"/>
                  </a:cubicBezTo>
                  <a:lnTo>
                    <a:pt x="3043" y="4582"/>
                  </a:lnTo>
                  <a:cubicBezTo>
                    <a:pt x="3054" y="4588"/>
                    <a:pt x="3064" y="4592"/>
                    <a:pt x="3074" y="4599"/>
                  </a:cubicBezTo>
                  <a:cubicBezTo>
                    <a:pt x="3071" y="4602"/>
                    <a:pt x="3071" y="4602"/>
                    <a:pt x="3071" y="4605"/>
                  </a:cubicBezTo>
                  <a:cubicBezTo>
                    <a:pt x="3071" y="4609"/>
                    <a:pt x="3067" y="4612"/>
                    <a:pt x="3067" y="4612"/>
                  </a:cubicBezTo>
                  <a:cubicBezTo>
                    <a:pt x="3060" y="4615"/>
                    <a:pt x="3050" y="4619"/>
                    <a:pt x="3043" y="4619"/>
                  </a:cubicBezTo>
                  <a:cubicBezTo>
                    <a:pt x="3017" y="4619"/>
                    <a:pt x="2993" y="4619"/>
                    <a:pt x="2966" y="4612"/>
                  </a:cubicBezTo>
                  <a:cubicBezTo>
                    <a:pt x="2950" y="4609"/>
                    <a:pt x="2929" y="4609"/>
                    <a:pt x="2913" y="4619"/>
                  </a:cubicBezTo>
                  <a:lnTo>
                    <a:pt x="2913" y="4619"/>
                  </a:lnTo>
                  <a:cubicBezTo>
                    <a:pt x="2896" y="4612"/>
                    <a:pt x="2882" y="4605"/>
                    <a:pt x="2862" y="4609"/>
                  </a:cubicBezTo>
                  <a:lnTo>
                    <a:pt x="2862" y="4609"/>
                  </a:lnTo>
                  <a:lnTo>
                    <a:pt x="2862" y="4609"/>
                  </a:lnTo>
                  <a:cubicBezTo>
                    <a:pt x="2842" y="4605"/>
                    <a:pt x="2819" y="4609"/>
                    <a:pt x="2799" y="4599"/>
                  </a:cubicBezTo>
                  <a:cubicBezTo>
                    <a:pt x="2795" y="4602"/>
                    <a:pt x="2789" y="4602"/>
                    <a:pt x="2785" y="4599"/>
                  </a:cubicBezTo>
                  <a:cubicBezTo>
                    <a:pt x="2782" y="4599"/>
                    <a:pt x="2779" y="4599"/>
                    <a:pt x="2779" y="4599"/>
                  </a:cubicBezTo>
                  <a:cubicBezTo>
                    <a:pt x="2775" y="4599"/>
                    <a:pt x="2772" y="4599"/>
                    <a:pt x="2772" y="4599"/>
                  </a:cubicBezTo>
                  <a:cubicBezTo>
                    <a:pt x="2768" y="4599"/>
                    <a:pt x="2765" y="4599"/>
                    <a:pt x="2758" y="4599"/>
                  </a:cubicBezTo>
                  <a:cubicBezTo>
                    <a:pt x="2748" y="4595"/>
                    <a:pt x="2735" y="4595"/>
                    <a:pt x="2721" y="4595"/>
                  </a:cubicBezTo>
                  <a:cubicBezTo>
                    <a:pt x="2711" y="4602"/>
                    <a:pt x="2701" y="4609"/>
                    <a:pt x="2708" y="4619"/>
                  </a:cubicBezTo>
                  <a:cubicBezTo>
                    <a:pt x="2755" y="4622"/>
                    <a:pt x="2802" y="4625"/>
                    <a:pt x="2849" y="4629"/>
                  </a:cubicBezTo>
                  <a:cubicBezTo>
                    <a:pt x="2856" y="4632"/>
                    <a:pt x="2862" y="4632"/>
                    <a:pt x="2866" y="4629"/>
                  </a:cubicBezTo>
                  <a:cubicBezTo>
                    <a:pt x="2866" y="4629"/>
                    <a:pt x="2866" y="4625"/>
                    <a:pt x="2869" y="4625"/>
                  </a:cubicBezTo>
                  <a:cubicBezTo>
                    <a:pt x="2886" y="4625"/>
                    <a:pt x="2906" y="4625"/>
                    <a:pt x="2926" y="4625"/>
                  </a:cubicBezTo>
                  <a:cubicBezTo>
                    <a:pt x="2929" y="4629"/>
                    <a:pt x="2933" y="4629"/>
                    <a:pt x="2936" y="4629"/>
                  </a:cubicBezTo>
                  <a:cubicBezTo>
                    <a:pt x="2946" y="4632"/>
                    <a:pt x="2960" y="4632"/>
                    <a:pt x="2966" y="4635"/>
                  </a:cubicBezTo>
                  <a:cubicBezTo>
                    <a:pt x="3000" y="4635"/>
                    <a:pt x="3033" y="4635"/>
                    <a:pt x="3071" y="4635"/>
                  </a:cubicBezTo>
                  <a:cubicBezTo>
                    <a:pt x="3087" y="4662"/>
                    <a:pt x="3064" y="4686"/>
                    <a:pt x="3067" y="4709"/>
                  </a:cubicBezTo>
                  <a:cubicBezTo>
                    <a:pt x="3057" y="4716"/>
                    <a:pt x="3050" y="4723"/>
                    <a:pt x="3040" y="4726"/>
                  </a:cubicBezTo>
                  <a:cubicBezTo>
                    <a:pt x="3033" y="4726"/>
                    <a:pt x="3027" y="4726"/>
                    <a:pt x="3020" y="4726"/>
                  </a:cubicBezTo>
                  <a:lnTo>
                    <a:pt x="3020" y="4726"/>
                  </a:lnTo>
                  <a:lnTo>
                    <a:pt x="3020" y="4726"/>
                  </a:lnTo>
                  <a:cubicBezTo>
                    <a:pt x="3010" y="4719"/>
                    <a:pt x="2997" y="4719"/>
                    <a:pt x="2980" y="4719"/>
                  </a:cubicBezTo>
                  <a:cubicBezTo>
                    <a:pt x="2966" y="4706"/>
                    <a:pt x="2943" y="4706"/>
                    <a:pt x="2926" y="4699"/>
                  </a:cubicBezTo>
                  <a:cubicBezTo>
                    <a:pt x="2923" y="4696"/>
                    <a:pt x="2916" y="4696"/>
                    <a:pt x="2913" y="4692"/>
                  </a:cubicBezTo>
                  <a:cubicBezTo>
                    <a:pt x="2903" y="4692"/>
                    <a:pt x="2893" y="4692"/>
                    <a:pt x="2889" y="4686"/>
                  </a:cubicBezTo>
                  <a:cubicBezTo>
                    <a:pt x="2842" y="4679"/>
                    <a:pt x="2799" y="4689"/>
                    <a:pt x="2752" y="4679"/>
                  </a:cubicBezTo>
                  <a:cubicBezTo>
                    <a:pt x="2752" y="4679"/>
                    <a:pt x="2748" y="4689"/>
                    <a:pt x="2748" y="4692"/>
                  </a:cubicBezTo>
                  <a:lnTo>
                    <a:pt x="2748" y="4692"/>
                  </a:lnTo>
                  <a:lnTo>
                    <a:pt x="2748" y="4692"/>
                  </a:lnTo>
                  <a:cubicBezTo>
                    <a:pt x="2634" y="4699"/>
                    <a:pt x="2523" y="4709"/>
                    <a:pt x="2413" y="4709"/>
                  </a:cubicBezTo>
                  <a:cubicBezTo>
                    <a:pt x="2372" y="4719"/>
                    <a:pt x="2332" y="4723"/>
                    <a:pt x="2292" y="4726"/>
                  </a:cubicBezTo>
                  <a:cubicBezTo>
                    <a:pt x="2114" y="4736"/>
                    <a:pt x="1934" y="4746"/>
                    <a:pt x="1756" y="4756"/>
                  </a:cubicBezTo>
                  <a:cubicBezTo>
                    <a:pt x="1689" y="4760"/>
                    <a:pt x="1625" y="4763"/>
                    <a:pt x="1561" y="4766"/>
                  </a:cubicBezTo>
                  <a:cubicBezTo>
                    <a:pt x="1517" y="4766"/>
                    <a:pt x="1474" y="4763"/>
                    <a:pt x="1430" y="4773"/>
                  </a:cubicBezTo>
                  <a:lnTo>
                    <a:pt x="1430" y="4773"/>
                  </a:lnTo>
                  <a:cubicBezTo>
                    <a:pt x="1407" y="4770"/>
                    <a:pt x="1380" y="4773"/>
                    <a:pt x="1353" y="4777"/>
                  </a:cubicBezTo>
                  <a:cubicBezTo>
                    <a:pt x="1336" y="4773"/>
                    <a:pt x="1319" y="4773"/>
                    <a:pt x="1302" y="4777"/>
                  </a:cubicBezTo>
                  <a:lnTo>
                    <a:pt x="1302" y="4777"/>
                  </a:lnTo>
                  <a:lnTo>
                    <a:pt x="1302" y="4777"/>
                  </a:lnTo>
                  <a:cubicBezTo>
                    <a:pt x="1266" y="4777"/>
                    <a:pt x="1225" y="4777"/>
                    <a:pt x="1185" y="4777"/>
                  </a:cubicBezTo>
                  <a:cubicBezTo>
                    <a:pt x="1125" y="4773"/>
                    <a:pt x="1068" y="4780"/>
                    <a:pt x="1007" y="4783"/>
                  </a:cubicBezTo>
                  <a:cubicBezTo>
                    <a:pt x="893" y="4783"/>
                    <a:pt x="782" y="4770"/>
                    <a:pt x="672" y="4773"/>
                  </a:cubicBezTo>
                  <a:lnTo>
                    <a:pt x="672" y="4773"/>
                  </a:lnTo>
                  <a:cubicBezTo>
                    <a:pt x="668" y="4773"/>
                    <a:pt x="665" y="4773"/>
                    <a:pt x="662" y="4773"/>
                  </a:cubicBezTo>
                  <a:lnTo>
                    <a:pt x="662" y="4773"/>
                  </a:lnTo>
                  <a:cubicBezTo>
                    <a:pt x="641" y="4763"/>
                    <a:pt x="615" y="4770"/>
                    <a:pt x="594" y="4766"/>
                  </a:cubicBezTo>
                  <a:cubicBezTo>
                    <a:pt x="577" y="4770"/>
                    <a:pt x="561" y="4770"/>
                    <a:pt x="541" y="4773"/>
                  </a:cubicBezTo>
                  <a:cubicBezTo>
                    <a:pt x="537" y="4770"/>
                    <a:pt x="534" y="4770"/>
                    <a:pt x="530" y="4766"/>
                  </a:cubicBezTo>
                  <a:cubicBezTo>
                    <a:pt x="524" y="4770"/>
                    <a:pt x="520" y="4773"/>
                    <a:pt x="517" y="4777"/>
                  </a:cubicBezTo>
                  <a:cubicBezTo>
                    <a:pt x="500" y="4777"/>
                    <a:pt x="477" y="4773"/>
                    <a:pt x="480" y="4790"/>
                  </a:cubicBezTo>
                  <a:cubicBezTo>
                    <a:pt x="483" y="4813"/>
                    <a:pt x="510" y="4800"/>
                    <a:pt x="527" y="4800"/>
                  </a:cubicBezTo>
                  <a:cubicBezTo>
                    <a:pt x="537" y="4800"/>
                    <a:pt x="547" y="4800"/>
                    <a:pt x="554" y="4800"/>
                  </a:cubicBezTo>
                  <a:cubicBezTo>
                    <a:pt x="608" y="4803"/>
                    <a:pt x="662" y="4806"/>
                    <a:pt x="712" y="4796"/>
                  </a:cubicBezTo>
                  <a:lnTo>
                    <a:pt x="712" y="4796"/>
                  </a:lnTo>
                  <a:cubicBezTo>
                    <a:pt x="739" y="4796"/>
                    <a:pt x="762" y="4800"/>
                    <a:pt x="786" y="4803"/>
                  </a:cubicBezTo>
                  <a:cubicBezTo>
                    <a:pt x="789" y="4803"/>
                    <a:pt x="792" y="4806"/>
                    <a:pt x="799" y="4806"/>
                  </a:cubicBezTo>
                  <a:cubicBezTo>
                    <a:pt x="792" y="4810"/>
                    <a:pt x="789" y="4810"/>
                    <a:pt x="786" y="4813"/>
                  </a:cubicBezTo>
                  <a:cubicBezTo>
                    <a:pt x="772" y="4813"/>
                    <a:pt x="759" y="4817"/>
                    <a:pt x="745" y="4820"/>
                  </a:cubicBezTo>
                  <a:cubicBezTo>
                    <a:pt x="705" y="4834"/>
                    <a:pt x="658" y="4823"/>
                    <a:pt x="618" y="4837"/>
                  </a:cubicBezTo>
                  <a:cubicBezTo>
                    <a:pt x="544" y="4834"/>
                    <a:pt x="473" y="4844"/>
                    <a:pt x="403" y="4850"/>
                  </a:cubicBezTo>
                  <a:cubicBezTo>
                    <a:pt x="403" y="4860"/>
                    <a:pt x="393" y="4867"/>
                    <a:pt x="400" y="4877"/>
                  </a:cubicBezTo>
                  <a:cubicBezTo>
                    <a:pt x="403" y="4884"/>
                    <a:pt x="413" y="4887"/>
                    <a:pt x="423" y="4887"/>
                  </a:cubicBezTo>
                  <a:cubicBezTo>
                    <a:pt x="463" y="4884"/>
                    <a:pt x="504" y="4884"/>
                    <a:pt x="544" y="4881"/>
                  </a:cubicBezTo>
                  <a:cubicBezTo>
                    <a:pt x="554" y="4881"/>
                    <a:pt x="561" y="4881"/>
                    <a:pt x="571" y="4877"/>
                  </a:cubicBezTo>
                  <a:cubicBezTo>
                    <a:pt x="591" y="4881"/>
                    <a:pt x="608" y="4881"/>
                    <a:pt x="628" y="4877"/>
                  </a:cubicBezTo>
                  <a:lnTo>
                    <a:pt x="628" y="4877"/>
                  </a:lnTo>
                  <a:cubicBezTo>
                    <a:pt x="638" y="4884"/>
                    <a:pt x="651" y="4887"/>
                    <a:pt x="662" y="4877"/>
                  </a:cubicBezTo>
                  <a:cubicBezTo>
                    <a:pt x="665" y="4881"/>
                    <a:pt x="668" y="4877"/>
                    <a:pt x="672" y="4877"/>
                  </a:cubicBezTo>
                  <a:cubicBezTo>
                    <a:pt x="729" y="4874"/>
                    <a:pt x="786" y="4877"/>
                    <a:pt x="843" y="4867"/>
                  </a:cubicBezTo>
                  <a:cubicBezTo>
                    <a:pt x="846" y="4870"/>
                    <a:pt x="849" y="4870"/>
                    <a:pt x="853" y="4867"/>
                  </a:cubicBezTo>
                  <a:cubicBezTo>
                    <a:pt x="990" y="4867"/>
                    <a:pt x="1131" y="4864"/>
                    <a:pt x="1272" y="4864"/>
                  </a:cubicBezTo>
                  <a:cubicBezTo>
                    <a:pt x="1283" y="4864"/>
                    <a:pt x="1293" y="4864"/>
                    <a:pt x="1302" y="4867"/>
                  </a:cubicBezTo>
                  <a:cubicBezTo>
                    <a:pt x="1390" y="4857"/>
                    <a:pt x="1474" y="4860"/>
                    <a:pt x="1561" y="4857"/>
                  </a:cubicBezTo>
                  <a:cubicBezTo>
                    <a:pt x="1588" y="4857"/>
                    <a:pt x="1615" y="4860"/>
                    <a:pt x="1641" y="4850"/>
                  </a:cubicBezTo>
                  <a:cubicBezTo>
                    <a:pt x="1648" y="4854"/>
                    <a:pt x="1655" y="4854"/>
                    <a:pt x="1665" y="4850"/>
                  </a:cubicBezTo>
                  <a:cubicBezTo>
                    <a:pt x="1712" y="4847"/>
                    <a:pt x="1762" y="4854"/>
                    <a:pt x="1813" y="4844"/>
                  </a:cubicBezTo>
                  <a:cubicBezTo>
                    <a:pt x="1816" y="4840"/>
                    <a:pt x="1816" y="4840"/>
                    <a:pt x="1819" y="4840"/>
                  </a:cubicBezTo>
                  <a:lnTo>
                    <a:pt x="1819" y="4840"/>
                  </a:lnTo>
                  <a:lnTo>
                    <a:pt x="1819" y="4840"/>
                  </a:lnTo>
                  <a:lnTo>
                    <a:pt x="1819" y="4840"/>
                  </a:lnTo>
                  <a:cubicBezTo>
                    <a:pt x="1890" y="4837"/>
                    <a:pt x="1957" y="4834"/>
                    <a:pt x="2023" y="4827"/>
                  </a:cubicBezTo>
                  <a:cubicBezTo>
                    <a:pt x="2033" y="4830"/>
                    <a:pt x="2040" y="4830"/>
                    <a:pt x="2047" y="4827"/>
                  </a:cubicBezTo>
                  <a:cubicBezTo>
                    <a:pt x="2064" y="4827"/>
                    <a:pt x="2077" y="4827"/>
                    <a:pt x="2090" y="4830"/>
                  </a:cubicBezTo>
                  <a:cubicBezTo>
                    <a:pt x="2097" y="4830"/>
                    <a:pt x="2104" y="4834"/>
                    <a:pt x="2111" y="4834"/>
                  </a:cubicBezTo>
                  <a:cubicBezTo>
                    <a:pt x="2302" y="4840"/>
                    <a:pt x="2486" y="4817"/>
                    <a:pt x="2674" y="4800"/>
                  </a:cubicBezTo>
                  <a:cubicBezTo>
                    <a:pt x="2721" y="4796"/>
                    <a:pt x="2765" y="4796"/>
                    <a:pt x="2812" y="4803"/>
                  </a:cubicBezTo>
                  <a:cubicBezTo>
                    <a:pt x="2859" y="4806"/>
                    <a:pt x="2906" y="4806"/>
                    <a:pt x="2950" y="4803"/>
                  </a:cubicBezTo>
                  <a:cubicBezTo>
                    <a:pt x="2980" y="4793"/>
                    <a:pt x="3013" y="4796"/>
                    <a:pt x="3043" y="4796"/>
                  </a:cubicBezTo>
                  <a:cubicBezTo>
                    <a:pt x="3090" y="4796"/>
                    <a:pt x="3128" y="4783"/>
                    <a:pt x="3148" y="4746"/>
                  </a:cubicBezTo>
                  <a:lnTo>
                    <a:pt x="3148" y="4746"/>
                  </a:lnTo>
                  <a:cubicBezTo>
                    <a:pt x="3151" y="4746"/>
                    <a:pt x="3154" y="4746"/>
                    <a:pt x="3158" y="4746"/>
                  </a:cubicBezTo>
                  <a:lnTo>
                    <a:pt x="3161" y="4746"/>
                  </a:lnTo>
                  <a:cubicBezTo>
                    <a:pt x="3168" y="4746"/>
                    <a:pt x="3178" y="4746"/>
                    <a:pt x="3188" y="4746"/>
                  </a:cubicBezTo>
                  <a:cubicBezTo>
                    <a:pt x="3191" y="4746"/>
                    <a:pt x="3198" y="4746"/>
                    <a:pt x="3201" y="4743"/>
                  </a:cubicBezTo>
                  <a:cubicBezTo>
                    <a:pt x="3242" y="4753"/>
                    <a:pt x="3285" y="4743"/>
                    <a:pt x="3325" y="4746"/>
                  </a:cubicBezTo>
                  <a:lnTo>
                    <a:pt x="3325" y="4746"/>
                  </a:lnTo>
                  <a:lnTo>
                    <a:pt x="3325" y="4746"/>
                  </a:lnTo>
                  <a:cubicBezTo>
                    <a:pt x="3339" y="4736"/>
                    <a:pt x="3349" y="4726"/>
                    <a:pt x="3369" y="4743"/>
                  </a:cubicBezTo>
                  <a:cubicBezTo>
                    <a:pt x="3386" y="4756"/>
                    <a:pt x="3389" y="4766"/>
                    <a:pt x="3362" y="4773"/>
                  </a:cubicBezTo>
                  <a:lnTo>
                    <a:pt x="3362" y="4773"/>
                  </a:lnTo>
                  <a:lnTo>
                    <a:pt x="3362" y="4773"/>
                  </a:lnTo>
                  <a:cubicBezTo>
                    <a:pt x="3342" y="4773"/>
                    <a:pt x="3322" y="4777"/>
                    <a:pt x="3302" y="4777"/>
                  </a:cubicBezTo>
                  <a:cubicBezTo>
                    <a:pt x="3292" y="4777"/>
                    <a:pt x="3285" y="4777"/>
                    <a:pt x="3275" y="4777"/>
                  </a:cubicBezTo>
                  <a:cubicBezTo>
                    <a:pt x="3268" y="4777"/>
                    <a:pt x="3258" y="4777"/>
                    <a:pt x="3252" y="4777"/>
                  </a:cubicBezTo>
                  <a:cubicBezTo>
                    <a:pt x="3218" y="4780"/>
                    <a:pt x="3181" y="4783"/>
                    <a:pt x="3148" y="4787"/>
                  </a:cubicBezTo>
                  <a:cubicBezTo>
                    <a:pt x="3148" y="4790"/>
                    <a:pt x="3148" y="4793"/>
                    <a:pt x="3148" y="4793"/>
                  </a:cubicBezTo>
                  <a:cubicBezTo>
                    <a:pt x="3211" y="4793"/>
                    <a:pt x="3275" y="4793"/>
                    <a:pt x="3339" y="4793"/>
                  </a:cubicBezTo>
                  <a:cubicBezTo>
                    <a:pt x="3352" y="4800"/>
                    <a:pt x="3366" y="4800"/>
                    <a:pt x="3369" y="4787"/>
                  </a:cubicBezTo>
                  <a:lnTo>
                    <a:pt x="3369" y="4787"/>
                  </a:lnTo>
                  <a:cubicBezTo>
                    <a:pt x="3372" y="4787"/>
                    <a:pt x="3376" y="4787"/>
                    <a:pt x="3379" y="4783"/>
                  </a:cubicBezTo>
                  <a:cubicBezTo>
                    <a:pt x="3379" y="4787"/>
                    <a:pt x="3383" y="4787"/>
                    <a:pt x="3386" y="4790"/>
                  </a:cubicBezTo>
                  <a:cubicBezTo>
                    <a:pt x="3389" y="4790"/>
                    <a:pt x="3393" y="4793"/>
                    <a:pt x="3396" y="4793"/>
                  </a:cubicBezTo>
                  <a:cubicBezTo>
                    <a:pt x="3362" y="4787"/>
                    <a:pt x="3336" y="4810"/>
                    <a:pt x="3302" y="4810"/>
                  </a:cubicBezTo>
                  <a:cubicBezTo>
                    <a:pt x="3292" y="4810"/>
                    <a:pt x="3285" y="4810"/>
                    <a:pt x="3275" y="4813"/>
                  </a:cubicBezTo>
                  <a:cubicBezTo>
                    <a:pt x="3262" y="4817"/>
                    <a:pt x="3252" y="4823"/>
                    <a:pt x="3238" y="4830"/>
                  </a:cubicBezTo>
                  <a:lnTo>
                    <a:pt x="3238" y="4830"/>
                  </a:lnTo>
                  <a:cubicBezTo>
                    <a:pt x="3191" y="4830"/>
                    <a:pt x="3144" y="4830"/>
                    <a:pt x="3094" y="4830"/>
                  </a:cubicBezTo>
                  <a:cubicBezTo>
                    <a:pt x="3071" y="4830"/>
                    <a:pt x="3043" y="4834"/>
                    <a:pt x="3020" y="4834"/>
                  </a:cubicBezTo>
                  <a:cubicBezTo>
                    <a:pt x="3017" y="4837"/>
                    <a:pt x="3013" y="4837"/>
                    <a:pt x="3007" y="4837"/>
                  </a:cubicBezTo>
                  <a:cubicBezTo>
                    <a:pt x="3003" y="4834"/>
                    <a:pt x="2997" y="4830"/>
                    <a:pt x="2993" y="4827"/>
                  </a:cubicBezTo>
                  <a:cubicBezTo>
                    <a:pt x="2933" y="4837"/>
                    <a:pt x="2872" y="4844"/>
                    <a:pt x="2812" y="4840"/>
                  </a:cubicBezTo>
                  <a:cubicBezTo>
                    <a:pt x="2795" y="4854"/>
                    <a:pt x="2765" y="4837"/>
                    <a:pt x="2748" y="4850"/>
                  </a:cubicBezTo>
                  <a:cubicBezTo>
                    <a:pt x="2768" y="4877"/>
                    <a:pt x="2799" y="4857"/>
                    <a:pt x="2825" y="4860"/>
                  </a:cubicBezTo>
                  <a:cubicBezTo>
                    <a:pt x="2872" y="4857"/>
                    <a:pt x="2919" y="4860"/>
                    <a:pt x="2963" y="4850"/>
                  </a:cubicBezTo>
                  <a:lnTo>
                    <a:pt x="2963" y="4850"/>
                  </a:lnTo>
                  <a:cubicBezTo>
                    <a:pt x="2997" y="4857"/>
                    <a:pt x="3027" y="4850"/>
                    <a:pt x="3057" y="4847"/>
                  </a:cubicBezTo>
                  <a:lnTo>
                    <a:pt x="3057" y="4847"/>
                  </a:lnTo>
                  <a:cubicBezTo>
                    <a:pt x="3060" y="4847"/>
                    <a:pt x="3064" y="4847"/>
                    <a:pt x="3071" y="4847"/>
                  </a:cubicBezTo>
                  <a:cubicBezTo>
                    <a:pt x="3077" y="4847"/>
                    <a:pt x="3087" y="4847"/>
                    <a:pt x="3094" y="4847"/>
                  </a:cubicBezTo>
                  <a:cubicBezTo>
                    <a:pt x="3114" y="4850"/>
                    <a:pt x="3131" y="4850"/>
                    <a:pt x="3148" y="4847"/>
                  </a:cubicBezTo>
                  <a:cubicBezTo>
                    <a:pt x="3154" y="4850"/>
                    <a:pt x="3164" y="4850"/>
                    <a:pt x="3171" y="4850"/>
                  </a:cubicBezTo>
                  <a:cubicBezTo>
                    <a:pt x="3178" y="4850"/>
                    <a:pt x="3181" y="4850"/>
                    <a:pt x="3185" y="4850"/>
                  </a:cubicBezTo>
                  <a:cubicBezTo>
                    <a:pt x="3185" y="4847"/>
                    <a:pt x="3185" y="4847"/>
                    <a:pt x="3188" y="4847"/>
                  </a:cubicBezTo>
                  <a:lnTo>
                    <a:pt x="3188" y="4847"/>
                  </a:lnTo>
                  <a:lnTo>
                    <a:pt x="3188" y="4847"/>
                  </a:lnTo>
                  <a:lnTo>
                    <a:pt x="3188" y="4847"/>
                  </a:lnTo>
                  <a:cubicBezTo>
                    <a:pt x="3188" y="4847"/>
                    <a:pt x="3185" y="4847"/>
                    <a:pt x="3185" y="4850"/>
                  </a:cubicBezTo>
                  <a:cubicBezTo>
                    <a:pt x="3232" y="4867"/>
                    <a:pt x="3282" y="4854"/>
                    <a:pt x="3332" y="4857"/>
                  </a:cubicBezTo>
                  <a:cubicBezTo>
                    <a:pt x="3366" y="4860"/>
                    <a:pt x="3400" y="4857"/>
                    <a:pt x="3433" y="4857"/>
                  </a:cubicBezTo>
                  <a:cubicBezTo>
                    <a:pt x="3450" y="4857"/>
                    <a:pt x="3457" y="4864"/>
                    <a:pt x="3457" y="4874"/>
                  </a:cubicBezTo>
                  <a:cubicBezTo>
                    <a:pt x="3366" y="4887"/>
                    <a:pt x="3272" y="4884"/>
                    <a:pt x="3181" y="4884"/>
                  </a:cubicBezTo>
                  <a:cubicBezTo>
                    <a:pt x="3131" y="4884"/>
                    <a:pt x="3081" y="4891"/>
                    <a:pt x="3030" y="4894"/>
                  </a:cubicBezTo>
                  <a:lnTo>
                    <a:pt x="3030" y="4894"/>
                  </a:lnTo>
                  <a:lnTo>
                    <a:pt x="3030" y="4894"/>
                  </a:lnTo>
                  <a:cubicBezTo>
                    <a:pt x="2980" y="4881"/>
                    <a:pt x="2936" y="4897"/>
                    <a:pt x="2889" y="4907"/>
                  </a:cubicBezTo>
                  <a:cubicBezTo>
                    <a:pt x="2936" y="4907"/>
                    <a:pt x="2986" y="4921"/>
                    <a:pt x="3030" y="4901"/>
                  </a:cubicBezTo>
                  <a:cubicBezTo>
                    <a:pt x="3043" y="4907"/>
                    <a:pt x="3054" y="4911"/>
                    <a:pt x="3067" y="4911"/>
                  </a:cubicBezTo>
                  <a:cubicBezTo>
                    <a:pt x="3161" y="4901"/>
                    <a:pt x="3255" y="4907"/>
                    <a:pt x="3349" y="4904"/>
                  </a:cubicBezTo>
                  <a:cubicBezTo>
                    <a:pt x="3393" y="4904"/>
                    <a:pt x="3433" y="4901"/>
                    <a:pt x="3473" y="4887"/>
                  </a:cubicBezTo>
                  <a:cubicBezTo>
                    <a:pt x="3483" y="4927"/>
                    <a:pt x="3483" y="4927"/>
                    <a:pt x="3416" y="4931"/>
                  </a:cubicBezTo>
                  <a:cubicBezTo>
                    <a:pt x="3413" y="4934"/>
                    <a:pt x="3413" y="4934"/>
                    <a:pt x="3409" y="4934"/>
                  </a:cubicBezTo>
                  <a:cubicBezTo>
                    <a:pt x="3406" y="4934"/>
                    <a:pt x="3403" y="4931"/>
                    <a:pt x="3403" y="4931"/>
                  </a:cubicBezTo>
                  <a:cubicBezTo>
                    <a:pt x="3393" y="4931"/>
                    <a:pt x="3379" y="4931"/>
                    <a:pt x="3369" y="4931"/>
                  </a:cubicBezTo>
                  <a:cubicBezTo>
                    <a:pt x="3366" y="4934"/>
                    <a:pt x="3362" y="4934"/>
                    <a:pt x="3362" y="4934"/>
                  </a:cubicBezTo>
                  <a:cubicBezTo>
                    <a:pt x="3362" y="4938"/>
                    <a:pt x="3362" y="4938"/>
                    <a:pt x="3362" y="4941"/>
                  </a:cubicBezTo>
                  <a:cubicBezTo>
                    <a:pt x="3342" y="4941"/>
                    <a:pt x="3322" y="4941"/>
                    <a:pt x="3305" y="4941"/>
                  </a:cubicBezTo>
                  <a:cubicBezTo>
                    <a:pt x="3302" y="4941"/>
                    <a:pt x="3299" y="4938"/>
                    <a:pt x="3299" y="4938"/>
                  </a:cubicBezTo>
                  <a:cubicBezTo>
                    <a:pt x="3262" y="4938"/>
                    <a:pt x="3222" y="4931"/>
                    <a:pt x="3185" y="4941"/>
                  </a:cubicBezTo>
                  <a:cubicBezTo>
                    <a:pt x="3164" y="4944"/>
                    <a:pt x="3141" y="4948"/>
                    <a:pt x="3121" y="4951"/>
                  </a:cubicBezTo>
                  <a:lnTo>
                    <a:pt x="3121" y="4951"/>
                  </a:lnTo>
                  <a:cubicBezTo>
                    <a:pt x="3107" y="4948"/>
                    <a:pt x="3094" y="4948"/>
                    <a:pt x="3084" y="4951"/>
                  </a:cubicBezTo>
                  <a:lnTo>
                    <a:pt x="3084" y="4951"/>
                  </a:lnTo>
                  <a:lnTo>
                    <a:pt x="3084" y="4951"/>
                  </a:lnTo>
                  <a:cubicBezTo>
                    <a:pt x="3071" y="4951"/>
                    <a:pt x="3060" y="4951"/>
                    <a:pt x="3057" y="4958"/>
                  </a:cubicBezTo>
                  <a:lnTo>
                    <a:pt x="3057" y="4958"/>
                  </a:lnTo>
                  <a:cubicBezTo>
                    <a:pt x="3017" y="4954"/>
                    <a:pt x="2980" y="4954"/>
                    <a:pt x="2943" y="4961"/>
                  </a:cubicBezTo>
                  <a:cubicBezTo>
                    <a:pt x="2940" y="4961"/>
                    <a:pt x="2936" y="4964"/>
                    <a:pt x="2936" y="4964"/>
                  </a:cubicBezTo>
                  <a:cubicBezTo>
                    <a:pt x="2929" y="4964"/>
                    <a:pt x="2923" y="4964"/>
                    <a:pt x="2913" y="4968"/>
                  </a:cubicBezTo>
                  <a:cubicBezTo>
                    <a:pt x="2909" y="4968"/>
                    <a:pt x="2906" y="4968"/>
                    <a:pt x="2903" y="4968"/>
                  </a:cubicBezTo>
                  <a:cubicBezTo>
                    <a:pt x="2903" y="4974"/>
                    <a:pt x="2903" y="4981"/>
                    <a:pt x="2903" y="4984"/>
                  </a:cubicBezTo>
                  <a:lnTo>
                    <a:pt x="2903" y="4984"/>
                  </a:lnTo>
                  <a:cubicBezTo>
                    <a:pt x="2906" y="4988"/>
                    <a:pt x="2906" y="4988"/>
                    <a:pt x="2909" y="4988"/>
                  </a:cubicBezTo>
                  <a:cubicBezTo>
                    <a:pt x="2913" y="4988"/>
                    <a:pt x="2916" y="4988"/>
                    <a:pt x="2916" y="4984"/>
                  </a:cubicBezTo>
                  <a:lnTo>
                    <a:pt x="2916" y="4984"/>
                  </a:lnTo>
                  <a:cubicBezTo>
                    <a:pt x="2919" y="4981"/>
                    <a:pt x="2933" y="4984"/>
                    <a:pt x="2940" y="4978"/>
                  </a:cubicBezTo>
                  <a:lnTo>
                    <a:pt x="2943" y="4981"/>
                  </a:lnTo>
                  <a:cubicBezTo>
                    <a:pt x="2956" y="4981"/>
                    <a:pt x="2966" y="4981"/>
                    <a:pt x="2980" y="4978"/>
                  </a:cubicBezTo>
                  <a:cubicBezTo>
                    <a:pt x="2983" y="4978"/>
                    <a:pt x="2986" y="4978"/>
                    <a:pt x="2990" y="4978"/>
                  </a:cubicBezTo>
                  <a:cubicBezTo>
                    <a:pt x="2997" y="4981"/>
                    <a:pt x="3000" y="4981"/>
                    <a:pt x="3007" y="4978"/>
                  </a:cubicBezTo>
                  <a:cubicBezTo>
                    <a:pt x="3027" y="4974"/>
                    <a:pt x="3050" y="4981"/>
                    <a:pt x="3071" y="4968"/>
                  </a:cubicBezTo>
                  <a:lnTo>
                    <a:pt x="3071" y="4968"/>
                  </a:lnTo>
                  <a:cubicBezTo>
                    <a:pt x="3074" y="4968"/>
                    <a:pt x="3077" y="4968"/>
                    <a:pt x="3081" y="4968"/>
                  </a:cubicBezTo>
                  <a:lnTo>
                    <a:pt x="3081" y="4968"/>
                  </a:lnTo>
                  <a:cubicBezTo>
                    <a:pt x="3090" y="4974"/>
                    <a:pt x="3101" y="4974"/>
                    <a:pt x="3107" y="4968"/>
                  </a:cubicBezTo>
                  <a:lnTo>
                    <a:pt x="3107" y="4968"/>
                  </a:lnTo>
                  <a:lnTo>
                    <a:pt x="3107" y="4968"/>
                  </a:lnTo>
                  <a:lnTo>
                    <a:pt x="3107" y="4968"/>
                  </a:lnTo>
                  <a:cubicBezTo>
                    <a:pt x="3171" y="4964"/>
                    <a:pt x="3238" y="4961"/>
                    <a:pt x="3302" y="4958"/>
                  </a:cubicBezTo>
                  <a:lnTo>
                    <a:pt x="3302" y="4958"/>
                  </a:lnTo>
                  <a:cubicBezTo>
                    <a:pt x="3329" y="4961"/>
                    <a:pt x="3356" y="4961"/>
                    <a:pt x="3383" y="4951"/>
                  </a:cubicBezTo>
                  <a:lnTo>
                    <a:pt x="3383" y="4951"/>
                  </a:lnTo>
                  <a:lnTo>
                    <a:pt x="3383" y="4951"/>
                  </a:lnTo>
                  <a:cubicBezTo>
                    <a:pt x="3386" y="4951"/>
                    <a:pt x="3389" y="4951"/>
                    <a:pt x="3393" y="4951"/>
                  </a:cubicBezTo>
                  <a:lnTo>
                    <a:pt x="3393" y="4951"/>
                  </a:lnTo>
                  <a:cubicBezTo>
                    <a:pt x="3413" y="4951"/>
                    <a:pt x="3433" y="4951"/>
                    <a:pt x="3453" y="4951"/>
                  </a:cubicBezTo>
                  <a:cubicBezTo>
                    <a:pt x="3480" y="4951"/>
                    <a:pt x="3483" y="4961"/>
                    <a:pt x="3483" y="4978"/>
                  </a:cubicBezTo>
                  <a:lnTo>
                    <a:pt x="3483" y="4978"/>
                  </a:lnTo>
                  <a:cubicBezTo>
                    <a:pt x="3457" y="4991"/>
                    <a:pt x="3426" y="4995"/>
                    <a:pt x="3396" y="4998"/>
                  </a:cubicBezTo>
                  <a:cubicBezTo>
                    <a:pt x="3369" y="4998"/>
                    <a:pt x="3342" y="5001"/>
                    <a:pt x="3315" y="5005"/>
                  </a:cubicBezTo>
                  <a:lnTo>
                    <a:pt x="3315" y="5005"/>
                  </a:lnTo>
                  <a:cubicBezTo>
                    <a:pt x="3299" y="5005"/>
                    <a:pt x="3282" y="5005"/>
                    <a:pt x="3265" y="5005"/>
                  </a:cubicBezTo>
                  <a:cubicBezTo>
                    <a:pt x="3245" y="4995"/>
                    <a:pt x="3222" y="4998"/>
                    <a:pt x="3201" y="5005"/>
                  </a:cubicBezTo>
                  <a:cubicBezTo>
                    <a:pt x="3185" y="4995"/>
                    <a:pt x="3164" y="4998"/>
                    <a:pt x="3148" y="4998"/>
                  </a:cubicBezTo>
                  <a:lnTo>
                    <a:pt x="3148" y="4998"/>
                  </a:lnTo>
                  <a:cubicBezTo>
                    <a:pt x="3141" y="4998"/>
                    <a:pt x="3138" y="4998"/>
                    <a:pt x="3134" y="4998"/>
                  </a:cubicBezTo>
                  <a:lnTo>
                    <a:pt x="3134" y="4998"/>
                  </a:lnTo>
                  <a:cubicBezTo>
                    <a:pt x="3121" y="4995"/>
                    <a:pt x="3107" y="5001"/>
                    <a:pt x="3094" y="5005"/>
                  </a:cubicBezTo>
                  <a:lnTo>
                    <a:pt x="3094" y="5005"/>
                  </a:lnTo>
                  <a:cubicBezTo>
                    <a:pt x="3090" y="5005"/>
                    <a:pt x="3087" y="5005"/>
                    <a:pt x="3084" y="5005"/>
                  </a:cubicBezTo>
                  <a:cubicBezTo>
                    <a:pt x="3043" y="5005"/>
                    <a:pt x="3007" y="5005"/>
                    <a:pt x="2966" y="5005"/>
                  </a:cubicBezTo>
                  <a:cubicBezTo>
                    <a:pt x="2960" y="5011"/>
                    <a:pt x="2953" y="5018"/>
                    <a:pt x="2946" y="5025"/>
                  </a:cubicBezTo>
                  <a:cubicBezTo>
                    <a:pt x="2929" y="5045"/>
                    <a:pt x="2936" y="5058"/>
                    <a:pt x="2973" y="5055"/>
                  </a:cubicBezTo>
                  <a:cubicBezTo>
                    <a:pt x="3000" y="5055"/>
                    <a:pt x="3023" y="5055"/>
                    <a:pt x="3050" y="5055"/>
                  </a:cubicBezTo>
                  <a:cubicBezTo>
                    <a:pt x="3081" y="5052"/>
                    <a:pt x="3114" y="5058"/>
                    <a:pt x="3148" y="5052"/>
                  </a:cubicBezTo>
                  <a:cubicBezTo>
                    <a:pt x="3151" y="5052"/>
                    <a:pt x="3154" y="5052"/>
                    <a:pt x="3161" y="5052"/>
                  </a:cubicBezTo>
                  <a:cubicBezTo>
                    <a:pt x="3168" y="5055"/>
                    <a:pt x="3178" y="5055"/>
                    <a:pt x="3185" y="5052"/>
                  </a:cubicBezTo>
                  <a:lnTo>
                    <a:pt x="3185" y="5052"/>
                  </a:lnTo>
                  <a:cubicBezTo>
                    <a:pt x="3188" y="5048"/>
                    <a:pt x="3191" y="5045"/>
                    <a:pt x="3188" y="5045"/>
                  </a:cubicBezTo>
                  <a:cubicBezTo>
                    <a:pt x="3191" y="5048"/>
                    <a:pt x="3198" y="5048"/>
                    <a:pt x="3201" y="5048"/>
                  </a:cubicBezTo>
                  <a:cubicBezTo>
                    <a:pt x="3225" y="5035"/>
                    <a:pt x="3252" y="5055"/>
                    <a:pt x="3275" y="5042"/>
                  </a:cubicBezTo>
                  <a:lnTo>
                    <a:pt x="3275" y="5042"/>
                  </a:lnTo>
                  <a:cubicBezTo>
                    <a:pt x="3285" y="5042"/>
                    <a:pt x="3292" y="5045"/>
                    <a:pt x="3302" y="5042"/>
                  </a:cubicBezTo>
                  <a:lnTo>
                    <a:pt x="3302" y="5042"/>
                  </a:lnTo>
                  <a:cubicBezTo>
                    <a:pt x="3305" y="5045"/>
                    <a:pt x="3309" y="5048"/>
                    <a:pt x="3312" y="5048"/>
                  </a:cubicBezTo>
                  <a:lnTo>
                    <a:pt x="3312" y="5048"/>
                  </a:lnTo>
                  <a:cubicBezTo>
                    <a:pt x="3279" y="5058"/>
                    <a:pt x="3245" y="5068"/>
                    <a:pt x="3208" y="5078"/>
                  </a:cubicBezTo>
                  <a:lnTo>
                    <a:pt x="3208" y="5078"/>
                  </a:lnTo>
                  <a:cubicBezTo>
                    <a:pt x="3128" y="5092"/>
                    <a:pt x="3047" y="5099"/>
                    <a:pt x="2963" y="5105"/>
                  </a:cubicBezTo>
                  <a:cubicBezTo>
                    <a:pt x="2953" y="5109"/>
                    <a:pt x="2943" y="5112"/>
                    <a:pt x="2933" y="5112"/>
                  </a:cubicBezTo>
                  <a:cubicBezTo>
                    <a:pt x="2923" y="5116"/>
                    <a:pt x="2913" y="5116"/>
                    <a:pt x="2903" y="5116"/>
                  </a:cubicBezTo>
                  <a:cubicBezTo>
                    <a:pt x="2903" y="5112"/>
                    <a:pt x="2899" y="5112"/>
                    <a:pt x="2896" y="5109"/>
                  </a:cubicBezTo>
                  <a:cubicBezTo>
                    <a:pt x="2872" y="5102"/>
                    <a:pt x="2849" y="5105"/>
                    <a:pt x="2825" y="5105"/>
                  </a:cubicBezTo>
                  <a:cubicBezTo>
                    <a:pt x="2684" y="5116"/>
                    <a:pt x="2543" y="5129"/>
                    <a:pt x="2403" y="5142"/>
                  </a:cubicBezTo>
                  <a:cubicBezTo>
                    <a:pt x="2379" y="5149"/>
                    <a:pt x="2355" y="5149"/>
                    <a:pt x="2332" y="5152"/>
                  </a:cubicBezTo>
                  <a:cubicBezTo>
                    <a:pt x="2275" y="5159"/>
                    <a:pt x="2218" y="5163"/>
                    <a:pt x="2161" y="5169"/>
                  </a:cubicBezTo>
                  <a:cubicBezTo>
                    <a:pt x="2134" y="5176"/>
                    <a:pt x="2104" y="5173"/>
                    <a:pt x="2087" y="5193"/>
                  </a:cubicBezTo>
                  <a:lnTo>
                    <a:pt x="2087" y="5196"/>
                  </a:lnTo>
                  <a:lnTo>
                    <a:pt x="2084" y="5196"/>
                  </a:lnTo>
                  <a:cubicBezTo>
                    <a:pt x="2057" y="5179"/>
                    <a:pt x="2023" y="5183"/>
                    <a:pt x="1993" y="5186"/>
                  </a:cubicBezTo>
                  <a:cubicBezTo>
                    <a:pt x="1853" y="5199"/>
                    <a:pt x="1715" y="5213"/>
                    <a:pt x="1574" y="5223"/>
                  </a:cubicBezTo>
                  <a:cubicBezTo>
                    <a:pt x="1551" y="5223"/>
                    <a:pt x="1524" y="5230"/>
                    <a:pt x="1507" y="5243"/>
                  </a:cubicBezTo>
                  <a:cubicBezTo>
                    <a:pt x="1497" y="5236"/>
                    <a:pt x="1487" y="5236"/>
                    <a:pt x="1474" y="5240"/>
                  </a:cubicBezTo>
                  <a:cubicBezTo>
                    <a:pt x="1470" y="5240"/>
                    <a:pt x="1470" y="5243"/>
                    <a:pt x="1470" y="5243"/>
                  </a:cubicBezTo>
                  <a:cubicBezTo>
                    <a:pt x="1454" y="5240"/>
                    <a:pt x="1433" y="5240"/>
                    <a:pt x="1417" y="5240"/>
                  </a:cubicBezTo>
                  <a:cubicBezTo>
                    <a:pt x="1387" y="5240"/>
                    <a:pt x="1353" y="5240"/>
                    <a:pt x="1323" y="5243"/>
                  </a:cubicBezTo>
                  <a:cubicBezTo>
                    <a:pt x="1289" y="5253"/>
                    <a:pt x="1255" y="5250"/>
                    <a:pt x="1222" y="5250"/>
                  </a:cubicBezTo>
                  <a:cubicBezTo>
                    <a:pt x="1212" y="5250"/>
                    <a:pt x="1202" y="5253"/>
                    <a:pt x="1195" y="5256"/>
                  </a:cubicBezTo>
                  <a:cubicBezTo>
                    <a:pt x="1185" y="5263"/>
                    <a:pt x="1175" y="5263"/>
                    <a:pt x="1165" y="5256"/>
                  </a:cubicBezTo>
                  <a:cubicBezTo>
                    <a:pt x="1158" y="5256"/>
                    <a:pt x="1151" y="5256"/>
                    <a:pt x="1145" y="5256"/>
                  </a:cubicBezTo>
                  <a:cubicBezTo>
                    <a:pt x="1094" y="5260"/>
                    <a:pt x="1041" y="5260"/>
                    <a:pt x="990" y="5260"/>
                  </a:cubicBezTo>
                  <a:cubicBezTo>
                    <a:pt x="930" y="5260"/>
                    <a:pt x="863" y="5250"/>
                    <a:pt x="806" y="5273"/>
                  </a:cubicBezTo>
                  <a:cubicBezTo>
                    <a:pt x="802" y="5277"/>
                    <a:pt x="799" y="5277"/>
                    <a:pt x="796" y="5280"/>
                  </a:cubicBezTo>
                  <a:cubicBezTo>
                    <a:pt x="779" y="5280"/>
                    <a:pt x="766" y="5280"/>
                    <a:pt x="749" y="5283"/>
                  </a:cubicBezTo>
                  <a:cubicBezTo>
                    <a:pt x="745" y="5280"/>
                    <a:pt x="742" y="5277"/>
                    <a:pt x="742" y="5273"/>
                  </a:cubicBezTo>
                  <a:cubicBezTo>
                    <a:pt x="725" y="5270"/>
                    <a:pt x="708" y="5270"/>
                    <a:pt x="692" y="5273"/>
                  </a:cubicBezTo>
                  <a:cubicBezTo>
                    <a:pt x="645" y="5280"/>
                    <a:pt x="594" y="5277"/>
                    <a:pt x="554" y="5300"/>
                  </a:cubicBezTo>
                  <a:cubicBezTo>
                    <a:pt x="551" y="5300"/>
                    <a:pt x="547" y="5300"/>
                    <a:pt x="544" y="5300"/>
                  </a:cubicBezTo>
                  <a:cubicBezTo>
                    <a:pt x="541" y="5303"/>
                    <a:pt x="534" y="5307"/>
                    <a:pt x="527" y="5313"/>
                  </a:cubicBezTo>
                  <a:cubicBezTo>
                    <a:pt x="544" y="5324"/>
                    <a:pt x="564" y="5317"/>
                    <a:pt x="581" y="5317"/>
                  </a:cubicBezTo>
                  <a:cubicBezTo>
                    <a:pt x="655" y="5310"/>
                    <a:pt x="729" y="5313"/>
                    <a:pt x="799" y="5300"/>
                  </a:cubicBezTo>
                  <a:cubicBezTo>
                    <a:pt x="856" y="5297"/>
                    <a:pt x="913" y="5293"/>
                    <a:pt x="967" y="5290"/>
                  </a:cubicBezTo>
                  <a:cubicBezTo>
                    <a:pt x="977" y="5290"/>
                    <a:pt x="984" y="5290"/>
                    <a:pt x="994" y="5290"/>
                  </a:cubicBezTo>
                  <a:cubicBezTo>
                    <a:pt x="997" y="5290"/>
                    <a:pt x="1001" y="5290"/>
                    <a:pt x="1007" y="5290"/>
                  </a:cubicBezTo>
                  <a:lnTo>
                    <a:pt x="1007" y="5290"/>
                  </a:lnTo>
                  <a:cubicBezTo>
                    <a:pt x="1061" y="5290"/>
                    <a:pt x="1115" y="5293"/>
                    <a:pt x="1168" y="5280"/>
                  </a:cubicBezTo>
                  <a:cubicBezTo>
                    <a:pt x="1178" y="5280"/>
                    <a:pt x="1188" y="5280"/>
                    <a:pt x="1198" y="5280"/>
                  </a:cubicBezTo>
                  <a:cubicBezTo>
                    <a:pt x="1205" y="5280"/>
                    <a:pt x="1209" y="5280"/>
                    <a:pt x="1212" y="5280"/>
                  </a:cubicBezTo>
                  <a:cubicBezTo>
                    <a:pt x="1242" y="5280"/>
                    <a:pt x="1276" y="5280"/>
                    <a:pt x="1306" y="5273"/>
                  </a:cubicBezTo>
                  <a:cubicBezTo>
                    <a:pt x="1309" y="5273"/>
                    <a:pt x="1316" y="5273"/>
                    <a:pt x="1319" y="5273"/>
                  </a:cubicBezTo>
                  <a:cubicBezTo>
                    <a:pt x="1333" y="5273"/>
                    <a:pt x="1343" y="5273"/>
                    <a:pt x="1356" y="5270"/>
                  </a:cubicBezTo>
                  <a:cubicBezTo>
                    <a:pt x="1373" y="5270"/>
                    <a:pt x="1390" y="5270"/>
                    <a:pt x="1407" y="5270"/>
                  </a:cubicBezTo>
                  <a:cubicBezTo>
                    <a:pt x="1410" y="5270"/>
                    <a:pt x="1413" y="5270"/>
                    <a:pt x="1420" y="5270"/>
                  </a:cubicBezTo>
                  <a:cubicBezTo>
                    <a:pt x="1444" y="5270"/>
                    <a:pt x="1467" y="5273"/>
                    <a:pt x="1487" y="5263"/>
                  </a:cubicBezTo>
                  <a:cubicBezTo>
                    <a:pt x="1491" y="5266"/>
                    <a:pt x="1494" y="5263"/>
                    <a:pt x="1497" y="5263"/>
                  </a:cubicBezTo>
                  <a:lnTo>
                    <a:pt x="1497" y="5263"/>
                  </a:lnTo>
                  <a:lnTo>
                    <a:pt x="1497" y="5263"/>
                  </a:lnTo>
                  <a:cubicBezTo>
                    <a:pt x="1544" y="5260"/>
                    <a:pt x="1591" y="5266"/>
                    <a:pt x="1638" y="5253"/>
                  </a:cubicBezTo>
                  <a:cubicBezTo>
                    <a:pt x="1789" y="5240"/>
                    <a:pt x="1937" y="5230"/>
                    <a:pt x="2087" y="5216"/>
                  </a:cubicBezTo>
                  <a:cubicBezTo>
                    <a:pt x="2100" y="5216"/>
                    <a:pt x="2114" y="5216"/>
                    <a:pt x="2127" y="5209"/>
                  </a:cubicBezTo>
                  <a:cubicBezTo>
                    <a:pt x="2218" y="5199"/>
                    <a:pt x="2305" y="5189"/>
                    <a:pt x="2396" y="5179"/>
                  </a:cubicBezTo>
                  <a:cubicBezTo>
                    <a:pt x="2470" y="5173"/>
                    <a:pt x="2543" y="5166"/>
                    <a:pt x="2617" y="5159"/>
                  </a:cubicBezTo>
                  <a:cubicBezTo>
                    <a:pt x="2681" y="5156"/>
                    <a:pt x="2742" y="5149"/>
                    <a:pt x="2802" y="5142"/>
                  </a:cubicBezTo>
                  <a:cubicBezTo>
                    <a:pt x="2819" y="5142"/>
                    <a:pt x="2832" y="5142"/>
                    <a:pt x="2849" y="5142"/>
                  </a:cubicBezTo>
                  <a:cubicBezTo>
                    <a:pt x="2862" y="5135"/>
                    <a:pt x="2882" y="5142"/>
                    <a:pt x="2896" y="5132"/>
                  </a:cubicBezTo>
                  <a:lnTo>
                    <a:pt x="2896" y="5132"/>
                  </a:lnTo>
                  <a:cubicBezTo>
                    <a:pt x="2916" y="5132"/>
                    <a:pt x="2933" y="5132"/>
                    <a:pt x="2950" y="5132"/>
                  </a:cubicBezTo>
                  <a:lnTo>
                    <a:pt x="2950" y="5132"/>
                  </a:lnTo>
                  <a:lnTo>
                    <a:pt x="2950" y="5132"/>
                  </a:lnTo>
                  <a:cubicBezTo>
                    <a:pt x="2956" y="5135"/>
                    <a:pt x="2960" y="5139"/>
                    <a:pt x="2966" y="5142"/>
                  </a:cubicBezTo>
                  <a:cubicBezTo>
                    <a:pt x="2956" y="5145"/>
                    <a:pt x="2943" y="5142"/>
                    <a:pt x="2929" y="5149"/>
                  </a:cubicBezTo>
                  <a:cubicBezTo>
                    <a:pt x="2926" y="5149"/>
                    <a:pt x="2923" y="5152"/>
                    <a:pt x="2919" y="5152"/>
                  </a:cubicBezTo>
                  <a:cubicBezTo>
                    <a:pt x="2909" y="5152"/>
                    <a:pt x="2899" y="5152"/>
                    <a:pt x="2889" y="5152"/>
                  </a:cubicBezTo>
                  <a:cubicBezTo>
                    <a:pt x="2876" y="5159"/>
                    <a:pt x="2859" y="5149"/>
                    <a:pt x="2849" y="5159"/>
                  </a:cubicBezTo>
                  <a:cubicBezTo>
                    <a:pt x="2735" y="5176"/>
                    <a:pt x="2624" y="5189"/>
                    <a:pt x="2510" y="5203"/>
                  </a:cubicBezTo>
                  <a:cubicBezTo>
                    <a:pt x="2493" y="5206"/>
                    <a:pt x="2480" y="5213"/>
                    <a:pt x="2463" y="5216"/>
                  </a:cubicBezTo>
                  <a:cubicBezTo>
                    <a:pt x="2439" y="5216"/>
                    <a:pt x="2416" y="5213"/>
                    <a:pt x="2399" y="5223"/>
                  </a:cubicBezTo>
                  <a:cubicBezTo>
                    <a:pt x="2382" y="5223"/>
                    <a:pt x="2365" y="5226"/>
                    <a:pt x="2352" y="5233"/>
                  </a:cubicBezTo>
                  <a:cubicBezTo>
                    <a:pt x="2352" y="5233"/>
                    <a:pt x="2349" y="5233"/>
                    <a:pt x="2346" y="5233"/>
                  </a:cubicBezTo>
                  <a:cubicBezTo>
                    <a:pt x="2312" y="5233"/>
                    <a:pt x="2275" y="5230"/>
                    <a:pt x="2241" y="5243"/>
                  </a:cubicBezTo>
                  <a:cubicBezTo>
                    <a:pt x="2208" y="5243"/>
                    <a:pt x="2171" y="5240"/>
                    <a:pt x="2141" y="5253"/>
                  </a:cubicBezTo>
                  <a:cubicBezTo>
                    <a:pt x="2100" y="5246"/>
                    <a:pt x="2060" y="5253"/>
                    <a:pt x="2020" y="5260"/>
                  </a:cubicBezTo>
                  <a:cubicBezTo>
                    <a:pt x="2017" y="5260"/>
                    <a:pt x="2013" y="5260"/>
                    <a:pt x="2010" y="5263"/>
                  </a:cubicBezTo>
                  <a:cubicBezTo>
                    <a:pt x="1977" y="5260"/>
                    <a:pt x="1944" y="5263"/>
                    <a:pt x="1910" y="5270"/>
                  </a:cubicBezTo>
                  <a:cubicBezTo>
                    <a:pt x="1900" y="5270"/>
                    <a:pt x="1893" y="5270"/>
                    <a:pt x="1883" y="5270"/>
                  </a:cubicBezTo>
                  <a:cubicBezTo>
                    <a:pt x="1819" y="5270"/>
                    <a:pt x="1752" y="5266"/>
                    <a:pt x="1689" y="5280"/>
                  </a:cubicBezTo>
                  <a:cubicBezTo>
                    <a:pt x="1672" y="5280"/>
                    <a:pt x="1655" y="5280"/>
                    <a:pt x="1638" y="5280"/>
                  </a:cubicBezTo>
                  <a:cubicBezTo>
                    <a:pt x="1635" y="5280"/>
                    <a:pt x="1628" y="5280"/>
                    <a:pt x="1625" y="5280"/>
                  </a:cubicBezTo>
                  <a:cubicBezTo>
                    <a:pt x="1571" y="5287"/>
                    <a:pt x="1511" y="5283"/>
                    <a:pt x="1457" y="5297"/>
                  </a:cubicBezTo>
                  <a:lnTo>
                    <a:pt x="1457" y="5297"/>
                  </a:lnTo>
                  <a:cubicBezTo>
                    <a:pt x="1454" y="5297"/>
                    <a:pt x="1450" y="5300"/>
                    <a:pt x="1444" y="5300"/>
                  </a:cubicBezTo>
                  <a:cubicBezTo>
                    <a:pt x="1423" y="5300"/>
                    <a:pt x="1400" y="5300"/>
                    <a:pt x="1380" y="5307"/>
                  </a:cubicBezTo>
                  <a:lnTo>
                    <a:pt x="1380" y="5307"/>
                  </a:lnTo>
                  <a:cubicBezTo>
                    <a:pt x="1376" y="5307"/>
                    <a:pt x="1373" y="5307"/>
                    <a:pt x="1366" y="5307"/>
                  </a:cubicBezTo>
                  <a:cubicBezTo>
                    <a:pt x="1360" y="5303"/>
                    <a:pt x="1350" y="5307"/>
                    <a:pt x="1343" y="5310"/>
                  </a:cubicBezTo>
                  <a:cubicBezTo>
                    <a:pt x="1336" y="5310"/>
                    <a:pt x="1333" y="5310"/>
                    <a:pt x="1329" y="5310"/>
                  </a:cubicBezTo>
                  <a:lnTo>
                    <a:pt x="1329" y="5310"/>
                  </a:lnTo>
                  <a:lnTo>
                    <a:pt x="1329" y="5310"/>
                  </a:lnTo>
                  <a:cubicBezTo>
                    <a:pt x="1312" y="5307"/>
                    <a:pt x="1299" y="5310"/>
                    <a:pt x="1286" y="5317"/>
                  </a:cubicBezTo>
                  <a:cubicBezTo>
                    <a:pt x="1279" y="5317"/>
                    <a:pt x="1272" y="5317"/>
                    <a:pt x="1266" y="5317"/>
                  </a:cubicBezTo>
                  <a:cubicBezTo>
                    <a:pt x="1219" y="5317"/>
                    <a:pt x="1175" y="5313"/>
                    <a:pt x="1131" y="5327"/>
                  </a:cubicBezTo>
                  <a:lnTo>
                    <a:pt x="1131" y="5327"/>
                  </a:lnTo>
                  <a:cubicBezTo>
                    <a:pt x="1118" y="5324"/>
                    <a:pt x="1101" y="5324"/>
                    <a:pt x="1084" y="5327"/>
                  </a:cubicBezTo>
                  <a:cubicBezTo>
                    <a:pt x="997" y="5330"/>
                    <a:pt x="910" y="5320"/>
                    <a:pt x="823" y="5344"/>
                  </a:cubicBezTo>
                  <a:cubicBezTo>
                    <a:pt x="786" y="5340"/>
                    <a:pt x="745" y="5340"/>
                    <a:pt x="705" y="5344"/>
                  </a:cubicBezTo>
                  <a:cubicBezTo>
                    <a:pt x="655" y="5350"/>
                    <a:pt x="605" y="5350"/>
                    <a:pt x="554" y="5354"/>
                  </a:cubicBezTo>
                  <a:cubicBezTo>
                    <a:pt x="544" y="5357"/>
                    <a:pt x="537" y="5364"/>
                    <a:pt x="527" y="5364"/>
                  </a:cubicBezTo>
                  <a:cubicBezTo>
                    <a:pt x="500" y="5364"/>
                    <a:pt x="517" y="5374"/>
                    <a:pt x="517" y="5381"/>
                  </a:cubicBezTo>
                  <a:cubicBezTo>
                    <a:pt x="527" y="5384"/>
                    <a:pt x="541" y="5387"/>
                    <a:pt x="551" y="5391"/>
                  </a:cubicBezTo>
                  <a:lnTo>
                    <a:pt x="554" y="5391"/>
                  </a:lnTo>
                  <a:cubicBezTo>
                    <a:pt x="554" y="5394"/>
                    <a:pt x="554" y="5394"/>
                    <a:pt x="551" y="5397"/>
                  </a:cubicBezTo>
                  <a:cubicBezTo>
                    <a:pt x="581" y="5411"/>
                    <a:pt x="615" y="5407"/>
                    <a:pt x="645" y="5397"/>
                  </a:cubicBezTo>
                  <a:cubicBezTo>
                    <a:pt x="729" y="5384"/>
                    <a:pt x="816" y="5384"/>
                    <a:pt x="903" y="5381"/>
                  </a:cubicBezTo>
                  <a:cubicBezTo>
                    <a:pt x="977" y="5377"/>
                    <a:pt x="1051" y="5384"/>
                    <a:pt x="1125" y="5374"/>
                  </a:cubicBezTo>
                  <a:lnTo>
                    <a:pt x="1125" y="5374"/>
                  </a:lnTo>
                  <a:cubicBezTo>
                    <a:pt x="1128" y="5377"/>
                    <a:pt x="1131" y="5377"/>
                    <a:pt x="1135" y="5374"/>
                  </a:cubicBezTo>
                  <a:cubicBezTo>
                    <a:pt x="1138" y="5381"/>
                    <a:pt x="1145" y="5377"/>
                    <a:pt x="1151" y="5374"/>
                  </a:cubicBezTo>
                  <a:cubicBezTo>
                    <a:pt x="1165" y="5377"/>
                    <a:pt x="1175" y="5374"/>
                    <a:pt x="1185" y="5370"/>
                  </a:cubicBezTo>
                  <a:lnTo>
                    <a:pt x="1185" y="5370"/>
                  </a:lnTo>
                  <a:cubicBezTo>
                    <a:pt x="1222" y="5370"/>
                    <a:pt x="1262" y="5374"/>
                    <a:pt x="1296" y="5367"/>
                  </a:cubicBezTo>
                  <a:cubicBezTo>
                    <a:pt x="1299" y="5367"/>
                    <a:pt x="1302" y="5367"/>
                    <a:pt x="1306" y="5364"/>
                  </a:cubicBezTo>
                  <a:cubicBezTo>
                    <a:pt x="1360" y="5364"/>
                    <a:pt x="1417" y="5364"/>
                    <a:pt x="1470" y="5354"/>
                  </a:cubicBezTo>
                  <a:cubicBezTo>
                    <a:pt x="1474" y="5354"/>
                    <a:pt x="1480" y="5354"/>
                    <a:pt x="1484" y="5354"/>
                  </a:cubicBezTo>
                  <a:lnTo>
                    <a:pt x="1484" y="5354"/>
                  </a:lnTo>
                  <a:cubicBezTo>
                    <a:pt x="1514" y="5354"/>
                    <a:pt x="1544" y="5357"/>
                    <a:pt x="1574" y="5347"/>
                  </a:cubicBezTo>
                  <a:lnTo>
                    <a:pt x="1574" y="5347"/>
                  </a:lnTo>
                  <a:cubicBezTo>
                    <a:pt x="1584" y="5347"/>
                    <a:pt x="1591" y="5347"/>
                    <a:pt x="1598" y="5344"/>
                  </a:cubicBezTo>
                  <a:cubicBezTo>
                    <a:pt x="1605" y="5344"/>
                    <a:pt x="1608" y="5344"/>
                    <a:pt x="1612" y="5344"/>
                  </a:cubicBezTo>
                  <a:lnTo>
                    <a:pt x="1612" y="5344"/>
                  </a:lnTo>
                  <a:lnTo>
                    <a:pt x="1612" y="5344"/>
                  </a:lnTo>
                  <a:cubicBezTo>
                    <a:pt x="1658" y="5347"/>
                    <a:pt x="1702" y="5347"/>
                    <a:pt x="1746" y="5337"/>
                  </a:cubicBezTo>
                  <a:lnTo>
                    <a:pt x="1746" y="5337"/>
                  </a:lnTo>
                  <a:cubicBezTo>
                    <a:pt x="1766" y="5340"/>
                    <a:pt x="1786" y="5340"/>
                    <a:pt x="1806" y="5337"/>
                  </a:cubicBezTo>
                  <a:cubicBezTo>
                    <a:pt x="1836" y="5337"/>
                    <a:pt x="1870" y="5337"/>
                    <a:pt x="1900" y="5327"/>
                  </a:cubicBezTo>
                  <a:cubicBezTo>
                    <a:pt x="1977" y="5327"/>
                    <a:pt x="2054" y="5324"/>
                    <a:pt x="2127" y="5310"/>
                  </a:cubicBezTo>
                  <a:lnTo>
                    <a:pt x="2127" y="5310"/>
                  </a:lnTo>
                  <a:cubicBezTo>
                    <a:pt x="2151" y="5310"/>
                    <a:pt x="2174" y="5310"/>
                    <a:pt x="2191" y="5300"/>
                  </a:cubicBezTo>
                  <a:lnTo>
                    <a:pt x="2191" y="5300"/>
                  </a:lnTo>
                  <a:lnTo>
                    <a:pt x="2191" y="5300"/>
                  </a:lnTo>
                  <a:cubicBezTo>
                    <a:pt x="2208" y="5300"/>
                    <a:pt x="2221" y="5300"/>
                    <a:pt x="2231" y="5290"/>
                  </a:cubicBezTo>
                  <a:cubicBezTo>
                    <a:pt x="2251" y="5290"/>
                    <a:pt x="2268" y="5287"/>
                    <a:pt x="2282" y="5280"/>
                  </a:cubicBezTo>
                  <a:cubicBezTo>
                    <a:pt x="2305" y="5283"/>
                    <a:pt x="2329" y="5280"/>
                    <a:pt x="2349" y="5277"/>
                  </a:cubicBezTo>
                  <a:cubicBezTo>
                    <a:pt x="2352" y="5273"/>
                    <a:pt x="2355" y="5273"/>
                    <a:pt x="2362" y="5273"/>
                  </a:cubicBezTo>
                  <a:lnTo>
                    <a:pt x="2362" y="5273"/>
                  </a:lnTo>
                  <a:lnTo>
                    <a:pt x="2362" y="5273"/>
                  </a:lnTo>
                  <a:lnTo>
                    <a:pt x="2362" y="5273"/>
                  </a:lnTo>
                  <a:lnTo>
                    <a:pt x="2362" y="5273"/>
                  </a:lnTo>
                  <a:cubicBezTo>
                    <a:pt x="2416" y="5270"/>
                    <a:pt x="2463" y="5253"/>
                    <a:pt x="2517" y="5243"/>
                  </a:cubicBezTo>
                  <a:lnTo>
                    <a:pt x="2517" y="5243"/>
                  </a:lnTo>
                  <a:cubicBezTo>
                    <a:pt x="2631" y="5230"/>
                    <a:pt x="2748" y="5223"/>
                    <a:pt x="2862" y="5199"/>
                  </a:cubicBezTo>
                  <a:cubicBezTo>
                    <a:pt x="2872" y="5199"/>
                    <a:pt x="2879" y="5199"/>
                    <a:pt x="2889" y="5196"/>
                  </a:cubicBezTo>
                  <a:cubicBezTo>
                    <a:pt x="2893" y="5196"/>
                    <a:pt x="2896" y="5196"/>
                    <a:pt x="2903" y="5196"/>
                  </a:cubicBezTo>
                  <a:cubicBezTo>
                    <a:pt x="2923" y="5196"/>
                    <a:pt x="2940" y="5196"/>
                    <a:pt x="2960" y="5193"/>
                  </a:cubicBezTo>
                  <a:cubicBezTo>
                    <a:pt x="2960" y="5193"/>
                    <a:pt x="2963" y="5189"/>
                    <a:pt x="2966" y="5189"/>
                  </a:cubicBezTo>
                  <a:cubicBezTo>
                    <a:pt x="2976" y="5193"/>
                    <a:pt x="2983" y="5193"/>
                    <a:pt x="2993" y="5189"/>
                  </a:cubicBezTo>
                  <a:cubicBezTo>
                    <a:pt x="3027" y="5189"/>
                    <a:pt x="3060" y="5183"/>
                    <a:pt x="3094" y="5179"/>
                  </a:cubicBezTo>
                  <a:lnTo>
                    <a:pt x="3094" y="5179"/>
                  </a:lnTo>
                  <a:cubicBezTo>
                    <a:pt x="3131" y="5176"/>
                    <a:pt x="3168" y="5186"/>
                    <a:pt x="3201" y="5173"/>
                  </a:cubicBezTo>
                  <a:lnTo>
                    <a:pt x="3201" y="5173"/>
                  </a:lnTo>
                  <a:cubicBezTo>
                    <a:pt x="3258" y="5169"/>
                    <a:pt x="3312" y="5156"/>
                    <a:pt x="3366" y="5142"/>
                  </a:cubicBezTo>
                  <a:lnTo>
                    <a:pt x="3366" y="5142"/>
                  </a:lnTo>
                  <a:lnTo>
                    <a:pt x="3366" y="5142"/>
                  </a:lnTo>
                  <a:cubicBezTo>
                    <a:pt x="3396" y="5139"/>
                    <a:pt x="3426" y="5139"/>
                    <a:pt x="3457" y="5142"/>
                  </a:cubicBezTo>
                  <a:cubicBezTo>
                    <a:pt x="3480" y="5145"/>
                    <a:pt x="3504" y="5145"/>
                    <a:pt x="3520" y="5132"/>
                  </a:cubicBezTo>
                  <a:cubicBezTo>
                    <a:pt x="3594" y="5105"/>
                    <a:pt x="3611" y="5055"/>
                    <a:pt x="3621" y="5005"/>
                  </a:cubicBezTo>
                  <a:cubicBezTo>
                    <a:pt x="3634" y="4951"/>
                    <a:pt x="3631" y="4897"/>
                    <a:pt x="3624" y="4844"/>
                  </a:cubicBezTo>
                  <a:cubicBezTo>
                    <a:pt x="3624" y="4840"/>
                    <a:pt x="3618" y="4834"/>
                    <a:pt x="3614" y="4827"/>
                  </a:cubicBezTo>
                  <a:cubicBezTo>
                    <a:pt x="3611" y="4817"/>
                    <a:pt x="3611" y="4806"/>
                    <a:pt x="3611" y="4796"/>
                  </a:cubicBezTo>
                  <a:cubicBezTo>
                    <a:pt x="3607" y="4790"/>
                    <a:pt x="3604" y="4790"/>
                    <a:pt x="3597" y="4790"/>
                  </a:cubicBezTo>
                  <a:cubicBezTo>
                    <a:pt x="3597" y="4780"/>
                    <a:pt x="3597" y="4766"/>
                    <a:pt x="3597" y="4756"/>
                  </a:cubicBezTo>
                  <a:cubicBezTo>
                    <a:pt x="3574" y="4733"/>
                    <a:pt x="3564" y="4706"/>
                    <a:pt x="3557" y="4676"/>
                  </a:cubicBezTo>
                  <a:cubicBezTo>
                    <a:pt x="3527" y="4635"/>
                    <a:pt x="3497" y="4595"/>
                    <a:pt x="3467" y="4555"/>
                  </a:cubicBezTo>
                  <a:lnTo>
                    <a:pt x="3467" y="4555"/>
                  </a:lnTo>
                  <a:lnTo>
                    <a:pt x="3467" y="4555"/>
                  </a:lnTo>
                  <a:cubicBezTo>
                    <a:pt x="3470" y="4548"/>
                    <a:pt x="3470" y="4538"/>
                    <a:pt x="3483" y="4535"/>
                  </a:cubicBezTo>
                  <a:lnTo>
                    <a:pt x="3483" y="4535"/>
                  </a:lnTo>
                  <a:lnTo>
                    <a:pt x="3483" y="4535"/>
                  </a:lnTo>
                  <a:cubicBezTo>
                    <a:pt x="3504" y="4545"/>
                    <a:pt x="3517" y="4558"/>
                    <a:pt x="3524" y="4575"/>
                  </a:cubicBezTo>
                  <a:cubicBezTo>
                    <a:pt x="3534" y="4595"/>
                    <a:pt x="3544" y="4619"/>
                    <a:pt x="3567" y="4632"/>
                  </a:cubicBezTo>
                  <a:cubicBezTo>
                    <a:pt x="3567" y="4635"/>
                    <a:pt x="3567" y="4635"/>
                    <a:pt x="3567" y="4635"/>
                  </a:cubicBezTo>
                  <a:cubicBezTo>
                    <a:pt x="3571" y="4635"/>
                    <a:pt x="3571" y="4639"/>
                    <a:pt x="3574" y="4642"/>
                  </a:cubicBezTo>
                  <a:lnTo>
                    <a:pt x="3574" y="4642"/>
                  </a:lnTo>
                  <a:cubicBezTo>
                    <a:pt x="3574" y="4645"/>
                    <a:pt x="3574" y="4645"/>
                    <a:pt x="3574" y="4645"/>
                  </a:cubicBezTo>
                  <a:lnTo>
                    <a:pt x="3577" y="4645"/>
                  </a:lnTo>
                  <a:cubicBezTo>
                    <a:pt x="3577" y="4649"/>
                    <a:pt x="3577" y="4649"/>
                    <a:pt x="3577" y="4649"/>
                  </a:cubicBezTo>
                  <a:cubicBezTo>
                    <a:pt x="3581" y="4656"/>
                    <a:pt x="3581" y="4659"/>
                    <a:pt x="3587" y="4662"/>
                  </a:cubicBezTo>
                  <a:cubicBezTo>
                    <a:pt x="3591" y="4666"/>
                    <a:pt x="3594" y="4669"/>
                    <a:pt x="3597" y="4672"/>
                  </a:cubicBezTo>
                  <a:cubicBezTo>
                    <a:pt x="3634" y="4702"/>
                    <a:pt x="3658" y="4739"/>
                    <a:pt x="3698" y="4766"/>
                  </a:cubicBezTo>
                  <a:lnTo>
                    <a:pt x="3698" y="4766"/>
                  </a:lnTo>
                  <a:cubicBezTo>
                    <a:pt x="3718" y="4790"/>
                    <a:pt x="3738" y="4813"/>
                    <a:pt x="3755" y="4837"/>
                  </a:cubicBezTo>
                  <a:cubicBezTo>
                    <a:pt x="3768" y="4854"/>
                    <a:pt x="3782" y="4867"/>
                    <a:pt x="3802" y="4877"/>
                  </a:cubicBezTo>
                  <a:cubicBezTo>
                    <a:pt x="3826" y="4901"/>
                    <a:pt x="3849" y="4924"/>
                    <a:pt x="3879" y="4941"/>
                  </a:cubicBezTo>
                  <a:cubicBezTo>
                    <a:pt x="3906" y="4961"/>
                    <a:pt x="3916" y="4988"/>
                    <a:pt x="3947" y="5005"/>
                  </a:cubicBezTo>
                  <a:lnTo>
                    <a:pt x="3947" y="5005"/>
                  </a:lnTo>
                  <a:lnTo>
                    <a:pt x="3947" y="5005"/>
                  </a:lnTo>
                  <a:cubicBezTo>
                    <a:pt x="3947" y="5011"/>
                    <a:pt x="3953" y="5015"/>
                    <a:pt x="3960" y="5015"/>
                  </a:cubicBezTo>
                  <a:cubicBezTo>
                    <a:pt x="3957" y="5011"/>
                    <a:pt x="3950" y="5008"/>
                    <a:pt x="3947" y="5005"/>
                  </a:cubicBezTo>
                  <a:cubicBezTo>
                    <a:pt x="3953" y="5008"/>
                    <a:pt x="3957" y="5011"/>
                    <a:pt x="3960" y="5015"/>
                  </a:cubicBezTo>
                  <a:cubicBezTo>
                    <a:pt x="3960" y="5018"/>
                    <a:pt x="3960" y="5021"/>
                    <a:pt x="3960" y="5021"/>
                  </a:cubicBezTo>
                  <a:cubicBezTo>
                    <a:pt x="3997" y="5042"/>
                    <a:pt x="4010" y="5078"/>
                    <a:pt x="4050" y="5099"/>
                  </a:cubicBezTo>
                  <a:cubicBezTo>
                    <a:pt x="4050" y="5102"/>
                    <a:pt x="4054" y="5109"/>
                    <a:pt x="4061" y="5112"/>
                  </a:cubicBezTo>
                  <a:cubicBezTo>
                    <a:pt x="4061" y="5109"/>
                    <a:pt x="4061" y="5105"/>
                    <a:pt x="4057" y="5102"/>
                  </a:cubicBezTo>
                  <a:cubicBezTo>
                    <a:pt x="4061" y="5105"/>
                    <a:pt x="4061" y="5109"/>
                    <a:pt x="4061" y="5112"/>
                  </a:cubicBezTo>
                  <a:cubicBezTo>
                    <a:pt x="4077" y="5135"/>
                    <a:pt x="4091" y="5159"/>
                    <a:pt x="4125" y="5173"/>
                  </a:cubicBezTo>
                  <a:cubicBezTo>
                    <a:pt x="4138" y="5193"/>
                    <a:pt x="4165" y="5203"/>
                    <a:pt x="4188" y="5216"/>
                  </a:cubicBezTo>
                  <a:cubicBezTo>
                    <a:pt x="4188" y="5223"/>
                    <a:pt x="4192" y="5230"/>
                    <a:pt x="4192" y="5233"/>
                  </a:cubicBezTo>
                  <a:cubicBezTo>
                    <a:pt x="4195" y="5236"/>
                    <a:pt x="4198" y="5236"/>
                    <a:pt x="4202" y="5236"/>
                  </a:cubicBezTo>
                  <a:lnTo>
                    <a:pt x="4205" y="5233"/>
                  </a:lnTo>
                  <a:cubicBezTo>
                    <a:pt x="4205" y="5236"/>
                    <a:pt x="4205" y="5236"/>
                    <a:pt x="4205" y="5236"/>
                  </a:cubicBezTo>
                  <a:lnTo>
                    <a:pt x="4202" y="5236"/>
                  </a:lnTo>
                  <a:lnTo>
                    <a:pt x="4202" y="5236"/>
                  </a:lnTo>
                  <a:lnTo>
                    <a:pt x="4202" y="5236"/>
                  </a:lnTo>
                  <a:cubicBezTo>
                    <a:pt x="4205" y="5236"/>
                    <a:pt x="4205" y="5236"/>
                    <a:pt x="4205" y="5236"/>
                  </a:cubicBezTo>
                  <a:lnTo>
                    <a:pt x="4205" y="5236"/>
                  </a:lnTo>
                  <a:cubicBezTo>
                    <a:pt x="4205" y="5240"/>
                    <a:pt x="4205" y="5240"/>
                    <a:pt x="4208" y="5243"/>
                  </a:cubicBezTo>
                  <a:cubicBezTo>
                    <a:pt x="4208" y="5246"/>
                    <a:pt x="4208" y="5250"/>
                    <a:pt x="4208" y="5253"/>
                  </a:cubicBezTo>
                  <a:cubicBezTo>
                    <a:pt x="4215" y="5253"/>
                    <a:pt x="4218" y="5256"/>
                    <a:pt x="4218" y="5263"/>
                  </a:cubicBezTo>
                  <a:cubicBezTo>
                    <a:pt x="4222" y="5263"/>
                    <a:pt x="4225" y="5266"/>
                    <a:pt x="4229" y="5266"/>
                  </a:cubicBezTo>
                  <a:cubicBezTo>
                    <a:pt x="4229" y="5270"/>
                    <a:pt x="4229" y="5270"/>
                    <a:pt x="4229" y="5270"/>
                  </a:cubicBezTo>
                  <a:cubicBezTo>
                    <a:pt x="4232" y="5273"/>
                    <a:pt x="4232" y="5273"/>
                    <a:pt x="4232" y="5273"/>
                  </a:cubicBezTo>
                  <a:lnTo>
                    <a:pt x="4232" y="5273"/>
                  </a:lnTo>
                  <a:lnTo>
                    <a:pt x="4232" y="5273"/>
                  </a:lnTo>
                  <a:cubicBezTo>
                    <a:pt x="4232" y="5273"/>
                    <a:pt x="4232" y="5277"/>
                    <a:pt x="4229" y="5280"/>
                  </a:cubicBezTo>
                  <a:cubicBezTo>
                    <a:pt x="4232" y="5283"/>
                    <a:pt x="4232" y="5283"/>
                    <a:pt x="4232" y="5283"/>
                  </a:cubicBezTo>
                  <a:cubicBezTo>
                    <a:pt x="4232" y="5287"/>
                    <a:pt x="4232" y="5287"/>
                    <a:pt x="4232" y="5287"/>
                  </a:cubicBezTo>
                  <a:cubicBezTo>
                    <a:pt x="4232" y="5290"/>
                    <a:pt x="4235" y="5290"/>
                    <a:pt x="4239" y="5290"/>
                  </a:cubicBezTo>
                  <a:lnTo>
                    <a:pt x="4239" y="5290"/>
                  </a:lnTo>
                  <a:lnTo>
                    <a:pt x="4239" y="5290"/>
                  </a:lnTo>
                  <a:cubicBezTo>
                    <a:pt x="4239" y="5297"/>
                    <a:pt x="4235" y="5303"/>
                    <a:pt x="4242" y="5307"/>
                  </a:cubicBezTo>
                  <a:cubicBezTo>
                    <a:pt x="4245" y="5310"/>
                    <a:pt x="4245" y="5310"/>
                    <a:pt x="4245" y="5310"/>
                  </a:cubicBezTo>
                  <a:cubicBezTo>
                    <a:pt x="4245" y="5313"/>
                    <a:pt x="4245" y="5313"/>
                    <a:pt x="4245" y="5313"/>
                  </a:cubicBezTo>
                  <a:cubicBezTo>
                    <a:pt x="4249" y="5313"/>
                    <a:pt x="4252" y="5317"/>
                    <a:pt x="4255" y="5317"/>
                  </a:cubicBezTo>
                  <a:lnTo>
                    <a:pt x="4255" y="5317"/>
                  </a:lnTo>
                  <a:cubicBezTo>
                    <a:pt x="4255" y="5324"/>
                    <a:pt x="4255" y="5330"/>
                    <a:pt x="4255" y="5337"/>
                  </a:cubicBezTo>
                  <a:cubicBezTo>
                    <a:pt x="4259" y="5337"/>
                    <a:pt x="4265" y="5337"/>
                    <a:pt x="4269" y="5340"/>
                  </a:cubicBezTo>
                  <a:cubicBezTo>
                    <a:pt x="4265" y="5344"/>
                    <a:pt x="4265" y="5344"/>
                    <a:pt x="4265" y="5344"/>
                  </a:cubicBezTo>
                  <a:cubicBezTo>
                    <a:pt x="4269" y="5344"/>
                    <a:pt x="4269" y="5344"/>
                    <a:pt x="4269" y="5344"/>
                  </a:cubicBezTo>
                  <a:cubicBezTo>
                    <a:pt x="4262" y="5354"/>
                    <a:pt x="4262" y="5364"/>
                    <a:pt x="4269" y="5374"/>
                  </a:cubicBezTo>
                  <a:cubicBezTo>
                    <a:pt x="4269" y="5377"/>
                    <a:pt x="4269" y="5384"/>
                    <a:pt x="4272" y="5387"/>
                  </a:cubicBezTo>
                  <a:cubicBezTo>
                    <a:pt x="4275" y="5391"/>
                    <a:pt x="4279" y="5391"/>
                    <a:pt x="4282" y="5394"/>
                  </a:cubicBezTo>
                  <a:cubicBezTo>
                    <a:pt x="4282" y="5404"/>
                    <a:pt x="4282" y="5414"/>
                    <a:pt x="4282" y="5427"/>
                  </a:cubicBezTo>
                  <a:cubicBezTo>
                    <a:pt x="4259" y="5427"/>
                    <a:pt x="4235" y="5434"/>
                    <a:pt x="4215" y="5421"/>
                  </a:cubicBezTo>
                  <a:lnTo>
                    <a:pt x="4215" y="5421"/>
                  </a:lnTo>
                  <a:lnTo>
                    <a:pt x="4215" y="5421"/>
                  </a:lnTo>
                  <a:cubicBezTo>
                    <a:pt x="4215" y="5417"/>
                    <a:pt x="4215" y="5414"/>
                    <a:pt x="4218" y="5411"/>
                  </a:cubicBezTo>
                  <a:cubicBezTo>
                    <a:pt x="4208" y="5404"/>
                    <a:pt x="4208" y="5397"/>
                    <a:pt x="4208" y="5391"/>
                  </a:cubicBezTo>
                  <a:cubicBezTo>
                    <a:pt x="4218" y="5381"/>
                    <a:pt x="4202" y="5384"/>
                    <a:pt x="4195" y="5381"/>
                  </a:cubicBezTo>
                  <a:lnTo>
                    <a:pt x="4195" y="5381"/>
                  </a:lnTo>
                  <a:cubicBezTo>
                    <a:pt x="4192" y="5374"/>
                    <a:pt x="4188" y="5367"/>
                    <a:pt x="4178" y="5364"/>
                  </a:cubicBezTo>
                  <a:cubicBezTo>
                    <a:pt x="4182" y="5364"/>
                    <a:pt x="4182" y="5364"/>
                    <a:pt x="4182" y="5360"/>
                  </a:cubicBezTo>
                  <a:cubicBezTo>
                    <a:pt x="4185" y="5354"/>
                    <a:pt x="4185" y="5350"/>
                    <a:pt x="4175" y="5347"/>
                  </a:cubicBezTo>
                  <a:cubicBezTo>
                    <a:pt x="4151" y="5334"/>
                    <a:pt x="4148" y="5313"/>
                    <a:pt x="4128" y="5297"/>
                  </a:cubicBezTo>
                  <a:cubicBezTo>
                    <a:pt x="4125" y="5293"/>
                    <a:pt x="4121" y="5290"/>
                    <a:pt x="4114" y="5290"/>
                  </a:cubicBezTo>
                  <a:lnTo>
                    <a:pt x="4114" y="5290"/>
                  </a:lnTo>
                  <a:cubicBezTo>
                    <a:pt x="4104" y="5287"/>
                    <a:pt x="4097" y="5287"/>
                    <a:pt x="4087" y="5290"/>
                  </a:cubicBezTo>
                  <a:cubicBezTo>
                    <a:pt x="3973" y="5293"/>
                    <a:pt x="3863" y="5303"/>
                    <a:pt x="3752" y="5327"/>
                  </a:cubicBezTo>
                  <a:cubicBezTo>
                    <a:pt x="3738" y="5327"/>
                    <a:pt x="3722" y="5327"/>
                    <a:pt x="3708" y="5334"/>
                  </a:cubicBezTo>
                  <a:lnTo>
                    <a:pt x="3708" y="5334"/>
                  </a:lnTo>
                  <a:cubicBezTo>
                    <a:pt x="3604" y="5344"/>
                    <a:pt x="3497" y="5354"/>
                    <a:pt x="3393" y="5364"/>
                  </a:cubicBezTo>
                  <a:cubicBezTo>
                    <a:pt x="3369" y="5360"/>
                    <a:pt x="3346" y="5364"/>
                    <a:pt x="3322" y="5370"/>
                  </a:cubicBezTo>
                  <a:cubicBezTo>
                    <a:pt x="3312" y="5370"/>
                    <a:pt x="3299" y="5374"/>
                    <a:pt x="3289" y="5374"/>
                  </a:cubicBezTo>
                  <a:cubicBezTo>
                    <a:pt x="3265" y="5374"/>
                    <a:pt x="3242" y="5370"/>
                    <a:pt x="3218" y="5381"/>
                  </a:cubicBezTo>
                  <a:cubicBezTo>
                    <a:pt x="3195" y="5384"/>
                    <a:pt x="3168" y="5377"/>
                    <a:pt x="3144" y="5391"/>
                  </a:cubicBezTo>
                  <a:lnTo>
                    <a:pt x="3144" y="5391"/>
                  </a:lnTo>
                  <a:cubicBezTo>
                    <a:pt x="3134" y="5391"/>
                    <a:pt x="3128" y="5391"/>
                    <a:pt x="3121" y="5391"/>
                  </a:cubicBezTo>
                  <a:lnTo>
                    <a:pt x="3121" y="5391"/>
                  </a:lnTo>
                  <a:cubicBezTo>
                    <a:pt x="3118" y="5391"/>
                    <a:pt x="3111" y="5391"/>
                    <a:pt x="3107" y="5391"/>
                  </a:cubicBezTo>
                  <a:cubicBezTo>
                    <a:pt x="3094" y="5387"/>
                    <a:pt x="3084" y="5387"/>
                    <a:pt x="3071" y="5391"/>
                  </a:cubicBezTo>
                  <a:cubicBezTo>
                    <a:pt x="3037" y="5391"/>
                    <a:pt x="3003" y="5391"/>
                    <a:pt x="2966" y="5397"/>
                  </a:cubicBezTo>
                  <a:cubicBezTo>
                    <a:pt x="2879" y="5411"/>
                    <a:pt x="2785" y="5414"/>
                    <a:pt x="2694" y="5421"/>
                  </a:cubicBezTo>
                  <a:cubicBezTo>
                    <a:pt x="2664" y="5421"/>
                    <a:pt x="2631" y="5417"/>
                    <a:pt x="2600" y="5427"/>
                  </a:cubicBezTo>
                  <a:cubicBezTo>
                    <a:pt x="2594" y="5427"/>
                    <a:pt x="2587" y="5427"/>
                    <a:pt x="2577" y="5427"/>
                  </a:cubicBezTo>
                  <a:lnTo>
                    <a:pt x="2577" y="5427"/>
                  </a:lnTo>
                  <a:lnTo>
                    <a:pt x="2577" y="5427"/>
                  </a:lnTo>
                  <a:cubicBezTo>
                    <a:pt x="2560" y="5427"/>
                    <a:pt x="2540" y="5427"/>
                    <a:pt x="2523" y="5434"/>
                  </a:cubicBezTo>
                  <a:cubicBezTo>
                    <a:pt x="2520" y="5434"/>
                    <a:pt x="2517" y="5434"/>
                    <a:pt x="2513" y="5438"/>
                  </a:cubicBezTo>
                  <a:cubicBezTo>
                    <a:pt x="2493" y="5438"/>
                    <a:pt x="2473" y="5438"/>
                    <a:pt x="2456" y="5445"/>
                  </a:cubicBezTo>
                  <a:cubicBezTo>
                    <a:pt x="2446" y="5445"/>
                    <a:pt x="2436" y="5448"/>
                    <a:pt x="2423" y="5448"/>
                  </a:cubicBezTo>
                  <a:cubicBezTo>
                    <a:pt x="2406" y="5448"/>
                    <a:pt x="2386" y="5441"/>
                    <a:pt x="2369" y="5455"/>
                  </a:cubicBez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cubicBezTo>
                    <a:pt x="2258" y="5455"/>
                    <a:pt x="2147" y="5465"/>
                    <a:pt x="2036" y="5478"/>
                  </a:cubicBezTo>
                  <a:cubicBezTo>
                    <a:pt x="2027" y="5478"/>
                    <a:pt x="2017" y="5478"/>
                    <a:pt x="2010" y="5481"/>
                  </a:cubicBezTo>
                  <a:cubicBezTo>
                    <a:pt x="1996" y="5478"/>
                    <a:pt x="1984" y="5478"/>
                    <a:pt x="1974" y="5481"/>
                  </a:cubicBezTo>
                  <a:cubicBezTo>
                    <a:pt x="1947" y="5485"/>
                    <a:pt x="1917" y="5478"/>
                    <a:pt x="1890" y="5491"/>
                  </a:cubicBezTo>
                  <a:cubicBezTo>
                    <a:pt x="1880" y="5488"/>
                    <a:pt x="1866" y="5488"/>
                    <a:pt x="1856" y="5491"/>
                  </a:cubicBezTo>
                  <a:cubicBezTo>
                    <a:pt x="1826" y="5491"/>
                    <a:pt x="1793" y="5491"/>
                    <a:pt x="1766" y="5502"/>
                  </a:cubicBezTo>
                  <a:cubicBezTo>
                    <a:pt x="1672" y="5498"/>
                    <a:pt x="1578" y="5515"/>
                    <a:pt x="1484" y="5522"/>
                  </a:cubicBezTo>
                  <a:cubicBezTo>
                    <a:pt x="1393" y="5532"/>
                    <a:pt x="1302" y="5538"/>
                    <a:pt x="1212" y="5545"/>
                  </a:cubicBezTo>
                  <a:cubicBezTo>
                    <a:pt x="1195" y="5548"/>
                    <a:pt x="1182" y="5548"/>
                    <a:pt x="1168" y="5555"/>
                  </a:cubicBezTo>
                  <a:cubicBezTo>
                    <a:pt x="1162" y="5555"/>
                    <a:pt x="1155" y="5555"/>
                    <a:pt x="1148" y="5555"/>
                  </a:cubicBezTo>
                  <a:cubicBezTo>
                    <a:pt x="1105" y="5555"/>
                    <a:pt x="1064" y="5569"/>
                    <a:pt x="1021" y="5565"/>
                  </a:cubicBezTo>
                  <a:cubicBezTo>
                    <a:pt x="1017" y="5569"/>
                    <a:pt x="1017" y="5572"/>
                    <a:pt x="1014" y="5572"/>
                  </a:cubicBezTo>
                  <a:lnTo>
                    <a:pt x="1014" y="5572"/>
                  </a:lnTo>
                  <a:cubicBezTo>
                    <a:pt x="1007" y="5572"/>
                    <a:pt x="1004" y="5572"/>
                    <a:pt x="997" y="5575"/>
                  </a:cubicBezTo>
                  <a:cubicBezTo>
                    <a:pt x="987" y="5572"/>
                    <a:pt x="973" y="5572"/>
                    <a:pt x="964" y="5572"/>
                  </a:cubicBezTo>
                  <a:cubicBezTo>
                    <a:pt x="913" y="5565"/>
                    <a:pt x="863" y="5579"/>
                    <a:pt x="812" y="5582"/>
                  </a:cubicBezTo>
                  <a:cubicBezTo>
                    <a:pt x="802" y="5585"/>
                    <a:pt x="792" y="5589"/>
                    <a:pt x="782" y="5592"/>
                  </a:cubicBezTo>
                  <a:lnTo>
                    <a:pt x="782" y="5592"/>
                  </a:lnTo>
                  <a:cubicBezTo>
                    <a:pt x="772" y="5592"/>
                    <a:pt x="759" y="5592"/>
                    <a:pt x="749" y="5595"/>
                  </a:cubicBezTo>
                  <a:cubicBezTo>
                    <a:pt x="705" y="5585"/>
                    <a:pt x="665" y="5606"/>
                    <a:pt x="621" y="5602"/>
                  </a:cubicBezTo>
                  <a:cubicBezTo>
                    <a:pt x="662" y="5622"/>
                    <a:pt x="705" y="5609"/>
                    <a:pt x="749" y="5609"/>
                  </a:cubicBezTo>
                  <a:lnTo>
                    <a:pt x="749" y="5609"/>
                  </a:lnTo>
                  <a:cubicBezTo>
                    <a:pt x="779" y="5609"/>
                    <a:pt x="809" y="5606"/>
                    <a:pt x="839" y="5602"/>
                  </a:cubicBezTo>
                  <a:cubicBezTo>
                    <a:pt x="900" y="5602"/>
                    <a:pt x="964" y="5595"/>
                    <a:pt x="1024" y="5585"/>
                  </a:cubicBezTo>
                  <a:lnTo>
                    <a:pt x="1024" y="5585"/>
                  </a:lnTo>
                  <a:lnTo>
                    <a:pt x="1024" y="5585"/>
                  </a:lnTo>
                  <a:cubicBezTo>
                    <a:pt x="1027" y="5585"/>
                    <a:pt x="1031" y="5585"/>
                    <a:pt x="1031" y="5582"/>
                  </a:cubicBezTo>
                  <a:cubicBezTo>
                    <a:pt x="1081" y="5585"/>
                    <a:pt x="1131" y="5579"/>
                    <a:pt x="1178" y="5565"/>
                  </a:cubicBezTo>
                  <a:cubicBezTo>
                    <a:pt x="1182" y="5569"/>
                    <a:pt x="1185" y="5569"/>
                    <a:pt x="1185" y="5565"/>
                  </a:cubicBezTo>
                  <a:cubicBezTo>
                    <a:pt x="1192" y="5565"/>
                    <a:pt x="1195" y="5565"/>
                    <a:pt x="1198" y="5565"/>
                  </a:cubicBezTo>
                  <a:cubicBezTo>
                    <a:pt x="1205" y="5565"/>
                    <a:pt x="1209" y="5565"/>
                    <a:pt x="1212" y="5565"/>
                  </a:cubicBezTo>
                  <a:cubicBezTo>
                    <a:pt x="1309" y="5565"/>
                    <a:pt x="1407" y="5552"/>
                    <a:pt x="1504" y="5542"/>
                  </a:cubicBezTo>
                  <a:cubicBezTo>
                    <a:pt x="1531" y="5542"/>
                    <a:pt x="1558" y="5535"/>
                    <a:pt x="1588" y="5538"/>
                  </a:cubicBezTo>
                  <a:cubicBezTo>
                    <a:pt x="1605" y="5538"/>
                    <a:pt x="1621" y="5538"/>
                    <a:pt x="1638" y="5538"/>
                  </a:cubicBezTo>
                  <a:cubicBezTo>
                    <a:pt x="1635" y="5542"/>
                    <a:pt x="1635" y="5545"/>
                    <a:pt x="1638" y="5548"/>
                  </a:cubicBezTo>
                  <a:cubicBezTo>
                    <a:pt x="1638" y="5555"/>
                    <a:pt x="1638" y="5562"/>
                    <a:pt x="1655" y="5562"/>
                  </a:cubicBezTo>
                  <a:cubicBezTo>
                    <a:pt x="1662" y="5562"/>
                    <a:pt x="1662" y="5559"/>
                    <a:pt x="1662" y="5552"/>
                  </a:cubicBezTo>
                  <a:cubicBezTo>
                    <a:pt x="1665" y="5545"/>
                    <a:pt x="1662" y="5542"/>
                    <a:pt x="1655" y="5538"/>
                  </a:cubicBezTo>
                  <a:cubicBezTo>
                    <a:pt x="1685" y="5538"/>
                    <a:pt x="1712" y="5538"/>
                    <a:pt x="1739" y="5528"/>
                  </a:cubicBezTo>
                  <a:cubicBezTo>
                    <a:pt x="1766" y="5522"/>
                    <a:pt x="1793" y="5522"/>
                    <a:pt x="1819" y="5522"/>
                  </a:cubicBezTo>
                  <a:cubicBezTo>
                    <a:pt x="1836" y="5522"/>
                    <a:pt x="1853" y="5522"/>
                    <a:pt x="1866" y="5518"/>
                  </a:cubicBezTo>
                  <a:cubicBezTo>
                    <a:pt x="1890" y="5515"/>
                    <a:pt x="1913" y="5512"/>
                    <a:pt x="1934" y="5515"/>
                  </a:cubicBezTo>
                  <a:cubicBezTo>
                    <a:pt x="1954" y="5515"/>
                    <a:pt x="1974" y="5512"/>
                    <a:pt x="1993" y="5508"/>
                  </a:cubicBezTo>
                  <a:cubicBezTo>
                    <a:pt x="2013" y="5505"/>
                    <a:pt x="2033" y="5505"/>
                    <a:pt x="2050" y="5502"/>
                  </a:cubicBezTo>
                  <a:cubicBezTo>
                    <a:pt x="2057" y="5498"/>
                    <a:pt x="2060" y="5495"/>
                    <a:pt x="2064" y="5491"/>
                  </a:cubicBezTo>
                  <a:cubicBezTo>
                    <a:pt x="2067" y="5491"/>
                    <a:pt x="2070" y="5491"/>
                    <a:pt x="2074" y="5491"/>
                  </a:cubicBezTo>
                  <a:cubicBezTo>
                    <a:pt x="2084" y="5495"/>
                    <a:pt x="2090" y="5498"/>
                    <a:pt x="2100" y="5502"/>
                  </a:cubicBezTo>
                  <a:cubicBezTo>
                    <a:pt x="2194" y="5505"/>
                    <a:pt x="2282" y="5485"/>
                    <a:pt x="2376" y="5481"/>
                  </a:cubicBezTo>
                  <a:cubicBezTo>
                    <a:pt x="2386" y="5481"/>
                    <a:pt x="2393" y="5478"/>
                    <a:pt x="2399" y="5474"/>
                  </a:cubicBezTo>
                  <a:cubicBezTo>
                    <a:pt x="2413" y="5474"/>
                    <a:pt x="2429" y="5474"/>
                    <a:pt x="2443" y="5471"/>
                  </a:cubicBezTo>
                  <a:cubicBezTo>
                    <a:pt x="2456" y="5471"/>
                    <a:pt x="2466" y="5468"/>
                    <a:pt x="2480" y="5468"/>
                  </a:cubicBezTo>
                  <a:lnTo>
                    <a:pt x="2483" y="5468"/>
                  </a:lnTo>
                  <a:cubicBezTo>
                    <a:pt x="2483" y="5468"/>
                    <a:pt x="2486" y="5468"/>
                    <a:pt x="2490" y="5468"/>
                  </a:cubicBezTo>
                  <a:cubicBezTo>
                    <a:pt x="2500" y="5465"/>
                    <a:pt x="2513" y="5465"/>
                    <a:pt x="2527" y="5461"/>
                  </a:cubicBezTo>
                  <a:cubicBezTo>
                    <a:pt x="2540" y="5458"/>
                    <a:pt x="2554" y="5458"/>
                    <a:pt x="2570" y="5458"/>
                  </a:cubicBezTo>
                  <a:cubicBezTo>
                    <a:pt x="2584" y="5458"/>
                    <a:pt x="2597" y="5455"/>
                    <a:pt x="2607" y="5455"/>
                  </a:cubicBezTo>
                  <a:cubicBezTo>
                    <a:pt x="2627" y="5448"/>
                    <a:pt x="2647" y="5448"/>
                    <a:pt x="2668" y="5451"/>
                  </a:cubicBezTo>
                  <a:cubicBezTo>
                    <a:pt x="2765" y="5455"/>
                    <a:pt x="2862" y="5448"/>
                    <a:pt x="2956" y="5434"/>
                  </a:cubicBezTo>
                  <a:cubicBezTo>
                    <a:pt x="3030" y="5421"/>
                    <a:pt x="3104" y="5431"/>
                    <a:pt x="3178" y="5414"/>
                  </a:cubicBezTo>
                  <a:cubicBezTo>
                    <a:pt x="3185" y="5411"/>
                    <a:pt x="3188" y="5407"/>
                    <a:pt x="3188" y="5401"/>
                  </a:cubicBezTo>
                  <a:cubicBezTo>
                    <a:pt x="3208" y="5414"/>
                    <a:pt x="3235" y="5411"/>
                    <a:pt x="3258" y="5407"/>
                  </a:cubicBezTo>
                  <a:cubicBezTo>
                    <a:pt x="3272" y="5404"/>
                    <a:pt x="3289" y="5401"/>
                    <a:pt x="3299" y="5394"/>
                  </a:cubicBezTo>
                  <a:cubicBezTo>
                    <a:pt x="3302" y="5394"/>
                    <a:pt x="3302" y="5394"/>
                    <a:pt x="3305" y="5394"/>
                  </a:cubicBezTo>
                  <a:cubicBezTo>
                    <a:pt x="3312" y="5397"/>
                    <a:pt x="3319" y="5394"/>
                    <a:pt x="3325" y="5394"/>
                  </a:cubicBezTo>
                  <a:cubicBezTo>
                    <a:pt x="3342" y="5394"/>
                    <a:pt x="3362" y="5394"/>
                    <a:pt x="3379" y="5394"/>
                  </a:cubicBezTo>
                  <a:cubicBezTo>
                    <a:pt x="3480" y="5394"/>
                    <a:pt x="3581" y="5381"/>
                    <a:pt x="3678" y="5367"/>
                  </a:cubicBezTo>
                  <a:cubicBezTo>
                    <a:pt x="3691" y="5364"/>
                    <a:pt x="3708" y="5357"/>
                    <a:pt x="3722" y="5357"/>
                  </a:cubicBezTo>
                  <a:cubicBezTo>
                    <a:pt x="3732" y="5354"/>
                    <a:pt x="3742" y="5354"/>
                    <a:pt x="3748" y="5350"/>
                  </a:cubicBezTo>
                  <a:cubicBezTo>
                    <a:pt x="3752" y="5347"/>
                    <a:pt x="3755" y="5347"/>
                    <a:pt x="3755" y="5344"/>
                  </a:cubicBezTo>
                  <a:cubicBezTo>
                    <a:pt x="3762" y="5344"/>
                    <a:pt x="3765" y="5344"/>
                    <a:pt x="3768" y="5344"/>
                  </a:cubicBezTo>
                  <a:cubicBezTo>
                    <a:pt x="3772" y="5344"/>
                    <a:pt x="3775" y="5344"/>
                    <a:pt x="3779" y="5347"/>
                  </a:cubicBezTo>
                  <a:cubicBezTo>
                    <a:pt x="3863" y="5344"/>
                    <a:pt x="3943" y="5330"/>
                    <a:pt x="4024" y="5324"/>
                  </a:cubicBezTo>
                  <a:cubicBezTo>
                    <a:pt x="4027" y="5324"/>
                    <a:pt x="4034" y="5324"/>
                    <a:pt x="4037" y="5324"/>
                  </a:cubicBezTo>
                  <a:cubicBezTo>
                    <a:pt x="4037" y="5327"/>
                    <a:pt x="4040" y="5330"/>
                    <a:pt x="4040" y="5334"/>
                  </a:cubicBezTo>
                  <a:lnTo>
                    <a:pt x="4040" y="5334"/>
                  </a:lnTo>
                  <a:cubicBezTo>
                    <a:pt x="4050" y="5337"/>
                    <a:pt x="4057" y="5344"/>
                    <a:pt x="4061" y="5354"/>
                  </a:cubicBezTo>
                  <a:cubicBezTo>
                    <a:pt x="4050" y="5354"/>
                    <a:pt x="4040" y="5354"/>
                    <a:pt x="4037" y="5360"/>
                  </a:cubicBezTo>
                  <a:cubicBezTo>
                    <a:pt x="4010" y="5364"/>
                    <a:pt x="3987" y="5364"/>
                    <a:pt x="3960" y="5364"/>
                  </a:cubicBezTo>
                  <a:cubicBezTo>
                    <a:pt x="3960" y="5370"/>
                    <a:pt x="3963" y="5374"/>
                    <a:pt x="3967" y="5377"/>
                  </a:cubicBezTo>
                  <a:cubicBezTo>
                    <a:pt x="3990" y="5384"/>
                    <a:pt x="4014" y="5384"/>
                    <a:pt x="4037" y="5374"/>
                  </a:cubicBezTo>
                  <a:cubicBezTo>
                    <a:pt x="4037" y="5374"/>
                    <a:pt x="4037" y="5370"/>
                    <a:pt x="4040" y="5370"/>
                  </a:cubicBezTo>
                  <a:cubicBezTo>
                    <a:pt x="4050" y="5377"/>
                    <a:pt x="4057" y="5370"/>
                    <a:pt x="4061" y="5364"/>
                  </a:cubicBezTo>
                  <a:cubicBezTo>
                    <a:pt x="4064" y="5367"/>
                    <a:pt x="4067" y="5367"/>
                    <a:pt x="4071" y="5370"/>
                  </a:cubicBezTo>
                  <a:cubicBezTo>
                    <a:pt x="4061" y="5384"/>
                    <a:pt x="4034" y="5387"/>
                    <a:pt x="4020" y="5401"/>
                  </a:cubicBezTo>
                  <a:cubicBezTo>
                    <a:pt x="4004" y="5397"/>
                    <a:pt x="3990" y="5401"/>
                    <a:pt x="3973" y="5404"/>
                  </a:cubicBezTo>
                  <a:lnTo>
                    <a:pt x="3973" y="5407"/>
                  </a:lnTo>
                  <a:cubicBezTo>
                    <a:pt x="3990" y="5411"/>
                    <a:pt x="4007" y="5411"/>
                    <a:pt x="4020" y="5407"/>
                  </a:cubicBezTo>
                  <a:cubicBezTo>
                    <a:pt x="4024" y="5411"/>
                    <a:pt x="4024" y="5411"/>
                    <a:pt x="4027" y="5414"/>
                  </a:cubicBezTo>
                  <a:cubicBezTo>
                    <a:pt x="4050" y="5421"/>
                    <a:pt x="4074" y="5417"/>
                    <a:pt x="4094" y="5407"/>
                  </a:cubicBezTo>
                  <a:cubicBezTo>
                    <a:pt x="4097" y="5404"/>
                    <a:pt x="4097" y="5404"/>
                    <a:pt x="4101" y="5401"/>
                  </a:cubicBezTo>
                  <a:lnTo>
                    <a:pt x="4101" y="5401"/>
                  </a:lnTo>
                  <a:lnTo>
                    <a:pt x="4097" y="5404"/>
                  </a:lnTo>
                  <a:cubicBezTo>
                    <a:pt x="4094" y="5414"/>
                    <a:pt x="4101" y="5424"/>
                    <a:pt x="4104" y="5434"/>
                  </a:cubicBezTo>
                  <a:cubicBezTo>
                    <a:pt x="4081" y="5438"/>
                    <a:pt x="4061" y="5438"/>
                    <a:pt x="4037" y="5438"/>
                  </a:cubicBezTo>
                  <a:cubicBezTo>
                    <a:pt x="4034" y="5438"/>
                    <a:pt x="4030" y="5441"/>
                    <a:pt x="4027" y="5438"/>
                  </a:cubicBezTo>
                  <a:cubicBezTo>
                    <a:pt x="4024" y="5438"/>
                    <a:pt x="4024" y="5438"/>
                    <a:pt x="4024" y="5438"/>
                  </a:cubicBezTo>
                  <a:cubicBezTo>
                    <a:pt x="4017" y="5438"/>
                    <a:pt x="4007" y="5438"/>
                    <a:pt x="4000" y="5438"/>
                  </a:cubicBezTo>
                  <a:cubicBezTo>
                    <a:pt x="3997" y="5438"/>
                    <a:pt x="3993" y="5441"/>
                    <a:pt x="3993" y="5445"/>
                  </a:cubicBezTo>
                  <a:cubicBezTo>
                    <a:pt x="3967" y="5441"/>
                    <a:pt x="3936" y="5441"/>
                    <a:pt x="3906" y="5445"/>
                  </a:cubicBezTo>
                  <a:cubicBezTo>
                    <a:pt x="3910" y="5448"/>
                    <a:pt x="3910" y="5448"/>
                    <a:pt x="3910" y="5448"/>
                  </a:cubicBezTo>
                  <a:lnTo>
                    <a:pt x="3910" y="5448"/>
                  </a:lnTo>
                  <a:lnTo>
                    <a:pt x="3910" y="5448"/>
                  </a:lnTo>
                  <a:cubicBezTo>
                    <a:pt x="3893" y="5448"/>
                    <a:pt x="3876" y="5448"/>
                    <a:pt x="3859" y="5448"/>
                  </a:cubicBezTo>
                  <a:cubicBezTo>
                    <a:pt x="3836" y="5455"/>
                    <a:pt x="3806" y="5448"/>
                    <a:pt x="3779" y="5455"/>
                  </a:cubicBezTo>
                  <a:cubicBezTo>
                    <a:pt x="3772" y="5455"/>
                    <a:pt x="3762" y="5455"/>
                    <a:pt x="3755" y="5458"/>
                  </a:cubicBezTo>
                  <a:cubicBezTo>
                    <a:pt x="3695" y="5465"/>
                    <a:pt x="3631" y="5458"/>
                    <a:pt x="3574" y="5474"/>
                  </a:cubicBezTo>
                  <a:lnTo>
                    <a:pt x="3574" y="5474"/>
                  </a:lnTo>
                  <a:cubicBezTo>
                    <a:pt x="3547" y="5474"/>
                    <a:pt x="3524" y="5474"/>
                    <a:pt x="3497" y="5474"/>
                  </a:cubicBezTo>
                  <a:cubicBezTo>
                    <a:pt x="3507" y="5485"/>
                    <a:pt x="3524" y="5481"/>
                    <a:pt x="3534" y="5485"/>
                  </a:cubicBezTo>
                  <a:cubicBezTo>
                    <a:pt x="3547" y="5485"/>
                    <a:pt x="3561" y="5481"/>
                    <a:pt x="3574" y="5481"/>
                  </a:cubicBezTo>
                  <a:lnTo>
                    <a:pt x="3574" y="5481"/>
                  </a:lnTo>
                  <a:cubicBezTo>
                    <a:pt x="3641" y="5474"/>
                    <a:pt x="3711" y="5478"/>
                    <a:pt x="3782" y="5465"/>
                  </a:cubicBezTo>
                  <a:lnTo>
                    <a:pt x="3782" y="5465"/>
                  </a:lnTo>
                  <a:lnTo>
                    <a:pt x="3782" y="5465"/>
                  </a:lnTo>
                  <a:cubicBezTo>
                    <a:pt x="3822" y="5461"/>
                    <a:pt x="3866" y="5468"/>
                    <a:pt x="3910" y="5458"/>
                  </a:cubicBezTo>
                  <a:lnTo>
                    <a:pt x="3910" y="5458"/>
                  </a:lnTo>
                  <a:cubicBezTo>
                    <a:pt x="3943" y="5458"/>
                    <a:pt x="3977" y="5455"/>
                    <a:pt x="4010" y="5455"/>
                  </a:cubicBezTo>
                  <a:cubicBezTo>
                    <a:pt x="4044" y="5451"/>
                    <a:pt x="4081" y="5448"/>
                    <a:pt x="4114" y="5448"/>
                  </a:cubicBezTo>
                  <a:cubicBezTo>
                    <a:pt x="4131" y="5455"/>
                    <a:pt x="4138" y="5465"/>
                    <a:pt x="4135" y="5474"/>
                  </a:cubicBezTo>
                  <a:cubicBezTo>
                    <a:pt x="4131" y="5478"/>
                    <a:pt x="4128" y="5478"/>
                    <a:pt x="4125" y="5481"/>
                  </a:cubicBezTo>
                  <a:lnTo>
                    <a:pt x="4121" y="5481"/>
                  </a:lnTo>
                  <a:cubicBezTo>
                    <a:pt x="4104" y="5485"/>
                    <a:pt x="4084" y="5485"/>
                    <a:pt x="4064" y="5485"/>
                  </a:cubicBezTo>
                  <a:lnTo>
                    <a:pt x="4064" y="5485"/>
                  </a:lnTo>
                  <a:cubicBezTo>
                    <a:pt x="3990" y="5485"/>
                    <a:pt x="3913" y="5485"/>
                    <a:pt x="3839" y="5485"/>
                  </a:cubicBezTo>
                  <a:cubicBezTo>
                    <a:pt x="3826" y="5485"/>
                    <a:pt x="3812" y="5485"/>
                    <a:pt x="3802" y="5491"/>
                  </a:cubicBezTo>
                  <a:lnTo>
                    <a:pt x="3802" y="5491"/>
                  </a:lnTo>
                  <a:lnTo>
                    <a:pt x="3802" y="5491"/>
                  </a:lnTo>
                  <a:cubicBezTo>
                    <a:pt x="3755" y="5491"/>
                    <a:pt x="3711" y="5491"/>
                    <a:pt x="3665" y="5495"/>
                  </a:cubicBezTo>
                  <a:cubicBezTo>
                    <a:pt x="3614" y="5488"/>
                    <a:pt x="3571" y="5502"/>
                    <a:pt x="3520" y="5502"/>
                  </a:cubicBezTo>
                  <a:lnTo>
                    <a:pt x="3520" y="5502"/>
                  </a:lnTo>
                  <a:cubicBezTo>
                    <a:pt x="3477" y="5498"/>
                    <a:pt x="3436" y="5512"/>
                    <a:pt x="3393" y="5512"/>
                  </a:cubicBezTo>
                  <a:cubicBezTo>
                    <a:pt x="3393" y="5528"/>
                    <a:pt x="3406" y="5525"/>
                    <a:pt x="3419" y="5522"/>
                  </a:cubicBezTo>
                  <a:cubicBezTo>
                    <a:pt x="3443" y="5518"/>
                    <a:pt x="3470" y="5518"/>
                    <a:pt x="3493" y="5518"/>
                  </a:cubicBezTo>
                  <a:cubicBezTo>
                    <a:pt x="3504" y="5515"/>
                    <a:pt x="3514" y="5515"/>
                    <a:pt x="3524" y="5512"/>
                  </a:cubicBezTo>
                  <a:lnTo>
                    <a:pt x="3524" y="5512"/>
                  </a:lnTo>
                  <a:cubicBezTo>
                    <a:pt x="3544" y="5512"/>
                    <a:pt x="3564" y="5512"/>
                    <a:pt x="3584" y="5512"/>
                  </a:cubicBezTo>
                  <a:cubicBezTo>
                    <a:pt x="3624" y="5512"/>
                    <a:pt x="3661" y="5512"/>
                    <a:pt x="3698" y="5508"/>
                  </a:cubicBezTo>
                  <a:cubicBezTo>
                    <a:pt x="3705" y="5508"/>
                    <a:pt x="3705" y="5505"/>
                    <a:pt x="3705" y="5502"/>
                  </a:cubicBezTo>
                  <a:cubicBezTo>
                    <a:pt x="3742" y="5508"/>
                    <a:pt x="3779" y="5505"/>
                    <a:pt x="3819" y="5502"/>
                  </a:cubicBezTo>
                  <a:cubicBezTo>
                    <a:pt x="3836" y="5502"/>
                    <a:pt x="3853" y="5502"/>
                    <a:pt x="3869" y="5498"/>
                  </a:cubicBezTo>
                  <a:lnTo>
                    <a:pt x="3869" y="5498"/>
                  </a:lnTo>
                  <a:lnTo>
                    <a:pt x="3869" y="5498"/>
                  </a:lnTo>
                  <a:cubicBezTo>
                    <a:pt x="3903" y="5502"/>
                    <a:pt x="3936" y="5502"/>
                    <a:pt x="3973" y="5502"/>
                  </a:cubicBezTo>
                  <a:cubicBezTo>
                    <a:pt x="4017" y="5498"/>
                    <a:pt x="4061" y="5505"/>
                    <a:pt x="4104" y="5495"/>
                  </a:cubicBezTo>
                  <a:lnTo>
                    <a:pt x="4104" y="5495"/>
                  </a:lnTo>
                  <a:cubicBezTo>
                    <a:pt x="4107" y="5495"/>
                    <a:pt x="4111" y="5495"/>
                    <a:pt x="4118" y="5495"/>
                  </a:cubicBezTo>
                  <a:cubicBezTo>
                    <a:pt x="4114" y="5498"/>
                    <a:pt x="4114" y="5502"/>
                    <a:pt x="4114" y="5505"/>
                  </a:cubicBezTo>
                  <a:cubicBezTo>
                    <a:pt x="4087" y="5495"/>
                    <a:pt x="4057" y="5505"/>
                    <a:pt x="4027" y="5505"/>
                  </a:cubicBezTo>
                  <a:cubicBezTo>
                    <a:pt x="3997" y="5508"/>
                    <a:pt x="3963" y="5508"/>
                    <a:pt x="3933" y="5508"/>
                  </a:cubicBezTo>
                  <a:cubicBezTo>
                    <a:pt x="3916" y="5508"/>
                    <a:pt x="3903" y="5508"/>
                    <a:pt x="3889" y="5512"/>
                  </a:cubicBezTo>
                  <a:cubicBezTo>
                    <a:pt x="3883" y="5515"/>
                    <a:pt x="3879" y="5518"/>
                    <a:pt x="3879" y="5525"/>
                  </a:cubicBezTo>
                  <a:lnTo>
                    <a:pt x="3879" y="5528"/>
                  </a:lnTo>
                  <a:cubicBezTo>
                    <a:pt x="3843" y="5528"/>
                    <a:pt x="3806" y="5528"/>
                    <a:pt x="3765" y="5532"/>
                  </a:cubicBezTo>
                  <a:cubicBezTo>
                    <a:pt x="3765" y="5525"/>
                    <a:pt x="3765" y="5525"/>
                    <a:pt x="3765" y="5525"/>
                  </a:cubicBezTo>
                  <a:cubicBezTo>
                    <a:pt x="3725" y="5532"/>
                    <a:pt x="3681" y="5535"/>
                    <a:pt x="3638" y="5538"/>
                  </a:cubicBezTo>
                  <a:lnTo>
                    <a:pt x="3638" y="5538"/>
                  </a:lnTo>
                  <a:cubicBezTo>
                    <a:pt x="3628" y="5538"/>
                    <a:pt x="3621" y="5538"/>
                    <a:pt x="3611" y="5535"/>
                  </a:cubicBezTo>
                  <a:cubicBezTo>
                    <a:pt x="3591" y="5538"/>
                    <a:pt x="3567" y="5545"/>
                    <a:pt x="3547" y="5548"/>
                  </a:cubicBezTo>
                  <a:cubicBezTo>
                    <a:pt x="3540" y="5552"/>
                    <a:pt x="3540" y="5552"/>
                    <a:pt x="3547" y="5555"/>
                  </a:cubicBezTo>
                  <a:cubicBezTo>
                    <a:pt x="3571" y="5559"/>
                    <a:pt x="3601" y="5552"/>
                    <a:pt x="3621" y="5562"/>
                  </a:cubicBezTo>
                  <a:lnTo>
                    <a:pt x="3621" y="5562"/>
                  </a:lnTo>
                  <a:lnTo>
                    <a:pt x="3621" y="5562"/>
                  </a:lnTo>
                  <a:cubicBezTo>
                    <a:pt x="3607" y="5565"/>
                    <a:pt x="3591" y="5565"/>
                    <a:pt x="3574" y="5569"/>
                  </a:cubicBezTo>
                  <a:lnTo>
                    <a:pt x="3574" y="5569"/>
                  </a:lnTo>
                  <a:lnTo>
                    <a:pt x="3574" y="5569"/>
                  </a:lnTo>
                  <a:cubicBezTo>
                    <a:pt x="3547" y="5569"/>
                    <a:pt x="3520" y="5572"/>
                    <a:pt x="3497" y="5575"/>
                  </a:cubicBezTo>
                  <a:lnTo>
                    <a:pt x="3497" y="5575"/>
                  </a:lnTo>
                  <a:cubicBezTo>
                    <a:pt x="3467" y="5572"/>
                    <a:pt x="3443" y="5589"/>
                    <a:pt x="3416" y="5582"/>
                  </a:cubicBezTo>
                  <a:cubicBezTo>
                    <a:pt x="3409" y="5582"/>
                    <a:pt x="3403" y="5585"/>
                    <a:pt x="3393" y="5585"/>
                  </a:cubicBezTo>
                  <a:cubicBezTo>
                    <a:pt x="3409" y="5602"/>
                    <a:pt x="3436" y="5592"/>
                    <a:pt x="3457" y="5595"/>
                  </a:cubicBezTo>
                  <a:cubicBezTo>
                    <a:pt x="3460" y="5595"/>
                    <a:pt x="3467" y="5595"/>
                    <a:pt x="3470" y="5592"/>
                  </a:cubicBezTo>
                  <a:cubicBezTo>
                    <a:pt x="3473" y="5595"/>
                    <a:pt x="3477" y="5595"/>
                    <a:pt x="3483" y="5592"/>
                  </a:cubicBezTo>
                  <a:lnTo>
                    <a:pt x="3483" y="5592"/>
                  </a:lnTo>
                  <a:cubicBezTo>
                    <a:pt x="3487" y="5589"/>
                    <a:pt x="3493" y="5589"/>
                    <a:pt x="3500" y="5585"/>
                  </a:cubicBezTo>
                  <a:cubicBezTo>
                    <a:pt x="3537" y="5585"/>
                    <a:pt x="3574" y="5582"/>
                    <a:pt x="3611" y="5582"/>
                  </a:cubicBezTo>
                  <a:cubicBezTo>
                    <a:pt x="3611" y="5582"/>
                    <a:pt x="3611" y="5579"/>
                    <a:pt x="3614" y="5575"/>
                  </a:cubicBezTo>
                  <a:cubicBezTo>
                    <a:pt x="3648" y="5575"/>
                    <a:pt x="3678" y="5575"/>
                    <a:pt x="3711" y="5575"/>
                  </a:cubicBezTo>
                  <a:cubicBezTo>
                    <a:pt x="3715" y="5575"/>
                    <a:pt x="3715" y="5579"/>
                    <a:pt x="3718" y="5579"/>
                  </a:cubicBezTo>
                  <a:cubicBezTo>
                    <a:pt x="3768" y="5595"/>
                    <a:pt x="3822" y="5585"/>
                    <a:pt x="3873" y="5585"/>
                  </a:cubicBezTo>
                  <a:cubicBezTo>
                    <a:pt x="3950" y="5582"/>
                    <a:pt x="4030" y="5582"/>
                    <a:pt x="4107" y="5572"/>
                  </a:cubicBezTo>
                  <a:cubicBezTo>
                    <a:pt x="4111" y="5569"/>
                    <a:pt x="4114" y="5569"/>
                    <a:pt x="4114" y="5565"/>
                  </a:cubicBezTo>
                  <a:cubicBezTo>
                    <a:pt x="4118" y="5569"/>
                    <a:pt x="4118" y="5572"/>
                    <a:pt x="4121" y="5572"/>
                  </a:cubicBezTo>
                  <a:cubicBezTo>
                    <a:pt x="4094" y="5572"/>
                    <a:pt x="4064" y="5579"/>
                    <a:pt x="4037" y="5585"/>
                  </a:cubicBezTo>
                  <a:cubicBezTo>
                    <a:pt x="4020" y="5589"/>
                    <a:pt x="4000" y="5592"/>
                    <a:pt x="3980" y="5589"/>
                  </a:cubicBezTo>
                  <a:cubicBezTo>
                    <a:pt x="3957" y="5589"/>
                    <a:pt x="3933" y="5589"/>
                    <a:pt x="3910" y="5592"/>
                  </a:cubicBezTo>
                  <a:cubicBezTo>
                    <a:pt x="3886" y="5599"/>
                    <a:pt x="3859" y="5599"/>
                    <a:pt x="3832" y="5599"/>
                  </a:cubicBezTo>
                  <a:cubicBezTo>
                    <a:pt x="3822" y="5602"/>
                    <a:pt x="3812" y="5602"/>
                    <a:pt x="3802" y="5606"/>
                  </a:cubicBezTo>
                  <a:cubicBezTo>
                    <a:pt x="3799" y="5606"/>
                    <a:pt x="3796" y="5606"/>
                    <a:pt x="3792" y="5609"/>
                  </a:cubicBezTo>
                  <a:cubicBezTo>
                    <a:pt x="3748" y="5589"/>
                    <a:pt x="3705" y="5606"/>
                    <a:pt x="3665" y="5619"/>
                  </a:cubicBezTo>
                  <a:cubicBezTo>
                    <a:pt x="3661" y="5622"/>
                    <a:pt x="3661" y="5622"/>
                    <a:pt x="3661" y="5622"/>
                  </a:cubicBezTo>
                  <a:cubicBezTo>
                    <a:pt x="3661" y="5619"/>
                    <a:pt x="3658" y="5619"/>
                    <a:pt x="3654" y="5616"/>
                  </a:cubicBezTo>
                  <a:cubicBezTo>
                    <a:pt x="3621" y="5619"/>
                    <a:pt x="3581" y="5612"/>
                    <a:pt x="3547" y="5622"/>
                  </a:cubicBezTo>
                  <a:cubicBezTo>
                    <a:pt x="3544" y="5622"/>
                    <a:pt x="3540" y="5622"/>
                    <a:pt x="3537" y="5622"/>
                  </a:cubicBezTo>
                  <a:cubicBezTo>
                    <a:pt x="3514" y="5626"/>
                    <a:pt x="3490" y="5622"/>
                    <a:pt x="3467" y="5629"/>
                  </a:cubicBezTo>
                  <a:cubicBezTo>
                    <a:pt x="3450" y="5629"/>
                    <a:pt x="3429" y="5629"/>
                    <a:pt x="3413" y="5632"/>
                  </a:cubicBezTo>
                  <a:cubicBezTo>
                    <a:pt x="3406" y="5632"/>
                    <a:pt x="3400" y="5632"/>
                    <a:pt x="3393" y="5632"/>
                  </a:cubicBezTo>
                  <a:cubicBezTo>
                    <a:pt x="3389" y="5632"/>
                    <a:pt x="3389" y="5636"/>
                    <a:pt x="3386" y="5639"/>
                  </a:cubicBezTo>
                  <a:lnTo>
                    <a:pt x="3386" y="5639"/>
                  </a:lnTo>
                  <a:cubicBezTo>
                    <a:pt x="3379" y="5639"/>
                    <a:pt x="3372" y="5639"/>
                    <a:pt x="3366" y="5639"/>
                  </a:cubicBezTo>
                  <a:cubicBezTo>
                    <a:pt x="3342" y="5639"/>
                    <a:pt x="3319" y="5636"/>
                    <a:pt x="3299" y="5649"/>
                  </a:cubicBezTo>
                  <a:cubicBezTo>
                    <a:pt x="3292" y="5649"/>
                    <a:pt x="3282" y="5649"/>
                    <a:pt x="3275" y="5649"/>
                  </a:cubicBezTo>
                  <a:lnTo>
                    <a:pt x="3275" y="5649"/>
                  </a:lnTo>
                  <a:lnTo>
                    <a:pt x="3275" y="5649"/>
                  </a:lnTo>
                  <a:cubicBezTo>
                    <a:pt x="3255" y="5649"/>
                    <a:pt x="3235" y="5646"/>
                    <a:pt x="3218" y="5656"/>
                  </a:cubicBezTo>
                  <a:cubicBezTo>
                    <a:pt x="3211" y="5656"/>
                    <a:pt x="3205" y="5656"/>
                    <a:pt x="3198" y="5659"/>
                  </a:cubicBezTo>
                  <a:lnTo>
                    <a:pt x="3198" y="5659"/>
                  </a:lnTo>
                  <a:lnTo>
                    <a:pt x="3198" y="5659"/>
                  </a:lnTo>
                  <a:cubicBezTo>
                    <a:pt x="3134" y="5659"/>
                    <a:pt x="3067" y="5663"/>
                    <a:pt x="3003" y="5676"/>
                  </a:cubicBezTo>
                  <a:cubicBezTo>
                    <a:pt x="2953" y="5676"/>
                    <a:pt x="2903" y="5676"/>
                    <a:pt x="2849" y="5686"/>
                  </a:cubicBezTo>
                  <a:cubicBezTo>
                    <a:pt x="2779" y="5683"/>
                    <a:pt x="2711" y="5689"/>
                    <a:pt x="2644" y="5703"/>
                  </a:cubicBezTo>
                  <a:cubicBezTo>
                    <a:pt x="2533" y="5703"/>
                    <a:pt x="2429" y="5720"/>
                    <a:pt x="2322" y="5730"/>
                  </a:cubicBezTo>
                  <a:cubicBezTo>
                    <a:pt x="2308" y="5726"/>
                    <a:pt x="2295" y="5730"/>
                    <a:pt x="2282" y="5733"/>
                  </a:cubicBezTo>
                  <a:cubicBezTo>
                    <a:pt x="2265" y="5733"/>
                    <a:pt x="2251" y="5730"/>
                    <a:pt x="2238" y="5740"/>
                  </a:cubicBezTo>
                  <a:cubicBezTo>
                    <a:pt x="2231" y="5740"/>
                    <a:pt x="2225" y="5740"/>
                    <a:pt x="2218" y="5740"/>
                  </a:cubicBezTo>
                  <a:cubicBezTo>
                    <a:pt x="2184" y="5716"/>
                    <a:pt x="2198" y="5689"/>
                    <a:pt x="2194" y="5663"/>
                  </a:cubicBezTo>
                  <a:cubicBezTo>
                    <a:pt x="2198" y="5663"/>
                    <a:pt x="2201" y="5659"/>
                    <a:pt x="2208" y="5659"/>
                  </a:cubicBezTo>
                  <a:cubicBezTo>
                    <a:pt x="2218" y="5656"/>
                    <a:pt x="2228" y="5656"/>
                    <a:pt x="2241" y="5656"/>
                  </a:cubicBezTo>
                  <a:cubicBezTo>
                    <a:pt x="2285" y="5646"/>
                    <a:pt x="2336" y="5656"/>
                    <a:pt x="2379" y="5636"/>
                  </a:cubicBezTo>
                  <a:cubicBezTo>
                    <a:pt x="2386" y="5636"/>
                    <a:pt x="2389" y="5629"/>
                    <a:pt x="2389" y="5626"/>
                  </a:cubicBezTo>
                  <a:cubicBezTo>
                    <a:pt x="2386" y="5595"/>
                    <a:pt x="2355" y="5592"/>
                    <a:pt x="2322" y="5592"/>
                  </a:cubicBezTo>
                  <a:cubicBezTo>
                    <a:pt x="2315" y="5592"/>
                    <a:pt x="2308" y="5595"/>
                    <a:pt x="2302" y="5595"/>
                  </a:cubicBezTo>
                  <a:cubicBezTo>
                    <a:pt x="2218" y="5602"/>
                    <a:pt x="2134" y="5595"/>
                    <a:pt x="2050" y="5606"/>
                  </a:cubicBezTo>
                  <a:cubicBezTo>
                    <a:pt x="2027" y="5609"/>
                    <a:pt x="2003" y="5602"/>
                    <a:pt x="1986" y="5619"/>
                  </a:cubicBezTo>
                  <a:cubicBezTo>
                    <a:pt x="1984" y="5619"/>
                    <a:pt x="1980" y="5616"/>
                    <a:pt x="1974" y="5619"/>
                  </a:cubicBezTo>
                  <a:lnTo>
                    <a:pt x="1974" y="5619"/>
                  </a:lnTo>
                  <a:cubicBezTo>
                    <a:pt x="1954" y="5616"/>
                    <a:pt x="1934" y="5616"/>
                    <a:pt x="1913" y="5619"/>
                  </a:cubicBezTo>
                  <a:lnTo>
                    <a:pt x="1913" y="5619"/>
                  </a:lnTo>
                  <a:cubicBezTo>
                    <a:pt x="1913" y="5616"/>
                    <a:pt x="1910" y="5616"/>
                    <a:pt x="1910" y="5612"/>
                  </a:cubicBezTo>
                  <a:cubicBezTo>
                    <a:pt x="1900" y="5612"/>
                    <a:pt x="1887" y="5612"/>
                    <a:pt x="1880" y="5619"/>
                  </a:cubicBezTo>
                  <a:cubicBezTo>
                    <a:pt x="1876" y="5619"/>
                    <a:pt x="1876" y="5619"/>
                    <a:pt x="1873" y="5619"/>
                  </a:cubicBezTo>
                  <a:cubicBezTo>
                    <a:pt x="1870" y="5619"/>
                    <a:pt x="1866" y="5616"/>
                    <a:pt x="1863" y="5616"/>
                  </a:cubicBezTo>
                  <a:cubicBezTo>
                    <a:pt x="1846" y="5609"/>
                    <a:pt x="1833" y="5612"/>
                    <a:pt x="1819" y="5619"/>
                  </a:cubicBezTo>
                  <a:cubicBezTo>
                    <a:pt x="1803" y="5622"/>
                    <a:pt x="1786" y="5626"/>
                    <a:pt x="1766" y="5629"/>
                  </a:cubicBezTo>
                  <a:lnTo>
                    <a:pt x="1766" y="5629"/>
                  </a:lnTo>
                  <a:lnTo>
                    <a:pt x="1766" y="5629"/>
                  </a:lnTo>
                  <a:cubicBezTo>
                    <a:pt x="1756" y="5629"/>
                    <a:pt x="1742" y="5629"/>
                    <a:pt x="1729" y="5629"/>
                  </a:cubicBezTo>
                  <a:cubicBezTo>
                    <a:pt x="1726" y="5629"/>
                    <a:pt x="1719" y="5629"/>
                    <a:pt x="1715" y="5629"/>
                  </a:cubicBezTo>
                  <a:cubicBezTo>
                    <a:pt x="1695" y="5632"/>
                    <a:pt x="1672" y="5629"/>
                    <a:pt x="1652" y="5639"/>
                  </a:cubicBezTo>
                  <a:cubicBezTo>
                    <a:pt x="1621" y="5639"/>
                    <a:pt x="1588" y="5636"/>
                    <a:pt x="1561" y="5646"/>
                  </a:cubicBezTo>
                  <a:lnTo>
                    <a:pt x="1561" y="5646"/>
                  </a:lnTo>
                  <a:cubicBezTo>
                    <a:pt x="1537" y="5646"/>
                    <a:pt x="1517" y="5646"/>
                    <a:pt x="1497" y="5649"/>
                  </a:cubicBezTo>
                  <a:lnTo>
                    <a:pt x="1497" y="5649"/>
                  </a:lnTo>
                  <a:lnTo>
                    <a:pt x="1497" y="5649"/>
                  </a:lnTo>
                  <a:cubicBezTo>
                    <a:pt x="1464" y="5646"/>
                    <a:pt x="1427" y="5652"/>
                    <a:pt x="1393" y="5656"/>
                  </a:cubicBezTo>
                  <a:cubicBezTo>
                    <a:pt x="1360" y="5636"/>
                    <a:pt x="1323" y="5649"/>
                    <a:pt x="1286" y="5652"/>
                  </a:cubicBezTo>
                  <a:cubicBezTo>
                    <a:pt x="1269" y="5652"/>
                    <a:pt x="1252" y="5649"/>
                    <a:pt x="1239" y="5656"/>
                  </a:cubicBezTo>
                  <a:cubicBezTo>
                    <a:pt x="1118" y="5652"/>
                    <a:pt x="997" y="5663"/>
                    <a:pt x="876" y="5676"/>
                  </a:cubicBezTo>
                  <a:lnTo>
                    <a:pt x="876" y="5676"/>
                  </a:lnTo>
                  <a:cubicBezTo>
                    <a:pt x="856" y="5676"/>
                    <a:pt x="833" y="5676"/>
                    <a:pt x="812" y="5676"/>
                  </a:cubicBezTo>
                  <a:cubicBezTo>
                    <a:pt x="792" y="5683"/>
                    <a:pt x="769" y="5683"/>
                    <a:pt x="749" y="5686"/>
                  </a:cubicBezTo>
                  <a:cubicBezTo>
                    <a:pt x="745" y="5709"/>
                    <a:pt x="779" y="5693"/>
                    <a:pt x="786" y="5703"/>
                  </a:cubicBezTo>
                  <a:cubicBezTo>
                    <a:pt x="816" y="5703"/>
                    <a:pt x="849" y="5706"/>
                    <a:pt x="876" y="5693"/>
                  </a:cubicBezTo>
                  <a:cubicBezTo>
                    <a:pt x="954" y="5699"/>
                    <a:pt x="1024" y="5683"/>
                    <a:pt x="1098" y="5683"/>
                  </a:cubicBezTo>
                  <a:cubicBezTo>
                    <a:pt x="1141" y="5683"/>
                    <a:pt x="1182" y="5676"/>
                    <a:pt x="1225" y="5676"/>
                  </a:cubicBezTo>
                  <a:lnTo>
                    <a:pt x="1225" y="5676"/>
                  </a:lnTo>
                  <a:cubicBezTo>
                    <a:pt x="1272" y="5693"/>
                    <a:pt x="1323" y="5686"/>
                    <a:pt x="1370" y="5673"/>
                  </a:cubicBezTo>
                  <a:lnTo>
                    <a:pt x="1370" y="5673"/>
                  </a:lnTo>
                  <a:cubicBezTo>
                    <a:pt x="1373" y="5676"/>
                    <a:pt x="1376" y="5676"/>
                    <a:pt x="1380" y="5676"/>
                  </a:cubicBezTo>
                  <a:lnTo>
                    <a:pt x="1380" y="5676"/>
                  </a:lnTo>
                  <a:cubicBezTo>
                    <a:pt x="1400" y="5676"/>
                    <a:pt x="1417" y="5679"/>
                    <a:pt x="1433" y="5669"/>
                  </a:cubicBezTo>
                  <a:cubicBezTo>
                    <a:pt x="1457" y="5673"/>
                    <a:pt x="1497" y="5656"/>
                    <a:pt x="1494" y="5693"/>
                  </a:cubicBezTo>
                  <a:cubicBezTo>
                    <a:pt x="1494" y="5706"/>
                    <a:pt x="1521" y="5703"/>
                    <a:pt x="1537" y="5696"/>
                  </a:cubicBezTo>
                  <a:lnTo>
                    <a:pt x="1537" y="5696"/>
                  </a:lnTo>
                  <a:cubicBezTo>
                    <a:pt x="1615" y="5693"/>
                    <a:pt x="1692" y="5693"/>
                    <a:pt x="1769" y="5683"/>
                  </a:cubicBezTo>
                  <a:cubicBezTo>
                    <a:pt x="1809" y="5679"/>
                    <a:pt x="1853" y="5686"/>
                    <a:pt x="1897" y="5686"/>
                  </a:cubicBezTo>
                  <a:cubicBezTo>
                    <a:pt x="1900" y="5709"/>
                    <a:pt x="1903" y="5733"/>
                    <a:pt x="1907" y="5756"/>
                  </a:cubicBezTo>
                  <a:lnTo>
                    <a:pt x="1907" y="5756"/>
                  </a:lnTo>
                  <a:cubicBezTo>
                    <a:pt x="1887" y="5763"/>
                    <a:pt x="1863" y="5767"/>
                    <a:pt x="1840" y="5767"/>
                  </a:cubicBezTo>
                  <a:cubicBezTo>
                    <a:pt x="1669" y="5784"/>
                    <a:pt x="1497" y="5794"/>
                    <a:pt x="1329" y="5807"/>
                  </a:cubicBezTo>
                  <a:cubicBezTo>
                    <a:pt x="1312" y="5807"/>
                    <a:pt x="1296" y="5807"/>
                    <a:pt x="1286" y="5813"/>
                  </a:cubicBezTo>
                  <a:cubicBezTo>
                    <a:pt x="1279" y="5813"/>
                    <a:pt x="1272" y="5813"/>
                    <a:pt x="1262" y="5813"/>
                  </a:cubicBezTo>
                  <a:cubicBezTo>
                    <a:pt x="1245" y="5813"/>
                    <a:pt x="1229" y="5813"/>
                    <a:pt x="1212" y="5813"/>
                  </a:cubicBezTo>
                  <a:cubicBezTo>
                    <a:pt x="1205" y="5810"/>
                    <a:pt x="1195" y="5810"/>
                    <a:pt x="1185" y="5813"/>
                  </a:cubicBezTo>
                  <a:cubicBezTo>
                    <a:pt x="1061" y="5820"/>
                    <a:pt x="937" y="5830"/>
                    <a:pt x="812" y="5841"/>
                  </a:cubicBezTo>
                  <a:cubicBezTo>
                    <a:pt x="779" y="5837"/>
                    <a:pt x="745" y="5844"/>
                    <a:pt x="712" y="5844"/>
                  </a:cubicBezTo>
                  <a:cubicBezTo>
                    <a:pt x="712" y="5844"/>
                    <a:pt x="708" y="5847"/>
                    <a:pt x="708" y="5851"/>
                  </a:cubicBezTo>
                  <a:cubicBezTo>
                    <a:pt x="692" y="5851"/>
                    <a:pt x="678" y="5851"/>
                    <a:pt x="665" y="5851"/>
                  </a:cubicBezTo>
                  <a:cubicBezTo>
                    <a:pt x="648" y="5847"/>
                    <a:pt x="641" y="5857"/>
                    <a:pt x="638" y="5867"/>
                  </a:cubicBezTo>
                  <a:cubicBezTo>
                    <a:pt x="638" y="5867"/>
                    <a:pt x="638" y="5871"/>
                    <a:pt x="638" y="5874"/>
                  </a:cubicBezTo>
                  <a:cubicBezTo>
                    <a:pt x="641" y="5871"/>
                    <a:pt x="645" y="5871"/>
                    <a:pt x="645" y="5867"/>
                  </a:cubicBezTo>
                  <a:cubicBezTo>
                    <a:pt x="665" y="5861"/>
                    <a:pt x="682" y="5861"/>
                    <a:pt x="702" y="5864"/>
                  </a:cubicBezTo>
                  <a:cubicBezTo>
                    <a:pt x="712" y="5867"/>
                    <a:pt x="725" y="5871"/>
                    <a:pt x="735" y="5867"/>
                  </a:cubicBezTo>
                  <a:cubicBezTo>
                    <a:pt x="745" y="5871"/>
                    <a:pt x="752" y="5871"/>
                    <a:pt x="759" y="5871"/>
                  </a:cubicBezTo>
                  <a:cubicBezTo>
                    <a:pt x="776" y="5871"/>
                    <a:pt x="789" y="5867"/>
                    <a:pt x="799" y="5861"/>
                  </a:cubicBezTo>
                  <a:cubicBezTo>
                    <a:pt x="799" y="5861"/>
                    <a:pt x="802" y="5864"/>
                    <a:pt x="809" y="5867"/>
                  </a:cubicBezTo>
                  <a:cubicBezTo>
                    <a:pt x="873" y="5881"/>
                    <a:pt x="940" y="5864"/>
                    <a:pt x="1007" y="5861"/>
                  </a:cubicBezTo>
                  <a:cubicBezTo>
                    <a:pt x="994" y="5864"/>
                    <a:pt x="980" y="5864"/>
                    <a:pt x="967" y="5867"/>
                  </a:cubicBezTo>
                  <a:cubicBezTo>
                    <a:pt x="947" y="5871"/>
                    <a:pt x="930" y="5877"/>
                    <a:pt x="910" y="5877"/>
                  </a:cubicBezTo>
                  <a:cubicBezTo>
                    <a:pt x="903" y="5877"/>
                    <a:pt x="896" y="5877"/>
                    <a:pt x="890" y="5881"/>
                  </a:cubicBezTo>
                  <a:cubicBezTo>
                    <a:pt x="886" y="5881"/>
                    <a:pt x="883" y="5881"/>
                    <a:pt x="883" y="5884"/>
                  </a:cubicBezTo>
                  <a:cubicBezTo>
                    <a:pt x="839" y="5877"/>
                    <a:pt x="799" y="5877"/>
                    <a:pt x="755" y="5888"/>
                  </a:cubicBezTo>
                  <a:cubicBezTo>
                    <a:pt x="755" y="5884"/>
                    <a:pt x="752" y="5884"/>
                    <a:pt x="752" y="5881"/>
                  </a:cubicBezTo>
                  <a:cubicBezTo>
                    <a:pt x="708" y="5867"/>
                    <a:pt x="662" y="5877"/>
                    <a:pt x="615" y="5874"/>
                  </a:cubicBezTo>
                  <a:cubicBezTo>
                    <a:pt x="587" y="5881"/>
                    <a:pt x="554" y="5874"/>
                    <a:pt x="530" y="5888"/>
                  </a:cubicBezTo>
                  <a:cubicBezTo>
                    <a:pt x="524" y="5891"/>
                    <a:pt x="520" y="5894"/>
                    <a:pt x="517" y="5898"/>
                  </a:cubicBezTo>
                  <a:lnTo>
                    <a:pt x="517" y="5898"/>
                  </a:lnTo>
                  <a:lnTo>
                    <a:pt x="517" y="5898"/>
                  </a:lnTo>
                  <a:cubicBezTo>
                    <a:pt x="477" y="5894"/>
                    <a:pt x="443" y="5904"/>
                    <a:pt x="406" y="5918"/>
                  </a:cubicBezTo>
                  <a:cubicBezTo>
                    <a:pt x="420" y="5928"/>
                    <a:pt x="443" y="5918"/>
                    <a:pt x="450" y="5934"/>
                  </a:cubicBezTo>
                  <a:cubicBezTo>
                    <a:pt x="447" y="5934"/>
                    <a:pt x="443" y="5938"/>
                    <a:pt x="437" y="5941"/>
                  </a:cubicBezTo>
                  <a:cubicBezTo>
                    <a:pt x="413" y="5945"/>
                    <a:pt x="390" y="5948"/>
                    <a:pt x="366" y="5955"/>
                  </a:cubicBezTo>
                  <a:cubicBezTo>
                    <a:pt x="349" y="5958"/>
                    <a:pt x="339" y="5965"/>
                    <a:pt x="343" y="5978"/>
                  </a:cubicBezTo>
                  <a:cubicBezTo>
                    <a:pt x="349" y="5988"/>
                    <a:pt x="363" y="5988"/>
                    <a:pt x="373" y="5988"/>
                  </a:cubicBezTo>
                  <a:cubicBezTo>
                    <a:pt x="396" y="5988"/>
                    <a:pt x="416" y="5988"/>
                    <a:pt x="437" y="5988"/>
                  </a:cubicBezTo>
                  <a:lnTo>
                    <a:pt x="440" y="5985"/>
                  </a:lnTo>
                  <a:cubicBezTo>
                    <a:pt x="494" y="5985"/>
                    <a:pt x="551" y="5991"/>
                    <a:pt x="601" y="5971"/>
                  </a:cubicBezTo>
                  <a:cubicBezTo>
                    <a:pt x="605" y="5985"/>
                    <a:pt x="621" y="5985"/>
                    <a:pt x="638" y="5981"/>
                  </a:cubicBezTo>
                  <a:cubicBezTo>
                    <a:pt x="651" y="5981"/>
                    <a:pt x="668" y="5968"/>
                    <a:pt x="685" y="5978"/>
                  </a:cubicBezTo>
                  <a:lnTo>
                    <a:pt x="685" y="5978"/>
                  </a:lnTo>
                  <a:cubicBezTo>
                    <a:pt x="685" y="5981"/>
                    <a:pt x="688" y="5981"/>
                    <a:pt x="692" y="5981"/>
                  </a:cubicBezTo>
                  <a:cubicBezTo>
                    <a:pt x="695" y="5981"/>
                    <a:pt x="695" y="5981"/>
                    <a:pt x="695" y="5978"/>
                  </a:cubicBezTo>
                  <a:cubicBezTo>
                    <a:pt x="698" y="5978"/>
                    <a:pt x="702" y="5978"/>
                    <a:pt x="705" y="5978"/>
                  </a:cubicBezTo>
                  <a:cubicBezTo>
                    <a:pt x="776" y="5968"/>
                    <a:pt x="846" y="5981"/>
                    <a:pt x="916" y="5968"/>
                  </a:cubicBezTo>
                  <a:cubicBezTo>
                    <a:pt x="920" y="5968"/>
                    <a:pt x="923" y="5968"/>
                    <a:pt x="930" y="5971"/>
                  </a:cubicBezTo>
                  <a:cubicBezTo>
                    <a:pt x="937" y="5971"/>
                    <a:pt x="947" y="5971"/>
                    <a:pt x="954" y="5971"/>
                  </a:cubicBezTo>
                  <a:cubicBezTo>
                    <a:pt x="967" y="5965"/>
                    <a:pt x="980" y="5965"/>
                    <a:pt x="994" y="5971"/>
                  </a:cubicBezTo>
                  <a:lnTo>
                    <a:pt x="994" y="5971"/>
                  </a:lnTo>
                  <a:cubicBezTo>
                    <a:pt x="1007" y="5968"/>
                    <a:pt x="1021" y="5965"/>
                    <a:pt x="1031" y="5961"/>
                  </a:cubicBezTo>
                  <a:lnTo>
                    <a:pt x="1031" y="5961"/>
                  </a:lnTo>
                  <a:lnTo>
                    <a:pt x="1031" y="5961"/>
                  </a:lnTo>
                  <a:cubicBezTo>
                    <a:pt x="1054" y="5961"/>
                    <a:pt x="1074" y="5961"/>
                    <a:pt x="1098" y="5961"/>
                  </a:cubicBezTo>
                  <a:cubicBezTo>
                    <a:pt x="1108" y="5961"/>
                    <a:pt x="1121" y="5961"/>
                    <a:pt x="1135" y="5961"/>
                  </a:cubicBezTo>
                  <a:lnTo>
                    <a:pt x="1135" y="5961"/>
                  </a:lnTo>
                  <a:lnTo>
                    <a:pt x="1135" y="5961"/>
                  </a:lnTo>
                  <a:cubicBezTo>
                    <a:pt x="1145" y="5961"/>
                    <a:pt x="1151" y="5961"/>
                    <a:pt x="1162" y="5961"/>
                  </a:cubicBezTo>
                  <a:cubicBezTo>
                    <a:pt x="1209" y="5961"/>
                    <a:pt x="1255" y="5961"/>
                    <a:pt x="1302" y="5958"/>
                  </a:cubicBezTo>
                  <a:lnTo>
                    <a:pt x="1306" y="5955"/>
                  </a:lnTo>
                  <a:lnTo>
                    <a:pt x="1306" y="5951"/>
                  </a:lnTo>
                  <a:cubicBezTo>
                    <a:pt x="1323" y="5958"/>
                    <a:pt x="1340" y="5958"/>
                    <a:pt x="1356" y="5955"/>
                  </a:cubicBezTo>
                  <a:cubicBezTo>
                    <a:pt x="1366" y="5951"/>
                    <a:pt x="1380" y="5951"/>
                    <a:pt x="1393" y="5951"/>
                  </a:cubicBezTo>
                  <a:cubicBezTo>
                    <a:pt x="1450" y="5955"/>
                    <a:pt x="1504" y="5941"/>
                    <a:pt x="1561" y="5941"/>
                  </a:cubicBezTo>
                  <a:cubicBezTo>
                    <a:pt x="1568" y="5938"/>
                    <a:pt x="1578" y="5938"/>
                    <a:pt x="1588" y="5934"/>
                  </a:cubicBezTo>
                  <a:cubicBezTo>
                    <a:pt x="1591" y="5931"/>
                    <a:pt x="1594" y="5928"/>
                    <a:pt x="1598" y="5921"/>
                  </a:cubicBezTo>
                  <a:lnTo>
                    <a:pt x="1598" y="5918"/>
                  </a:lnTo>
                  <a:cubicBezTo>
                    <a:pt x="1554" y="5921"/>
                    <a:pt x="1511" y="5921"/>
                    <a:pt x="1470" y="5934"/>
                  </a:cubicBezTo>
                  <a:lnTo>
                    <a:pt x="1470" y="5934"/>
                  </a:lnTo>
                  <a:lnTo>
                    <a:pt x="1470" y="5934"/>
                  </a:lnTo>
                  <a:cubicBezTo>
                    <a:pt x="1467" y="5934"/>
                    <a:pt x="1460" y="5931"/>
                    <a:pt x="1457" y="5934"/>
                  </a:cubicBezTo>
                  <a:cubicBezTo>
                    <a:pt x="1460" y="5934"/>
                    <a:pt x="1460" y="5934"/>
                    <a:pt x="1464" y="5934"/>
                  </a:cubicBezTo>
                  <a:cubicBezTo>
                    <a:pt x="1464" y="5934"/>
                    <a:pt x="1464" y="5938"/>
                    <a:pt x="1460" y="5934"/>
                  </a:cubicBezTo>
                  <a:lnTo>
                    <a:pt x="1457" y="5934"/>
                  </a:lnTo>
                  <a:cubicBezTo>
                    <a:pt x="1454" y="5931"/>
                    <a:pt x="1450" y="5931"/>
                    <a:pt x="1444" y="5934"/>
                  </a:cubicBezTo>
                  <a:lnTo>
                    <a:pt x="1444" y="5934"/>
                  </a:lnTo>
                  <a:cubicBezTo>
                    <a:pt x="1433" y="5934"/>
                    <a:pt x="1420" y="5934"/>
                    <a:pt x="1407" y="5934"/>
                  </a:cubicBezTo>
                  <a:cubicBezTo>
                    <a:pt x="1400" y="5934"/>
                    <a:pt x="1390" y="5934"/>
                    <a:pt x="1380" y="5934"/>
                  </a:cubicBezTo>
                  <a:cubicBezTo>
                    <a:pt x="1376" y="5934"/>
                    <a:pt x="1376" y="5938"/>
                    <a:pt x="1376" y="5941"/>
                  </a:cubicBezTo>
                  <a:cubicBezTo>
                    <a:pt x="1353" y="5934"/>
                    <a:pt x="1333" y="5938"/>
                    <a:pt x="1309" y="5938"/>
                  </a:cubicBezTo>
                  <a:cubicBezTo>
                    <a:pt x="1306" y="5941"/>
                    <a:pt x="1302" y="5941"/>
                    <a:pt x="1302" y="5945"/>
                  </a:cubicBezTo>
                  <a:cubicBezTo>
                    <a:pt x="1296" y="5945"/>
                    <a:pt x="1293" y="5945"/>
                    <a:pt x="1286" y="5945"/>
                  </a:cubicBezTo>
                  <a:cubicBezTo>
                    <a:pt x="1276" y="5941"/>
                    <a:pt x="1266" y="5941"/>
                    <a:pt x="1252" y="5938"/>
                  </a:cubicBezTo>
                  <a:cubicBezTo>
                    <a:pt x="1249" y="5934"/>
                    <a:pt x="1242" y="5934"/>
                    <a:pt x="1235" y="5934"/>
                  </a:cubicBezTo>
                  <a:cubicBezTo>
                    <a:pt x="1212" y="5934"/>
                    <a:pt x="1185" y="5928"/>
                    <a:pt x="1168" y="5945"/>
                  </a:cubicBezTo>
                  <a:cubicBezTo>
                    <a:pt x="1168" y="5941"/>
                    <a:pt x="1165" y="5934"/>
                    <a:pt x="1162" y="5931"/>
                  </a:cubicBezTo>
                  <a:lnTo>
                    <a:pt x="1162" y="5931"/>
                  </a:lnTo>
                  <a:cubicBezTo>
                    <a:pt x="1178" y="5931"/>
                    <a:pt x="1195" y="5931"/>
                    <a:pt x="1212" y="5931"/>
                  </a:cubicBezTo>
                  <a:lnTo>
                    <a:pt x="1212" y="5931"/>
                  </a:lnTo>
                  <a:cubicBezTo>
                    <a:pt x="1215" y="5931"/>
                    <a:pt x="1219" y="5931"/>
                    <a:pt x="1222" y="5931"/>
                  </a:cubicBezTo>
                  <a:cubicBezTo>
                    <a:pt x="1225" y="5931"/>
                    <a:pt x="1229" y="5931"/>
                    <a:pt x="1235" y="5928"/>
                  </a:cubicBezTo>
                  <a:cubicBezTo>
                    <a:pt x="1249" y="5934"/>
                    <a:pt x="1262" y="5934"/>
                    <a:pt x="1279" y="5924"/>
                  </a:cubicBezTo>
                  <a:cubicBezTo>
                    <a:pt x="1283" y="5924"/>
                    <a:pt x="1289" y="5924"/>
                    <a:pt x="1293" y="5924"/>
                  </a:cubicBezTo>
                  <a:cubicBezTo>
                    <a:pt x="1299" y="5924"/>
                    <a:pt x="1309" y="5928"/>
                    <a:pt x="1319" y="5928"/>
                  </a:cubicBezTo>
                  <a:cubicBezTo>
                    <a:pt x="1430" y="5931"/>
                    <a:pt x="1541" y="5908"/>
                    <a:pt x="1652" y="5898"/>
                  </a:cubicBezTo>
                  <a:cubicBezTo>
                    <a:pt x="1665" y="5894"/>
                    <a:pt x="1679" y="5891"/>
                    <a:pt x="1689" y="5888"/>
                  </a:cubicBezTo>
                  <a:lnTo>
                    <a:pt x="1689" y="5888"/>
                  </a:lnTo>
                  <a:lnTo>
                    <a:pt x="1689" y="5888"/>
                  </a:lnTo>
                  <a:cubicBezTo>
                    <a:pt x="1712" y="5891"/>
                    <a:pt x="1736" y="5891"/>
                    <a:pt x="1756" y="5881"/>
                  </a:cubicBezTo>
                  <a:lnTo>
                    <a:pt x="1756" y="5881"/>
                  </a:lnTo>
                  <a:cubicBezTo>
                    <a:pt x="1803" y="5877"/>
                    <a:pt x="1850" y="5874"/>
                    <a:pt x="1897" y="5871"/>
                  </a:cubicBezTo>
                  <a:lnTo>
                    <a:pt x="1897" y="5871"/>
                  </a:lnTo>
                  <a:cubicBezTo>
                    <a:pt x="1903" y="5861"/>
                    <a:pt x="1923" y="5867"/>
                    <a:pt x="1920" y="5881"/>
                  </a:cubicBezTo>
                  <a:lnTo>
                    <a:pt x="1917" y="5884"/>
                  </a:lnTo>
                  <a:lnTo>
                    <a:pt x="1917" y="5884"/>
                  </a:lnTo>
                  <a:lnTo>
                    <a:pt x="1917" y="5888"/>
                  </a:lnTo>
                  <a:cubicBezTo>
                    <a:pt x="1917" y="5888"/>
                    <a:pt x="1917" y="5891"/>
                    <a:pt x="1917" y="5894"/>
                  </a:cubicBezTo>
                  <a:lnTo>
                    <a:pt x="1917" y="5898"/>
                  </a:lnTo>
                  <a:cubicBezTo>
                    <a:pt x="1907" y="5941"/>
                    <a:pt x="1920" y="5991"/>
                    <a:pt x="1907" y="6035"/>
                  </a:cubicBezTo>
                  <a:cubicBezTo>
                    <a:pt x="1917" y="6032"/>
                    <a:pt x="1927" y="6028"/>
                    <a:pt x="1937" y="6025"/>
                  </a:cubicBezTo>
                  <a:lnTo>
                    <a:pt x="1937" y="6025"/>
                  </a:lnTo>
                  <a:lnTo>
                    <a:pt x="1940" y="6022"/>
                  </a:lnTo>
                  <a:cubicBezTo>
                    <a:pt x="1944" y="6022"/>
                    <a:pt x="1944" y="6022"/>
                    <a:pt x="1947" y="6022"/>
                  </a:cubicBezTo>
                  <a:lnTo>
                    <a:pt x="1947" y="6022"/>
                  </a:lnTo>
                  <a:cubicBezTo>
                    <a:pt x="1964" y="6015"/>
                    <a:pt x="1980" y="6005"/>
                    <a:pt x="1996" y="5998"/>
                  </a:cubicBezTo>
                  <a:cubicBezTo>
                    <a:pt x="2020" y="5985"/>
                    <a:pt x="2047" y="5961"/>
                    <a:pt x="2074" y="5958"/>
                  </a:cubicBezTo>
                  <a:cubicBezTo>
                    <a:pt x="2080" y="5958"/>
                    <a:pt x="2084" y="5958"/>
                    <a:pt x="2087" y="5958"/>
                  </a:cubicBezTo>
                  <a:cubicBezTo>
                    <a:pt x="2087" y="5955"/>
                    <a:pt x="2090" y="5955"/>
                    <a:pt x="2090" y="5951"/>
                  </a:cubicBezTo>
                  <a:cubicBezTo>
                    <a:pt x="2094" y="5955"/>
                    <a:pt x="2100" y="5958"/>
                    <a:pt x="2104" y="5961"/>
                  </a:cubicBezTo>
                  <a:cubicBezTo>
                    <a:pt x="2107" y="5961"/>
                    <a:pt x="2111" y="5965"/>
                    <a:pt x="2117" y="5968"/>
                  </a:cubicBezTo>
                  <a:cubicBezTo>
                    <a:pt x="2121" y="5971"/>
                    <a:pt x="2124" y="5975"/>
                    <a:pt x="2127" y="5975"/>
                  </a:cubicBezTo>
                  <a:lnTo>
                    <a:pt x="2127" y="5978"/>
                  </a:lnTo>
                  <a:cubicBezTo>
                    <a:pt x="2151" y="5991"/>
                    <a:pt x="2178" y="6008"/>
                    <a:pt x="2208" y="6018"/>
                  </a:cubicBezTo>
                  <a:cubicBezTo>
                    <a:pt x="2218" y="5961"/>
                    <a:pt x="2208" y="5904"/>
                    <a:pt x="2208" y="5844"/>
                  </a:cubicBezTo>
                  <a:cubicBezTo>
                    <a:pt x="2208" y="5841"/>
                    <a:pt x="2211" y="5834"/>
                    <a:pt x="2218" y="5834"/>
                  </a:cubicBezTo>
                  <a:cubicBezTo>
                    <a:pt x="2225" y="5834"/>
                    <a:pt x="2231" y="5834"/>
                    <a:pt x="2235" y="5834"/>
                  </a:cubicBezTo>
                  <a:cubicBezTo>
                    <a:pt x="2241" y="5830"/>
                    <a:pt x="2248" y="5830"/>
                    <a:pt x="2255" y="5830"/>
                  </a:cubicBezTo>
                  <a:cubicBezTo>
                    <a:pt x="2258" y="5827"/>
                    <a:pt x="2258" y="5827"/>
                    <a:pt x="2258" y="5824"/>
                  </a:cubicBezTo>
                  <a:lnTo>
                    <a:pt x="2258" y="5824"/>
                  </a:lnTo>
                  <a:cubicBezTo>
                    <a:pt x="2308" y="5824"/>
                    <a:pt x="2359" y="5824"/>
                    <a:pt x="2409" y="5820"/>
                  </a:cubicBezTo>
                  <a:cubicBezTo>
                    <a:pt x="2413" y="5820"/>
                    <a:pt x="2413" y="5820"/>
                    <a:pt x="2413" y="5820"/>
                  </a:cubicBezTo>
                  <a:cubicBezTo>
                    <a:pt x="2426" y="5834"/>
                    <a:pt x="2443" y="5827"/>
                    <a:pt x="2460" y="5824"/>
                  </a:cubicBezTo>
                  <a:cubicBezTo>
                    <a:pt x="2453" y="5834"/>
                    <a:pt x="2433" y="5824"/>
                    <a:pt x="2423" y="5841"/>
                  </a:cubicBezTo>
                  <a:cubicBezTo>
                    <a:pt x="2463" y="5851"/>
                    <a:pt x="2500" y="5847"/>
                    <a:pt x="2540" y="5844"/>
                  </a:cubicBezTo>
                  <a:cubicBezTo>
                    <a:pt x="2634" y="5841"/>
                    <a:pt x="2728" y="5841"/>
                    <a:pt x="2825" y="5841"/>
                  </a:cubicBezTo>
                  <a:lnTo>
                    <a:pt x="2825" y="5841"/>
                  </a:lnTo>
                  <a:lnTo>
                    <a:pt x="2825" y="5841"/>
                  </a:lnTo>
                  <a:cubicBezTo>
                    <a:pt x="2829" y="5841"/>
                    <a:pt x="2832" y="5841"/>
                    <a:pt x="2836" y="5841"/>
                  </a:cubicBezTo>
                  <a:lnTo>
                    <a:pt x="2836" y="5841"/>
                  </a:lnTo>
                  <a:lnTo>
                    <a:pt x="2836" y="5841"/>
                  </a:lnTo>
                  <a:cubicBezTo>
                    <a:pt x="2842" y="5841"/>
                    <a:pt x="2846" y="5841"/>
                    <a:pt x="2849" y="5841"/>
                  </a:cubicBezTo>
                  <a:lnTo>
                    <a:pt x="2849" y="5841"/>
                  </a:lnTo>
                  <a:lnTo>
                    <a:pt x="2849" y="5841"/>
                  </a:lnTo>
                  <a:cubicBezTo>
                    <a:pt x="2859" y="5844"/>
                    <a:pt x="2866" y="5844"/>
                    <a:pt x="2876" y="5841"/>
                  </a:cubicBezTo>
                  <a:cubicBezTo>
                    <a:pt x="2889" y="5841"/>
                    <a:pt x="2903" y="5841"/>
                    <a:pt x="2916" y="5841"/>
                  </a:cubicBezTo>
                  <a:lnTo>
                    <a:pt x="2919" y="5837"/>
                  </a:lnTo>
                  <a:cubicBezTo>
                    <a:pt x="2923" y="5837"/>
                    <a:pt x="2926" y="5841"/>
                    <a:pt x="2929" y="5841"/>
                  </a:cubicBezTo>
                  <a:cubicBezTo>
                    <a:pt x="2940" y="5837"/>
                    <a:pt x="2953" y="5837"/>
                    <a:pt x="2963" y="5837"/>
                  </a:cubicBezTo>
                  <a:cubicBezTo>
                    <a:pt x="2970" y="5834"/>
                    <a:pt x="2973" y="5834"/>
                    <a:pt x="2976" y="5830"/>
                  </a:cubicBezTo>
                  <a:cubicBezTo>
                    <a:pt x="3007" y="5830"/>
                    <a:pt x="3037" y="5830"/>
                    <a:pt x="3071" y="5834"/>
                  </a:cubicBezTo>
                  <a:cubicBezTo>
                    <a:pt x="3124" y="5830"/>
                    <a:pt x="3181" y="5824"/>
                    <a:pt x="3235" y="5820"/>
                  </a:cubicBezTo>
                  <a:lnTo>
                    <a:pt x="3235" y="5820"/>
                  </a:lnTo>
                  <a:lnTo>
                    <a:pt x="3235" y="5820"/>
                  </a:lnTo>
                  <a:cubicBezTo>
                    <a:pt x="3245" y="5820"/>
                    <a:pt x="3255" y="5820"/>
                    <a:pt x="3265" y="5820"/>
                  </a:cubicBezTo>
                  <a:cubicBezTo>
                    <a:pt x="3272" y="5820"/>
                    <a:pt x="3279" y="5824"/>
                    <a:pt x="3289" y="5824"/>
                  </a:cubicBezTo>
                  <a:cubicBezTo>
                    <a:pt x="3336" y="5824"/>
                    <a:pt x="3386" y="5824"/>
                    <a:pt x="3433" y="5807"/>
                  </a:cubicBezTo>
                  <a:cubicBezTo>
                    <a:pt x="3359" y="5807"/>
                    <a:pt x="3285" y="5807"/>
                    <a:pt x="3211" y="5807"/>
                  </a:cubicBezTo>
                  <a:lnTo>
                    <a:pt x="3215" y="5807"/>
                  </a:lnTo>
                  <a:lnTo>
                    <a:pt x="3211" y="5807"/>
                  </a:lnTo>
                  <a:cubicBezTo>
                    <a:pt x="3134" y="5810"/>
                    <a:pt x="3057" y="5810"/>
                    <a:pt x="2980" y="5813"/>
                  </a:cubicBezTo>
                  <a:cubicBezTo>
                    <a:pt x="2966" y="5810"/>
                    <a:pt x="2953" y="5810"/>
                    <a:pt x="2940" y="5817"/>
                  </a:cubicBezTo>
                  <a:lnTo>
                    <a:pt x="2940" y="5817"/>
                  </a:lnTo>
                  <a:lnTo>
                    <a:pt x="2940" y="5817"/>
                  </a:lnTo>
                  <a:cubicBezTo>
                    <a:pt x="2909" y="5813"/>
                    <a:pt x="2876" y="5810"/>
                    <a:pt x="2846" y="5820"/>
                  </a:cubicBezTo>
                  <a:cubicBezTo>
                    <a:pt x="2839" y="5820"/>
                    <a:pt x="2836" y="5820"/>
                    <a:pt x="2829" y="5820"/>
                  </a:cubicBezTo>
                  <a:lnTo>
                    <a:pt x="2829" y="5820"/>
                  </a:lnTo>
                  <a:cubicBezTo>
                    <a:pt x="2815" y="5817"/>
                    <a:pt x="2805" y="5813"/>
                    <a:pt x="2795" y="5820"/>
                  </a:cubicBezTo>
                  <a:cubicBezTo>
                    <a:pt x="2789" y="5820"/>
                    <a:pt x="2782" y="5820"/>
                    <a:pt x="2775" y="5820"/>
                  </a:cubicBezTo>
                  <a:lnTo>
                    <a:pt x="2775" y="5820"/>
                  </a:lnTo>
                  <a:cubicBezTo>
                    <a:pt x="2755" y="5813"/>
                    <a:pt x="2738" y="5813"/>
                    <a:pt x="2718" y="5820"/>
                  </a:cubicBezTo>
                  <a:cubicBezTo>
                    <a:pt x="2658" y="5824"/>
                    <a:pt x="2597" y="5824"/>
                    <a:pt x="2537" y="5824"/>
                  </a:cubicBezTo>
                  <a:cubicBezTo>
                    <a:pt x="2523" y="5824"/>
                    <a:pt x="2510" y="5824"/>
                    <a:pt x="2503" y="5813"/>
                  </a:cubicBezTo>
                  <a:lnTo>
                    <a:pt x="2503" y="5813"/>
                  </a:lnTo>
                  <a:cubicBezTo>
                    <a:pt x="2557" y="5807"/>
                    <a:pt x="2614" y="5804"/>
                    <a:pt x="2668" y="5797"/>
                  </a:cubicBezTo>
                  <a:cubicBezTo>
                    <a:pt x="2711" y="5797"/>
                    <a:pt x="2758" y="5797"/>
                    <a:pt x="2799" y="5787"/>
                  </a:cubicBezTo>
                  <a:lnTo>
                    <a:pt x="2799" y="5787"/>
                  </a:lnTo>
                  <a:cubicBezTo>
                    <a:pt x="2839" y="5787"/>
                    <a:pt x="2879" y="5787"/>
                    <a:pt x="2916" y="5777"/>
                  </a:cubicBezTo>
                  <a:cubicBezTo>
                    <a:pt x="2923" y="5780"/>
                    <a:pt x="2926" y="5780"/>
                    <a:pt x="2926" y="5777"/>
                  </a:cubicBezTo>
                  <a:cubicBezTo>
                    <a:pt x="2946" y="5777"/>
                    <a:pt x="2966" y="5780"/>
                    <a:pt x="2983" y="5770"/>
                  </a:cubicBezTo>
                  <a:cubicBezTo>
                    <a:pt x="3107" y="5763"/>
                    <a:pt x="3232" y="5756"/>
                    <a:pt x="3352" y="5750"/>
                  </a:cubicBezTo>
                  <a:cubicBezTo>
                    <a:pt x="3393" y="5746"/>
                    <a:pt x="3436" y="5750"/>
                    <a:pt x="3477" y="5740"/>
                  </a:cubicBezTo>
                  <a:lnTo>
                    <a:pt x="3477" y="5740"/>
                  </a:lnTo>
                  <a:lnTo>
                    <a:pt x="3477" y="5740"/>
                  </a:lnTo>
                  <a:cubicBezTo>
                    <a:pt x="3480" y="5743"/>
                    <a:pt x="3480" y="5743"/>
                    <a:pt x="3480" y="5743"/>
                  </a:cubicBezTo>
                  <a:cubicBezTo>
                    <a:pt x="3483" y="5743"/>
                    <a:pt x="3483" y="5743"/>
                    <a:pt x="3483" y="5743"/>
                  </a:cubicBezTo>
                  <a:cubicBezTo>
                    <a:pt x="3493" y="5746"/>
                    <a:pt x="3510" y="5736"/>
                    <a:pt x="3520" y="5746"/>
                  </a:cubicBezTo>
                  <a:cubicBezTo>
                    <a:pt x="3540" y="5760"/>
                    <a:pt x="3561" y="5770"/>
                    <a:pt x="3574" y="5787"/>
                  </a:cubicBezTo>
                  <a:cubicBezTo>
                    <a:pt x="3577" y="5787"/>
                    <a:pt x="3581" y="5790"/>
                    <a:pt x="3581" y="5790"/>
                  </a:cubicBezTo>
                  <a:cubicBezTo>
                    <a:pt x="3581" y="5794"/>
                    <a:pt x="3581" y="5797"/>
                    <a:pt x="3581" y="5800"/>
                  </a:cubicBezTo>
                  <a:cubicBezTo>
                    <a:pt x="3584" y="5813"/>
                    <a:pt x="3581" y="5830"/>
                    <a:pt x="3611" y="5834"/>
                  </a:cubicBezTo>
                  <a:lnTo>
                    <a:pt x="3611" y="5830"/>
                  </a:lnTo>
                  <a:lnTo>
                    <a:pt x="3611" y="5830"/>
                  </a:lnTo>
                  <a:lnTo>
                    <a:pt x="3611" y="5830"/>
                  </a:lnTo>
                  <a:cubicBezTo>
                    <a:pt x="3611" y="5834"/>
                    <a:pt x="3614" y="5837"/>
                    <a:pt x="3614" y="5841"/>
                  </a:cubicBezTo>
                  <a:lnTo>
                    <a:pt x="3614" y="5841"/>
                  </a:lnTo>
                  <a:cubicBezTo>
                    <a:pt x="3614" y="5844"/>
                    <a:pt x="3618" y="5847"/>
                    <a:pt x="3618" y="5851"/>
                  </a:cubicBezTo>
                  <a:cubicBezTo>
                    <a:pt x="3621" y="5857"/>
                    <a:pt x="3624" y="5861"/>
                    <a:pt x="3628" y="5867"/>
                  </a:cubicBezTo>
                  <a:cubicBezTo>
                    <a:pt x="3628" y="5871"/>
                    <a:pt x="3631" y="5874"/>
                    <a:pt x="3631" y="5877"/>
                  </a:cubicBezTo>
                  <a:cubicBezTo>
                    <a:pt x="3634" y="5888"/>
                    <a:pt x="3634" y="5898"/>
                    <a:pt x="3634" y="5908"/>
                  </a:cubicBezTo>
                  <a:cubicBezTo>
                    <a:pt x="3654" y="5968"/>
                    <a:pt x="3641" y="6025"/>
                    <a:pt x="3618" y="6082"/>
                  </a:cubicBezTo>
                  <a:cubicBezTo>
                    <a:pt x="3614" y="6089"/>
                    <a:pt x="3611" y="6092"/>
                    <a:pt x="3607" y="6099"/>
                  </a:cubicBezTo>
                  <a:cubicBezTo>
                    <a:pt x="3604" y="6102"/>
                    <a:pt x="3604" y="6106"/>
                    <a:pt x="3601" y="6109"/>
                  </a:cubicBezTo>
                  <a:cubicBezTo>
                    <a:pt x="3601" y="6112"/>
                    <a:pt x="3597" y="6116"/>
                    <a:pt x="3597" y="6119"/>
                  </a:cubicBezTo>
                  <a:cubicBezTo>
                    <a:pt x="3597" y="6123"/>
                    <a:pt x="3597" y="6123"/>
                    <a:pt x="3597" y="6126"/>
                  </a:cubicBezTo>
                  <a:lnTo>
                    <a:pt x="3597" y="6126"/>
                  </a:lnTo>
                  <a:cubicBezTo>
                    <a:pt x="3594" y="6126"/>
                    <a:pt x="3594" y="6126"/>
                    <a:pt x="3594" y="6123"/>
                  </a:cubicBezTo>
                  <a:cubicBezTo>
                    <a:pt x="3567" y="6119"/>
                    <a:pt x="3554" y="6133"/>
                    <a:pt x="3534" y="6139"/>
                  </a:cubicBezTo>
                  <a:cubicBezTo>
                    <a:pt x="3530" y="6143"/>
                    <a:pt x="3524" y="6146"/>
                    <a:pt x="3524" y="6149"/>
                  </a:cubicBezTo>
                  <a:cubicBezTo>
                    <a:pt x="3514" y="6146"/>
                    <a:pt x="3500" y="6146"/>
                    <a:pt x="3490" y="6146"/>
                  </a:cubicBezTo>
                  <a:cubicBezTo>
                    <a:pt x="3470" y="6149"/>
                    <a:pt x="3453" y="6159"/>
                    <a:pt x="3436" y="6152"/>
                  </a:cubicBezTo>
                  <a:cubicBezTo>
                    <a:pt x="3429" y="6149"/>
                    <a:pt x="3423" y="6149"/>
                    <a:pt x="3419" y="6149"/>
                  </a:cubicBezTo>
                  <a:cubicBezTo>
                    <a:pt x="3416" y="6152"/>
                    <a:pt x="3416" y="6152"/>
                    <a:pt x="3413" y="6152"/>
                  </a:cubicBezTo>
                  <a:cubicBezTo>
                    <a:pt x="3413" y="6152"/>
                    <a:pt x="3413" y="6149"/>
                    <a:pt x="3409" y="6149"/>
                  </a:cubicBezTo>
                  <a:cubicBezTo>
                    <a:pt x="3393" y="6143"/>
                    <a:pt x="3372" y="6139"/>
                    <a:pt x="3356" y="6143"/>
                  </a:cubicBezTo>
                  <a:cubicBezTo>
                    <a:pt x="3379" y="6133"/>
                    <a:pt x="3406" y="6136"/>
                    <a:pt x="3433" y="6136"/>
                  </a:cubicBezTo>
                  <a:cubicBezTo>
                    <a:pt x="3429" y="6136"/>
                    <a:pt x="3429" y="6136"/>
                    <a:pt x="3429" y="6136"/>
                  </a:cubicBezTo>
                  <a:cubicBezTo>
                    <a:pt x="3440" y="6136"/>
                    <a:pt x="3446" y="6136"/>
                    <a:pt x="3457" y="6136"/>
                  </a:cubicBezTo>
                  <a:cubicBezTo>
                    <a:pt x="3517" y="6129"/>
                    <a:pt x="3540" y="6099"/>
                    <a:pt x="3561" y="6062"/>
                  </a:cubicBezTo>
                  <a:cubicBezTo>
                    <a:pt x="3584" y="6028"/>
                    <a:pt x="3591" y="5995"/>
                    <a:pt x="3577" y="5958"/>
                  </a:cubicBezTo>
                  <a:cubicBezTo>
                    <a:pt x="3571" y="5941"/>
                    <a:pt x="3561" y="5928"/>
                    <a:pt x="3564" y="5911"/>
                  </a:cubicBezTo>
                  <a:cubicBezTo>
                    <a:pt x="3571" y="5891"/>
                    <a:pt x="3544" y="5888"/>
                    <a:pt x="3534" y="5877"/>
                  </a:cubicBezTo>
                  <a:lnTo>
                    <a:pt x="3534" y="5877"/>
                  </a:lnTo>
                  <a:cubicBezTo>
                    <a:pt x="3534" y="5874"/>
                    <a:pt x="3530" y="5867"/>
                    <a:pt x="3524" y="5867"/>
                  </a:cubicBezTo>
                  <a:cubicBezTo>
                    <a:pt x="3524" y="5864"/>
                    <a:pt x="3520" y="5861"/>
                    <a:pt x="3517" y="5861"/>
                  </a:cubicBezTo>
                  <a:lnTo>
                    <a:pt x="3517" y="5861"/>
                  </a:lnTo>
                  <a:lnTo>
                    <a:pt x="3517" y="5861"/>
                  </a:lnTo>
                  <a:cubicBezTo>
                    <a:pt x="3517" y="5857"/>
                    <a:pt x="3514" y="5854"/>
                    <a:pt x="3507" y="5854"/>
                  </a:cubicBezTo>
                  <a:cubicBezTo>
                    <a:pt x="3507" y="5851"/>
                    <a:pt x="3507" y="5851"/>
                    <a:pt x="3507" y="5851"/>
                  </a:cubicBezTo>
                  <a:lnTo>
                    <a:pt x="3507" y="5851"/>
                  </a:lnTo>
                  <a:lnTo>
                    <a:pt x="3507" y="5851"/>
                  </a:lnTo>
                  <a:cubicBezTo>
                    <a:pt x="3500" y="5844"/>
                    <a:pt x="3493" y="5837"/>
                    <a:pt x="3483" y="5834"/>
                  </a:cubicBezTo>
                  <a:cubicBezTo>
                    <a:pt x="3473" y="5827"/>
                    <a:pt x="3460" y="5820"/>
                    <a:pt x="3450" y="5830"/>
                  </a:cubicBezTo>
                  <a:cubicBezTo>
                    <a:pt x="3443" y="5837"/>
                    <a:pt x="3453" y="5844"/>
                    <a:pt x="3457" y="5851"/>
                  </a:cubicBezTo>
                  <a:cubicBezTo>
                    <a:pt x="3473" y="5861"/>
                    <a:pt x="3443" y="5861"/>
                    <a:pt x="3446" y="5867"/>
                  </a:cubicBezTo>
                  <a:cubicBezTo>
                    <a:pt x="3463" y="5867"/>
                    <a:pt x="3480" y="5867"/>
                    <a:pt x="3493" y="5871"/>
                  </a:cubicBezTo>
                  <a:cubicBezTo>
                    <a:pt x="3493" y="5871"/>
                    <a:pt x="3497" y="5874"/>
                    <a:pt x="3497" y="5877"/>
                  </a:cubicBezTo>
                  <a:lnTo>
                    <a:pt x="3500" y="5877"/>
                  </a:lnTo>
                  <a:cubicBezTo>
                    <a:pt x="3500" y="5881"/>
                    <a:pt x="3504" y="5881"/>
                    <a:pt x="3500" y="5884"/>
                  </a:cubicBezTo>
                  <a:cubicBezTo>
                    <a:pt x="3500" y="5888"/>
                    <a:pt x="3504" y="5891"/>
                    <a:pt x="3504" y="5894"/>
                  </a:cubicBezTo>
                  <a:cubicBezTo>
                    <a:pt x="3507" y="5898"/>
                    <a:pt x="3507" y="5898"/>
                    <a:pt x="3510" y="5901"/>
                  </a:cubicBezTo>
                  <a:cubicBezTo>
                    <a:pt x="3510" y="5904"/>
                    <a:pt x="3510" y="5904"/>
                    <a:pt x="3510" y="5904"/>
                  </a:cubicBezTo>
                  <a:lnTo>
                    <a:pt x="3514" y="5904"/>
                  </a:lnTo>
                  <a:lnTo>
                    <a:pt x="3514" y="5908"/>
                  </a:lnTo>
                  <a:cubicBezTo>
                    <a:pt x="3517" y="5911"/>
                    <a:pt x="3517" y="5911"/>
                    <a:pt x="3524" y="5914"/>
                  </a:cubicBezTo>
                  <a:cubicBezTo>
                    <a:pt x="3550" y="5968"/>
                    <a:pt x="3574" y="5981"/>
                    <a:pt x="3460" y="5988"/>
                  </a:cubicBezTo>
                  <a:cubicBezTo>
                    <a:pt x="3443" y="5988"/>
                    <a:pt x="3423" y="5988"/>
                    <a:pt x="3406" y="5988"/>
                  </a:cubicBezTo>
                  <a:cubicBezTo>
                    <a:pt x="3349" y="5988"/>
                    <a:pt x="3292" y="5988"/>
                    <a:pt x="3238" y="5988"/>
                  </a:cubicBezTo>
                  <a:cubicBezTo>
                    <a:pt x="3161" y="5988"/>
                    <a:pt x="3081" y="5988"/>
                    <a:pt x="3003" y="5991"/>
                  </a:cubicBezTo>
                  <a:cubicBezTo>
                    <a:pt x="3007" y="5988"/>
                    <a:pt x="3007" y="5988"/>
                    <a:pt x="3007" y="5988"/>
                  </a:cubicBezTo>
                  <a:cubicBezTo>
                    <a:pt x="2993" y="5988"/>
                    <a:pt x="2980" y="5988"/>
                    <a:pt x="2966" y="5988"/>
                  </a:cubicBezTo>
                  <a:cubicBezTo>
                    <a:pt x="2956" y="5995"/>
                    <a:pt x="2950" y="5998"/>
                    <a:pt x="2943" y="6005"/>
                  </a:cubicBezTo>
                  <a:cubicBezTo>
                    <a:pt x="2950" y="6008"/>
                    <a:pt x="2956" y="6008"/>
                    <a:pt x="2963" y="6008"/>
                  </a:cubicBezTo>
                  <a:cubicBezTo>
                    <a:pt x="2956" y="6008"/>
                    <a:pt x="2946" y="6012"/>
                    <a:pt x="2940" y="6015"/>
                  </a:cubicBezTo>
                  <a:cubicBezTo>
                    <a:pt x="2899" y="6012"/>
                    <a:pt x="2862" y="6032"/>
                    <a:pt x="2822" y="6022"/>
                  </a:cubicBezTo>
                  <a:cubicBezTo>
                    <a:pt x="2856" y="6035"/>
                    <a:pt x="2933" y="6035"/>
                    <a:pt x="2990" y="6025"/>
                  </a:cubicBezTo>
                  <a:cubicBezTo>
                    <a:pt x="3047" y="6038"/>
                    <a:pt x="3104" y="6032"/>
                    <a:pt x="3161" y="6035"/>
                  </a:cubicBezTo>
                  <a:cubicBezTo>
                    <a:pt x="3245" y="6035"/>
                    <a:pt x="3329" y="6035"/>
                    <a:pt x="3416" y="6035"/>
                  </a:cubicBezTo>
                  <a:cubicBezTo>
                    <a:pt x="3443" y="6035"/>
                    <a:pt x="3470" y="6038"/>
                    <a:pt x="3497" y="6025"/>
                  </a:cubicBezTo>
                  <a:cubicBezTo>
                    <a:pt x="3493" y="6018"/>
                    <a:pt x="3490" y="6012"/>
                    <a:pt x="3483" y="6008"/>
                  </a:cubicBezTo>
                  <a:cubicBezTo>
                    <a:pt x="3500" y="6005"/>
                    <a:pt x="3517" y="6002"/>
                    <a:pt x="3534" y="5998"/>
                  </a:cubicBezTo>
                  <a:cubicBezTo>
                    <a:pt x="3540" y="5995"/>
                    <a:pt x="3554" y="5988"/>
                    <a:pt x="3554" y="6002"/>
                  </a:cubicBezTo>
                  <a:cubicBezTo>
                    <a:pt x="3554" y="6015"/>
                    <a:pt x="3547" y="6028"/>
                    <a:pt x="3547" y="6042"/>
                  </a:cubicBezTo>
                  <a:lnTo>
                    <a:pt x="3547" y="6042"/>
                  </a:lnTo>
                  <a:cubicBezTo>
                    <a:pt x="3524" y="6052"/>
                    <a:pt x="3524" y="6072"/>
                    <a:pt x="3510" y="6085"/>
                  </a:cubicBezTo>
                  <a:cubicBezTo>
                    <a:pt x="3500" y="6099"/>
                    <a:pt x="3500" y="6119"/>
                    <a:pt x="3467" y="6119"/>
                  </a:cubicBezTo>
                  <a:lnTo>
                    <a:pt x="3467" y="6119"/>
                  </a:lnTo>
                  <a:cubicBezTo>
                    <a:pt x="3436" y="6116"/>
                    <a:pt x="3406" y="6116"/>
                    <a:pt x="3376" y="6126"/>
                  </a:cubicBezTo>
                  <a:lnTo>
                    <a:pt x="3376" y="6126"/>
                  </a:lnTo>
                  <a:cubicBezTo>
                    <a:pt x="3302" y="6126"/>
                    <a:pt x="3232" y="6126"/>
                    <a:pt x="3158" y="6129"/>
                  </a:cubicBezTo>
                  <a:cubicBezTo>
                    <a:pt x="3124" y="6126"/>
                    <a:pt x="3090" y="6126"/>
                    <a:pt x="3057" y="6126"/>
                  </a:cubicBezTo>
                  <a:cubicBezTo>
                    <a:pt x="3023" y="6129"/>
                    <a:pt x="2990" y="6129"/>
                    <a:pt x="2956" y="6129"/>
                  </a:cubicBezTo>
                  <a:cubicBezTo>
                    <a:pt x="2846" y="6123"/>
                    <a:pt x="2738" y="6133"/>
                    <a:pt x="2631" y="6139"/>
                  </a:cubicBezTo>
                  <a:lnTo>
                    <a:pt x="2631" y="6139"/>
                  </a:lnTo>
                  <a:lnTo>
                    <a:pt x="2631" y="6139"/>
                  </a:lnTo>
                  <a:cubicBezTo>
                    <a:pt x="2617" y="6139"/>
                    <a:pt x="2600" y="6139"/>
                    <a:pt x="2590" y="6143"/>
                  </a:cubicBezTo>
                  <a:cubicBezTo>
                    <a:pt x="2577" y="6146"/>
                    <a:pt x="2564" y="6146"/>
                    <a:pt x="2554" y="6146"/>
                  </a:cubicBezTo>
                  <a:cubicBezTo>
                    <a:pt x="2540" y="6146"/>
                    <a:pt x="2530" y="6146"/>
                    <a:pt x="2523" y="6152"/>
                  </a:cubicBezTo>
                  <a:cubicBezTo>
                    <a:pt x="2507" y="6149"/>
                    <a:pt x="2490" y="6149"/>
                    <a:pt x="2476" y="6152"/>
                  </a:cubicBezTo>
                  <a:cubicBezTo>
                    <a:pt x="2466" y="6156"/>
                    <a:pt x="2460" y="6156"/>
                    <a:pt x="2450" y="6156"/>
                  </a:cubicBezTo>
                  <a:cubicBezTo>
                    <a:pt x="2389" y="6156"/>
                    <a:pt x="2325" y="6159"/>
                    <a:pt x="2265" y="6170"/>
                  </a:cubicBezTo>
                  <a:lnTo>
                    <a:pt x="2265" y="6170"/>
                  </a:lnTo>
                  <a:cubicBezTo>
                    <a:pt x="2204" y="6170"/>
                    <a:pt x="2144" y="6170"/>
                    <a:pt x="2084" y="6180"/>
                  </a:cubicBezTo>
                  <a:lnTo>
                    <a:pt x="2084" y="6180"/>
                  </a:lnTo>
                  <a:cubicBezTo>
                    <a:pt x="2064" y="6180"/>
                    <a:pt x="2043" y="6183"/>
                    <a:pt x="2023" y="6183"/>
                  </a:cubicBezTo>
                  <a:cubicBezTo>
                    <a:pt x="1980" y="6180"/>
                    <a:pt x="1937" y="6176"/>
                    <a:pt x="1893" y="6190"/>
                  </a:cubicBezTo>
                  <a:lnTo>
                    <a:pt x="1893" y="6190"/>
                  </a:lnTo>
                  <a:cubicBezTo>
                    <a:pt x="1873" y="6186"/>
                    <a:pt x="1853" y="6190"/>
                    <a:pt x="1833" y="6193"/>
                  </a:cubicBezTo>
                  <a:cubicBezTo>
                    <a:pt x="1739" y="6193"/>
                    <a:pt x="1648" y="6206"/>
                    <a:pt x="1554" y="6213"/>
                  </a:cubicBezTo>
                  <a:cubicBezTo>
                    <a:pt x="1517" y="6216"/>
                    <a:pt x="1477" y="6213"/>
                    <a:pt x="1444" y="6227"/>
                  </a:cubicBezTo>
                  <a:cubicBezTo>
                    <a:pt x="1440" y="6227"/>
                    <a:pt x="1437" y="6227"/>
                    <a:pt x="1433" y="6227"/>
                  </a:cubicBezTo>
                  <a:cubicBezTo>
                    <a:pt x="1333" y="6223"/>
                    <a:pt x="1235" y="6240"/>
                    <a:pt x="1135" y="6237"/>
                  </a:cubicBezTo>
                  <a:cubicBezTo>
                    <a:pt x="1125" y="6237"/>
                    <a:pt x="1118" y="6237"/>
                    <a:pt x="1108" y="6237"/>
                  </a:cubicBezTo>
                  <a:cubicBezTo>
                    <a:pt x="1091" y="6240"/>
                    <a:pt x="1071" y="6237"/>
                    <a:pt x="1054" y="6243"/>
                  </a:cubicBezTo>
                  <a:lnTo>
                    <a:pt x="1054" y="6243"/>
                  </a:lnTo>
                  <a:lnTo>
                    <a:pt x="1054" y="6243"/>
                  </a:lnTo>
                  <a:cubicBezTo>
                    <a:pt x="1048" y="6247"/>
                    <a:pt x="1041" y="6247"/>
                    <a:pt x="1031" y="6247"/>
                  </a:cubicBezTo>
                  <a:cubicBezTo>
                    <a:pt x="1001" y="6243"/>
                    <a:pt x="970" y="6247"/>
                    <a:pt x="940" y="6247"/>
                  </a:cubicBezTo>
                  <a:cubicBezTo>
                    <a:pt x="933" y="6247"/>
                    <a:pt x="923" y="6247"/>
                    <a:pt x="916" y="6247"/>
                  </a:cubicBezTo>
                  <a:cubicBezTo>
                    <a:pt x="903" y="6250"/>
                    <a:pt x="886" y="6247"/>
                    <a:pt x="873" y="6253"/>
                  </a:cubicBezTo>
                  <a:cubicBezTo>
                    <a:pt x="853" y="6253"/>
                    <a:pt x="833" y="6257"/>
                    <a:pt x="812" y="6257"/>
                  </a:cubicBezTo>
                  <a:cubicBezTo>
                    <a:pt x="755" y="6260"/>
                    <a:pt x="702" y="6263"/>
                    <a:pt x="645" y="6267"/>
                  </a:cubicBezTo>
                  <a:lnTo>
                    <a:pt x="645" y="6267"/>
                  </a:lnTo>
                  <a:lnTo>
                    <a:pt x="645" y="6267"/>
                  </a:lnTo>
                  <a:cubicBezTo>
                    <a:pt x="598" y="6267"/>
                    <a:pt x="551" y="6267"/>
                    <a:pt x="504" y="6267"/>
                  </a:cubicBezTo>
                  <a:cubicBezTo>
                    <a:pt x="487" y="6277"/>
                    <a:pt x="470" y="6263"/>
                    <a:pt x="453" y="6267"/>
                  </a:cubicBezTo>
                  <a:cubicBezTo>
                    <a:pt x="453" y="6270"/>
                    <a:pt x="453" y="6277"/>
                    <a:pt x="453" y="6280"/>
                  </a:cubicBezTo>
                  <a:cubicBezTo>
                    <a:pt x="467" y="6284"/>
                    <a:pt x="477" y="6284"/>
                    <a:pt x="490" y="6284"/>
                  </a:cubicBezTo>
                  <a:cubicBezTo>
                    <a:pt x="507" y="6290"/>
                    <a:pt x="524" y="6287"/>
                    <a:pt x="541" y="6287"/>
                  </a:cubicBezTo>
                  <a:cubicBezTo>
                    <a:pt x="551" y="6287"/>
                    <a:pt x="558" y="6284"/>
                    <a:pt x="564" y="6284"/>
                  </a:cubicBezTo>
                  <a:cubicBezTo>
                    <a:pt x="567" y="6284"/>
                    <a:pt x="567" y="6284"/>
                    <a:pt x="567" y="6284"/>
                  </a:cubicBezTo>
                  <a:lnTo>
                    <a:pt x="567" y="6284"/>
                  </a:lnTo>
                  <a:lnTo>
                    <a:pt x="567" y="6284"/>
                  </a:lnTo>
                  <a:cubicBezTo>
                    <a:pt x="571" y="6284"/>
                    <a:pt x="577" y="6284"/>
                    <a:pt x="581" y="6284"/>
                  </a:cubicBezTo>
                  <a:cubicBezTo>
                    <a:pt x="591" y="6284"/>
                    <a:pt x="601" y="6284"/>
                    <a:pt x="611" y="6284"/>
                  </a:cubicBezTo>
                  <a:cubicBezTo>
                    <a:pt x="621" y="6284"/>
                    <a:pt x="628" y="6287"/>
                    <a:pt x="635" y="6287"/>
                  </a:cubicBezTo>
                  <a:cubicBezTo>
                    <a:pt x="638" y="6287"/>
                    <a:pt x="641" y="6287"/>
                    <a:pt x="645" y="6284"/>
                  </a:cubicBezTo>
                  <a:lnTo>
                    <a:pt x="645" y="6287"/>
                  </a:lnTo>
                  <a:cubicBezTo>
                    <a:pt x="651" y="6287"/>
                    <a:pt x="655" y="6290"/>
                    <a:pt x="662" y="6290"/>
                  </a:cubicBezTo>
                  <a:cubicBezTo>
                    <a:pt x="658" y="6290"/>
                    <a:pt x="651" y="6290"/>
                    <a:pt x="648" y="6290"/>
                  </a:cubicBezTo>
                  <a:cubicBezTo>
                    <a:pt x="635" y="6290"/>
                    <a:pt x="625" y="6294"/>
                    <a:pt x="618" y="6300"/>
                  </a:cubicBezTo>
                  <a:cubicBezTo>
                    <a:pt x="618" y="6304"/>
                    <a:pt x="618" y="6304"/>
                    <a:pt x="618" y="6304"/>
                  </a:cubicBezTo>
                  <a:cubicBezTo>
                    <a:pt x="618" y="6304"/>
                    <a:pt x="615" y="6304"/>
                    <a:pt x="611" y="6307"/>
                  </a:cubicBezTo>
                  <a:cubicBezTo>
                    <a:pt x="615" y="6304"/>
                    <a:pt x="618" y="6304"/>
                    <a:pt x="618" y="6304"/>
                  </a:cubicBezTo>
                  <a:cubicBezTo>
                    <a:pt x="577" y="6304"/>
                    <a:pt x="537" y="6304"/>
                    <a:pt x="494" y="6300"/>
                  </a:cubicBezTo>
                  <a:cubicBezTo>
                    <a:pt x="470" y="6300"/>
                    <a:pt x="457" y="6310"/>
                    <a:pt x="440" y="6320"/>
                  </a:cubicBezTo>
                  <a:cubicBezTo>
                    <a:pt x="443" y="6344"/>
                    <a:pt x="467" y="6344"/>
                    <a:pt x="487" y="6347"/>
                  </a:cubicBezTo>
                  <a:cubicBezTo>
                    <a:pt x="520" y="6347"/>
                    <a:pt x="551" y="6344"/>
                    <a:pt x="581" y="6337"/>
                  </a:cubicBezTo>
                  <a:cubicBezTo>
                    <a:pt x="601" y="6344"/>
                    <a:pt x="625" y="6337"/>
                    <a:pt x="645" y="6344"/>
                  </a:cubicBezTo>
                  <a:cubicBezTo>
                    <a:pt x="655" y="6344"/>
                    <a:pt x="662" y="6341"/>
                    <a:pt x="672" y="6337"/>
                  </a:cubicBezTo>
                  <a:lnTo>
                    <a:pt x="672" y="6337"/>
                  </a:lnTo>
                  <a:cubicBezTo>
                    <a:pt x="745" y="6344"/>
                    <a:pt x="816" y="6334"/>
                    <a:pt x="890" y="6324"/>
                  </a:cubicBezTo>
                  <a:cubicBezTo>
                    <a:pt x="900" y="6324"/>
                    <a:pt x="910" y="6324"/>
                    <a:pt x="920" y="6320"/>
                  </a:cubicBezTo>
                  <a:cubicBezTo>
                    <a:pt x="923" y="6324"/>
                    <a:pt x="927" y="6320"/>
                    <a:pt x="930" y="6317"/>
                  </a:cubicBezTo>
                  <a:cubicBezTo>
                    <a:pt x="947" y="6317"/>
                    <a:pt x="967" y="6320"/>
                    <a:pt x="984" y="6310"/>
                  </a:cubicBezTo>
                  <a:cubicBezTo>
                    <a:pt x="990" y="6310"/>
                    <a:pt x="997" y="6310"/>
                    <a:pt x="1004" y="6314"/>
                  </a:cubicBezTo>
                  <a:lnTo>
                    <a:pt x="1004" y="6314"/>
                  </a:lnTo>
                  <a:cubicBezTo>
                    <a:pt x="1007" y="6314"/>
                    <a:pt x="1011" y="6314"/>
                    <a:pt x="1014" y="6314"/>
                  </a:cubicBezTo>
                  <a:cubicBezTo>
                    <a:pt x="1017" y="6314"/>
                    <a:pt x="1017" y="6314"/>
                    <a:pt x="1021" y="6310"/>
                  </a:cubicBezTo>
                  <a:cubicBezTo>
                    <a:pt x="1024" y="6310"/>
                    <a:pt x="1027" y="6310"/>
                    <a:pt x="1031" y="6310"/>
                  </a:cubicBezTo>
                  <a:cubicBezTo>
                    <a:pt x="1078" y="6307"/>
                    <a:pt x="1121" y="6314"/>
                    <a:pt x="1168" y="6304"/>
                  </a:cubicBezTo>
                  <a:cubicBezTo>
                    <a:pt x="1172" y="6304"/>
                    <a:pt x="1175" y="6304"/>
                    <a:pt x="1178" y="6304"/>
                  </a:cubicBezTo>
                  <a:cubicBezTo>
                    <a:pt x="1185" y="6304"/>
                    <a:pt x="1192" y="6310"/>
                    <a:pt x="1198" y="6307"/>
                  </a:cubicBezTo>
                  <a:cubicBezTo>
                    <a:pt x="1266" y="6304"/>
                    <a:pt x="1329" y="6304"/>
                    <a:pt x="1393" y="6294"/>
                  </a:cubicBezTo>
                  <a:cubicBezTo>
                    <a:pt x="1400" y="6297"/>
                    <a:pt x="1410" y="6297"/>
                    <a:pt x="1417" y="6294"/>
                  </a:cubicBezTo>
                  <a:cubicBezTo>
                    <a:pt x="1423" y="6297"/>
                    <a:pt x="1427" y="6297"/>
                    <a:pt x="1433" y="6294"/>
                  </a:cubicBezTo>
                  <a:cubicBezTo>
                    <a:pt x="1430" y="6290"/>
                    <a:pt x="1430" y="6290"/>
                    <a:pt x="1430" y="6290"/>
                  </a:cubicBezTo>
                  <a:lnTo>
                    <a:pt x="1430" y="6290"/>
                  </a:lnTo>
                  <a:lnTo>
                    <a:pt x="1433" y="6294"/>
                  </a:lnTo>
                  <a:cubicBezTo>
                    <a:pt x="1491" y="6294"/>
                    <a:pt x="1548" y="6294"/>
                    <a:pt x="1601" y="6284"/>
                  </a:cubicBezTo>
                  <a:cubicBezTo>
                    <a:pt x="1658" y="6284"/>
                    <a:pt x="1715" y="6287"/>
                    <a:pt x="1769" y="6273"/>
                  </a:cubicBezTo>
                  <a:cubicBezTo>
                    <a:pt x="1783" y="6277"/>
                    <a:pt x="1796" y="6277"/>
                    <a:pt x="1806" y="6273"/>
                  </a:cubicBezTo>
                  <a:lnTo>
                    <a:pt x="1806" y="6273"/>
                  </a:lnTo>
                  <a:cubicBezTo>
                    <a:pt x="1836" y="6270"/>
                    <a:pt x="1866" y="6277"/>
                    <a:pt x="1897" y="6267"/>
                  </a:cubicBezTo>
                  <a:lnTo>
                    <a:pt x="1897" y="6267"/>
                  </a:lnTo>
                  <a:cubicBezTo>
                    <a:pt x="1907" y="6267"/>
                    <a:pt x="1913" y="6263"/>
                    <a:pt x="1923" y="6263"/>
                  </a:cubicBezTo>
                  <a:cubicBezTo>
                    <a:pt x="1960" y="6260"/>
                    <a:pt x="2000" y="6267"/>
                    <a:pt x="2036" y="6257"/>
                  </a:cubicBezTo>
                  <a:lnTo>
                    <a:pt x="2036" y="6257"/>
                  </a:lnTo>
                  <a:lnTo>
                    <a:pt x="2036" y="6257"/>
                  </a:lnTo>
                  <a:cubicBezTo>
                    <a:pt x="2124" y="6253"/>
                    <a:pt x="2208" y="6250"/>
                    <a:pt x="2295" y="6247"/>
                  </a:cubicBezTo>
                  <a:cubicBezTo>
                    <a:pt x="2386" y="6250"/>
                    <a:pt x="2480" y="6243"/>
                    <a:pt x="2570" y="6230"/>
                  </a:cubicBezTo>
                  <a:lnTo>
                    <a:pt x="2570" y="6230"/>
                  </a:lnTo>
                  <a:cubicBezTo>
                    <a:pt x="2704" y="6227"/>
                    <a:pt x="2839" y="6230"/>
                    <a:pt x="2973" y="6220"/>
                  </a:cubicBezTo>
                  <a:cubicBezTo>
                    <a:pt x="3064" y="6213"/>
                    <a:pt x="3158" y="6210"/>
                    <a:pt x="3248" y="6206"/>
                  </a:cubicBezTo>
                  <a:cubicBezTo>
                    <a:pt x="3258" y="6206"/>
                    <a:pt x="3268" y="6206"/>
                    <a:pt x="3279" y="6200"/>
                  </a:cubicBezTo>
                  <a:lnTo>
                    <a:pt x="3279" y="6200"/>
                  </a:lnTo>
                  <a:lnTo>
                    <a:pt x="3279" y="6200"/>
                  </a:lnTo>
                  <a:lnTo>
                    <a:pt x="3279" y="6200"/>
                  </a:lnTo>
                  <a:lnTo>
                    <a:pt x="3275" y="6200"/>
                  </a:lnTo>
                  <a:cubicBezTo>
                    <a:pt x="3312" y="6196"/>
                    <a:pt x="3352" y="6203"/>
                    <a:pt x="3386" y="6193"/>
                  </a:cubicBezTo>
                  <a:cubicBezTo>
                    <a:pt x="3393" y="6196"/>
                    <a:pt x="3400" y="6193"/>
                    <a:pt x="3406" y="6193"/>
                  </a:cubicBezTo>
                  <a:cubicBezTo>
                    <a:pt x="3429" y="6193"/>
                    <a:pt x="3457" y="6193"/>
                    <a:pt x="3483" y="6190"/>
                  </a:cubicBezTo>
                  <a:cubicBezTo>
                    <a:pt x="3534" y="6193"/>
                    <a:pt x="3574" y="6176"/>
                    <a:pt x="3614" y="6156"/>
                  </a:cubicBezTo>
                  <a:cubicBezTo>
                    <a:pt x="3675" y="6136"/>
                    <a:pt x="3678" y="6092"/>
                    <a:pt x="3691" y="6055"/>
                  </a:cubicBezTo>
                  <a:cubicBezTo>
                    <a:pt x="3715" y="5981"/>
                    <a:pt x="3728" y="5908"/>
                    <a:pt x="3718" y="5834"/>
                  </a:cubicBezTo>
                  <a:cubicBezTo>
                    <a:pt x="3715" y="5800"/>
                    <a:pt x="3685" y="5777"/>
                    <a:pt x="3665" y="5750"/>
                  </a:cubicBezTo>
                  <a:lnTo>
                    <a:pt x="3665" y="5750"/>
                  </a:lnTo>
                  <a:cubicBezTo>
                    <a:pt x="3668" y="5743"/>
                    <a:pt x="3671" y="5736"/>
                    <a:pt x="3678" y="5733"/>
                  </a:cubicBezTo>
                  <a:cubicBezTo>
                    <a:pt x="3705" y="5733"/>
                    <a:pt x="3732" y="5733"/>
                    <a:pt x="3755" y="5723"/>
                  </a:cubicBezTo>
                  <a:cubicBezTo>
                    <a:pt x="3782" y="5720"/>
                    <a:pt x="3809" y="5723"/>
                    <a:pt x="3832" y="5713"/>
                  </a:cubicBezTo>
                  <a:lnTo>
                    <a:pt x="3832" y="5713"/>
                  </a:lnTo>
                  <a:lnTo>
                    <a:pt x="3832" y="5713"/>
                  </a:lnTo>
                  <a:cubicBezTo>
                    <a:pt x="3896" y="5709"/>
                    <a:pt x="3957" y="5709"/>
                    <a:pt x="4017" y="5703"/>
                  </a:cubicBezTo>
                  <a:cubicBezTo>
                    <a:pt x="4057" y="5703"/>
                    <a:pt x="4097" y="5699"/>
                    <a:pt x="4131" y="5676"/>
                  </a:cubicBezTo>
                  <a:lnTo>
                    <a:pt x="4131" y="5676"/>
                  </a:lnTo>
                  <a:lnTo>
                    <a:pt x="4131" y="5676"/>
                  </a:lnTo>
                  <a:cubicBezTo>
                    <a:pt x="4135" y="5679"/>
                    <a:pt x="4138" y="5676"/>
                    <a:pt x="4141" y="5676"/>
                  </a:cubicBezTo>
                  <a:cubicBezTo>
                    <a:pt x="4171" y="5676"/>
                    <a:pt x="4202" y="5673"/>
                    <a:pt x="4222" y="5649"/>
                  </a:cubicBezTo>
                  <a:cubicBezTo>
                    <a:pt x="4239" y="5649"/>
                    <a:pt x="4249" y="5642"/>
                    <a:pt x="4259" y="5632"/>
                  </a:cubicBezTo>
                  <a:cubicBezTo>
                    <a:pt x="4319" y="5622"/>
                    <a:pt x="4332" y="5582"/>
                    <a:pt x="4349" y="5548"/>
                  </a:cubicBezTo>
                  <a:lnTo>
                    <a:pt x="4349" y="5548"/>
                  </a:lnTo>
                  <a:cubicBezTo>
                    <a:pt x="4369" y="5512"/>
                    <a:pt x="4373" y="5474"/>
                    <a:pt x="4369" y="5438"/>
                  </a:cubicBezTo>
                  <a:cubicBezTo>
                    <a:pt x="4363" y="5374"/>
                    <a:pt x="4339" y="5317"/>
                    <a:pt x="4299" y="5260"/>
                  </a:cubicBezTo>
                  <a:lnTo>
                    <a:pt x="4299" y="5260"/>
                  </a:lnTo>
                  <a:lnTo>
                    <a:pt x="4299" y="5260"/>
                  </a:lnTo>
                  <a:cubicBezTo>
                    <a:pt x="4299" y="5236"/>
                    <a:pt x="4272" y="5223"/>
                    <a:pt x="4259" y="5206"/>
                  </a:cubicBezTo>
                  <a:cubicBezTo>
                    <a:pt x="4255" y="5186"/>
                    <a:pt x="4239" y="5169"/>
                    <a:pt x="4222" y="5152"/>
                  </a:cubicBezTo>
                  <a:cubicBezTo>
                    <a:pt x="4182" y="5116"/>
                    <a:pt x="4141" y="5078"/>
                    <a:pt x="4101" y="5042"/>
                  </a:cubicBezTo>
                  <a:cubicBezTo>
                    <a:pt x="4101" y="5035"/>
                    <a:pt x="4097" y="5031"/>
                    <a:pt x="4091" y="5031"/>
                  </a:cubicBezTo>
                  <a:lnTo>
                    <a:pt x="4091" y="5031"/>
                  </a:lnTo>
                  <a:lnTo>
                    <a:pt x="4091" y="5031"/>
                  </a:lnTo>
                  <a:cubicBezTo>
                    <a:pt x="4081" y="5008"/>
                    <a:pt x="4061" y="4991"/>
                    <a:pt x="4037" y="4978"/>
                  </a:cubicBezTo>
                  <a:cubicBezTo>
                    <a:pt x="4037" y="4978"/>
                    <a:pt x="4034" y="4978"/>
                    <a:pt x="4034" y="4981"/>
                  </a:cubicBezTo>
                  <a:lnTo>
                    <a:pt x="4034" y="4981"/>
                  </a:lnTo>
                  <a:cubicBezTo>
                    <a:pt x="4037" y="4978"/>
                    <a:pt x="4037" y="4978"/>
                    <a:pt x="4037" y="4978"/>
                  </a:cubicBezTo>
                  <a:cubicBezTo>
                    <a:pt x="4034" y="4961"/>
                    <a:pt x="4014" y="4958"/>
                    <a:pt x="4000" y="4948"/>
                  </a:cubicBezTo>
                  <a:lnTo>
                    <a:pt x="4000" y="4948"/>
                  </a:lnTo>
                  <a:cubicBezTo>
                    <a:pt x="3967" y="4897"/>
                    <a:pt x="3903" y="4864"/>
                    <a:pt x="3859" y="4820"/>
                  </a:cubicBezTo>
                  <a:lnTo>
                    <a:pt x="3859" y="4820"/>
                  </a:lnTo>
                  <a:lnTo>
                    <a:pt x="3859" y="4820"/>
                  </a:lnTo>
                  <a:cubicBezTo>
                    <a:pt x="3856" y="4806"/>
                    <a:pt x="3846" y="4796"/>
                    <a:pt x="3832" y="4793"/>
                  </a:cubicBezTo>
                  <a:cubicBezTo>
                    <a:pt x="3789" y="4733"/>
                    <a:pt x="3732" y="4679"/>
                    <a:pt x="3678" y="4625"/>
                  </a:cubicBezTo>
                  <a:cubicBezTo>
                    <a:pt x="3651" y="4599"/>
                    <a:pt x="3634" y="4568"/>
                    <a:pt x="3601" y="4545"/>
                  </a:cubicBezTo>
                  <a:lnTo>
                    <a:pt x="3601" y="4545"/>
                  </a:lnTo>
                  <a:cubicBezTo>
                    <a:pt x="3601" y="4538"/>
                    <a:pt x="3594" y="4535"/>
                    <a:pt x="3587" y="4535"/>
                  </a:cubicBezTo>
                  <a:cubicBezTo>
                    <a:pt x="3581" y="4511"/>
                    <a:pt x="3557" y="4495"/>
                    <a:pt x="3534" y="4481"/>
                  </a:cubicBezTo>
                  <a:cubicBezTo>
                    <a:pt x="3520" y="4461"/>
                    <a:pt x="3507" y="4441"/>
                    <a:pt x="3487" y="4424"/>
                  </a:cubicBezTo>
                  <a:lnTo>
                    <a:pt x="3487" y="4424"/>
                  </a:lnTo>
                  <a:cubicBezTo>
                    <a:pt x="3467" y="4394"/>
                    <a:pt x="3446" y="4363"/>
                    <a:pt x="3406" y="4340"/>
                  </a:cubicBezTo>
                  <a:cubicBezTo>
                    <a:pt x="3403" y="4320"/>
                    <a:pt x="3389" y="4303"/>
                    <a:pt x="3366" y="4286"/>
                  </a:cubicBezTo>
                  <a:lnTo>
                    <a:pt x="3366" y="4286"/>
                  </a:lnTo>
                  <a:cubicBezTo>
                    <a:pt x="3325" y="4239"/>
                    <a:pt x="3285" y="4192"/>
                    <a:pt x="3258" y="4138"/>
                  </a:cubicBezTo>
                  <a:cubicBezTo>
                    <a:pt x="3245" y="4102"/>
                    <a:pt x="3242" y="4105"/>
                    <a:pt x="3295" y="4092"/>
                  </a:cubicBezTo>
                  <a:cubicBezTo>
                    <a:pt x="3336" y="4085"/>
                    <a:pt x="3383" y="4085"/>
                    <a:pt x="3423" y="4068"/>
                  </a:cubicBezTo>
                  <a:lnTo>
                    <a:pt x="3423" y="4068"/>
                  </a:lnTo>
                  <a:lnTo>
                    <a:pt x="3423" y="4068"/>
                  </a:lnTo>
                  <a:cubicBezTo>
                    <a:pt x="3493" y="4065"/>
                    <a:pt x="3567" y="4075"/>
                    <a:pt x="3638" y="4058"/>
                  </a:cubicBezTo>
                  <a:cubicBezTo>
                    <a:pt x="3644" y="4058"/>
                    <a:pt x="3651" y="4058"/>
                    <a:pt x="3661" y="4058"/>
                  </a:cubicBezTo>
                  <a:lnTo>
                    <a:pt x="3661" y="4058"/>
                  </a:lnTo>
                  <a:cubicBezTo>
                    <a:pt x="3675" y="4065"/>
                    <a:pt x="3691" y="4065"/>
                    <a:pt x="3708" y="4065"/>
                  </a:cubicBezTo>
                  <a:cubicBezTo>
                    <a:pt x="3772" y="4058"/>
                    <a:pt x="3832" y="4058"/>
                    <a:pt x="3893" y="4048"/>
                  </a:cubicBezTo>
                  <a:cubicBezTo>
                    <a:pt x="3900" y="4055"/>
                    <a:pt x="3903" y="4055"/>
                    <a:pt x="3910" y="4048"/>
                  </a:cubicBezTo>
                  <a:cubicBezTo>
                    <a:pt x="3943" y="4045"/>
                    <a:pt x="3977" y="4045"/>
                    <a:pt x="4010" y="4041"/>
                  </a:cubicBezTo>
                  <a:cubicBezTo>
                    <a:pt x="4034" y="4041"/>
                    <a:pt x="4054" y="4041"/>
                    <a:pt x="4077" y="4041"/>
                  </a:cubicBezTo>
                  <a:cubicBezTo>
                    <a:pt x="4118" y="4038"/>
                    <a:pt x="4131" y="4031"/>
                    <a:pt x="4141" y="4001"/>
                  </a:cubicBezTo>
                  <a:cubicBezTo>
                    <a:pt x="4148" y="3974"/>
                    <a:pt x="4148" y="3951"/>
                    <a:pt x="4138" y="3924"/>
                  </a:cubicBezTo>
                  <a:cubicBezTo>
                    <a:pt x="4128" y="3897"/>
                    <a:pt x="4114" y="3874"/>
                    <a:pt x="4101" y="3847"/>
                  </a:cubicBezTo>
                  <a:lnTo>
                    <a:pt x="4101" y="3847"/>
                  </a:lnTo>
                  <a:lnTo>
                    <a:pt x="4101" y="3847"/>
                  </a:lnTo>
                  <a:cubicBezTo>
                    <a:pt x="4101" y="3837"/>
                    <a:pt x="4104" y="3823"/>
                    <a:pt x="4101" y="3813"/>
                  </a:cubicBezTo>
                  <a:cubicBezTo>
                    <a:pt x="4077" y="3756"/>
                    <a:pt x="4050" y="3699"/>
                    <a:pt x="4027" y="3638"/>
                  </a:cubicBezTo>
                  <a:cubicBezTo>
                    <a:pt x="4024" y="3595"/>
                    <a:pt x="4007" y="3551"/>
                    <a:pt x="3973" y="3511"/>
                  </a:cubicBezTo>
                  <a:cubicBezTo>
                    <a:pt x="3977" y="3481"/>
                    <a:pt x="3977" y="3447"/>
                    <a:pt x="3963" y="3413"/>
                  </a:cubicBezTo>
                  <a:cubicBezTo>
                    <a:pt x="3953" y="3393"/>
                    <a:pt x="3940" y="3380"/>
                    <a:pt x="3910" y="3377"/>
                  </a:cubicBezTo>
                  <a:lnTo>
                    <a:pt x="3910" y="3377"/>
                  </a:lnTo>
                  <a:lnTo>
                    <a:pt x="3910" y="3377"/>
                  </a:lnTo>
                  <a:lnTo>
                    <a:pt x="3910" y="3377"/>
                  </a:lnTo>
                  <a:cubicBezTo>
                    <a:pt x="3900" y="3363"/>
                    <a:pt x="3883" y="3356"/>
                    <a:pt x="3869" y="3350"/>
                  </a:cubicBezTo>
                  <a:cubicBezTo>
                    <a:pt x="3856" y="3333"/>
                    <a:pt x="3829" y="3323"/>
                    <a:pt x="3806" y="3313"/>
                  </a:cubicBezTo>
                  <a:cubicBezTo>
                    <a:pt x="3802" y="3306"/>
                    <a:pt x="3799" y="3303"/>
                    <a:pt x="3792" y="3303"/>
                  </a:cubicBezTo>
                  <a:lnTo>
                    <a:pt x="3792" y="3303"/>
                  </a:lnTo>
                  <a:cubicBezTo>
                    <a:pt x="3782" y="3293"/>
                    <a:pt x="3768" y="3289"/>
                    <a:pt x="3755" y="3283"/>
                  </a:cubicBezTo>
                  <a:cubicBezTo>
                    <a:pt x="3752" y="3286"/>
                    <a:pt x="3752" y="3286"/>
                    <a:pt x="3752" y="3286"/>
                  </a:cubicBezTo>
                  <a:lnTo>
                    <a:pt x="3752" y="3286"/>
                  </a:lnTo>
                  <a:lnTo>
                    <a:pt x="3752" y="3286"/>
                  </a:lnTo>
                  <a:cubicBezTo>
                    <a:pt x="3755" y="3283"/>
                    <a:pt x="3755" y="3283"/>
                    <a:pt x="3755" y="3283"/>
                  </a:cubicBezTo>
                  <a:cubicBezTo>
                    <a:pt x="3752" y="3279"/>
                    <a:pt x="3745" y="3276"/>
                    <a:pt x="3742" y="3273"/>
                  </a:cubicBezTo>
                  <a:cubicBezTo>
                    <a:pt x="3742" y="3273"/>
                    <a:pt x="3738" y="3276"/>
                    <a:pt x="3738" y="3279"/>
                  </a:cubicBezTo>
                  <a:lnTo>
                    <a:pt x="3738" y="3279"/>
                  </a:lnTo>
                  <a:cubicBezTo>
                    <a:pt x="3738" y="3276"/>
                    <a:pt x="3738" y="3276"/>
                    <a:pt x="3738" y="3276"/>
                  </a:cubicBezTo>
                  <a:cubicBezTo>
                    <a:pt x="3738" y="3276"/>
                    <a:pt x="3742" y="3276"/>
                    <a:pt x="3742" y="3273"/>
                  </a:cubicBezTo>
                  <a:cubicBezTo>
                    <a:pt x="3742" y="3269"/>
                    <a:pt x="3738" y="3266"/>
                    <a:pt x="3732" y="3266"/>
                  </a:cubicBezTo>
                  <a:cubicBezTo>
                    <a:pt x="3728" y="3266"/>
                    <a:pt x="3728" y="3266"/>
                    <a:pt x="3725" y="3269"/>
                  </a:cubicBezTo>
                  <a:lnTo>
                    <a:pt x="3725" y="3269"/>
                  </a:lnTo>
                  <a:cubicBezTo>
                    <a:pt x="3728" y="3266"/>
                    <a:pt x="3728" y="3266"/>
                    <a:pt x="3732" y="3266"/>
                  </a:cubicBezTo>
                  <a:cubicBezTo>
                    <a:pt x="3728" y="3259"/>
                    <a:pt x="3725" y="3256"/>
                    <a:pt x="3718" y="3256"/>
                  </a:cubicBezTo>
                  <a:lnTo>
                    <a:pt x="3718" y="3256"/>
                  </a:lnTo>
                  <a:cubicBezTo>
                    <a:pt x="3711" y="3242"/>
                    <a:pt x="3695" y="3239"/>
                    <a:pt x="3678" y="3239"/>
                  </a:cubicBezTo>
                  <a:lnTo>
                    <a:pt x="3678" y="3239"/>
                  </a:lnTo>
                  <a:lnTo>
                    <a:pt x="3678" y="3239"/>
                  </a:lnTo>
                  <a:cubicBezTo>
                    <a:pt x="3675" y="3222"/>
                    <a:pt x="3661" y="3212"/>
                    <a:pt x="3638" y="3209"/>
                  </a:cubicBezTo>
                  <a:cubicBezTo>
                    <a:pt x="3638" y="3195"/>
                    <a:pt x="3618" y="3189"/>
                    <a:pt x="3607" y="3175"/>
                  </a:cubicBezTo>
                  <a:cubicBezTo>
                    <a:pt x="3577" y="3165"/>
                    <a:pt x="3557" y="3138"/>
                    <a:pt x="3520" y="3131"/>
                  </a:cubicBezTo>
                  <a:cubicBezTo>
                    <a:pt x="3504" y="3128"/>
                    <a:pt x="3507" y="3118"/>
                    <a:pt x="3507" y="3111"/>
                  </a:cubicBezTo>
                  <a:cubicBezTo>
                    <a:pt x="3510" y="3088"/>
                    <a:pt x="3514" y="3064"/>
                    <a:pt x="3520" y="3041"/>
                  </a:cubicBezTo>
                  <a:cubicBezTo>
                    <a:pt x="3540" y="2981"/>
                    <a:pt x="3510" y="2924"/>
                    <a:pt x="3470" y="2870"/>
                  </a:cubicBezTo>
                  <a:lnTo>
                    <a:pt x="3470" y="2870"/>
                  </a:lnTo>
                  <a:cubicBezTo>
                    <a:pt x="3463" y="2849"/>
                    <a:pt x="3453" y="2830"/>
                    <a:pt x="3433" y="2813"/>
                  </a:cubicBezTo>
                  <a:cubicBezTo>
                    <a:pt x="3433" y="2789"/>
                    <a:pt x="3413" y="2772"/>
                    <a:pt x="3393" y="2752"/>
                  </a:cubicBezTo>
                  <a:lnTo>
                    <a:pt x="3393" y="2752"/>
                  </a:lnTo>
                  <a:lnTo>
                    <a:pt x="3393" y="2752"/>
                  </a:lnTo>
                  <a:cubicBezTo>
                    <a:pt x="3379" y="2715"/>
                    <a:pt x="3346" y="2688"/>
                    <a:pt x="3315" y="2658"/>
                  </a:cubicBezTo>
                  <a:cubicBezTo>
                    <a:pt x="3315" y="2655"/>
                    <a:pt x="3315" y="2652"/>
                    <a:pt x="3312" y="2652"/>
                  </a:cubicBezTo>
                  <a:cubicBezTo>
                    <a:pt x="3315" y="2635"/>
                    <a:pt x="3332" y="2635"/>
                    <a:pt x="3349" y="2631"/>
                  </a:cubicBezTo>
                  <a:cubicBezTo>
                    <a:pt x="3460" y="2621"/>
                    <a:pt x="3567" y="2608"/>
                    <a:pt x="3678" y="2605"/>
                  </a:cubicBezTo>
                  <a:cubicBezTo>
                    <a:pt x="3701" y="2605"/>
                    <a:pt x="3718" y="2598"/>
                    <a:pt x="3742" y="2595"/>
                  </a:cubicBezTo>
                  <a:cubicBezTo>
                    <a:pt x="3812" y="2598"/>
                    <a:pt x="3886" y="2601"/>
                    <a:pt x="3960" y="2605"/>
                  </a:cubicBezTo>
                  <a:lnTo>
                    <a:pt x="3960" y="2605"/>
                  </a:lnTo>
                  <a:cubicBezTo>
                    <a:pt x="3973" y="2608"/>
                    <a:pt x="3983" y="2615"/>
                    <a:pt x="3997" y="2611"/>
                  </a:cubicBezTo>
                  <a:cubicBezTo>
                    <a:pt x="4071" y="2621"/>
                    <a:pt x="4087" y="2615"/>
                    <a:pt x="4087" y="2561"/>
                  </a:cubicBezTo>
                  <a:cubicBezTo>
                    <a:pt x="4087" y="2538"/>
                    <a:pt x="4087" y="2510"/>
                    <a:pt x="4091" y="2484"/>
                  </a:cubicBezTo>
                  <a:cubicBezTo>
                    <a:pt x="4094" y="2386"/>
                    <a:pt x="4097" y="2289"/>
                    <a:pt x="4097" y="2192"/>
                  </a:cubicBezTo>
                  <a:cubicBezTo>
                    <a:pt x="4097" y="2148"/>
                    <a:pt x="4104" y="2101"/>
                    <a:pt x="4111" y="2057"/>
                  </a:cubicBezTo>
                  <a:cubicBezTo>
                    <a:pt x="4118" y="2027"/>
                    <a:pt x="4107" y="2000"/>
                    <a:pt x="4097" y="1974"/>
                  </a:cubicBezTo>
                  <a:cubicBezTo>
                    <a:pt x="4094" y="1963"/>
                    <a:pt x="4081" y="1953"/>
                    <a:pt x="4064" y="1950"/>
                  </a:cubicBezTo>
                  <a:lnTo>
                    <a:pt x="4064" y="1950"/>
                  </a:lnTo>
                  <a:lnTo>
                    <a:pt x="4064" y="1950"/>
                  </a:lnTo>
                  <a:cubicBezTo>
                    <a:pt x="4017" y="1896"/>
                    <a:pt x="3957" y="1856"/>
                    <a:pt x="3903" y="1806"/>
                  </a:cubicBezTo>
                  <a:cubicBezTo>
                    <a:pt x="3889" y="1796"/>
                    <a:pt x="3876" y="1789"/>
                    <a:pt x="3896" y="1779"/>
                  </a:cubicBezTo>
                  <a:cubicBezTo>
                    <a:pt x="3926" y="1779"/>
                    <a:pt x="3957" y="1775"/>
                    <a:pt x="3983" y="1775"/>
                  </a:cubicBezTo>
                  <a:cubicBezTo>
                    <a:pt x="3997" y="1769"/>
                    <a:pt x="4014" y="1775"/>
                    <a:pt x="4024" y="1769"/>
                  </a:cubicBezTo>
                  <a:lnTo>
                    <a:pt x="4024" y="1769"/>
                  </a:lnTo>
                  <a:cubicBezTo>
                    <a:pt x="4034" y="1759"/>
                    <a:pt x="4050" y="1765"/>
                    <a:pt x="4064" y="1759"/>
                  </a:cubicBezTo>
                  <a:moveTo>
                    <a:pt x="2047" y="37"/>
                  </a:moveTo>
                  <a:lnTo>
                    <a:pt x="2047" y="37"/>
                  </a:lnTo>
                  <a:cubicBezTo>
                    <a:pt x="2043" y="37"/>
                    <a:pt x="2043" y="33"/>
                    <a:pt x="2043" y="33"/>
                  </a:cubicBezTo>
                  <a:lnTo>
                    <a:pt x="2043" y="33"/>
                  </a:lnTo>
                  <a:cubicBezTo>
                    <a:pt x="2043" y="33"/>
                    <a:pt x="2043" y="37"/>
                    <a:pt x="2047" y="37"/>
                  </a:cubicBezTo>
                  <a:moveTo>
                    <a:pt x="1729" y="30"/>
                  </a:moveTo>
                  <a:lnTo>
                    <a:pt x="1729" y="30"/>
                  </a:lnTo>
                  <a:lnTo>
                    <a:pt x="1729" y="30"/>
                  </a:lnTo>
                  <a:lnTo>
                    <a:pt x="1732" y="30"/>
                  </a:lnTo>
                  <a:cubicBezTo>
                    <a:pt x="1729" y="30"/>
                    <a:pt x="1729" y="30"/>
                    <a:pt x="1729" y="30"/>
                  </a:cubicBezTo>
                  <a:moveTo>
                    <a:pt x="2282" y="47"/>
                  </a:moveTo>
                  <a:lnTo>
                    <a:pt x="2282" y="47"/>
                  </a:lnTo>
                  <a:moveTo>
                    <a:pt x="2694" y="60"/>
                  </a:moveTo>
                  <a:lnTo>
                    <a:pt x="2694" y="60"/>
                  </a:lnTo>
                  <a:cubicBezTo>
                    <a:pt x="2694" y="64"/>
                    <a:pt x="2694" y="64"/>
                    <a:pt x="2694" y="64"/>
                  </a:cubicBezTo>
                  <a:lnTo>
                    <a:pt x="2694" y="60"/>
                  </a:lnTo>
                  <a:moveTo>
                    <a:pt x="1789" y="255"/>
                  </a:moveTo>
                  <a:lnTo>
                    <a:pt x="1789" y="255"/>
                  </a:lnTo>
                  <a:lnTo>
                    <a:pt x="1786" y="255"/>
                  </a:lnTo>
                  <a:cubicBezTo>
                    <a:pt x="1789" y="255"/>
                    <a:pt x="1789" y="255"/>
                    <a:pt x="1789" y="255"/>
                  </a:cubicBezTo>
                  <a:moveTo>
                    <a:pt x="3339" y="242"/>
                  </a:moveTo>
                  <a:lnTo>
                    <a:pt x="3339" y="242"/>
                  </a:lnTo>
                  <a:moveTo>
                    <a:pt x="3742" y="1228"/>
                  </a:moveTo>
                  <a:lnTo>
                    <a:pt x="3742" y="1228"/>
                  </a:lnTo>
                  <a:cubicBezTo>
                    <a:pt x="3738" y="1228"/>
                    <a:pt x="3738" y="1228"/>
                    <a:pt x="3738" y="1228"/>
                  </a:cubicBezTo>
                  <a:cubicBezTo>
                    <a:pt x="3742" y="1228"/>
                    <a:pt x="3742" y="1228"/>
                    <a:pt x="3745" y="1228"/>
                  </a:cubicBezTo>
                  <a:cubicBezTo>
                    <a:pt x="3742" y="1228"/>
                    <a:pt x="3742" y="1228"/>
                    <a:pt x="3742" y="1228"/>
                  </a:cubicBezTo>
                  <a:moveTo>
                    <a:pt x="2554" y="1238"/>
                  </a:moveTo>
                  <a:lnTo>
                    <a:pt x="2554" y="1238"/>
                  </a:lnTo>
                  <a:lnTo>
                    <a:pt x="2554" y="1238"/>
                  </a:lnTo>
                  <a:lnTo>
                    <a:pt x="2554" y="1242"/>
                  </a:lnTo>
                  <a:lnTo>
                    <a:pt x="2554" y="1238"/>
                  </a:lnTo>
                  <a:moveTo>
                    <a:pt x="2698" y="1279"/>
                  </a:moveTo>
                  <a:lnTo>
                    <a:pt x="2698" y="1279"/>
                  </a:lnTo>
                  <a:lnTo>
                    <a:pt x="2694" y="1279"/>
                  </a:lnTo>
                  <a:cubicBezTo>
                    <a:pt x="2698" y="1279"/>
                    <a:pt x="2698" y="1279"/>
                    <a:pt x="2698" y="1279"/>
                  </a:cubicBezTo>
                  <a:moveTo>
                    <a:pt x="2879" y="1252"/>
                  </a:moveTo>
                  <a:lnTo>
                    <a:pt x="2879" y="1252"/>
                  </a:lnTo>
                  <a:lnTo>
                    <a:pt x="2879" y="1252"/>
                  </a:lnTo>
                  <a:cubicBezTo>
                    <a:pt x="2876" y="1252"/>
                    <a:pt x="2876" y="1252"/>
                    <a:pt x="2876" y="1252"/>
                  </a:cubicBezTo>
                  <a:lnTo>
                    <a:pt x="2879" y="1252"/>
                  </a:lnTo>
                  <a:moveTo>
                    <a:pt x="4071" y="1561"/>
                  </a:moveTo>
                  <a:lnTo>
                    <a:pt x="4071" y="1561"/>
                  </a:lnTo>
                  <a:cubicBezTo>
                    <a:pt x="4071" y="1557"/>
                    <a:pt x="4074" y="1557"/>
                    <a:pt x="4074" y="1554"/>
                  </a:cubicBezTo>
                  <a:cubicBezTo>
                    <a:pt x="4074" y="1557"/>
                    <a:pt x="4071" y="1557"/>
                    <a:pt x="4071" y="1561"/>
                  </a:cubicBezTo>
                  <a:moveTo>
                    <a:pt x="3916" y="1692"/>
                  </a:moveTo>
                  <a:lnTo>
                    <a:pt x="3916" y="1692"/>
                  </a:lnTo>
                  <a:lnTo>
                    <a:pt x="3916" y="1692"/>
                  </a:lnTo>
                  <a:cubicBezTo>
                    <a:pt x="3913" y="1692"/>
                    <a:pt x="3913" y="1692"/>
                    <a:pt x="3910" y="1695"/>
                  </a:cubicBezTo>
                  <a:cubicBezTo>
                    <a:pt x="3910" y="1692"/>
                    <a:pt x="3910" y="1692"/>
                    <a:pt x="3916" y="1692"/>
                  </a:cubicBezTo>
                  <a:moveTo>
                    <a:pt x="373" y="2007"/>
                  </a:moveTo>
                  <a:lnTo>
                    <a:pt x="373" y="2007"/>
                  </a:lnTo>
                  <a:lnTo>
                    <a:pt x="373" y="2007"/>
                  </a:lnTo>
                  <a:lnTo>
                    <a:pt x="373" y="2004"/>
                  </a:lnTo>
                  <a:cubicBezTo>
                    <a:pt x="373" y="2007"/>
                    <a:pt x="373" y="2007"/>
                    <a:pt x="373" y="2007"/>
                  </a:cubicBezTo>
                  <a:moveTo>
                    <a:pt x="631" y="2000"/>
                  </a:moveTo>
                  <a:lnTo>
                    <a:pt x="631" y="2000"/>
                  </a:lnTo>
                  <a:cubicBezTo>
                    <a:pt x="635" y="1997"/>
                    <a:pt x="638" y="1994"/>
                    <a:pt x="641" y="1990"/>
                  </a:cubicBezTo>
                  <a:cubicBezTo>
                    <a:pt x="645" y="1994"/>
                    <a:pt x="648" y="1994"/>
                    <a:pt x="651" y="1997"/>
                  </a:cubicBezTo>
                  <a:cubicBezTo>
                    <a:pt x="655" y="1997"/>
                    <a:pt x="655" y="1997"/>
                    <a:pt x="658" y="1997"/>
                  </a:cubicBezTo>
                  <a:cubicBezTo>
                    <a:pt x="648" y="1997"/>
                    <a:pt x="641" y="1997"/>
                    <a:pt x="631" y="2000"/>
                  </a:cubicBezTo>
                  <a:moveTo>
                    <a:pt x="1759" y="1977"/>
                  </a:moveTo>
                  <a:lnTo>
                    <a:pt x="1759" y="1977"/>
                  </a:lnTo>
                  <a:cubicBezTo>
                    <a:pt x="1756" y="1974"/>
                    <a:pt x="1749" y="1970"/>
                    <a:pt x="1742" y="1970"/>
                  </a:cubicBezTo>
                  <a:cubicBezTo>
                    <a:pt x="1752" y="1970"/>
                    <a:pt x="1759" y="1970"/>
                    <a:pt x="1769" y="1970"/>
                  </a:cubicBezTo>
                  <a:cubicBezTo>
                    <a:pt x="1766" y="1970"/>
                    <a:pt x="1766" y="1974"/>
                    <a:pt x="1762" y="1974"/>
                  </a:cubicBezTo>
                  <a:cubicBezTo>
                    <a:pt x="1762" y="1974"/>
                    <a:pt x="1762" y="1977"/>
                    <a:pt x="1759" y="1977"/>
                  </a:cubicBezTo>
                  <a:moveTo>
                    <a:pt x="1276" y="1933"/>
                  </a:moveTo>
                  <a:lnTo>
                    <a:pt x="1276" y="1933"/>
                  </a:lnTo>
                  <a:moveTo>
                    <a:pt x="1279" y="1933"/>
                  </a:moveTo>
                  <a:lnTo>
                    <a:pt x="1279" y="1933"/>
                  </a:lnTo>
                  <a:lnTo>
                    <a:pt x="1276" y="1933"/>
                  </a:lnTo>
                  <a:lnTo>
                    <a:pt x="1276" y="1933"/>
                  </a:lnTo>
                  <a:lnTo>
                    <a:pt x="1276" y="1930"/>
                  </a:lnTo>
                  <a:cubicBezTo>
                    <a:pt x="1279" y="1933"/>
                    <a:pt x="1279" y="1933"/>
                    <a:pt x="1279" y="1933"/>
                  </a:cubicBezTo>
                  <a:moveTo>
                    <a:pt x="957" y="1994"/>
                  </a:moveTo>
                  <a:lnTo>
                    <a:pt x="957" y="1994"/>
                  </a:lnTo>
                  <a:cubicBezTo>
                    <a:pt x="954" y="1997"/>
                    <a:pt x="954" y="2004"/>
                    <a:pt x="947" y="2004"/>
                  </a:cubicBezTo>
                  <a:cubicBezTo>
                    <a:pt x="944" y="2004"/>
                    <a:pt x="940" y="2004"/>
                    <a:pt x="937" y="2007"/>
                  </a:cubicBezTo>
                  <a:lnTo>
                    <a:pt x="937" y="2004"/>
                  </a:lnTo>
                  <a:cubicBezTo>
                    <a:pt x="930" y="2004"/>
                    <a:pt x="920" y="2004"/>
                    <a:pt x="913" y="2000"/>
                  </a:cubicBezTo>
                  <a:cubicBezTo>
                    <a:pt x="906" y="2000"/>
                    <a:pt x="896" y="2000"/>
                    <a:pt x="890" y="2004"/>
                  </a:cubicBezTo>
                  <a:cubicBezTo>
                    <a:pt x="890" y="2004"/>
                    <a:pt x="890" y="2007"/>
                    <a:pt x="886" y="2007"/>
                  </a:cubicBezTo>
                  <a:cubicBezTo>
                    <a:pt x="883" y="2007"/>
                    <a:pt x="880" y="2004"/>
                    <a:pt x="876" y="2007"/>
                  </a:cubicBezTo>
                  <a:cubicBezTo>
                    <a:pt x="873" y="2004"/>
                    <a:pt x="866" y="2000"/>
                    <a:pt x="863" y="2000"/>
                  </a:cubicBezTo>
                  <a:cubicBezTo>
                    <a:pt x="856" y="2000"/>
                    <a:pt x="849" y="2000"/>
                    <a:pt x="843" y="1997"/>
                  </a:cubicBezTo>
                  <a:cubicBezTo>
                    <a:pt x="896" y="1997"/>
                    <a:pt x="950" y="1990"/>
                    <a:pt x="1004" y="1980"/>
                  </a:cubicBezTo>
                  <a:cubicBezTo>
                    <a:pt x="1011" y="1977"/>
                    <a:pt x="1011" y="1974"/>
                    <a:pt x="1007" y="1970"/>
                  </a:cubicBezTo>
                  <a:lnTo>
                    <a:pt x="1007" y="1970"/>
                  </a:lnTo>
                  <a:cubicBezTo>
                    <a:pt x="1031" y="1974"/>
                    <a:pt x="1058" y="1974"/>
                    <a:pt x="1084" y="1967"/>
                  </a:cubicBezTo>
                  <a:cubicBezTo>
                    <a:pt x="1091" y="1967"/>
                    <a:pt x="1101" y="1970"/>
                    <a:pt x="1108" y="1970"/>
                  </a:cubicBezTo>
                  <a:cubicBezTo>
                    <a:pt x="1111" y="1967"/>
                    <a:pt x="1111" y="1967"/>
                    <a:pt x="1111" y="1967"/>
                  </a:cubicBezTo>
                  <a:cubicBezTo>
                    <a:pt x="1115" y="1970"/>
                    <a:pt x="1118" y="1974"/>
                    <a:pt x="1121" y="1977"/>
                  </a:cubicBezTo>
                  <a:cubicBezTo>
                    <a:pt x="1125" y="1977"/>
                    <a:pt x="1128" y="1977"/>
                    <a:pt x="1135" y="1977"/>
                  </a:cubicBezTo>
                  <a:cubicBezTo>
                    <a:pt x="1108" y="1980"/>
                    <a:pt x="1081" y="1984"/>
                    <a:pt x="1058" y="1994"/>
                  </a:cubicBezTo>
                  <a:cubicBezTo>
                    <a:pt x="1058" y="1997"/>
                    <a:pt x="1054" y="1997"/>
                    <a:pt x="1054" y="1997"/>
                  </a:cubicBezTo>
                  <a:cubicBezTo>
                    <a:pt x="1024" y="1974"/>
                    <a:pt x="990" y="1984"/>
                    <a:pt x="957" y="1994"/>
                  </a:cubicBezTo>
                  <a:moveTo>
                    <a:pt x="1561" y="1987"/>
                  </a:moveTo>
                  <a:lnTo>
                    <a:pt x="1561" y="1987"/>
                  </a:lnTo>
                  <a:lnTo>
                    <a:pt x="1558" y="1984"/>
                  </a:lnTo>
                  <a:cubicBezTo>
                    <a:pt x="1531" y="1974"/>
                    <a:pt x="1504" y="1974"/>
                    <a:pt x="1480" y="1987"/>
                  </a:cubicBezTo>
                  <a:cubicBezTo>
                    <a:pt x="1474" y="1990"/>
                    <a:pt x="1474" y="1994"/>
                    <a:pt x="1470" y="1997"/>
                  </a:cubicBezTo>
                  <a:lnTo>
                    <a:pt x="1467" y="1997"/>
                  </a:lnTo>
                  <a:cubicBezTo>
                    <a:pt x="1470" y="1997"/>
                    <a:pt x="1474" y="1994"/>
                    <a:pt x="1470" y="1987"/>
                  </a:cubicBezTo>
                  <a:cubicBezTo>
                    <a:pt x="1454" y="1977"/>
                    <a:pt x="1433" y="1977"/>
                    <a:pt x="1413" y="1980"/>
                  </a:cubicBezTo>
                  <a:cubicBezTo>
                    <a:pt x="1410" y="1980"/>
                    <a:pt x="1407" y="1987"/>
                    <a:pt x="1403" y="1990"/>
                  </a:cubicBezTo>
                  <a:cubicBezTo>
                    <a:pt x="1400" y="1990"/>
                    <a:pt x="1397" y="1990"/>
                    <a:pt x="1393" y="1990"/>
                  </a:cubicBezTo>
                  <a:lnTo>
                    <a:pt x="1390" y="1990"/>
                  </a:lnTo>
                  <a:cubicBezTo>
                    <a:pt x="1390" y="1990"/>
                    <a:pt x="1387" y="1987"/>
                    <a:pt x="1387" y="1984"/>
                  </a:cubicBezTo>
                  <a:cubicBezTo>
                    <a:pt x="1373" y="1980"/>
                    <a:pt x="1360" y="1977"/>
                    <a:pt x="1350" y="1977"/>
                  </a:cubicBezTo>
                  <a:cubicBezTo>
                    <a:pt x="1350" y="1977"/>
                    <a:pt x="1353" y="1977"/>
                    <a:pt x="1356" y="1974"/>
                  </a:cubicBezTo>
                  <a:cubicBezTo>
                    <a:pt x="1356" y="1974"/>
                    <a:pt x="1356" y="1970"/>
                    <a:pt x="1360" y="1970"/>
                  </a:cubicBezTo>
                  <a:cubicBezTo>
                    <a:pt x="1370" y="1970"/>
                    <a:pt x="1383" y="1970"/>
                    <a:pt x="1393" y="1970"/>
                  </a:cubicBezTo>
                  <a:lnTo>
                    <a:pt x="1393" y="1970"/>
                  </a:lnTo>
                  <a:cubicBezTo>
                    <a:pt x="1410" y="1970"/>
                    <a:pt x="1427" y="1970"/>
                    <a:pt x="1444" y="1967"/>
                  </a:cubicBezTo>
                  <a:cubicBezTo>
                    <a:pt x="1450" y="1967"/>
                    <a:pt x="1460" y="1967"/>
                    <a:pt x="1467" y="1970"/>
                  </a:cubicBezTo>
                  <a:cubicBezTo>
                    <a:pt x="1470" y="1970"/>
                    <a:pt x="1474" y="1970"/>
                    <a:pt x="1477" y="1970"/>
                  </a:cubicBezTo>
                  <a:cubicBezTo>
                    <a:pt x="1507" y="1974"/>
                    <a:pt x="1541" y="1974"/>
                    <a:pt x="1571" y="1970"/>
                  </a:cubicBezTo>
                  <a:lnTo>
                    <a:pt x="1571" y="1970"/>
                  </a:lnTo>
                  <a:cubicBezTo>
                    <a:pt x="1578" y="1970"/>
                    <a:pt x="1588" y="1970"/>
                    <a:pt x="1594" y="1970"/>
                  </a:cubicBezTo>
                  <a:cubicBezTo>
                    <a:pt x="1581" y="1970"/>
                    <a:pt x="1568" y="1977"/>
                    <a:pt x="1561" y="1987"/>
                  </a:cubicBezTo>
                  <a:moveTo>
                    <a:pt x="3607" y="2329"/>
                  </a:moveTo>
                  <a:cubicBezTo>
                    <a:pt x="3607" y="2329"/>
                    <a:pt x="3614" y="2326"/>
                    <a:pt x="3607" y="2329"/>
                  </a:cubicBezTo>
                  <a:moveTo>
                    <a:pt x="3920" y="2266"/>
                  </a:moveTo>
                  <a:lnTo>
                    <a:pt x="3920" y="2266"/>
                  </a:lnTo>
                  <a:moveTo>
                    <a:pt x="608" y="2772"/>
                  </a:moveTo>
                  <a:lnTo>
                    <a:pt x="608" y="2772"/>
                  </a:lnTo>
                  <a:lnTo>
                    <a:pt x="605" y="2776"/>
                  </a:lnTo>
                  <a:cubicBezTo>
                    <a:pt x="601" y="2776"/>
                    <a:pt x="605" y="2772"/>
                    <a:pt x="605" y="2772"/>
                  </a:cubicBezTo>
                  <a:lnTo>
                    <a:pt x="608" y="2772"/>
                  </a:lnTo>
                  <a:moveTo>
                    <a:pt x="3738" y="3783"/>
                  </a:moveTo>
                  <a:lnTo>
                    <a:pt x="3738" y="3783"/>
                  </a:lnTo>
                  <a:cubicBezTo>
                    <a:pt x="3738" y="3779"/>
                    <a:pt x="3738" y="3779"/>
                    <a:pt x="3738" y="3779"/>
                  </a:cubicBezTo>
                  <a:lnTo>
                    <a:pt x="3738" y="3779"/>
                  </a:lnTo>
                  <a:lnTo>
                    <a:pt x="3738" y="3779"/>
                  </a:lnTo>
                  <a:lnTo>
                    <a:pt x="3738" y="3779"/>
                  </a:lnTo>
                  <a:cubicBezTo>
                    <a:pt x="3738" y="3783"/>
                    <a:pt x="3738" y="3776"/>
                    <a:pt x="3742" y="3783"/>
                  </a:cubicBezTo>
                  <a:lnTo>
                    <a:pt x="3738" y="3783"/>
                  </a:lnTo>
                  <a:moveTo>
                    <a:pt x="3725" y="3779"/>
                  </a:moveTo>
                  <a:lnTo>
                    <a:pt x="3725" y="3779"/>
                  </a:lnTo>
                  <a:cubicBezTo>
                    <a:pt x="3715" y="3779"/>
                    <a:pt x="3705" y="3776"/>
                    <a:pt x="3695" y="3776"/>
                  </a:cubicBezTo>
                  <a:cubicBezTo>
                    <a:pt x="3698" y="3776"/>
                    <a:pt x="3698" y="3776"/>
                    <a:pt x="3701" y="3773"/>
                  </a:cubicBezTo>
                  <a:cubicBezTo>
                    <a:pt x="3701" y="3773"/>
                    <a:pt x="3705" y="3773"/>
                    <a:pt x="3705" y="3770"/>
                  </a:cubicBezTo>
                  <a:cubicBezTo>
                    <a:pt x="3711" y="3779"/>
                    <a:pt x="3725" y="3779"/>
                    <a:pt x="3738" y="3773"/>
                  </a:cubicBezTo>
                  <a:cubicBezTo>
                    <a:pt x="3735" y="3776"/>
                    <a:pt x="3735" y="3776"/>
                    <a:pt x="3735" y="3779"/>
                  </a:cubicBezTo>
                  <a:cubicBezTo>
                    <a:pt x="3738" y="3779"/>
                    <a:pt x="3738" y="3779"/>
                    <a:pt x="3738" y="3779"/>
                  </a:cubicBezTo>
                  <a:cubicBezTo>
                    <a:pt x="3735" y="3779"/>
                    <a:pt x="3735" y="3779"/>
                    <a:pt x="3735" y="3779"/>
                  </a:cubicBezTo>
                  <a:cubicBezTo>
                    <a:pt x="3732" y="3779"/>
                    <a:pt x="3728" y="3779"/>
                    <a:pt x="3725" y="3779"/>
                  </a:cubicBezTo>
                  <a:moveTo>
                    <a:pt x="3651" y="3884"/>
                  </a:moveTo>
                  <a:lnTo>
                    <a:pt x="3651" y="3884"/>
                  </a:lnTo>
                  <a:lnTo>
                    <a:pt x="3648" y="3884"/>
                  </a:lnTo>
                  <a:cubicBezTo>
                    <a:pt x="3648" y="3880"/>
                    <a:pt x="3648" y="3877"/>
                    <a:pt x="3648" y="3874"/>
                  </a:cubicBezTo>
                  <a:lnTo>
                    <a:pt x="3648" y="3874"/>
                  </a:lnTo>
                  <a:lnTo>
                    <a:pt x="3648" y="3874"/>
                  </a:lnTo>
                  <a:cubicBezTo>
                    <a:pt x="3651" y="3874"/>
                    <a:pt x="3651" y="3874"/>
                    <a:pt x="3654" y="3874"/>
                  </a:cubicBezTo>
                  <a:cubicBezTo>
                    <a:pt x="3661" y="3874"/>
                    <a:pt x="3668" y="3870"/>
                    <a:pt x="3675" y="3867"/>
                  </a:cubicBezTo>
                  <a:cubicBezTo>
                    <a:pt x="3675" y="3877"/>
                    <a:pt x="3681" y="3880"/>
                    <a:pt x="3688" y="3884"/>
                  </a:cubicBezTo>
                  <a:cubicBezTo>
                    <a:pt x="3681" y="3884"/>
                    <a:pt x="3675" y="3884"/>
                    <a:pt x="3665" y="3884"/>
                  </a:cubicBezTo>
                  <a:cubicBezTo>
                    <a:pt x="3661" y="3884"/>
                    <a:pt x="3654" y="3884"/>
                    <a:pt x="3651" y="3884"/>
                  </a:cubicBezTo>
                  <a:moveTo>
                    <a:pt x="3574" y="3605"/>
                  </a:moveTo>
                  <a:lnTo>
                    <a:pt x="3574" y="3605"/>
                  </a:lnTo>
                  <a:cubicBezTo>
                    <a:pt x="3564" y="3602"/>
                    <a:pt x="3554" y="3605"/>
                    <a:pt x="3544" y="3605"/>
                  </a:cubicBezTo>
                  <a:cubicBezTo>
                    <a:pt x="3550" y="3605"/>
                    <a:pt x="3557" y="3602"/>
                    <a:pt x="3561" y="3598"/>
                  </a:cubicBezTo>
                  <a:cubicBezTo>
                    <a:pt x="3564" y="3598"/>
                    <a:pt x="3571" y="3602"/>
                    <a:pt x="3577" y="3602"/>
                  </a:cubicBezTo>
                  <a:cubicBezTo>
                    <a:pt x="3581" y="3602"/>
                    <a:pt x="3584" y="3602"/>
                    <a:pt x="3587" y="3602"/>
                  </a:cubicBezTo>
                  <a:cubicBezTo>
                    <a:pt x="3584" y="3602"/>
                    <a:pt x="3577" y="3605"/>
                    <a:pt x="3574" y="3605"/>
                  </a:cubicBezTo>
                  <a:moveTo>
                    <a:pt x="3799" y="3605"/>
                  </a:moveTo>
                  <a:lnTo>
                    <a:pt x="3799" y="3605"/>
                  </a:lnTo>
                  <a:cubicBezTo>
                    <a:pt x="3792" y="3605"/>
                    <a:pt x="3786" y="3605"/>
                    <a:pt x="3779" y="3608"/>
                  </a:cubicBezTo>
                  <a:cubicBezTo>
                    <a:pt x="3775" y="3608"/>
                    <a:pt x="3768" y="3612"/>
                    <a:pt x="3765" y="3612"/>
                  </a:cubicBezTo>
                  <a:cubicBezTo>
                    <a:pt x="3762" y="3615"/>
                    <a:pt x="3758" y="3618"/>
                    <a:pt x="3755" y="3618"/>
                  </a:cubicBezTo>
                  <a:lnTo>
                    <a:pt x="3752" y="3618"/>
                  </a:lnTo>
                  <a:cubicBezTo>
                    <a:pt x="3755" y="3618"/>
                    <a:pt x="3755" y="3615"/>
                    <a:pt x="3755" y="3615"/>
                  </a:cubicBezTo>
                  <a:cubicBezTo>
                    <a:pt x="3752" y="3612"/>
                    <a:pt x="3748" y="3608"/>
                    <a:pt x="3742" y="3608"/>
                  </a:cubicBezTo>
                  <a:cubicBezTo>
                    <a:pt x="3732" y="3605"/>
                    <a:pt x="3725" y="3602"/>
                    <a:pt x="3715" y="3602"/>
                  </a:cubicBezTo>
                  <a:cubicBezTo>
                    <a:pt x="3701" y="3598"/>
                    <a:pt x="3691" y="3598"/>
                    <a:pt x="3681" y="3602"/>
                  </a:cubicBezTo>
                  <a:cubicBezTo>
                    <a:pt x="3671" y="3602"/>
                    <a:pt x="3661" y="3605"/>
                    <a:pt x="3654" y="3608"/>
                  </a:cubicBezTo>
                  <a:cubicBezTo>
                    <a:pt x="3651" y="3608"/>
                    <a:pt x="3651" y="3608"/>
                    <a:pt x="3651" y="3608"/>
                  </a:cubicBezTo>
                  <a:cubicBezTo>
                    <a:pt x="3651" y="3605"/>
                    <a:pt x="3648" y="3602"/>
                    <a:pt x="3644" y="3602"/>
                  </a:cubicBezTo>
                  <a:cubicBezTo>
                    <a:pt x="3641" y="3602"/>
                    <a:pt x="3638" y="3602"/>
                    <a:pt x="3634" y="3598"/>
                  </a:cubicBezTo>
                  <a:cubicBezTo>
                    <a:pt x="3641" y="3602"/>
                    <a:pt x="3648" y="3602"/>
                    <a:pt x="3658" y="3602"/>
                  </a:cubicBezTo>
                  <a:cubicBezTo>
                    <a:pt x="3685" y="3595"/>
                    <a:pt x="3715" y="3602"/>
                    <a:pt x="3745" y="3595"/>
                  </a:cubicBezTo>
                  <a:cubicBezTo>
                    <a:pt x="3748" y="3595"/>
                    <a:pt x="3755" y="3592"/>
                    <a:pt x="3758" y="3585"/>
                  </a:cubicBezTo>
                  <a:lnTo>
                    <a:pt x="3755" y="3581"/>
                  </a:lnTo>
                  <a:lnTo>
                    <a:pt x="3755" y="3581"/>
                  </a:lnTo>
                  <a:cubicBezTo>
                    <a:pt x="3768" y="3588"/>
                    <a:pt x="3782" y="3581"/>
                    <a:pt x="3796" y="3585"/>
                  </a:cubicBezTo>
                  <a:lnTo>
                    <a:pt x="3796" y="3585"/>
                  </a:lnTo>
                  <a:cubicBezTo>
                    <a:pt x="3796" y="3588"/>
                    <a:pt x="3799" y="3592"/>
                    <a:pt x="3799" y="3595"/>
                  </a:cubicBezTo>
                  <a:cubicBezTo>
                    <a:pt x="3802" y="3598"/>
                    <a:pt x="3806" y="3602"/>
                    <a:pt x="3809" y="3602"/>
                  </a:cubicBezTo>
                  <a:lnTo>
                    <a:pt x="3809" y="3602"/>
                  </a:lnTo>
                  <a:cubicBezTo>
                    <a:pt x="3806" y="3602"/>
                    <a:pt x="3802" y="3605"/>
                    <a:pt x="3799" y="3605"/>
                  </a:cubicBezTo>
                  <a:moveTo>
                    <a:pt x="685" y="4353"/>
                  </a:moveTo>
                  <a:lnTo>
                    <a:pt x="685" y="4353"/>
                  </a:lnTo>
                  <a:cubicBezTo>
                    <a:pt x="685" y="4350"/>
                    <a:pt x="685" y="4350"/>
                    <a:pt x="685" y="4350"/>
                  </a:cubicBezTo>
                  <a:lnTo>
                    <a:pt x="685" y="4353"/>
                  </a:lnTo>
                  <a:moveTo>
                    <a:pt x="672" y="4773"/>
                  </a:moveTo>
                  <a:lnTo>
                    <a:pt x="672" y="4773"/>
                  </a:lnTo>
                  <a:cubicBezTo>
                    <a:pt x="672" y="4777"/>
                    <a:pt x="668" y="4777"/>
                    <a:pt x="665" y="4777"/>
                  </a:cubicBezTo>
                  <a:cubicBezTo>
                    <a:pt x="668" y="4777"/>
                    <a:pt x="668" y="4777"/>
                    <a:pt x="672" y="4773"/>
                  </a:cubicBezTo>
                  <a:moveTo>
                    <a:pt x="645" y="4793"/>
                  </a:moveTo>
                  <a:lnTo>
                    <a:pt x="645" y="4793"/>
                  </a:lnTo>
                  <a:moveTo>
                    <a:pt x="1135" y="5374"/>
                  </a:moveTo>
                  <a:lnTo>
                    <a:pt x="1135" y="5374"/>
                  </a:lnTo>
                  <a:cubicBezTo>
                    <a:pt x="1131" y="5370"/>
                    <a:pt x="1128" y="5370"/>
                    <a:pt x="1128" y="5367"/>
                  </a:cubicBezTo>
                  <a:lnTo>
                    <a:pt x="1128" y="5367"/>
                  </a:lnTo>
                  <a:cubicBezTo>
                    <a:pt x="1131" y="5370"/>
                    <a:pt x="1131" y="5370"/>
                    <a:pt x="1135" y="5374"/>
                  </a:cubicBezTo>
                  <a:moveTo>
                    <a:pt x="2010" y="5290"/>
                  </a:moveTo>
                  <a:lnTo>
                    <a:pt x="2010" y="5290"/>
                  </a:lnTo>
                  <a:lnTo>
                    <a:pt x="2010" y="5290"/>
                  </a:lnTo>
                  <a:lnTo>
                    <a:pt x="2013" y="5290"/>
                  </a:lnTo>
                  <a:cubicBezTo>
                    <a:pt x="2010" y="5293"/>
                    <a:pt x="2007" y="5293"/>
                    <a:pt x="2003" y="5297"/>
                  </a:cubicBezTo>
                  <a:cubicBezTo>
                    <a:pt x="2003" y="5293"/>
                    <a:pt x="2007" y="5290"/>
                    <a:pt x="2010" y="5290"/>
                  </a:cubicBezTo>
                  <a:lnTo>
                    <a:pt x="2010" y="5290"/>
                  </a:lnTo>
                  <a:cubicBezTo>
                    <a:pt x="2013" y="5290"/>
                    <a:pt x="2013" y="5290"/>
                    <a:pt x="2013" y="5290"/>
                  </a:cubicBezTo>
                  <a:lnTo>
                    <a:pt x="2017" y="5290"/>
                  </a:lnTo>
                  <a:cubicBezTo>
                    <a:pt x="2013" y="5290"/>
                    <a:pt x="2013" y="5290"/>
                    <a:pt x="2010" y="5290"/>
                  </a:cubicBezTo>
                  <a:moveTo>
                    <a:pt x="1457" y="5297"/>
                  </a:moveTo>
                  <a:lnTo>
                    <a:pt x="1457" y="5297"/>
                  </a:lnTo>
                  <a:cubicBezTo>
                    <a:pt x="1457" y="5300"/>
                    <a:pt x="1460" y="5300"/>
                    <a:pt x="1460" y="5300"/>
                  </a:cubicBezTo>
                  <a:lnTo>
                    <a:pt x="1457" y="5300"/>
                  </a:lnTo>
                  <a:cubicBezTo>
                    <a:pt x="1454" y="5300"/>
                    <a:pt x="1454" y="5300"/>
                    <a:pt x="1457" y="5297"/>
                  </a:cubicBezTo>
                  <a:moveTo>
                    <a:pt x="2064" y="5293"/>
                  </a:moveTo>
                  <a:lnTo>
                    <a:pt x="2064" y="5293"/>
                  </a:lnTo>
                  <a:moveTo>
                    <a:pt x="3027" y="6018"/>
                  </a:moveTo>
                  <a:lnTo>
                    <a:pt x="3027" y="6018"/>
                  </a:lnTo>
                  <a:cubicBezTo>
                    <a:pt x="3023" y="6018"/>
                    <a:pt x="3023" y="6018"/>
                    <a:pt x="3023" y="6018"/>
                  </a:cubicBezTo>
                  <a:cubicBezTo>
                    <a:pt x="3023" y="6015"/>
                    <a:pt x="3020" y="6015"/>
                    <a:pt x="3017" y="6012"/>
                  </a:cubicBezTo>
                  <a:cubicBezTo>
                    <a:pt x="3013" y="6012"/>
                    <a:pt x="3007" y="6012"/>
                    <a:pt x="3003" y="6015"/>
                  </a:cubicBezTo>
                  <a:lnTo>
                    <a:pt x="3000" y="6015"/>
                  </a:lnTo>
                  <a:cubicBezTo>
                    <a:pt x="2993" y="6008"/>
                    <a:pt x="2983" y="6005"/>
                    <a:pt x="2973" y="6005"/>
                  </a:cubicBezTo>
                  <a:cubicBezTo>
                    <a:pt x="2983" y="6005"/>
                    <a:pt x="2993" y="6002"/>
                    <a:pt x="3003" y="5998"/>
                  </a:cubicBezTo>
                  <a:lnTo>
                    <a:pt x="3003" y="5998"/>
                  </a:lnTo>
                  <a:lnTo>
                    <a:pt x="3003" y="5998"/>
                  </a:lnTo>
                  <a:lnTo>
                    <a:pt x="3003" y="5998"/>
                  </a:lnTo>
                  <a:lnTo>
                    <a:pt x="3003" y="5998"/>
                  </a:lnTo>
                  <a:cubicBezTo>
                    <a:pt x="3010" y="6008"/>
                    <a:pt x="3030" y="6005"/>
                    <a:pt x="3040" y="6012"/>
                  </a:cubicBezTo>
                  <a:cubicBezTo>
                    <a:pt x="3037" y="6012"/>
                    <a:pt x="3037" y="6012"/>
                    <a:pt x="3037" y="6012"/>
                  </a:cubicBezTo>
                  <a:cubicBezTo>
                    <a:pt x="3033" y="6015"/>
                    <a:pt x="3030" y="6018"/>
                    <a:pt x="3027" y="6018"/>
                  </a:cubicBezTo>
                  <a:moveTo>
                    <a:pt x="3057" y="6012"/>
                  </a:moveTo>
                  <a:lnTo>
                    <a:pt x="3057" y="6012"/>
                  </a:lnTo>
                  <a:lnTo>
                    <a:pt x="3057" y="6008"/>
                  </a:lnTo>
                  <a:lnTo>
                    <a:pt x="3057" y="6008"/>
                  </a:lnTo>
                  <a:cubicBezTo>
                    <a:pt x="3067" y="6008"/>
                    <a:pt x="3081" y="6008"/>
                    <a:pt x="3090" y="6008"/>
                  </a:cubicBezTo>
                  <a:lnTo>
                    <a:pt x="3090" y="6008"/>
                  </a:lnTo>
                  <a:cubicBezTo>
                    <a:pt x="3081" y="6012"/>
                    <a:pt x="3067" y="6012"/>
                    <a:pt x="3057" y="6012"/>
                  </a:cubicBezTo>
                  <a:moveTo>
                    <a:pt x="1232" y="6260"/>
                  </a:moveTo>
                  <a:lnTo>
                    <a:pt x="1232" y="6260"/>
                  </a:lnTo>
                  <a:cubicBezTo>
                    <a:pt x="1235" y="6260"/>
                    <a:pt x="1235" y="6260"/>
                    <a:pt x="1239" y="6260"/>
                  </a:cubicBezTo>
                  <a:cubicBezTo>
                    <a:pt x="1235" y="6260"/>
                    <a:pt x="1235" y="6260"/>
                    <a:pt x="1235" y="6260"/>
                  </a:cubicBezTo>
                  <a:lnTo>
                    <a:pt x="1232" y="6260"/>
                  </a:lnTo>
                  <a:moveTo>
                    <a:pt x="1121" y="6260"/>
                  </a:moveTo>
                  <a:lnTo>
                    <a:pt x="1121" y="6260"/>
                  </a:lnTo>
                  <a:lnTo>
                    <a:pt x="1121" y="6260"/>
                  </a:lnTo>
                  <a:cubicBezTo>
                    <a:pt x="1125" y="6260"/>
                    <a:pt x="1125" y="6260"/>
                    <a:pt x="1125" y="6263"/>
                  </a:cubicBezTo>
                  <a:cubicBezTo>
                    <a:pt x="1125" y="6260"/>
                    <a:pt x="1121" y="6260"/>
                    <a:pt x="1121" y="6260"/>
                  </a:cubicBezTo>
                  <a:moveTo>
                    <a:pt x="833" y="6280"/>
                  </a:moveTo>
                  <a:lnTo>
                    <a:pt x="833" y="6280"/>
                  </a:lnTo>
                  <a:cubicBezTo>
                    <a:pt x="849" y="6277"/>
                    <a:pt x="866" y="6273"/>
                    <a:pt x="883" y="6273"/>
                  </a:cubicBezTo>
                  <a:cubicBezTo>
                    <a:pt x="890" y="6273"/>
                    <a:pt x="893" y="6273"/>
                    <a:pt x="900" y="6273"/>
                  </a:cubicBezTo>
                  <a:cubicBezTo>
                    <a:pt x="906" y="6273"/>
                    <a:pt x="910" y="6273"/>
                    <a:pt x="916" y="6273"/>
                  </a:cubicBezTo>
                  <a:cubicBezTo>
                    <a:pt x="923" y="6273"/>
                    <a:pt x="927" y="6273"/>
                    <a:pt x="933" y="6273"/>
                  </a:cubicBezTo>
                  <a:lnTo>
                    <a:pt x="930" y="6277"/>
                  </a:lnTo>
                  <a:lnTo>
                    <a:pt x="930" y="6277"/>
                  </a:lnTo>
                  <a:cubicBezTo>
                    <a:pt x="920" y="6280"/>
                    <a:pt x="910" y="6277"/>
                    <a:pt x="900" y="6273"/>
                  </a:cubicBezTo>
                  <a:cubicBezTo>
                    <a:pt x="880" y="6273"/>
                    <a:pt x="863" y="6273"/>
                    <a:pt x="846" y="6284"/>
                  </a:cubicBezTo>
                  <a:cubicBezTo>
                    <a:pt x="843" y="6297"/>
                    <a:pt x="829" y="6287"/>
                    <a:pt x="823" y="6287"/>
                  </a:cubicBezTo>
                  <a:cubicBezTo>
                    <a:pt x="816" y="6287"/>
                    <a:pt x="812" y="6290"/>
                    <a:pt x="809" y="6290"/>
                  </a:cubicBezTo>
                  <a:cubicBezTo>
                    <a:pt x="802" y="6287"/>
                    <a:pt x="796" y="6284"/>
                    <a:pt x="786" y="6284"/>
                  </a:cubicBezTo>
                  <a:cubicBezTo>
                    <a:pt x="796" y="6280"/>
                    <a:pt x="806" y="6280"/>
                    <a:pt x="809" y="6273"/>
                  </a:cubicBezTo>
                  <a:cubicBezTo>
                    <a:pt x="816" y="6280"/>
                    <a:pt x="826" y="6280"/>
                    <a:pt x="833" y="6280"/>
                  </a:cubicBezTo>
                  <a:moveTo>
                    <a:pt x="732" y="6297"/>
                  </a:moveTo>
                  <a:lnTo>
                    <a:pt x="732" y="6297"/>
                  </a:lnTo>
                  <a:lnTo>
                    <a:pt x="732" y="6300"/>
                  </a:lnTo>
                  <a:cubicBezTo>
                    <a:pt x="729" y="6300"/>
                    <a:pt x="725" y="6300"/>
                    <a:pt x="725" y="6300"/>
                  </a:cubicBezTo>
                  <a:cubicBezTo>
                    <a:pt x="722" y="6300"/>
                    <a:pt x="722" y="6297"/>
                    <a:pt x="719" y="6297"/>
                  </a:cubicBezTo>
                  <a:cubicBezTo>
                    <a:pt x="715" y="6294"/>
                    <a:pt x="708" y="6294"/>
                    <a:pt x="705" y="6294"/>
                  </a:cubicBezTo>
                  <a:cubicBezTo>
                    <a:pt x="719" y="6290"/>
                    <a:pt x="732" y="6290"/>
                    <a:pt x="745" y="6287"/>
                  </a:cubicBezTo>
                  <a:cubicBezTo>
                    <a:pt x="742" y="6290"/>
                    <a:pt x="735" y="6294"/>
                    <a:pt x="732" y="6297"/>
                  </a:cubicBezTo>
                  <a:moveTo>
                    <a:pt x="930" y="6317"/>
                  </a:moveTo>
                  <a:lnTo>
                    <a:pt x="930" y="6317"/>
                  </a:lnTo>
                  <a:moveTo>
                    <a:pt x="1400" y="6253"/>
                  </a:moveTo>
                  <a:lnTo>
                    <a:pt x="1400" y="6253"/>
                  </a:lnTo>
                  <a:cubicBezTo>
                    <a:pt x="1397" y="6253"/>
                    <a:pt x="1397" y="6253"/>
                    <a:pt x="1397" y="6250"/>
                  </a:cubicBezTo>
                  <a:cubicBezTo>
                    <a:pt x="1417" y="6250"/>
                    <a:pt x="1437" y="6250"/>
                    <a:pt x="1457" y="6247"/>
                  </a:cubicBezTo>
                  <a:cubicBezTo>
                    <a:pt x="1460" y="6243"/>
                    <a:pt x="1460" y="6240"/>
                    <a:pt x="1457" y="6237"/>
                  </a:cubicBezTo>
                  <a:cubicBezTo>
                    <a:pt x="1460" y="6240"/>
                    <a:pt x="1460" y="6240"/>
                    <a:pt x="1460" y="6240"/>
                  </a:cubicBezTo>
                  <a:cubicBezTo>
                    <a:pt x="1470" y="6237"/>
                    <a:pt x="1484" y="6237"/>
                    <a:pt x="1494" y="6233"/>
                  </a:cubicBezTo>
                  <a:cubicBezTo>
                    <a:pt x="1497" y="6240"/>
                    <a:pt x="1497" y="6240"/>
                    <a:pt x="1497" y="6240"/>
                  </a:cubicBezTo>
                  <a:cubicBezTo>
                    <a:pt x="1507" y="6240"/>
                    <a:pt x="1517" y="6237"/>
                    <a:pt x="1527" y="6237"/>
                  </a:cubicBezTo>
                  <a:cubicBezTo>
                    <a:pt x="1524" y="6237"/>
                    <a:pt x="1521" y="6240"/>
                    <a:pt x="1517" y="6240"/>
                  </a:cubicBezTo>
                  <a:cubicBezTo>
                    <a:pt x="1511" y="6243"/>
                    <a:pt x="1507" y="6247"/>
                    <a:pt x="1504" y="6250"/>
                  </a:cubicBezTo>
                  <a:lnTo>
                    <a:pt x="1504" y="6253"/>
                  </a:lnTo>
                  <a:lnTo>
                    <a:pt x="1504" y="6253"/>
                  </a:lnTo>
                  <a:cubicBezTo>
                    <a:pt x="1477" y="6253"/>
                    <a:pt x="1450" y="6253"/>
                    <a:pt x="1423" y="6257"/>
                  </a:cubicBezTo>
                  <a:lnTo>
                    <a:pt x="1420" y="6253"/>
                  </a:lnTo>
                  <a:cubicBezTo>
                    <a:pt x="1413" y="6250"/>
                    <a:pt x="1403" y="6250"/>
                    <a:pt x="1400" y="6253"/>
                  </a:cubicBezTo>
                  <a:moveTo>
                    <a:pt x="2184" y="6223"/>
                  </a:moveTo>
                  <a:lnTo>
                    <a:pt x="2184" y="6223"/>
                  </a:lnTo>
                  <a:moveTo>
                    <a:pt x="2651" y="6183"/>
                  </a:moveTo>
                  <a:lnTo>
                    <a:pt x="2651" y="6183"/>
                  </a:lnTo>
                  <a:cubicBezTo>
                    <a:pt x="2651" y="6186"/>
                    <a:pt x="2647" y="6190"/>
                    <a:pt x="2644" y="6193"/>
                  </a:cubicBezTo>
                  <a:cubicBezTo>
                    <a:pt x="2644" y="6190"/>
                    <a:pt x="2644" y="6190"/>
                    <a:pt x="2644" y="6190"/>
                  </a:cubicBezTo>
                  <a:cubicBezTo>
                    <a:pt x="2637" y="6190"/>
                    <a:pt x="2627" y="6190"/>
                    <a:pt x="2621" y="6190"/>
                  </a:cubicBezTo>
                  <a:cubicBezTo>
                    <a:pt x="2614" y="6190"/>
                    <a:pt x="2607" y="6183"/>
                    <a:pt x="2600" y="6183"/>
                  </a:cubicBezTo>
                  <a:cubicBezTo>
                    <a:pt x="2560" y="6180"/>
                    <a:pt x="2520" y="6170"/>
                    <a:pt x="2486" y="6196"/>
                  </a:cubicBezTo>
                  <a:cubicBezTo>
                    <a:pt x="2486" y="6196"/>
                    <a:pt x="2490" y="6196"/>
                    <a:pt x="2490" y="6200"/>
                  </a:cubicBezTo>
                  <a:lnTo>
                    <a:pt x="2486" y="6200"/>
                  </a:lnTo>
                  <a:cubicBezTo>
                    <a:pt x="2483" y="6196"/>
                    <a:pt x="2480" y="6200"/>
                    <a:pt x="2476" y="6200"/>
                  </a:cubicBezTo>
                  <a:cubicBezTo>
                    <a:pt x="2463" y="6200"/>
                    <a:pt x="2450" y="6200"/>
                    <a:pt x="2436" y="6200"/>
                  </a:cubicBezTo>
                  <a:cubicBezTo>
                    <a:pt x="2386" y="6200"/>
                    <a:pt x="2336" y="6200"/>
                    <a:pt x="2285" y="6200"/>
                  </a:cubicBezTo>
                  <a:cubicBezTo>
                    <a:pt x="2268" y="6210"/>
                    <a:pt x="2245" y="6200"/>
                    <a:pt x="2228" y="6206"/>
                  </a:cubicBezTo>
                  <a:cubicBezTo>
                    <a:pt x="2228" y="6210"/>
                    <a:pt x="2228" y="6210"/>
                    <a:pt x="2228" y="6210"/>
                  </a:cubicBezTo>
                  <a:cubicBezTo>
                    <a:pt x="2218" y="6206"/>
                    <a:pt x="2204" y="6206"/>
                    <a:pt x="2194" y="6210"/>
                  </a:cubicBezTo>
                  <a:lnTo>
                    <a:pt x="2194" y="6206"/>
                  </a:lnTo>
                  <a:cubicBezTo>
                    <a:pt x="2188" y="6203"/>
                    <a:pt x="2184" y="6203"/>
                    <a:pt x="2178" y="6200"/>
                  </a:cubicBezTo>
                  <a:cubicBezTo>
                    <a:pt x="2151" y="6196"/>
                    <a:pt x="2121" y="6193"/>
                    <a:pt x="2100" y="6210"/>
                  </a:cubicBezTo>
                  <a:cubicBezTo>
                    <a:pt x="2104" y="6213"/>
                    <a:pt x="2104" y="6216"/>
                    <a:pt x="2107" y="6216"/>
                  </a:cubicBezTo>
                  <a:cubicBezTo>
                    <a:pt x="2104" y="6216"/>
                    <a:pt x="2100" y="6216"/>
                    <a:pt x="2097" y="6216"/>
                  </a:cubicBezTo>
                  <a:cubicBezTo>
                    <a:pt x="2080" y="6216"/>
                    <a:pt x="2067" y="6220"/>
                    <a:pt x="2050" y="6220"/>
                  </a:cubicBezTo>
                  <a:lnTo>
                    <a:pt x="2050" y="6220"/>
                  </a:lnTo>
                  <a:cubicBezTo>
                    <a:pt x="2040" y="6216"/>
                    <a:pt x="2033" y="6216"/>
                    <a:pt x="2023" y="6213"/>
                  </a:cubicBezTo>
                  <a:cubicBezTo>
                    <a:pt x="2017" y="6213"/>
                    <a:pt x="2010" y="6213"/>
                    <a:pt x="2007" y="6213"/>
                  </a:cubicBezTo>
                  <a:cubicBezTo>
                    <a:pt x="1986" y="6216"/>
                    <a:pt x="1970" y="6216"/>
                    <a:pt x="1954" y="6216"/>
                  </a:cubicBezTo>
                  <a:cubicBezTo>
                    <a:pt x="1934" y="6216"/>
                    <a:pt x="1910" y="6216"/>
                    <a:pt x="1890" y="6220"/>
                  </a:cubicBezTo>
                  <a:cubicBezTo>
                    <a:pt x="1876" y="6223"/>
                    <a:pt x="1863" y="6227"/>
                    <a:pt x="1850" y="6230"/>
                  </a:cubicBezTo>
                  <a:cubicBezTo>
                    <a:pt x="1833" y="6230"/>
                    <a:pt x="1819" y="6230"/>
                    <a:pt x="1803" y="6237"/>
                  </a:cubicBezTo>
                  <a:cubicBezTo>
                    <a:pt x="1799" y="6237"/>
                    <a:pt x="1799" y="6237"/>
                    <a:pt x="1799" y="6237"/>
                  </a:cubicBezTo>
                  <a:cubicBezTo>
                    <a:pt x="1796" y="6233"/>
                    <a:pt x="1793" y="6233"/>
                    <a:pt x="1789" y="6230"/>
                  </a:cubicBezTo>
                  <a:cubicBezTo>
                    <a:pt x="1772" y="6227"/>
                    <a:pt x="1759" y="6227"/>
                    <a:pt x="1746" y="6230"/>
                  </a:cubicBezTo>
                  <a:cubicBezTo>
                    <a:pt x="1722" y="6233"/>
                    <a:pt x="1702" y="6233"/>
                    <a:pt x="1682" y="6240"/>
                  </a:cubicBezTo>
                  <a:cubicBezTo>
                    <a:pt x="1679" y="6243"/>
                    <a:pt x="1675" y="6243"/>
                    <a:pt x="1675" y="6247"/>
                  </a:cubicBezTo>
                  <a:cubicBezTo>
                    <a:pt x="1669" y="6240"/>
                    <a:pt x="1658" y="6240"/>
                    <a:pt x="1652" y="6243"/>
                  </a:cubicBezTo>
                  <a:lnTo>
                    <a:pt x="1648" y="6247"/>
                  </a:lnTo>
                  <a:cubicBezTo>
                    <a:pt x="1635" y="6247"/>
                    <a:pt x="1625" y="6247"/>
                    <a:pt x="1615" y="6247"/>
                  </a:cubicBezTo>
                  <a:cubicBezTo>
                    <a:pt x="1612" y="6247"/>
                    <a:pt x="1612" y="6243"/>
                    <a:pt x="1612" y="6243"/>
                  </a:cubicBezTo>
                  <a:cubicBezTo>
                    <a:pt x="1605" y="6240"/>
                    <a:pt x="1601" y="6237"/>
                    <a:pt x="1594" y="6237"/>
                  </a:cubicBezTo>
                  <a:cubicBezTo>
                    <a:pt x="1584" y="6237"/>
                    <a:pt x="1578" y="6237"/>
                    <a:pt x="1568" y="6233"/>
                  </a:cubicBezTo>
                  <a:cubicBezTo>
                    <a:pt x="1641" y="6223"/>
                    <a:pt x="1719" y="6223"/>
                    <a:pt x="1796" y="6213"/>
                  </a:cubicBezTo>
                  <a:cubicBezTo>
                    <a:pt x="1806" y="6210"/>
                    <a:pt x="1819" y="6210"/>
                    <a:pt x="1833" y="6210"/>
                  </a:cubicBezTo>
                  <a:lnTo>
                    <a:pt x="1833" y="6210"/>
                  </a:lnTo>
                  <a:cubicBezTo>
                    <a:pt x="1866" y="6206"/>
                    <a:pt x="1900" y="6210"/>
                    <a:pt x="1934" y="6200"/>
                  </a:cubicBezTo>
                  <a:cubicBezTo>
                    <a:pt x="1986" y="6200"/>
                    <a:pt x="2040" y="6203"/>
                    <a:pt x="2090" y="6193"/>
                  </a:cubicBezTo>
                  <a:lnTo>
                    <a:pt x="2090" y="6193"/>
                  </a:lnTo>
                  <a:lnTo>
                    <a:pt x="2090" y="6193"/>
                  </a:lnTo>
                  <a:cubicBezTo>
                    <a:pt x="2107" y="6193"/>
                    <a:pt x="2124" y="6190"/>
                    <a:pt x="2141" y="6190"/>
                  </a:cubicBezTo>
                  <a:cubicBezTo>
                    <a:pt x="2157" y="6190"/>
                    <a:pt x="2174" y="6190"/>
                    <a:pt x="2191" y="6190"/>
                  </a:cubicBezTo>
                  <a:cubicBezTo>
                    <a:pt x="2201" y="6190"/>
                    <a:pt x="2211" y="6190"/>
                    <a:pt x="2218" y="6193"/>
                  </a:cubicBezTo>
                  <a:cubicBezTo>
                    <a:pt x="2241" y="6186"/>
                    <a:pt x="2265" y="6193"/>
                    <a:pt x="2288" y="6183"/>
                  </a:cubicBezTo>
                  <a:lnTo>
                    <a:pt x="2288" y="6183"/>
                  </a:lnTo>
                  <a:lnTo>
                    <a:pt x="2288" y="6183"/>
                  </a:lnTo>
                  <a:lnTo>
                    <a:pt x="2288" y="6183"/>
                  </a:lnTo>
                  <a:cubicBezTo>
                    <a:pt x="2298" y="6186"/>
                    <a:pt x="2305" y="6186"/>
                    <a:pt x="2315" y="6183"/>
                  </a:cubicBezTo>
                  <a:cubicBezTo>
                    <a:pt x="2325" y="6186"/>
                    <a:pt x="2336" y="6183"/>
                    <a:pt x="2346" y="6180"/>
                  </a:cubicBezTo>
                  <a:cubicBezTo>
                    <a:pt x="2382" y="6183"/>
                    <a:pt x="2416" y="6176"/>
                    <a:pt x="2450" y="6173"/>
                  </a:cubicBezTo>
                  <a:cubicBezTo>
                    <a:pt x="2483" y="6170"/>
                    <a:pt x="2517" y="6176"/>
                    <a:pt x="2547" y="6166"/>
                  </a:cubicBezTo>
                  <a:lnTo>
                    <a:pt x="2547" y="6166"/>
                  </a:lnTo>
                  <a:lnTo>
                    <a:pt x="2547" y="6166"/>
                  </a:lnTo>
                  <a:cubicBezTo>
                    <a:pt x="2564" y="6166"/>
                    <a:pt x="2577" y="6166"/>
                    <a:pt x="2594" y="6163"/>
                  </a:cubicBezTo>
                  <a:lnTo>
                    <a:pt x="2594" y="6163"/>
                  </a:lnTo>
                  <a:lnTo>
                    <a:pt x="2594" y="6163"/>
                  </a:lnTo>
                  <a:cubicBezTo>
                    <a:pt x="2604" y="6163"/>
                    <a:pt x="2614" y="6159"/>
                    <a:pt x="2621" y="6156"/>
                  </a:cubicBezTo>
                  <a:cubicBezTo>
                    <a:pt x="2795" y="6152"/>
                    <a:pt x="2973" y="6146"/>
                    <a:pt x="3148" y="6143"/>
                  </a:cubicBezTo>
                  <a:cubicBezTo>
                    <a:pt x="3154" y="6143"/>
                    <a:pt x="3164" y="6143"/>
                    <a:pt x="3175" y="6143"/>
                  </a:cubicBezTo>
                  <a:cubicBezTo>
                    <a:pt x="3178" y="6146"/>
                    <a:pt x="3181" y="6146"/>
                    <a:pt x="3185" y="6146"/>
                  </a:cubicBezTo>
                  <a:cubicBezTo>
                    <a:pt x="3201" y="6146"/>
                    <a:pt x="3218" y="6146"/>
                    <a:pt x="3238" y="6143"/>
                  </a:cubicBezTo>
                  <a:cubicBezTo>
                    <a:pt x="3245" y="6146"/>
                    <a:pt x="3255" y="6146"/>
                    <a:pt x="3265" y="6146"/>
                  </a:cubicBezTo>
                  <a:cubicBezTo>
                    <a:pt x="3285" y="6149"/>
                    <a:pt x="3309" y="6152"/>
                    <a:pt x="3329" y="6149"/>
                  </a:cubicBezTo>
                  <a:cubicBezTo>
                    <a:pt x="3325" y="6149"/>
                    <a:pt x="3322" y="6152"/>
                    <a:pt x="3319" y="6156"/>
                  </a:cubicBezTo>
                  <a:cubicBezTo>
                    <a:pt x="3315" y="6156"/>
                    <a:pt x="3315" y="6156"/>
                    <a:pt x="3315" y="6156"/>
                  </a:cubicBezTo>
                  <a:lnTo>
                    <a:pt x="3315" y="6156"/>
                  </a:lnTo>
                  <a:cubicBezTo>
                    <a:pt x="3305" y="6156"/>
                    <a:pt x="3299" y="6156"/>
                    <a:pt x="3292" y="6159"/>
                  </a:cubicBezTo>
                  <a:cubicBezTo>
                    <a:pt x="3292" y="6163"/>
                    <a:pt x="3289" y="6163"/>
                    <a:pt x="3285" y="6163"/>
                  </a:cubicBezTo>
                  <a:lnTo>
                    <a:pt x="3282" y="6163"/>
                  </a:lnTo>
                  <a:cubicBezTo>
                    <a:pt x="3282" y="6163"/>
                    <a:pt x="3279" y="6163"/>
                    <a:pt x="3275" y="6159"/>
                  </a:cubicBezTo>
                  <a:cubicBezTo>
                    <a:pt x="3272" y="6159"/>
                    <a:pt x="3265" y="6159"/>
                    <a:pt x="3262" y="6159"/>
                  </a:cubicBezTo>
                  <a:cubicBezTo>
                    <a:pt x="3252" y="6159"/>
                    <a:pt x="3245" y="6159"/>
                    <a:pt x="3238" y="6156"/>
                  </a:cubicBezTo>
                  <a:cubicBezTo>
                    <a:pt x="3228" y="6156"/>
                    <a:pt x="3218" y="6156"/>
                    <a:pt x="3208" y="6156"/>
                  </a:cubicBezTo>
                  <a:cubicBezTo>
                    <a:pt x="3205" y="6156"/>
                    <a:pt x="3201" y="6159"/>
                    <a:pt x="3195" y="6163"/>
                  </a:cubicBezTo>
                  <a:lnTo>
                    <a:pt x="3195" y="6163"/>
                  </a:lnTo>
                  <a:cubicBezTo>
                    <a:pt x="3191" y="6163"/>
                    <a:pt x="3188" y="6166"/>
                    <a:pt x="3181" y="6166"/>
                  </a:cubicBezTo>
                  <a:cubicBezTo>
                    <a:pt x="3181" y="6163"/>
                    <a:pt x="3178" y="6163"/>
                    <a:pt x="3175" y="6163"/>
                  </a:cubicBezTo>
                  <a:cubicBezTo>
                    <a:pt x="3141" y="6159"/>
                    <a:pt x="3107" y="6163"/>
                    <a:pt x="3074" y="6159"/>
                  </a:cubicBezTo>
                  <a:cubicBezTo>
                    <a:pt x="3064" y="6159"/>
                    <a:pt x="3054" y="6159"/>
                    <a:pt x="3047" y="6159"/>
                  </a:cubicBezTo>
                  <a:cubicBezTo>
                    <a:pt x="3033" y="6159"/>
                    <a:pt x="3020" y="6159"/>
                    <a:pt x="3007" y="6159"/>
                  </a:cubicBezTo>
                  <a:cubicBezTo>
                    <a:pt x="2993" y="6163"/>
                    <a:pt x="2980" y="6163"/>
                    <a:pt x="2966" y="6166"/>
                  </a:cubicBezTo>
                  <a:cubicBezTo>
                    <a:pt x="2963" y="6166"/>
                    <a:pt x="2960" y="6166"/>
                    <a:pt x="2960" y="6170"/>
                  </a:cubicBezTo>
                  <a:cubicBezTo>
                    <a:pt x="2936" y="6166"/>
                    <a:pt x="2913" y="6173"/>
                    <a:pt x="2889" y="6173"/>
                  </a:cubicBezTo>
                  <a:cubicBezTo>
                    <a:pt x="2862" y="6173"/>
                    <a:pt x="2836" y="6170"/>
                    <a:pt x="2812" y="6180"/>
                  </a:cubicBezTo>
                  <a:lnTo>
                    <a:pt x="2812" y="6180"/>
                  </a:lnTo>
                  <a:cubicBezTo>
                    <a:pt x="2799" y="6183"/>
                    <a:pt x="2785" y="6183"/>
                    <a:pt x="2772" y="6183"/>
                  </a:cubicBezTo>
                  <a:cubicBezTo>
                    <a:pt x="2768" y="6180"/>
                    <a:pt x="2765" y="6183"/>
                    <a:pt x="2761" y="6183"/>
                  </a:cubicBezTo>
                  <a:lnTo>
                    <a:pt x="2761" y="6183"/>
                  </a:lnTo>
                  <a:lnTo>
                    <a:pt x="2761" y="6183"/>
                  </a:lnTo>
                  <a:cubicBezTo>
                    <a:pt x="2748" y="6183"/>
                    <a:pt x="2738" y="6183"/>
                    <a:pt x="2732" y="6190"/>
                  </a:cubicBezTo>
                  <a:cubicBezTo>
                    <a:pt x="2725" y="6190"/>
                    <a:pt x="2715" y="6190"/>
                    <a:pt x="2708" y="6190"/>
                  </a:cubicBezTo>
                  <a:cubicBezTo>
                    <a:pt x="2708" y="6190"/>
                    <a:pt x="2708" y="6186"/>
                    <a:pt x="2704" y="6186"/>
                  </a:cubicBezTo>
                  <a:cubicBezTo>
                    <a:pt x="2688" y="6180"/>
                    <a:pt x="2671" y="6180"/>
                    <a:pt x="2651" y="6183"/>
                  </a:cubicBezTo>
                  <a:moveTo>
                    <a:pt x="4101" y="5622"/>
                  </a:moveTo>
                  <a:lnTo>
                    <a:pt x="4101" y="5622"/>
                  </a:lnTo>
                  <a:cubicBezTo>
                    <a:pt x="4097" y="5622"/>
                    <a:pt x="4091" y="5622"/>
                    <a:pt x="4084" y="5622"/>
                  </a:cubicBezTo>
                  <a:lnTo>
                    <a:pt x="4081" y="5622"/>
                  </a:lnTo>
                  <a:cubicBezTo>
                    <a:pt x="4087" y="5622"/>
                    <a:pt x="4097" y="5622"/>
                    <a:pt x="4107" y="5622"/>
                  </a:cubicBezTo>
                  <a:cubicBezTo>
                    <a:pt x="4104" y="5622"/>
                    <a:pt x="4104" y="5622"/>
                    <a:pt x="4101" y="5622"/>
                  </a:cubicBezTo>
                  <a:moveTo>
                    <a:pt x="4178" y="5602"/>
                  </a:moveTo>
                  <a:lnTo>
                    <a:pt x="4178" y="5602"/>
                  </a:lnTo>
                  <a:lnTo>
                    <a:pt x="4178" y="5602"/>
                  </a:lnTo>
                  <a:lnTo>
                    <a:pt x="4178" y="5602"/>
                  </a:lnTo>
                  <a:lnTo>
                    <a:pt x="4178" y="5602"/>
                  </a:lnTo>
                  <a:lnTo>
                    <a:pt x="4178" y="5606"/>
                  </a:lnTo>
                  <a:cubicBezTo>
                    <a:pt x="4178" y="5606"/>
                    <a:pt x="4175" y="5606"/>
                    <a:pt x="4175" y="5602"/>
                  </a:cubicBezTo>
                  <a:lnTo>
                    <a:pt x="4178" y="5602"/>
                  </a:lnTo>
                  <a:moveTo>
                    <a:pt x="4249" y="5488"/>
                  </a:moveTo>
                  <a:lnTo>
                    <a:pt x="4249" y="5488"/>
                  </a:lnTo>
                  <a:cubicBezTo>
                    <a:pt x="4245" y="5471"/>
                    <a:pt x="4252" y="5455"/>
                    <a:pt x="4269" y="5445"/>
                  </a:cubicBezTo>
                  <a:cubicBezTo>
                    <a:pt x="4269" y="5451"/>
                    <a:pt x="4269" y="5458"/>
                    <a:pt x="4269" y="5465"/>
                  </a:cubicBezTo>
                  <a:lnTo>
                    <a:pt x="4269" y="5468"/>
                  </a:lnTo>
                  <a:cubicBezTo>
                    <a:pt x="4249" y="5474"/>
                    <a:pt x="4255" y="5491"/>
                    <a:pt x="4252" y="5505"/>
                  </a:cubicBezTo>
                  <a:cubicBezTo>
                    <a:pt x="4252" y="5522"/>
                    <a:pt x="4249" y="5538"/>
                    <a:pt x="4249" y="5555"/>
                  </a:cubicBezTo>
                  <a:cubicBezTo>
                    <a:pt x="4249" y="5555"/>
                    <a:pt x="4249" y="5559"/>
                    <a:pt x="4252" y="5559"/>
                  </a:cubicBezTo>
                  <a:cubicBezTo>
                    <a:pt x="4245" y="5562"/>
                    <a:pt x="4242" y="5565"/>
                    <a:pt x="4239" y="5569"/>
                  </a:cubicBezTo>
                  <a:cubicBezTo>
                    <a:pt x="4235" y="5572"/>
                    <a:pt x="4235" y="5572"/>
                    <a:pt x="4235" y="5572"/>
                  </a:cubicBezTo>
                  <a:cubicBezTo>
                    <a:pt x="4242" y="5545"/>
                    <a:pt x="4252" y="5515"/>
                    <a:pt x="4249" y="5488"/>
                  </a:cubicBezTo>
                  <a:moveTo>
                    <a:pt x="4111" y="5344"/>
                  </a:moveTo>
                  <a:lnTo>
                    <a:pt x="4111" y="5344"/>
                  </a:lnTo>
                  <a:cubicBezTo>
                    <a:pt x="4104" y="5344"/>
                    <a:pt x="4097" y="5344"/>
                    <a:pt x="4087" y="5344"/>
                  </a:cubicBezTo>
                  <a:cubicBezTo>
                    <a:pt x="4081" y="5334"/>
                    <a:pt x="4067" y="5327"/>
                    <a:pt x="4064" y="5317"/>
                  </a:cubicBezTo>
                  <a:cubicBezTo>
                    <a:pt x="4067" y="5317"/>
                    <a:pt x="4071" y="5317"/>
                    <a:pt x="4077" y="5313"/>
                  </a:cubicBezTo>
                  <a:cubicBezTo>
                    <a:pt x="4077" y="5313"/>
                    <a:pt x="4081" y="5313"/>
                    <a:pt x="4081" y="5310"/>
                  </a:cubicBezTo>
                  <a:cubicBezTo>
                    <a:pt x="4091" y="5317"/>
                    <a:pt x="4101" y="5320"/>
                    <a:pt x="4111" y="5320"/>
                  </a:cubicBezTo>
                  <a:cubicBezTo>
                    <a:pt x="4111" y="5327"/>
                    <a:pt x="4107" y="5334"/>
                    <a:pt x="4111" y="5344"/>
                  </a:cubicBezTo>
                  <a:moveTo>
                    <a:pt x="4128" y="5357"/>
                  </a:moveTo>
                  <a:lnTo>
                    <a:pt x="4128" y="5357"/>
                  </a:lnTo>
                  <a:cubicBezTo>
                    <a:pt x="4138" y="5364"/>
                    <a:pt x="4148" y="5367"/>
                    <a:pt x="4158" y="5367"/>
                  </a:cubicBezTo>
                  <a:cubicBezTo>
                    <a:pt x="4154" y="5370"/>
                    <a:pt x="4154" y="5377"/>
                    <a:pt x="4154" y="5381"/>
                  </a:cubicBezTo>
                  <a:cubicBezTo>
                    <a:pt x="4158" y="5381"/>
                    <a:pt x="4158" y="5381"/>
                    <a:pt x="4158" y="5384"/>
                  </a:cubicBezTo>
                  <a:cubicBezTo>
                    <a:pt x="4154" y="5384"/>
                    <a:pt x="4154" y="5384"/>
                    <a:pt x="4151" y="5384"/>
                  </a:cubicBezTo>
                  <a:cubicBezTo>
                    <a:pt x="4138" y="5377"/>
                    <a:pt x="4131" y="5370"/>
                    <a:pt x="4128" y="5357"/>
                  </a:cubicBezTo>
                  <a:moveTo>
                    <a:pt x="3685" y="5548"/>
                  </a:moveTo>
                  <a:lnTo>
                    <a:pt x="3685" y="5548"/>
                  </a:lnTo>
                  <a:cubicBezTo>
                    <a:pt x="3675" y="5548"/>
                    <a:pt x="3668" y="5548"/>
                    <a:pt x="3661" y="5548"/>
                  </a:cubicBezTo>
                  <a:cubicBezTo>
                    <a:pt x="3668" y="5548"/>
                    <a:pt x="3675" y="5548"/>
                    <a:pt x="3685" y="5548"/>
                  </a:cubicBezTo>
                  <a:moveTo>
                    <a:pt x="3853" y="5545"/>
                  </a:moveTo>
                  <a:lnTo>
                    <a:pt x="3853" y="5545"/>
                  </a:lnTo>
                  <a:cubicBezTo>
                    <a:pt x="3812" y="5545"/>
                    <a:pt x="3772" y="5542"/>
                    <a:pt x="3732" y="5548"/>
                  </a:cubicBezTo>
                  <a:cubicBezTo>
                    <a:pt x="3728" y="5552"/>
                    <a:pt x="3725" y="5552"/>
                    <a:pt x="3722" y="5552"/>
                  </a:cubicBezTo>
                  <a:cubicBezTo>
                    <a:pt x="3715" y="5548"/>
                    <a:pt x="3708" y="5548"/>
                    <a:pt x="3701" y="5548"/>
                  </a:cubicBezTo>
                  <a:cubicBezTo>
                    <a:pt x="3722" y="5545"/>
                    <a:pt x="3745" y="5545"/>
                    <a:pt x="3765" y="5538"/>
                  </a:cubicBezTo>
                  <a:lnTo>
                    <a:pt x="3765" y="5538"/>
                  </a:lnTo>
                  <a:cubicBezTo>
                    <a:pt x="3802" y="5538"/>
                    <a:pt x="3843" y="5538"/>
                    <a:pt x="3879" y="5535"/>
                  </a:cubicBezTo>
                  <a:cubicBezTo>
                    <a:pt x="3879" y="5535"/>
                    <a:pt x="3879" y="5532"/>
                    <a:pt x="3883" y="5532"/>
                  </a:cubicBezTo>
                  <a:cubicBezTo>
                    <a:pt x="3886" y="5535"/>
                    <a:pt x="3889" y="5542"/>
                    <a:pt x="3896" y="5542"/>
                  </a:cubicBezTo>
                  <a:cubicBezTo>
                    <a:pt x="3900" y="5545"/>
                    <a:pt x="3900" y="5545"/>
                    <a:pt x="3903" y="5545"/>
                  </a:cubicBezTo>
                  <a:cubicBezTo>
                    <a:pt x="3886" y="5545"/>
                    <a:pt x="3869" y="5545"/>
                    <a:pt x="3853" y="5545"/>
                  </a:cubicBezTo>
                  <a:moveTo>
                    <a:pt x="3943" y="5545"/>
                  </a:moveTo>
                  <a:lnTo>
                    <a:pt x="3943" y="5545"/>
                  </a:lnTo>
                  <a:cubicBezTo>
                    <a:pt x="3963" y="5542"/>
                    <a:pt x="3983" y="5538"/>
                    <a:pt x="4004" y="5538"/>
                  </a:cubicBezTo>
                  <a:cubicBezTo>
                    <a:pt x="3990" y="5542"/>
                    <a:pt x="3973" y="5545"/>
                    <a:pt x="3957" y="5545"/>
                  </a:cubicBezTo>
                  <a:cubicBezTo>
                    <a:pt x="3953" y="5545"/>
                    <a:pt x="3950" y="5545"/>
                    <a:pt x="3943" y="5545"/>
                  </a:cubicBezTo>
                  <a:moveTo>
                    <a:pt x="4077" y="5538"/>
                  </a:moveTo>
                  <a:lnTo>
                    <a:pt x="4077" y="5538"/>
                  </a:lnTo>
                  <a:cubicBezTo>
                    <a:pt x="4087" y="5538"/>
                    <a:pt x="4094" y="5538"/>
                    <a:pt x="4104" y="5538"/>
                  </a:cubicBezTo>
                  <a:cubicBezTo>
                    <a:pt x="4101" y="5538"/>
                    <a:pt x="4097" y="5542"/>
                    <a:pt x="4101" y="5548"/>
                  </a:cubicBezTo>
                  <a:cubicBezTo>
                    <a:pt x="4101" y="5545"/>
                    <a:pt x="4097" y="5545"/>
                    <a:pt x="4097" y="5542"/>
                  </a:cubicBezTo>
                  <a:cubicBezTo>
                    <a:pt x="4091" y="5542"/>
                    <a:pt x="4084" y="5538"/>
                    <a:pt x="4077" y="5538"/>
                  </a:cubicBezTo>
                  <a:moveTo>
                    <a:pt x="2178" y="5813"/>
                  </a:moveTo>
                  <a:lnTo>
                    <a:pt x="2178" y="5813"/>
                  </a:lnTo>
                  <a:moveTo>
                    <a:pt x="1302" y="5841"/>
                  </a:moveTo>
                  <a:lnTo>
                    <a:pt x="1302" y="5841"/>
                  </a:lnTo>
                  <a:cubicBezTo>
                    <a:pt x="1323" y="5837"/>
                    <a:pt x="1343" y="5834"/>
                    <a:pt x="1366" y="5837"/>
                  </a:cubicBezTo>
                  <a:cubicBezTo>
                    <a:pt x="1393" y="5837"/>
                    <a:pt x="1423" y="5834"/>
                    <a:pt x="1454" y="5834"/>
                  </a:cubicBezTo>
                  <a:cubicBezTo>
                    <a:pt x="1383" y="5837"/>
                    <a:pt x="1312" y="5844"/>
                    <a:pt x="1242" y="5847"/>
                  </a:cubicBezTo>
                  <a:cubicBezTo>
                    <a:pt x="1245" y="5847"/>
                    <a:pt x="1245" y="5844"/>
                    <a:pt x="1249" y="5844"/>
                  </a:cubicBezTo>
                  <a:lnTo>
                    <a:pt x="1252" y="5844"/>
                  </a:lnTo>
                  <a:cubicBezTo>
                    <a:pt x="1269" y="5844"/>
                    <a:pt x="1286" y="5844"/>
                    <a:pt x="1302" y="5841"/>
                  </a:cubicBezTo>
                  <a:moveTo>
                    <a:pt x="514" y="5924"/>
                  </a:moveTo>
                  <a:lnTo>
                    <a:pt x="514" y="5924"/>
                  </a:lnTo>
                  <a:lnTo>
                    <a:pt x="517" y="5924"/>
                  </a:lnTo>
                  <a:cubicBezTo>
                    <a:pt x="514" y="5924"/>
                    <a:pt x="514" y="5924"/>
                    <a:pt x="514" y="5924"/>
                  </a:cubicBezTo>
                  <a:moveTo>
                    <a:pt x="1054" y="5861"/>
                  </a:moveTo>
                  <a:lnTo>
                    <a:pt x="1054" y="5861"/>
                  </a:lnTo>
                  <a:cubicBezTo>
                    <a:pt x="1091" y="5857"/>
                    <a:pt x="1128" y="5854"/>
                    <a:pt x="1165" y="5854"/>
                  </a:cubicBezTo>
                  <a:cubicBezTo>
                    <a:pt x="1158" y="5854"/>
                    <a:pt x="1155" y="5857"/>
                    <a:pt x="1151" y="5861"/>
                  </a:cubicBezTo>
                  <a:cubicBezTo>
                    <a:pt x="1148" y="5864"/>
                    <a:pt x="1145" y="5867"/>
                    <a:pt x="1145" y="5867"/>
                  </a:cubicBezTo>
                  <a:cubicBezTo>
                    <a:pt x="1115" y="5867"/>
                    <a:pt x="1084" y="5864"/>
                    <a:pt x="1054" y="5861"/>
                  </a:cubicBezTo>
                  <a:moveTo>
                    <a:pt x="1145" y="5827"/>
                  </a:moveTo>
                  <a:lnTo>
                    <a:pt x="1145" y="5827"/>
                  </a:lnTo>
                  <a:lnTo>
                    <a:pt x="1145" y="5827"/>
                  </a:lnTo>
                  <a:cubicBezTo>
                    <a:pt x="1145" y="5827"/>
                    <a:pt x="1141" y="5827"/>
                    <a:pt x="1138" y="5827"/>
                  </a:cubicBezTo>
                  <a:cubicBezTo>
                    <a:pt x="1141" y="5827"/>
                    <a:pt x="1145" y="5827"/>
                    <a:pt x="1145" y="5827"/>
                  </a:cubicBezTo>
                  <a:moveTo>
                    <a:pt x="1108" y="5934"/>
                  </a:moveTo>
                  <a:lnTo>
                    <a:pt x="1108" y="5934"/>
                  </a:lnTo>
                  <a:lnTo>
                    <a:pt x="1111" y="5934"/>
                  </a:lnTo>
                  <a:cubicBezTo>
                    <a:pt x="1115" y="5938"/>
                    <a:pt x="1118" y="5938"/>
                    <a:pt x="1121" y="5938"/>
                  </a:cubicBezTo>
                  <a:cubicBezTo>
                    <a:pt x="1115" y="5938"/>
                    <a:pt x="1111" y="5938"/>
                    <a:pt x="1108" y="5934"/>
                  </a:cubicBezTo>
                  <a:moveTo>
                    <a:pt x="1752" y="5874"/>
                  </a:moveTo>
                  <a:lnTo>
                    <a:pt x="1752" y="5874"/>
                  </a:lnTo>
                  <a:lnTo>
                    <a:pt x="1752" y="5877"/>
                  </a:lnTo>
                  <a:lnTo>
                    <a:pt x="1752" y="5874"/>
                  </a:lnTo>
                  <a:moveTo>
                    <a:pt x="1742" y="5851"/>
                  </a:moveTo>
                  <a:lnTo>
                    <a:pt x="1742" y="5851"/>
                  </a:lnTo>
                  <a:lnTo>
                    <a:pt x="1742" y="5851"/>
                  </a:lnTo>
                  <a:lnTo>
                    <a:pt x="1742" y="5847"/>
                  </a:lnTo>
                  <a:cubicBezTo>
                    <a:pt x="1742" y="5851"/>
                    <a:pt x="1742" y="5851"/>
                    <a:pt x="1742" y="5851"/>
                  </a:cubicBezTo>
                  <a:moveTo>
                    <a:pt x="1655" y="5830"/>
                  </a:moveTo>
                  <a:lnTo>
                    <a:pt x="1655" y="5830"/>
                  </a:lnTo>
                  <a:cubicBezTo>
                    <a:pt x="1652" y="5830"/>
                    <a:pt x="1652" y="5834"/>
                    <a:pt x="1652" y="5834"/>
                  </a:cubicBezTo>
                  <a:cubicBezTo>
                    <a:pt x="1645" y="5834"/>
                    <a:pt x="1641" y="5834"/>
                    <a:pt x="1635" y="5834"/>
                  </a:cubicBezTo>
                  <a:cubicBezTo>
                    <a:pt x="1615" y="5827"/>
                    <a:pt x="1591" y="5827"/>
                    <a:pt x="1568" y="5827"/>
                  </a:cubicBezTo>
                  <a:cubicBezTo>
                    <a:pt x="1662" y="5820"/>
                    <a:pt x="1752" y="5810"/>
                    <a:pt x="1846" y="5807"/>
                  </a:cubicBezTo>
                  <a:cubicBezTo>
                    <a:pt x="1863" y="5804"/>
                    <a:pt x="1880" y="5800"/>
                    <a:pt x="1893" y="5797"/>
                  </a:cubicBezTo>
                  <a:cubicBezTo>
                    <a:pt x="1893" y="5800"/>
                    <a:pt x="1893" y="5804"/>
                    <a:pt x="1893" y="5810"/>
                  </a:cubicBezTo>
                  <a:cubicBezTo>
                    <a:pt x="1890" y="5810"/>
                    <a:pt x="1890" y="5810"/>
                    <a:pt x="1890" y="5813"/>
                  </a:cubicBezTo>
                  <a:cubicBezTo>
                    <a:pt x="1809" y="5804"/>
                    <a:pt x="1732" y="5810"/>
                    <a:pt x="1655" y="5830"/>
                  </a:cubicBezTo>
                  <a:moveTo>
                    <a:pt x="2178" y="5955"/>
                  </a:moveTo>
                  <a:lnTo>
                    <a:pt x="2178" y="5955"/>
                  </a:lnTo>
                  <a:cubicBezTo>
                    <a:pt x="2178" y="5965"/>
                    <a:pt x="2168" y="5968"/>
                    <a:pt x="2161" y="5965"/>
                  </a:cubicBezTo>
                  <a:cubicBezTo>
                    <a:pt x="2154" y="5961"/>
                    <a:pt x="2144" y="5958"/>
                    <a:pt x="2137" y="5955"/>
                  </a:cubicBezTo>
                  <a:lnTo>
                    <a:pt x="2137" y="5955"/>
                  </a:lnTo>
                  <a:cubicBezTo>
                    <a:pt x="2111" y="5941"/>
                    <a:pt x="2084" y="5931"/>
                    <a:pt x="2064" y="5911"/>
                  </a:cubicBezTo>
                  <a:cubicBezTo>
                    <a:pt x="2060" y="5911"/>
                    <a:pt x="2057" y="5911"/>
                    <a:pt x="2054" y="5914"/>
                  </a:cubicBezTo>
                  <a:cubicBezTo>
                    <a:pt x="2047" y="5921"/>
                    <a:pt x="2040" y="5924"/>
                    <a:pt x="2033" y="5931"/>
                  </a:cubicBezTo>
                  <a:cubicBezTo>
                    <a:pt x="2030" y="5934"/>
                    <a:pt x="2027" y="5938"/>
                    <a:pt x="2023" y="5941"/>
                  </a:cubicBezTo>
                  <a:cubicBezTo>
                    <a:pt x="2017" y="5945"/>
                    <a:pt x="2013" y="5951"/>
                    <a:pt x="2010" y="5955"/>
                  </a:cubicBezTo>
                  <a:cubicBezTo>
                    <a:pt x="2010" y="5958"/>
                    <a:pt x="2007" y="5958"/>
                    <a:pt x="2003" y="5958"/>
                  </a:cubicBezTo>
                  <a:cubicBezTo>
                    <a:pt x="2000" y="5958"/>
                    <a:pt x="2000" y="5961"/>
                    <a:pt x="1996" y="5961"/>
                  </a:cubicBezTo>
                  <a:cubicBezTo>
                    <a:pt x="1990" y="5965"/>
                    <a:pt x="1984" y="5968"/>
                    <a:pt x="1977" y="5975"/>
                  </a:cubicBezTo>
                  <a:lnTo>
                    <a:pt x="1977" y="5975"/>
                  </a:lnTo>
                  <a:cubicBezTo>
                    <a:pt x="1977" y="5975"/>
                    <a:pt x="1974" y="5975"/>
                    <a:pt x="1974" y="5978"/>
                  </a:cubicBezTo>
                  <a:lnTo>
                    <a:pt x="1974" y="5978"/>
                  </a:lnTo>
                  <a:lnTo>
                    <a:pt x="1974" y="5978"/>
                  </a:lnTo>
                  <a:cubicBezTo>
                    <a:pt x="1970" y="5978"/>
                    <a:pt x="1970" y="5978"/>
                    <a:pt x="1970" y="5978"/>
                  </a:cubicBezTo>
                  <a:cubicBezTo>
                    <a:pt x="1967" y="5981"/>
                    <a:pt x="1960" y="5981"/>
                    <a:pt x="1957" y="5978"/>
                  </a:cubicBezTo>
                  <a:lnTo>
                    <a:pt x="1957" y="5978"/>
                  </a:lnTo>
                  <a:cubicBezTo>
                    <a:pt x="1950" y="5985"/>
                    <a:pt x="1940" y="5978"/>
                    <a:pt x="1940" y="5968"/>
                  </a:cubicBezTo>
                  <a:cubicBezTo>
                    <a:pt x="1940" y="5948"/>
                    <a:pt x="1944" y="5931"/>
                    <a:pt x="1947" y="5911"/>
                  </a:cubicBezTo>
                  <a:lnTo>
                    <a:pt x="1947" y="5911"/>
                  </a:lnTo>
                  <a:cubicBezTo>
                    <a:pt x="1947" y="5908"/>
                    <a:pt x="1947" y="5904"/>
                    <a:pt x="1947" y="5901"/>
                  </a:cubicBezTo>
                  <a:cubicBezTo>
                    <a:pt x="1947" y="5898"/>
                    <a:pt x="1947" y="5898"/>
                    <a:pt x="1947" y="5894"/>
                  </a:cubicBezTo>
                  <a:lnTo>
                    <a:pt x="1947" y="5894"/>
                  </a:lnTo>
                  <a:cubicBezTo>
                    <a:pt x="1950" y="5877"/>
                    <a:pt x="1950" y="5861"/>
                    <a:pt x="1950" y="5844"/>
                  </a:cubicBezTo>
                  <a:lnTo>
                    <a:pt x="1950" y="5844"/>
                  </a:lnTo>
                  <a:cubicBezTo>
                    <a:pt x="1950" y="5844"/>
                    <a:pt x="1950" y="5841"/>
                    <a:pt x="1947" y="5841"/>
                  </a:cubicBezTo>
                  <a:lnTo>
                    <a:pt x="1947" y="5841"/>
                  </a:lnTo>
                  <a:cubicBezTo>
                    <a:pt x="1947" y="5841"/>
                    <a:pt x="1950" y="5841"/>
                    <a:pt x="1950" y="5844"/>
                  </a:cubicBezTo>
                  <a:cubicBezTo>
                    <a:pt x="1950" y="5837"/>
                    <a:pt x="1950" y="5834"/>
                    <a:pt x="1950" y="5827"/>
                  </a:cubicBezTo>
                  <a:cubicBezTo>
                    <a:pt x="1947" y="5777"/>
                    <a:pt x="1937" y="5730"/>
                    <a:pt x="1930" y="5683"/>
                  </a:cubicBezTo>
                  <a:cubicBezTo>
                    <a:pt x="1930" y="5679"/>
                    <a:pt x="1930" y="5679"/>
                    <a:pt x="1934" y="5676"/>
                  </a:cubicBezTo>
                  <a:cubicBezTo>
                    <a:pt x="1930" y="5669"/>
                    <a:pt x="1934" y="5663"/>
                    <a:pt x="1944" y="5663"/>
                  </a:cubicBezTo>
                  <a:cubicBezTo>
                    <a:pt x="1980" y="5663"/>
                    <a:pt x="2013" y="5666"/>
                    <a:pt x="2050" y="5666"/>
                  </a:cubicBezTo>
                  <a:cubicBezTo>
                    <a:pt x="2054" y="5666"/>
                    <a:pt x="2057" y="5663"/>
                    <a:pt x="2060" y="5663"/>
                  </a:cubicBezTo>
                  <a:cubicBezTo>
                    <a:pt x="2067" y="5663"/>
                    <a:pt x="2070" y="5659"/>
                    <a:pt x="2070" y="5659"/>
                  </a:cubicBezTo>
                  <a:cubicBezTo>
                    <a:pt x="2090" y="5659"/>
                    <a:pt x="2111" y="5659"/>
                    <a:pt x="2131" y="5649"/>
                  </a:cubicBezTo>
                  <a:cubicBezTo>
                    <a:pt x="2137" y="5649"/>
                    <a:pt x="2137" y="5649"/>
                    <a:pt x="2137" y="5649"/>
                  </a:cubicBezTo>
                  <a:cubicBezTo>
                    <a:pt x="2137" y="5649"/>
                    <a:pt x="2141" y="5649"/>
                    <a:pt x="2141" y="5652"/>
                  </a:cubicBezTo>
                  <a:cubicBezTo>
                    <a:pt x="2141" y="5649"/>
                    <a:pt x="2144" y="5649"/>
                    <a:pt x="2144" y="5649"/>
                  </a:cubicBezTo>
                  <a:cubicBezTo>
                    <a:pt x="2151" y="5649"/>
                    <a:pt x="2157" y="5652"/>
                    <a:pt x="2157" y="5659"/>
                  </a:cubicBezTo>
                  <a:cubicBezTo>
                    <a:pt x="2161" y="5663"/>
                    <a:pt x="2161" y="5669"/>
                    <a:pt x="2161" y="5673"/>
                  </a:cubicBezTo>
                  <a:cubicBezTo>
                    <a:pt x="2168" y="5696"/>
                    <a:pt x="2168" y="5720"/>
                    <a:pt x="2171" y="5743"/>
                  </a:cubicBezTo>
                  <a:cubicBezTo>
                    <a:pt x="2171" y="5756"/>
                    <a:pt x="2171" y="5770"/>
                    <a:pt x="2171" y="5787"/>
                  </a:cubicBezTo>
                  <a:lnTo>
                    <a:pt x="2171" y="5787"/>
                  </a:lnTo>
                  <a:cubicBezTo>
                    <a:pt x="2171" y="5787"/>
                    <a:pt x="2171" y="5790"/>
                    <a:pt x="2174" y="5790"/>
                  </a:cubicBezTo>
                  <a:lnTo>
                    <a:pt x="2174" y="5790"/>
                  </a:lnTo>
                  <a:lnTo>
                    <a:pt x="2174" y="5790"/>
                  </a:lnTo>
                  <a:cubicBezTo>
                    <a:pt x="2174" y="5794"/>
                    <a:pt x="2174" y="5794"/>
                    <a:pt x="2174" y="5797"/>
                  </a:cubicBezTo>
                  <a:cubicBezTo>
                    <a:pt x="2174" y="5800"/>
                    <a:pt x="2174" y="5807"/>
                    <a:pt x="2174" y="5810"/>
                  </a:cubicBezTo>
                  <a:lnTo>
                    <a:pt x="2174" y="5810"/>
                  </a:lnTo>
                  <a:cubicBezTo>
                    <a:pt x="2174" y="5813"/>
                    <a:pt x="2174" y="5820"/>
                    <a:pt x="2174" y="5824"/>
                  </a:cubicBezTo>
                  <a:cubicBezTo>
                    <a:pt x="2174" y="5830"/>
                    <a:pt x="2178" y="5834"/>
                    <a:pt x="2178" y="5837"/>
                  </a:cubicBezTo>
                  <a:cubicBezTo>
                    <a:pt x="2178" y="5844"/>
                    <a:pt x="2178" y="5847"/>
                    <a:pt x="2178" y="5854"/>
                  </a:cubicBezTo>
                  <a:cubicBezTo>
                    <a:pt x="2178" y="5857"/>
                    <a:pt x="2178" y="5861"/>
                    <a:pt x="2178" y="5864"/>
                  </a:cubicBezTo>
                  <a:cubicBezTo>
                    <a:pt x="2178" y="5871"/>
                    <a:pt x="2178" y="5877"/>
                    <a:pt x="2178" y="5884"/>
                  </a:cubicBezTo>
                  <a:lnTo>
                    <a:pt x="2178" y="5888"/>
                  </a:lnTo>
                  <a:cubicBezTo>
                    <a:pt x="2178" y="5894"/>
                    <a:pt x="2178" y="5904"/>
                    <a:pt x="2174" y="5911"/>
                  </a:cubicBezTo>
                  <a:cubicBezTo>
                    <a:pt x="2178" y="5921"/>
                    <a:pt x="2178" y="5928"/>
                    <a:pt x="2178" y="5934"/>
                  </a:cubicBezTo>
                  <a:lnTo>
                    <a:pt x="2178" y="5934"/>
                  </a:lnTo>
                  <a:cubicBezTo>
                    <a:pt x="2178" y="5941"/>
                    <a:pt x="2178" y="5948"/>
                    <a:pt x="2178" y="5955"/>
                  </a:cubicBezTo>
                  <a:moveTo>
                    <a:pt x="2178" y="5813"/>
                  </a:moveTo>
                  <a:lnTo>
                    <a:pt x="2178" y="5813"/>
                  </a:lnTo>
                  <a:lnTo>
                    <a:pt x="2178" y="5813"/>
                  </a:lnTo>
                  <a:lnTo>
                    <a:pt x="2178" y="5813"/>
                  </a:lnTo>
                  <a:cubicBezTo>
                    <a:pt x="2181" y="5813"/>
                    <a:pt x="2181" y="5813"/>
                    <a:pt x="2181" y="5813"/>
                  </a:cubicBezTo>
                  <a:lnTo>
                    <a:pt x="2178" y="5813"/>
                  </a:lnTo>
                  <a:moveTo>
                    <a:pt x="2735" y="5756"/>
                  </a:moveTo>
                  <a:lnTo>
                    <a:pt x="2735" y="5756"/>
                  </a:lnTo>
                  <a:lnTo>
                    <a:pt x="2735" y="5756"/>
                  </a:lnTo>
                  <a:cubicBezTo>
                    <a:pt x="2735" y="5760"/>
                    <a:pt x="2735" y="5760"/>
                    <a:pt x="2738" y="5760"/>
                  </a:cubicBezTo>
                  <a:cubicBezTo>
                    <a:pt x="2735" y="5760"/>
                    <a:pt x="2735" y="5760"/>
                    <a:pt x="2735" y="5756"/>
                  </a:cubicBezTo>
                  <a:moveTo>
                    <a:pt x="3597" y="6126"/>
                  </a:moveTo>
                  <a:lnTo>
                    <a:pt x="3597" y="6126"/>
                  </a:lnTo>
                  <a:moveTo>
                    <a:pt x="3792" y="5666"/>
                  </a:moveTo>
                  <a:lnTo>
                    <a:pt x="3792" y="5666"/>
                  </a:lnTo>
                  <a:cubicBezTo>
                    <a:pt x="3789" y="5669"/>
                    <a:pt x="3789" y="5673"/>
                    <a:pt x="3792" y="5676"/>
                  </a:cubicBezTo>
                  <a:lnTo>
                    <a:pt x="3789" y="5676"/>
                  </a:lnTo>
                  <a:cubicBezTo>
                    <a:pt x="3768" y="5676"/>
                    <a:pt x="3745" y="5676"/>
                    <a:pt x="3725" y="5683"/>
                  </a:cubicBezTo>
                  <a:lnTo>
                    <a:pt x="3725" y="5683"/>
                  </a:lnTo>
                  <a:cubicBezTo>
                    <a:pt x="3722" y="5686"/>
                    <a:pt x="3718" y="5686"/>
                    <a:pt x="3715" y="5686"/>
                  </a:cubicBezTo>
                  <a:cubicBezTo>
                    <a:pt x="3681" y="5689"/>
                    <a:pt x="3644" y="5689"/>
                    <a:pt x="3611" y="5693"/>
                  </a:cubicBezTo>
                  <a:cubicBezTo>
                    <a:pt x="3520" y="5693"/>
                    <a:pt x="3429" y="5703"/>
                    <a:pt x="3339" y="5713"/>
                  </a:cubicBezTo>
                  <a:cubicBezTo>
                    <a:pt x="3215" y="5723"/>
                    <a:pt x="3087" y="5723"/>
                    <a:pt x="2966" y="5740"/>
                  </a:cubicBezTo>
                  <a:cubicBezTo>
                    <a:pt x="2923" y="5740"/>
                    <a:pt x="2879" y="5743"/>
                    <a:pt x="2836" y="5750"/>
                  </a:cubicBezTo>
                  <a:cubicBezTo>
                    <a:pt x="2839" y="5750"/>
                    <a:pt x="2839" y="5750"/>
                    <a:pt x="2839" y="5753"/>
                  </a:cubicBezTo>
                  <a:lnTo>
                    <a:pt x="2839" y="5753"/>
                  </a:lnTo>
                  <a:cubicBezTo>
                    <a:pt x="2836" y="5750"/>
                    <a:pt x="2836" y="5750"/>
                    <a:pt x="2836" y="5750"/>
                  </a:cubicBezTo>
                  <a:cubicBezTo>
                    <a:pt x="2805" y="5753"/>
                    <a:pt x="2775" y="5743"/>
                    <a:pt x="2745" y="5756"/>
                  </a:cubicBezTo>
                  <a:lnTo>
                    <a:pt x="2745" y="5756"/>
                  </a:lnTo>
                  <a:lnTo>
                    <a:pt x="2745" y="5756"/>
                  </a:lnTo>
                  <a:lnTo>
                    <a:pt x="2745" y="5756"/>
                  </a:lnTo>
                  <a:lnTo>
                    <a:pt x="2745" y="5756"/>
                  </a:lnTo>
                  <a:cubicBezTo>
                    <a:pt x="2742" y="5756"/>
                    <a:pt x="2738" y="5756"/>
                    <a:pt x="2735" y="5756"/>
                  </a:cubicBezTo>
                  <a:cubicBezTo>
                    <a:pt x="2732" y="5753"/>
                    <a:pt x="2725" y="5750"/>
                    <a:pt x="2721" y="5756"/>
                  </a:cubicBezTo>
                  <a:cubicBezTo>
                    <a:pt x="2711" y="5753"/>
                    <a:pt x="2704" y="5756"/>
                    <a:pt x="2694" y="5756"/>
                  </a:cubicBezTo>
                  <a:cubicBezTo>
                    <a:pt x="2674" y="5760"/>
                    <a:pt x="2651" y="5760"/>
                    <a:pt x="2631" y="5760"/>
                  </a:cubicBezTo>
                  <a:lnTo>
                    <a:pt x="2631" y="5760"/>
                  </a:lnTo>
                  <a:lnTo>
                    <a:pt x="2631" y="5760"/>
                  </a:lnTo>
                  <a:cubicBezTo>
                    <a:pt x="2550" y="5753"/>
                    <a:pt x="2470" y="5760"/>
                    <a:pt x="2386" y="5760"/>
                  </a:cubicBezTo>
                  <a:cubicBezTo>
                    <a:pt x="2359" y="5767"/>
                    <a:pt x="2332" y="5753"/>
                    <a:pt x="2305" y="5760"/>
                  </a:cubicBezTo>
                  <a:cubicBezTo>
                    <a:pt x="2285" y="5763"/>
                    <a:pt x="2258" y="5760"/>
                    <a:pt x="2248" y="5777"/>
                  </a:cubicBezTo>
                  <a:cubicBezTo>
                    <a:pt x="2238" y="5780"/>
                    <a:pt x="2228" y="5780"/>
                    <a:pt x="2218" y="5784"/>
                  </a:cubicBezTo>
                  <a:lnTo>
                    <a:pt x="2215" y="5784"/>
                  </a:lnTo>
                  <a:cubicBezTo>
                    <a:pt x="2215" y="5780"/>
                    <a:pt x="2215" y="5777"/>
                    <a:pt x="2211" y="5770"/>
                  </a:cubicBezTo>
                  <a:lnTo>
                    <a:pt x="2208" y="5767"/>
                  </a:lnTo>
                  <a:lnTo>
                    <a:pt x="2211" y="5763"/>
                  </a:lnTo>
                  <a:lnTo>
                    <a:pt x="2215" y="5763"/>
                  </a:lnTo>
                  <a:cubicBezTo>
                    <a:pt x="2218" y="5760"/>
                    <a:pt x="2221" y="5760"/>
                    <a:pt x="2221" y="5756"/>
                  </a:cubicBezTo>
                  <a:cubicBezTo>
                    <a:pt x="2225" y="5756"/>
                    <a:pt x="2228" y="5756"/>
                    <a:pt x="2231" y="5756"/>
                  </a:cubicBezTo>
                  <a:lnTo>
                    <a:pt x="2231" y="5756"/>
                  </a:lnTo>
                  <a:lnTo>
                    <a:pt x="2231" y="5756"/>
                  </a:lnTo>
                  <a:cubicBezTo>
                    <a:pt x="2255" y="5756"/>
                    <a:pt x="2278" y="5763"/>
                    <a:pt x="2298" y="5750"/>
                  </a:cubicBezTo>
                  <a:cubicBezTo>
                    <a:pt x="2308" y="5750"/>
                    <a:pt x="2315" y="5750"/>
                    <a:pt x="2325" y="5750"/>
                  </a:cubicBezTo>
                  <a:cubicBezTo>
                    <a:pt x="2329" y="5750"/>
                    <a:pt x="2332" y="5753"/>
                    <a:pt x="2336" y="5753"/>
                  </a:cubicBezTo>
                  <a:cubicBezTo>
                    <a:pt x="2346" y="5756"/>
                    <a:pt x="2352" y="5756"/>
                    <a:pt x="2362" y="5750"/>
                  </a:cubicBezTo>
                  <a:cubicBezTo>
                    <a:pt x="2456" y="5740"/>
                    <a:pt x="2550" y="5733"/>
                    <a:pt x="2644" y="5723"/>
                  </a:cubicBezTo>
                  <a:cubicBezTo>
                    <a:pt x="2715" y="5723"/>
                    <a:pt x="2782" y="5716"/>
                    <a:pt x="2849" y="5703"/>
                  </a:cubicBezTo>
                  <a:cubicBezTo>
                    <a:pt x="2903" y="5703"/>
                    <a:pt x="2953" y="5709"/>
                    <a:pt x="3003" y="5693"/>
                  </a:cubicBezTo>
                  <a:cubicBezTo>
                    <a:pt x="3097" y="5696"/>
                    <a:pt x="3191" y="5683"/>
                    <a:pt x="3282" y="5669"/>
                  </a:cubicBezTo>
                  <a:cubicBezTo>
                    <a:pt x="3285" y="5669"/>
                    <a:pt x="3285" y="5669"/>
                    <a:pt x="3289" y="5666"/>
                  </a:cubicBezTo>
                  <a:cubicBezTo>
                    <a:pt x="3309" y="5666"/>
                    <a:pt x="3329" y="5666"/>
                    <a:pt x="3346" y="5659"/>
                  </a:cubicBezTo>
                  <a:lnTo>
                    <a:pt x="3346" y="5659"/>
                  </a:lnTo>
                  <a:lnTo>
                    <a:pt x="3346" y="5659"/>
                  </a:lnTo>
                  <a:cubicBezTo>
                    <a:pt x="3356" y="5663"/>
                    <a:pt x="3362" y="5663"/>
                    <a:pt x="3369" y="5659"/>
                  </a:cubicBezTo>
                  <a:cubicBezTo>
                    <a:pt x="3372" y="5659"/>
                    <a:pt x="3376" y="5659"/>
                    <a:pt x="3379" y="5659"/>
                  </a:cubicBezTo>
                  <a:cubicBezTo>
                    <a:pt x="3419" y="5659"/>
                    <a:pt x="3463" y="5663"/>
                    <a:pt x="3500" y="5649"/>
                  </a:cubicBezTo>
                  <a:cubicBezTo>
                    <a:pt x="3550" y="5652"/>
                    <a:pt x="3601" y="5649"/>
                    <a:pt x="3651" y="5639"/>
                  </a:cubicBezTo>
                  <a:cubicBezTo>
                    <a:pt x="3691" y="5642"/>
                    <a:pt x="3735" y="5639"/>
                    <a:pt x="3775" y="5632"/>
                  </a:cubicBezTo>
                  <a:cubicBezTo>
                    <a:pt x="3782" y="5636"/>
                    <a:pt x="3789" y="5632"/>
                    <a:pt x="3796" y="5632"/>
                  </a:cubicBezTo>
                  <a:cubicBezTo>
                    <a:pt x="3802" y="5629"/>
                    <a:pt x="3809" y="5629"/>
                    <a:pt x="3819" y="5629"/>
                  </a:cubicBezTo>
                  <a:cubicBezTo>
                    <a:pt x="3849" y="5629"/>
                    <a:pt x="3883" y="5632"/>
                    <a:pt x="3913" y="5622"/>
                  </a:cubicBezTo>
                  <a:cubicBezTo>
                    <a:pt x="3936" y="5622"/>
                    <a:pt x="3960" y="5622"/>
                    <a:pt x="3987" y="5619"/>
                  </a:cubicBezTo>
                  <a:cubicBezTo>
                    <a:pt x="3997" y="5622"/>
                    <a:pt x="4010" y="5622"/>
                    <a:pt x="4024" y="5622"/>
                  </a:cubicBezTo>
                  <a:cubicBezTo>
                    <a:pt x="4027" y="5622"/>
                    <a:pt x="4030" y="5619"/>
                    <a:pt x="4034" y="5619"/>
                  </a:cubicBezTo>
                  <a:cubicBezTo>
                    <a:pt x="4037" y="5619"/>
                    <a:pt x="4044" y="5619"/>
                    <a:pt x="4047" y="5619"/>
                  </a:cubicBezTo>
                  <a:lnTo>
                    <a:pt x="4050" y="5619"/>
                  </a:lnTo>
                  <a:cubicBezTo>
                    <a:pt x="4040" y="5622"/>
                    <a:pt x="4030" y="5626"/>
                    <a:pt x="4024" y="5629"/>
                  </a:cubicBezTo>
                  <a:cubicBezTo>
                    <a:pt x="4007" y="5639"/>
                    <a:pt x="3983" y="5636"/>
                    <a:pt x="3963" y="5646"/>
                  </a:cubicBezTo>
                  <a:cubicBezTo>
                    <a:pt x="3960" y="5646"/>
                    <a:pt x="3953" y="5642"/>
                    <a:pt x="3950" y="5639"/>
                  </a:cubicBezTo>
                  <a:cubicBezTo>
                    <a:pt x="3893" y="5639"/>
                    <a:pt x="3839" y="5649"/>
                    <a:pt x="3792" y="5666"/>
                  </a:cubicBezTo>
                  <a:moveTo>
                    <a:pt x="3997" y="4951"/>
                  </a:moveTo>
                  <a:lnTo>
                    <a:pt x="3997" y="4951"/>
                  </a:lnTo>
                  <a:lnTo>
                    <a:pt x="3997" y="4951"/>
                  </a:lnTo>
                  <a:lnTo>
                    <a:pt x="3993" y="4951"/>
                  </a:lnTo>
                  <a:cubicBezTo>
                    <a:pt x="3997" y="4951"/>
                    <a:pt x="4000" y="4948"/>
                    <a:pt x="4000" y="4948"/>
                  </a:cubicBezTo>
                  <a:lnTo>
                    <a:pt x="3997" y="4951"/>
                  </a:lnTo>
                  <a:moveTo>
                    <a:pt x="3893" y="4884"/>
                  </a:moveTo>
                  <a:lnTo>
                    <a:pt x="3893" y="4884"/>
                  </a:lnTo>
                  <a:cubicBezTo>
                    <a:pt x="3889" y="4887"/>
                    <a:pt x="3886" y="4887"/>
                    <a:pt x="3883" y="4891"/>
                  </a:cubicBezTo>
                  <a:cubicBezTo>
                    <a:pt x="3883" y="4884"/>
                    <a:pt x="3879" y="4877"/>
                    <a:pt x="3879" y="4874"/>
                  </a:cubicBezTo>
                  <a:lnTo>
                    <a:pt x="3879" y="4874"/>
                  </a:lnTo>
                  <a:cubicBezTo>
                    <a:pt x="3883" y="4877"/>
                    <a:pt x="3900" y="4884"/>
                    <a:pt x="3893" y="4884"/>
                  </a:cubicBezTo>
                  <a:moveTo>
                    <a:pt x="3628" y="4656"/>
                  </a:moveTo>
                  <a:lnTo>
                    <a:pt x="3628" y="4656"/>
                  </a:lnTo>
                  <a:lnTo>
                    <a:pt x="3628" y="4656"/>
                  </a:lnTo>
                  <a:lnTo>
                    <a:pt x="3628" y="4656"/>
                  </a:lnTo>
                  <a:lnTo>
                    <a:pt x="3631" y="4656"/>
                  </a:lnTo>
                  <a:cubicBezTo>
                    <a:pt x="3628" y="4656"/>
                    <a:pt x="3628" y="4656"/>
                    <a:pt x="3628" y="4656"/>
                  </a:cubicBezTo>
                  <a:moveTo>
                    <a:pt x="3675" y="4699"/>
                  </a:moveTo>
                  <a:lnTo>
                    <a:pt x="3675" y="4699"/>
                  </a:lnTo>
                  <a:lnTo>
                    <a:pt x="3678" y="4699"/>
                  </a:lnTo>
                  <a:lnTo>
                    <a:pt x="3678" y="4702"/>
                  </a:lnTo>
                  <a:cubicBezTo>
                    <a:pt x="3675" y="4699"/>
                    <a:pt x="3675" y="4699"/>
                    <a:pt x="3675" y="4699"/>
                  </a:cubicBezTo>
                  <a:moveTo>
                    <a:pt x="3668" y="4696"/>
                  </a:moveTo>
                  <a:lnTo>
                    <a:pt x="3668" y="4696"/>
                  </a:lnTo>
                  <a:lnTo>
                    <a:pt x="3668" y="4696"/>
                  </a:lnTo>
                  <a:cubicBezTo>
                    <a:pt x="3665" y="4696"/>
                    <a:pt x="3665" y="4696"/>
                    <a:pt x="3665" y="4696"/>
                  </a:cubicBezTo>
                  <a:lnTo>
                    <a:pt x="3668" y="4696"/>
                  </a:lnTo>
                  <a:moveTo>
                    <a:pt x="3389" y="4045"/>
                  </a:moveTo>
                  <a:lnTo>
                    <a:pt x="3389" y="4045"/>
                  </a:lnTo>
                  <a:cubicBezTo>
                    <a:pt x="3389" y="4041"/>
                    <a:pt x="3393" y="4041"/>
                    <a:pt x="3393" y="4038"/>
                  </a:cubicBezTo>
                  <a:cubicBezTo>
                    <a:pt x="3393" y="4041"/>
                    <a:pt x="3393" y="4041"/>
                    <a:pt x="3396" y="4041"/>
                  </a:cubicBezTo>
                  <a:cubicBezTo>
                    <a:pt x="3393" y="4041"/>
                    <a:pt x="3393" y="4041"/>
                    <a:pt x="3389" y="4045"/>
                  </a:cubicBezTo>
                  <a:moveTo>
                    <a:pt x="3403" y="4041"/>
                  </a:moveTo>
                  <a:lnTo>
                    <a:pt x="3403" y="4041"/>
                  </a:lnTo>
                  <a:moveTo>
                    <a:pt x="3252" y="4293"/>
                  </a:moveTo>
                  <a:lnTo>
                    <a:pt x="3252" y="4293"/>
                  </a:lnTo>
                  <a:moveTo>
                    <a:pt x="3027" y="4749"/>
                  </a:moveTo>
                  <a:lnTo>
                    <a:pt x="3027" y="4749"/>
                  </a:lnTo>
                  <a:cubicBezTo>
                    <a:pt x="3023" y="4753"/>
                    <a:pt x="3023" y="4753"/>
                    <a:pt x="3023" y="4753"/>
                  </a:cubicBezTo>
                  <a:lnTo>
                    <a:pt x="3023" y="4753"/>
                  </a:lnTo>
                  <a:lnTo>
                    <a:pt x="3023" y="4753"/>
                  </a:lnTo>
                  <a:cubicBezTo>
                    <a:pt x="3023" y="4753"/>
                    <a:pt x="3027" y="4753"/>
                    <a:pt x="3027" y="4749"/>
                  </a:cubicBezTo>
                  <a:moveTo>
                    <a:pt x="3101" y="4763"/>
                  </a:moveTo>
                  <a:lnTo>
                    <a:pt x="3101" y="4763"/>
                  </a:lnTo>
                  <a:lnTo>
                    <a:pt x="3101" y="4763"/>
                  </a:lnTo>
                  <a:cubicBezTo>
                    <a:pt x="3104" y="4766"/>
                    <a:pt x="3104" y="4766"/>
                    <a:pt x="3104" y="4770"/>
                  </a:cubicBezTo>
                  <a:cubicBezTo>
                    <a:pt x="3104" y="4766"/>
                    <a:pt x="3104" y="4766"/>
                    <a:pt x="3101" y="4763"/>
                  </a:cubicBezTo>
                  <a:moveTo>
                    <a:pt x="3403" y="4340"/>
                  </a:moveTo>
                  <a:lnTo>
                    <a:pt x="3403" y="4340"/>
                  </a:lnTo>
                  <a:lnTo>
                    <a:pt x="3406" y="4340"/>
                  </a:lnTo>
                  <a:lnTo>
                    <a:pt x="3403" y="4340"/>
                  </a:lnTo>
                  <a:moveTo>
                    <a:pt x="2631" y="4115"/>
                  </a:moveTo>
                  <a:lnTo>
                    <a:pt x="2631" y="4115"/>
                  </a:lnTo>
                  <a:moveTo>
                    <a:pt x="2503" y="4159"/>
                  </a:moveTo>
                  <a:lnTo>
                    <a:pt x="2503" y="4159"/>
                  </a:lnTo>
                  <a:moveTo>
                    <a:pt x="2698" y="4105"/>
                  </a:moveTo>
                  <a:lnTo>
                    <a:pt x="2698" y="4105"/>
                  </a:lnTo>
                  <a:moveTo>
                    <a:pt x="2215" y="4176"/>
                  </a:moveTo>
                  <a:lnTo>
                    <a:pt x="2215" y="4176"/>
                  </a:lnTo>
                  <a:lnTo>
                    <a:pt x="2215" y="4176"/>
                  </a:lnTo>
                  <a:cubicBezTo>
                    <a:pt x="2211" y="4176"/>
                    <a:pt x="2211" y="4176"/>
                    <a:pt x="2211" y="4176"/>
                  </a:cubicBezTo>
                  <a:lnTo>
                    <a:pt x="2215" y="4176"/>
                  </a:lnTo>
                  <a:moveTo>
                    <a:pt x="1846" y="4296"/>
                  </a:moveTo>
                  <a:lnTo>
                    <a:pt x="1846" y="4296"/>
                  </a:lnTo>
                  <a:cubicBezTo>
                    <a:pt x="1843" y="4300"/>
                    <a:pt x="1843" y="4300"/>
                    <a:pt x="1840" y="4300"/>
                  </a:cubicBezTo>
                  <a:cubicBezTo>
                    <a:pt x="1843" y="4300"/>
                    <a:pt x="1843" y="4296"/>
                    <a:pt x="1846" y="4296"/>
                  </a:cubicBezTo>
                  <a:moveTo>
                    <a:pt x="772" y="4340"/>
                  </a:moveTo>
                  <a:lnTo>
                    <a:pt x="772" y="4340"/>
                  </a:lnTo>
                  <a:lnTo>
                    <a:pt x="772" y="4340"/>
                  </a:lnTo>
                  <a:cubicBezTo>
                    <a:pt x="776" y="4343"/>
                    <a:pt x="776" y="4343"/>
                    <a:pt x="776" y="4343"/>
                  </a:cubicBezTo>
                  <a:cubicBezTo>
                    <a:pt x="776" y="4343"/>
                    <a:pt x="772" y="4343"/>
                    <a:pt x="772" y="4340"/>
                  </a:cubicBezTo>
                  <a:moveTo>
                    <a:pt x="2198" y="4283"/>
                  </a:moveTo>
                  <a:lnTo>
                    <a:pt x="2198" y="4283"/>
                  </a:lnTo>
                  <a:cubicBezTo>
                    <a:pt x="2178" y="4283"/>
                    <a:pt x="2161" y="4283"/>
                    <a:pt x="2144" y="4293"/>
                  </a:cubicBezTo>
                  <a:cubicBezTo>
                    <a:pt x="2141" y="4293"/>
                    <a:pt x="2141" y="4293"/>
                    <a:pt x="2137" y="4296"/>
                  </a:cubicBezTo>
                  <a:cubicBezTo>
                    <a:pt x="2134" y="4293"/>
                    <a:pt x="2127" y="4293"/>
                    <a:pt x="2121" y="4293"/>
                  </a:cubicBezTo>
                  <a:cubicBezTo>
                    <a:pt x="2117" y="4293"/>
                    <a:pt x="2114" y="4293"/>
                    <a:pt x="2111" y="4290"/>
                  </a:cubicBezTo>
                  <a:cubicBezTo>
                    <a:pt x="2097" y="4286"/>
                    <a:pt x="2080" y="4286"/>
                    <a:pt x="2064" y="4290"/>
                  </a:cubicBezTo>
                  <a:cubicBezTo>
                    <a:pt x="2057" y="4290"/>
                    <a:pt x="2054" y="4290"/>
                    <a:pt x="2047" y="4290"/>
                  </a:cubicBezTo>
                  <a:cubicBezTo>
                    <a:pt x="2047" y="4293"/>
                    <a:pt x="2043" y="4293"/>
                    <a:pt x="2040" y="4293"/>
                  </a:cubicBezTo>
                  <a:cubicBezTo>
                    <a:pt x="2030" y="4290"/>
                    <a:pt x="2023" y="4293"/>
                    <a:pt x="2013" y="4296"/>
                  </a:cubicBezTo>
                  <a:lnTo>
                    <a:pt x="2013" y="4296"/>
                  </a:lnTo>
                  <a:cubicBezTo>
                    <a:pt x="2010" y="4296"/>
                    <a:pt x="2010" y="4296"/>
                    <a:pt x="2007" y="4296"/>
                  </a:cubicBezTo>
                  <a:cubicBezTo>
                    <a:pt x="2010" y="4293"/>
                    <a:pt x="2010" y="4290"/>
                    <a:pt x="2013" y="4290"/>
                  </a:cubicBezTo>
                  <a:cubicBezTo>
                    <a:pt x="1986" y="4270"/>
                    <a:pt x="1964" y="4276"/>
                    <a:pt x="1937" y="4286"/>
                  </a:cubicBezTo>
                  <a:cubicBezTo>
                    <a:pt x="1934" y="4290"/>
                    <a:pt x="1934" y="4293"/>
                    <a:pt x="1930" y="4293"/>
                  </a:cubicBezTo>
                  <a:cubicBezTo>
                    <a:pt x="1927" y="4293"/>
                    <a:pt x="1927" y="4293"/>
                    <a:pt x="1927" y="4296"/>
                  </a:cubicBezTo>
                  <a:lnTo>
                    <a:pt x="1927" y="4296"/>
                  </a:lnTo>
                  <a:cubicBezTo>
                    <a:pt x="1923" y="4293"/>
                    <a:pt x="1923" y="4290"/>
                    <a:pt x="1920" y="4286"/>
                  </a:cubicBezTo>
                  <a:cubicBezTo>
                    <a:pt x="1876" y="4290"/>
                    <a:pt x="1833" y="4290"/>
                    <a:pt x="1786" y="4290"/>
                  </a:cubicBezTo>
                  <a:cubicBezTo>
                    <a:pt x="1776" y="4286"/>
                    <a:pt x="1766" y="4283"/>
                    <a:pt x="1756" y="4283"/>
                  </a:cubicBezTo>
                  <a:cubicBezTo>
                    <a:pt x="1749" y="4283"/>
                    <a:pt x="1746" y="4283"/>
                    <a:pt x="1739" y="4283"/>
                  </a:cubicBezTo>
                  <a:cubicBezTo>
                    <a:pt x="1726" y="4283"/>
                    <a:pt x="1715" y="4286"/>
                    <a:pt x="1705" y="4290"/>
                  </a:cubicBezTo>
                  <a:cubicBezTo>
                    <a:pt x="1645" y="4286"/>
                    <a:pt x="1584" y="4286"/>
                    <a:pt x="1521" y="4286"/>
                  </a:cubicBezTo>
                  <a:cubicBezTo>
                    <a:pt x="1537" y="4280"/>
                    <a:pt x="1551" y="4276"/>
                    <a:pt x="1568" y="4276"/>
                  </a:cubicBezTo>
                  <a:cubicBezTo>
                    <a:pt x="1574" y="4273"/>
                    <a:pt x="1584" y="4273"/>
                    <a:pt x="1591" y="4273"/>
                  </a:cubicBezTo>
                  <a:cubicBezTo>
                    <a:pt x="1612" y="4270"/>
                    <a:pt x="1631" y="4266"/>
                    <a:pt x="1652" y="4263"/>
                  </a:cubicBezTo>
                  <a:lnTo>
                    <a:pt x="1652" y="4263"/>
                  </a:lnTo>
                  <a:cubicBezTo>
                    <a:pt x="1675" y="4273"/>
                    <a:pt x="1695" y="4273"/>
                    <a:pt x="1715" y="4259"/>
                  </a:cubicBezTo>
                  <a:cubicBezTo>
                    <a:pt x="1719" y="4259"/>
                    <a:pt x="1719" y="4256"/>
                    <a:pt x="1719" y="4253"/>
                  </a:cubicBezTo>
                  <a:lnTo>
                    <a:pt x="1719" y="4253"/>
                  </a:lnTo>
                  <a:cubicBezTo>
                    <a:pt x="1722" y="4253"/>
                    <a:pt x="1726" y="4253"/>
                    <a:pt x="1729" y="4253"/>
                  </a:cubicBezTo>
                  <a:cubicBezTo>
                    <a:pt x="1752" y="4253"/>
                    <a:pt x="1772" y="4249"/>
                    <a:pt x="1793" y="4243"/>
                  </a:cubicBezTo>
                  <a:lnTo>
                    <a:pt x="1793" y="4243"/>
                  </a:lnTo>
                  <a:lnTo>
                    <a:pt x="1793" y="4243"/>
                  </a:lnTo>
                  <a:lnTo>
                    <a:pt x="1793" y="4243"/>
                  </a:lnTo>
                  <a:lnTo>
                    <a:pt x="1793" y="4243"/>
                  </a:lnTo>
                  <a:cubicBezTo>
                    <a:pt x="1813" y="4243"/>
                    <a:pt x="1833" y="4246"/>
                    <a:pt x="1846" y="4233"/>
                  </a:cubicBezTo>
                  <a:lnTo>
                    <a:pt x="1846" y="4233"/>
                  </a:lnTo>
                  <a:lnTo>
                    <a:pt x="1846" y="4233"/>
                  </a:lnTo>
                  <a:cubicBezTo>
                    <a:pt x="1850" y="4236"/>
                    <a:pt x="1853" y="4236"/>
                    <a:pt x="1856" y="4236"/>
                  </a:cubicBezTo>
                  <a:cubicBezTo>
                    <a:pt x="1897" y="4236"/>
                    <a:pt x="1937" y="4233"/>
                    <a:pt x="1974" y="4223"/>
                  </a:cubicBezTo>
                  <a:cubicBezTo>
                    <a:pt x="1990" y="4216"/>
                    <a:pt x="2010" y="4223"/>
                    <a:pt x="2023" y="4213"/>
                  </a:cubicBezTo>
                  <a:lnTo>
                    <a:pt x="2023" y="4213"/>
                  </a:lnTo>
                  <a:lnTo>
                    <a:pt x="2023" y="4213"/>
                  </a:lnTo>
                  <a:cubicBezTo>
                    <a:pt x="2067" y="4209"/>
                    <a:pt x="2114" y="4209"/>
                    <a:pt x="2154" y="4196"/>
                  </a:cubicBezTo>
                  <a:lnTo>
                    <a:pt x="2154" y="4196"/>
                  </a:lnTo>
                  <a:cubicBezTo>
                    <a:pt x="2238" y="4186"/>
                    <a:pt x="2329" y="4189"/>
                    <a:pt x="2409" y="4172"/>
                  </a:cubicBezTo>
                  <a:cubicBezTo>
                    <a:pt x="2439" y="4166"/>
                    <a:pt x="2473" y="4172"/>
                    <a:pt x="2503" y="4159"/>
                  </a:cubicBez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cubicBezTo>
                    <a:pt x="2554" y="4159"/>
                    <a:pt x="2604" y="4156"/>
                    <a:pt x="2654" y="4149"/>
                  </a:cubicBezTo>
                  <a:cubicBezTo>
                    <a:pt x="2658" y="4145"/>
                    <a:pt x="2658" y="4142"/>
                    <a:pt x="2654" y="4142"/>
                  </a:cubicBezTo>
                  <a:cubicBezTo>
                    <a:pt x="2658" y="4142"/>
                    <a:pt x="2658" y="4142"/>
                    <a:pt x="2658" y="4142"/>
                  </a:cubicBezTo>
                  <a:lnTo>
                    <a:pt x="2658" y="4142"/>
                  </a:lnTo>
                  <a:lnTo>
                    <a:pt x="2658" y="4142"/>
                  </a:lnTo>
                  <a:lnTo>
                    <a:pt x="2658" y="4142"/>
                  </a:lnTo>
                  <a:lnTo>
                    <a:pt x="2658" y="4142"/>
                  </a:lnTo>
                  <a:cubicBezTo>
                    <a:pt x="2674" y="4145"/>
                    <a:pt x="2691" y="4142"/>
                    <a:pt x="2708" y="4138"/>
                  </a:cubicBezTo>
                  <a:cubicBezTo>
                    <a:pt x="2711" y="4142"/>
                    <a:pt x="2718" y="4142"/>
                    <a:pt x="2721" y="4138"/>
                  </a:cubicBezTo>
                  <a:lnTo>
                    <a:pt x="2721" y="4138"/>
                  </a:lnTo>
                  <a:cubicBezTo>
                    <a:pt x="2728" y="4138"/>
                    <a:pt x="2738" y="4138"/>
                    <a:pt x="2748" y="4142"/>
                  </a:cubicBezTo>
                  <a:cubicBezTo>
                    <a:pt x="2752" y="4138"/>
                    <a:pt x="2755" y="4138"/>
                    <a:pt x="2758" y="4142"/>
                  </a:cubicBezTo>
                  <a:cubicBezTo>
                    <a:pt x="2761" y="4142"/>
                    <a:pt x="2765" y="4142"/>
                    <a:pt x="2768" y="4142"/>
                  </a:cubicBezTo>
                  <a:cubicBezTo>
                    <a:pt x="2772" y="4142"/>
                    <a:pt x="2772" y="4142"/>
                    <a:pt x="2772" y="4142"/>
                  </a:cubicBezTo>
                  <a:cubicBezTo>
                    <a:pt x="2782" y="4138"/>
                    <a:pt x="2789" y="4138"/>
                    <a:pt x="2795" y="4138"/>
                  </a:cubicBezTo>
                  <a:cubicBezTo>
                    <a:pt x="2802" y="4138"/>
                    <a:pt x="2802" y="4135"/>
                    <a:pt x="2802" y="4135"/>
                  </a:cubicBezTo>
                  <a:lnTo>
                    <a:pt x="2805" y="4135"/>
                  </a:lnTo>
                  <a:cubicBezTo>
                    <a:pt x="2815" y="4135"/>
                    <a:pt x="2829" y="4138"/>
                    <a:pt x="2839" y="4132"/>
                  </a:cubicBezTo>
                  <a:cubicBezTo>
                    <a:pt x="2846" y="4132"/>
                    <a:pt x="2852" y="4132"/>
                    <a:pt x="2862" y="4132"/>
                  </a:cubicBezTo>
                  <a:cubicBezTo>
                    <a:pt x="2889" y="4118"/>
                    <a:pt x="2923" y="4132"/>
                    <a:pt x="2953" y="4122"/>
                  </a:cubicBezTo>
                  <a:cubicBezTo>
                    <a:pt x="2980" y="4105"/>
                    <a:pt x="3017" y="4118"/>
                    <a:pt x="3043" y="4105"/>
                  </a:cubicBezTo>
                  <a:lnTo>
                    <a:pt x="3043" y="4105"/>
                  </a:lnTo>
                  <a:lnTo>
                    <a:pt x="3043" y="4105"/>
                  </a:lnTo>
                  <a:lnTo>
                    <a:pt x="3043" y="4105"/>
                  </a:lnTo>
                  <a:lnTo>
                    <a:pt x="3043" y="4105"/>
                  </a:lnTo>
                  <a:cubicBezTo>
                    <a:pt x="3090" y="4105"/>
                    <a:pt x="3138" y="4105"/>
                    <a:pt x="3185" y="4105"/>
                  </a:cubicBezTo>
                  <a:cubicBezTo>
                    <a:pt x="3195" y="4125"/>
                    <a:pt x="3208" y="4149"/>
                    <a:pt x="3218" y="4172"/>
                  </a:cubicBezTo>
                  <a:cubicBezTo>
                    <a:pt x="3228" y="4196"/>
                    <a:pt x="3232" y="4219"/>
                    <a:pt x="3211" y="4243"/>
                  </a:cubicBezTo>
                  <a:cubicBezTo>
                    <a:pt x="3198" y="4256"/>
                    <a:pt x="3211" y="4273"/>
                    <a:pt x="3198" y="4290"/>
                  </a:cubicBezTo>
                  <a:cubicBezTo>
                    <a:pt x="3198" y="4293"/>
                    <a:pt x="3198" y="4300"/>
                    <a:pt x="3198" y="4306"/>
                  </a:cubicBezTo>
                  <a:cubicBezTo>
                    <a:pt x="3181" y="4317"/>
                    <a:pt x="3171" y="4330"/>
                    <a:pt x="3178" y="4347"/>
                  </a:cubicBezTo>
                  <a:cubicBezTo>
                    <a:pt x="3181" y="4350"/>
                    <a:pt x="3185" y="4353"/>
                    <a:pt x="3185" y="4353"/>
                  </a:cubicBezTo>
                  <a:cubicBezTo>
                    <a:pt x="3185" y="4357"/>
                    <a:pt x="3185" y="4357"/>
                    <a:pt x="3185" y="4357"/>
                  </a:cubicBezTo>
                  <a:lnTo>
                    <a:pt x="3185" y="4357"/>
                  </a:lnTo>
                  <a:cubicBezTo>
                    <a:pt x="3185" y="4360"/>
                    <a:pt x="3181" y="4360"/>
                    <a:pt x="3178" y="4363"/>
                  </a:cubicBezTo>
                  <a:cubicBezTo>
                    <a:pt x="3175" y="4370"/>
                    <a:pt x="3171" y="4374"/>
                    <a:pt x="3171" y="4377"/>
                  </a:cubicBezTo>
                  <a:cubicBezTo>
                    <a:pt x="3168" y="4377"/>
                    <a:pt x="3164" y="4374"/>
                    <a:pt x="3161" y="4370"/>
                  </a:cubicBezTo>
                  <a:cubicBezTo>
                    <a:pt x="3164" y="4367"/>
                    <a:pt x="3164" y="4363"/>
                    <a:pt x="3161" y="4360"/>
                  </a:cubicBezTo>
                  <a:cubicBezTo>
                    <a:pt x="3161" y="4357"/>
                    <a:pt x="3161" y="4357"/>
                    <a:pt x="3158" y="4353"/>
                  </a:cubicBezTo>
                  <a:cubicBezTo>
                    <a:pt x="3158" y="4347"/>
                    <a:pt x="3151" y="4343"/>
                    <a:pt x="3148" y="4340"/>
                  </a:cubicBezTo>
                  <a:cubicBezTo>
                    <a:pt x="3148" y="4333"/>
                    <a:pt x="3144" y="4327"/>
                    <a:pt x="3131" y="4327"/>
                  </a:cubicBezTo>
                  <a:lnTo>
                    <a:pt x="3131" y="4327"/>
                  </a:lnTo>
                  <a:lnTo>
                    <a:pt x="3131" y="4323"/>
                  </a:lnTo>
                  <a:lnTo>
                    <a:pt x="3131" y="4323"/>
                  </a:lnTo>
                  <a:lnTo>
                    <a:pt x="3131" y="4323"/>
                  </a:lnTo>
                  <a:cubicBezTo>
                    <a:pt x="3128" y="4320"/>
                    <a:pt x="3124" y="4317"/>
                    <a:pt x="3124" y="4313"/>
                  </a:cubicBezTo>
                  <a:lnTo>
                    <a:pt x="3121" y="4310"/>
                  </a:lnTo>
                  <a:cubicBezTo>
                    <a:pt x="3124" y="4306"/>
                    <a:pt x="3124" y="4306"/>
                    <a:pt x="3124" y="4303"/>
                  </a:cubicBezTo>
                  <a:cubicBezTo>
                    <a:pt x="3121" y="4283"/>
                    <a:pt x="3101" y="4273"/>
                    <a:pt x="3081" y="4263"/>
                  </a:cubicBezTo>
                  <a:cubicBezTo>
                    <a:pt x="3081" y="4259"/>
                    <a:pt x="3081" y="4259"/>
                    <a:pt x="3081" y="4259"/>
                  </a:cubicBezTo>
                  <a:cubicBezTo>
                    <a:pt x="3064" y="4253"/>
                    <a:pt x="3060" y="4239"/>
                    <a:pt x="3040" y="4233"/>
                  </a:cubicBezTo>
                  <a:cubicBezTo>
                    <a:pt x="3043" y="4233"/>
                    <a:pt x="3043" y="4233"/>
                    <a:pt x="3043" y="4233"/>
                  </a:cubicBezTo>
                  <a:cubicBezTo>
                    <a:pt x="3037" y="4226"/>
                    <a:pt x="3023" y="4229"/>
                    <a:pt x="3017" y="4223"/>
                  </a:cubicBezTo>
                  <a:lnTo>
                    <a:pt x="3017" y="4223"/>
                  </a:lnTo>
                  <a:cubicBezTo>
                    <a:pt x="3003" y="4216"/>
                    <a:pt x="2993" y="4216"/>
                    <a:pt x="2980" y="4223"/>
                  </a:cubicBezTo>
                  <a:cubicBezTo>
                    <a:pt x="2980" y="4229"/>
                    <a:pt x="2976" y="4236"/>
                    <a:pt x="2986" y="4239"/>
                  </a:cubicBezTo>
                  <a:cubicBezTo>
                    <a:pt x="3033" y="4253"/>
                    <a:pt x="3057" y="4276"/>
                    <a:pt x="3081" y="4303"/>
                  </a:cubicBezTo>
                  <a:cubicBezTo>
                    <a:pt x="3084" y="4310"/>
                    <a:pt x="3090" y="4313"/>
                    <a:pt x="3097" y="4313"/>
                  </a:cubicBezTo>
                  <a:lnTo>
                    <a:pt x="3097" y="4313"/>
                  </a:lnTo>
                  <a:cubicBezTo>
                    <a:pt x="3097" y="4317"/>
                    <a:pt x="3101" y="4317"/>
                    <a:pt x="3104" y="4317"/>
                  </a:cubicBezTo>
                  <a:cubicBezTo>
                    <a:pt x="3101" y="4323"/>
                    <a:pt x="3101" y="4330"/>
                    <a:pt x="3111" y="4333"/>
                  </a:cubicBezTo>
                  <a:cubicBezTo>
                    <a:pt x="3111" y="4333"/>
                    <a:pt x="3114" y="4333"/>
                    <a:pt x="3118" y="4337"/>
                  </a:cubicBezTo>
                  <a:cubicBezTo>
                    <a:pt x="3138" y="4363"/>
                    <a:pt x="3154" y="4390"/>
                    <a:pt x="3171" y="4417"/>
                  </a:cubicBezTo>
                  <a:lnTo>
                    <a:pt x="3171" y="4417"/>
                  </a:lnTo>
                  <a:lnTo>
                    <a:pt x="3171" y="4417"/>
                  </a:lnTo>
                  <a:cubicBezTo>
                    <a:pt x="3171" y="4424"/>
                    <a:pt x="3171" y="4434"/>
                    <a:pt x="3175" y="4444"/>
                  </a:cubicBezTo>
                  <a:cubicBezTo>
                    <a:pt x="3171" y="4444"/>
                    <a:pt x="3171" y="4444"/>
                    <a:pt x="3171" y="4444"/>
                  </a:cubicBezTo>
                  <a:cubicBezTo>
                    <a:pt x="3171" y="4448"/>
                    <a:pt x="3171" y="4448"/>
                    <a:pt x="3171" y="4448"/>
                  </a:cubicBezTo>
                  <a:lnTo>
                    <a:pt x="3171" y="4448"/>
                  </a:lnTo>
                  <a:cubicBezTo>
                    <a:pt x="3168" y="4454"/>
                    <a:pt x="3161" y="4457"/>
                    <a:pt x="3158" y="4461"/>
                  </a:cubicBezTo>
                  <a:cubicBezTo>
                    <a:pt x="3161" y="4461"/>
                    <a:pt x="3161" y="4461"/>
                    <a:pt x="3164" y="4461"/>
                  </a:cubicBezTo>
                  <a:lnTo>
                    <a:pt x="3164" y="4461"/>
                  </a:lnTo>
                  <a:lnTo>
                    <a:pt x="3164" y="4464"/>
                  </a:lnTo>
                  <a:cubicBezTo>
                    <a:pt x="3161" y="4467"/>
                    <a:pt x="3158" y="4471"/>
                    <a:pt x="3158" y="4478"/>
                  </a:cubicBezTo>
                  <a:cubicBezTo>
                    <a:pt x="3154" y="4478"/>
                    <a:pt x="3151" y="4481"/>
                    <a:pt x="3151" y="4484"/>
                  </a:cubicBezTo>
                  <a:lnTo>
                    <a:pt x="3151" y="4488"/>
                  </a:lnTo>
                  <a:cubicBezTo>
                    <a:pt x="3148" y="4484"/>
                    <a:pt x="3148" y="4481"/>
                    <a:pt x="3144" y="4478"/>
                  </a:cubicBezTo>
                  <a:cubicBezTo>
                    <a:pt x="3114" y="4431"/>
                    <a:pt x="3107" y="4377"/>
                    <a:pt x="3057" y="4337"/>
                  </a:cubicBezTo>
                  <a:cubicBezTo>
                    <a:pt x="3050" y="4333"/>
                    <a:pt x="3043" y="4330"/>
                    <a:pt x="3037" y="4327"/>
                  </a:cubicBezTo>
                  <a:cubicBezTo>
                    <a:pt x="3023" y="4317"/>
                    <a:pt x="3000" y="4310"/>
                    <a:pt x="2980" y="4303"/>
                  </a:cubicBezTo>
                  <a:lnTo>
                    <a:pt x="2980" y="4303"/>
                  </a:lnTo>
                  <a:cubicBezTo>
                    <a:pt x="2953" y="4293"/>
                    <a:pt x="2929" y="4300"/>
                    <a:pt x="2906" y="4306"/>
                  </a:cubicBezTo>
                  <a:cubicBezTo>
                    <a:pt x="2903" y="4306"/>
                    <a:pt x="2899" y="4306"/>
                    <a:pt x="2896" y="4306"/>
                  </a:cubicBezTo>
                  <a:cubicBezTo>
                    <a:pt x="2889" y="4306"/>
                    <a:pt x="2879" y="4306"/>
                    <a:pt x="2872" y="4310"/>
                  </a:cubicBezTo>
                  <a:cubicBezTo>
                    <a:pt x="2869" y="4310"/>
                    <a:pt x="2866" y="4313"/>
                    <a:pt x="2862" y="4313"/>
                  </a:cubicBezTo>
                  <a:lnTo>
                    <a:pt x="2862" y="4313"/>
                  </a:lnTo>
                  <a:lnTo>
                    <a:pt x="2859" y="4313"/>
                  </a:lnTo>
                  <a:lnTo>
                    <a:pt x="2856" y="4313"/>
                  </a:lnTo>
                  <a:lnTo>
                    <a:pt x="2852" y="4313"/>
                  </a:lnTo>
                  <a:cubicBezTo>
                    <a:pt x="2849" y="4310"/>
                    <a:pt x="2849" y="4310"/>
                    <a:pt x="2849" y="4310"/>
                  </a:cubicBezTo>
                  <a:cubicBezTo>
                    <a:pt x="2846" y="4310"/>
                    <a:pt x="2842" y="4310"/>
                    <a:pt x="2839" y="4310"/>
                  </a:cubicBezTo>
                  <a:lnTo>
                    <a:pt x="2839" y="4310"/>
                  </a:lnTo>
                  <a:cubicBezTo>
                    <a:pt x="2832" y="4313"/>
                    <a:pt x="2825" y="4313"/>
                    <a:pt x="2819" y="4310"/>
                  </a:cubicBezTo>
                  <a:cubicBezTo>
                    <a:pt x="2815" y="4310"/>
                    <a:pt x="2812" y="4310"/>
                    <a:pt x="2812" y="4310"/>
                  </a:cubicBezTo>
                  <a:cubicBezTo>
                    <a:pt x="2765" y="4300"/>
                    <a:pt x="2718" y="4306"/>
                    <a:pt x="2668" y="4306"/>
                  </a:cubicBezTo>
                  <a:cubicBezTo>
                    <a:pt x="2661" y="4306"/>
                    <a:pt x="2654" y="4303"/>
                    <a:pt x="2647" y="4303"/>
                  </a:cubicBezTo>
                  <a:cubicBezTo>
                    <a:pt x="2644" y="4303"/>
                    <a:pt x="2644" y="4303"/>
                    <a:pt x="2641" y="4303"/>
                  </a:cubicBezTo>
                  <a:cubicBezTo>
                    <a:pt x="2641" y="4303"/>
                    <a:pt x="2641" y="4300"/>
                    <a:pt x="2641" y="4296"/>
                  </a:cubicBezTo>
                  <a:cubicBezTo>
                    <a:pt x="2624" y="4283"/>
                    <a:pt x="2604" y="4283"/>
                    <a:pt x="2580" y="4283"/>
                  </a:cubicBezTo>
                  <a:cubicBezTo>
                    <a:pt x="2453" y="4283"/>
                    <a:pt x="2325" y="4283"/>
                    <a:pt x="2198" y="4283"/>
                  </a:cubicBezTo>
                  <a:moveTo>
                    <a:pt x="2621" y="4330"/>
                  </a:moveTo>
                  <a:lnTo>
                    <a:pt x="2621" y="4330"/>
                  </a:lnTo>
                  <a:lnTo>
                    <a:pt x="2621" y="4330"/>
                  </a:lnTo>
                  <a:lnTo>
                    <a:pt x="2621" y="4330"/>
                  </a:lnTo>
                  <a:cubicBezTo>
                    <a:pt x="2617" y="4333"/>
                    <a:pt x="2617" y="4333"/>
                    <a:pt x="2617" y="4337"/>
                  </a:cubicBezTo>
                  <a:cubicBezTo>
                    <a:pt x="2617" y="4333"/>
                    <a:pt x="2617" y="4333"/>
                    <a:pt x="2621" y="4330"/>
                  </a:cubicBezTo>
                  <a:moveTo>
                    <a:pt x="2503" y="4746"/>
                  </a:moveTo>
                  <a:lnTo>
                    <a:pt x="2503" y="4746"/>
                  </a:lnTo>
                  <a:cubicBezTo>
                    <a:pt x="2486" y="4753"/>
                    <a:pt x="2466" y="4753"/>
                    <a:pt x="2446" y="4753"/>
                  </a:cubicBezTo>
                  <a:cubicBezTo>
                    <a:pt x="2463" y="4749"/>
                    <a:pt x="2483" y="4749"/>
                    <a:pt x="2503" y="4746"/>
                  </a:cubicBezTo>
                  <a:moveTo>
                    <a:pt x="1819" y="4803"/>
                  </a:moveTo>
                  <a:lnTo>
                    <a:pt x="1819" y="4803"/>
                  </a:lnTo>
                  <a:cubicBezTo>
                    <a:pt x="1819" y="4806"/>
                    <a:pt x="1819" y="4806"/>
                    <a:pt x="1819" y="4806"/>
                  </a:cubicBezTo>
                  <a:lnTo>
                    <a:pt x="1819" y="4806"/>
                  </a:lnTo>
                  <a:lnTo>
                    <a:pt x="1819" y="4803"/>
                  </a:lnTo>
                  <a:moveTo>
                    <a:pt x="1977" y="4780"/>
                  </a:moveTo>
                  <a:lnTo>
                    <a:pt x="1977" y="4780"/>
                  </a:lnTo>
                  <a:cubicBezTo>
                    <a:pt x="1974" y="4783"/>
                    <a:pt x="1970" y="4787"/>
                    <a:pt x="1970" y="4790"/>
                  </a:cubicBezTo>
                  <a:lnTo>
                    <a:pt x="1970" y="4790"/>
                  </a:lnTo>
                  <a:cubicBezTo>
                    <a:pt x="1960" y="4790"/>
                    <a:pt x="1954" y="4790"/>
                    <a:pt x="1947" y="4790"/>
                  </a:cubicBezTo>
                  <a:lnTo>
                    <a:pt x="1944" y="4790"/>
                  </a:lnTo>
                  <a:cubicBezTo>
                    <a:pt x="1920" y="4780"/>
                    <a:pt x="1893" y="4780"/>
                    <a:pt x="1866" y="4780"/>
                  </a:cubicBezTo>
                  <a:cubicBezTo>
                    <a:pt x="1870" y="4780"/>
                    <a:pt x="1873" y="4780"/>
                    <a:pt x="1876" y="4777"/>
                  </a:cubicBezTo>
                  <a:cubicBezTo>
                    <a:pt x="1910" y="4777"/>
                    <a:pt x="1944" y="4780"/>
                    <a:pt x="1977" y="4780"/>
                  </a:cubicBezTo>
                  <a:cubicBezTo>
                    <a:pt x="1980" y="4780"/>
                    <a:pt x="1980" y="4780"/>
                    <a:pt x="1984" y="4780"/>
                  </a:cubicBezTo>
                  <a:cubicBezTo>
                    <a:pt x="1980" y="4780"/>
                    <a:pt x="1980" y="4780"/>
                    <a:pt x="1977" y="4780"/>
                  </a:cubicBezTo>
                  <a:moveTo>
                    <a:pt x="1715" y="4793"/>
                  </a:moveTo>
                  <a:lnTo>
                    <a:pt x="1715" y="4793"/>
                  </a:lnTo>
                  <a:cubicBezTo>
                    <a:pt x="1732" y="4790"/>
                    <a:pt x="1752" y="4787"/>
                    <a:pt x="1766" y="4777"/>
                  </a:cubicBezTo>
                  <a:cubicBezTo>
                    <a:pt x="1769" y="4780"/>
                    <a:pt x="1772" y="4780"/>
                    <a:pt x="1779" y="4780"/>
                  </a:cubicBezTo>
                  <a:cubicBezTo>
                    <a:pt x="1789" y="4777"/>
                    <a:pt x="1799" y="4780"/>
                    <a:pt x="1809" y="4780"/>
                  </a:cubicBezTo>
                  <a:cubicBezTo>
                    <a:pt x="1816" y="4780"/>
                    <a:pt x="1823" y="4780"/>
                    <a:pt x="1826" y="4780"/>
                  </a:cubicBezTo>
                  <a:cubicBezTo>
                    <a:pt x="1830" y="4780"/>
                    <a:pt x="1830" y="4780"/>
                    <a:pt x="1833" y="4780"/>
                  </a:cubicBezTo>
                  <a:cubicBezTo>
                    <a:pt x="1836" y="4780"/>
                    <a:pt x="1840" y="4780"/>
                    <a:pt x="1843" y="4780"/>
                  </a:cubicBezTo>
                  <a:cubicBezTo>
                    <a:pt x="1826" y="4780"/>
                    <a:pt x="1806" y="4783"/>
                    <a:pt x="1789" y="4787"/>
                  </a:cubicBezTo>
                  <a:cubicBezTo>
                    <a:pt x="1783" y="4790"/>
                    <a:pt x="1779" y="4793"/>
                    <a:pt x="1776" y="4796"/>
                  </a:cubicBezTo>
                  <a:cubicBezTo>
                    <a:pt x="1779" y="4800"/>
                    <a:pt x="1779" y="4800"/>
                    <a:pt x="1779" y="4800"/>
                  </a:cubicBezTo>
                  <a:lnTo>
                    <a:pt x="1779" y="4800"/>
                  </a:lnTo>
                  <a:lnTo>
                    <a:pt x="1779" y="4803"/>
                  </a:lnTo>
                  <a:lnTo>
                    <a:pt x="1779" y="4803"/>
                  </a:lnTo>
                  <a:cubicBezTo>
                    <a:pt x="1776" y="4803"/>
                    <a:pt x="1772" y="4803"/>
                    <a:pt x="1766" y="4803"/>
                  </a:cubicBezTo>
                  <a:cubicBezTo>
                    <a:pt x="1762" y="4803"/>
                    <a:pt x="1759" y="4803"/>
                    <a:pt x="1756" y="4803"/>
                  </a:cubicBezTo>
                  <a:cubicBezTo>
                    <a:pt x="1749" y="4803"/>
                    <a:pt x="1746" y="4803"/>
                    <a:pt x="1742" y="4803"/>
                  </a:cubicBezTo>
                  <a:cubicBezTo>
                    <a:pt x="1736" y="4803"/>
                    <a:pt x="1732" y="4803"/>
                    <a:pt x="1729" y="4803"/>
                  </a:cubicBezTo>
                  <a:cubicBezTo>
                    <a:pt x="1726" y="4803"/>
                    <a:pt x="1719" y="4803"/>
                    <a:pt x="1715" y="4803"/>
                  </a:cubicBezTo>
                  <a:cubicBezTo>
                    <a:pt x="1705" y="4800"/>
                    <a:pt x="1699" y="4800"/>
                    <a:pt x="1689" y="4803"/>
                  </a:cubicBezTo>
                  <a:cubicBezTo>
                    <a:pt x="1669" y="4803"/>
                    <a:pt x="1645" y="4803"/>
                    <a:pt x="1625" y="4800"/>
                  </a:cubicBezTo>
                  <a:cubicBezTo>
                    <a:pt x="1601" y="4806"/>
                    <a:pt x="1574" y="4803"/>
                    <a:pt x="1551" y="4803"/>
                  </a:cubicBezTo>
                  <a:cubicBezTo>
                    <a:pt x="1551" y="4800"/>
                    <a:pt x="1551" y="4800"/>
                    <a:pt x="1551" y="4800"/>
                  </a:cubicBezTo>
                  <a:lnTo>
                    <a:pt x="1551" y="4796"/>
                  </a:lnTo>
                  <a:lnTo>
                    <a:pt x="1554" y="4796"/>
                  </a:lnTo>
                  <a:cubicBezTo>
                    <a:pt x="1564" y="4800"/>
                    <a:pt x="1574" y="4800"/>
                    <a:pt x="1581" y="4796"/>
                  </a:cubicBezTo>
                  <a:lnTo>
                    <a:pt x="1584" y="4796"/>
                  </a:lnTo>
                  <a:cubicBezTo>
                    <a:pt x="1598" y="4796"/>
                    <a:pt x="1612" y="4796"/>
                    <a:pt x="1625" y="4796"/>
                  </a:cubicBezTo>
                  <a:cubicBezTo>
                    <a:pt x="1628" y="4796"/>
                    <a:pt x="1635" y="4796"/>
                    <a:pt x="1641" y="4796"/>
                  </a:cubicBezTo>
                  <a:cubicBezTo>
                    <a:pt x="1665" y="4796"/>
                    <a:pt x="1692" y="4796"/>
                    <a:pt x="1715" y="4793"/>
                  </a:cubicBezTo>
                  <a:moveTo>
                    <a:pt x="1058" y="4830"/>
                  </a:moveTo>
                  <a:lnTo>
                    <a:pt x="1058" y="4830"/>
                  </a:lnTo>
                  <a:moveTo>
                    <a:pt x="944" y="4830"/>
                  </a:moveTo>
                  <a:lnTo>
                    <a:pt x="944" y="4830"/>
                  </a:lnTo>
                  <a:lnTo>
                    <a:pt x="944" y="4830"/>
                  </a:lnTo>
                  <a:cubicBezTo>
                    <a:pt x="947" y="4834"/>
                    <a:pt x="950" y="4837"/>
                    <a:pt x="950" y="4840"/>
                  </a:cubicBezTo>
                  <a:cubicBezTo>
                    <a:pt x="950" y="4837"/>
                    <a:pt x="947" y="4834"/>
                    <a:pt x="944" y="4830"/>
                  </a:cubicBezTo>
                  <a:moveTo>
                    <a:pt x="1635" y="4813"/>
                  </a:moveTo>
                  <a:lnTo>
                    <a:pt x="1635" y="4813"/>
                  </a:lnTo>
                  <a:lnTo>
                    <a:pt x="1635" y="4813"/>
                  </a:lnTo>
                  <a:lnTo>
                    <a:pt x="1635" y="4813"/>
                  </a:lnTo>
                  <a:cubicBezTo>
                    <a:pt x="1638" y="4813"/>
                    <a:pt x="1638" y="4813"/>
                    <a:pt x="1638" y="4813"/>
                  </a:cubicBezTo>
                  <a:lnTo>
                    <a:pt x="1638" y="4813"/>
                  </a:lnTo>
                  <a:lnTo>
                    <a:pt x="1635" y="4813"/>
                  </a:lnTo>
                  <a:moveTo>
                    <a:pt x="1182" y="4806"/>
                  </a:moveTo>
                  <a:lnTo>
                    <a:pt x="1182" y="4806"/>
                  </a:lnTo>
                  <a:cubicBezTo>
                    <a:pt x="1219" y="4806"/>
                    <a:pt x="1252" y="4806"/>
                    <a:pt x="1289" y="4806"/>
                  </a:cubicBezTo>
                  <a:cubicBezTo>
                    <a:pt x="1293" y="4806"/>
                    <a:pt x="1293" y="4803"/>
                    <a:pt x="1296" y="4803"/>
                  </a:cubicBezTo>
                  <a:cubicBezTo>
                    <a:pt x="1296" y="4806"/>
                    <a:pt x="1296" y="4806"/>
                    <a:pt x="1296" y="4806"/>
                  </a:cubicBezTo>
                  <a:lnTo>
                    <a:pt x="1299" y="4810"/>
                  </a:lnTo>
                  <a:cubicBezTo>
                    <a:pt x="1269" y="4810"/>
                    <a:pt x="1242" y="4810"/>
                    <a:pt x="1212" y="4813"/>
                  </a:cubicBezTo>
                  <a:lnTo>
                    <a:pt x="1212" y="4813"/>
                  </a:lnTo>
                  <a:cubicBezTo>
                    <a:pt x="1178" y="4813"/>
                    <a:pt x="1145" y="4813"/>
                    <a:pt x="1111" y="4813"/>
                  </a:cubicBezTo>
                  <a:cubicBezTo>
                    <a:pt x="1105" y="4813"/>
                    <a:pt x="1098" y="4813"/>
                    <a:pt x="1091" y="4810"/>
                  </a:cubicBezTo>
                  <a:cubicBezTo>
                    <a:pt x="1108" y="4810"/>
                    <a:pt x="1121" y="4806"/>
                    <a:pt x="1135" y="4806"/>
                  </a:cubicBezTo>
                  <a:cubicBezTo>
                    <a:pt x="1141" y="4806"/>
                    <a:pt x="1148" y="4806"/>
                    <a:pt x="1155" y="4806"/>
                  </a:cubicBezTo>
                  <a:cubicBezTo>
                    <a:pt x="1162" y="4806"/>
                    <a:pt x="1172" y="4806"/>
                    <a:pt x="1182" y="4806"/>
                  </a:cubicBezTo>
                  <a:moveTo>
                    <a:pt x="2094" y="4787"/>
                  </a:moveTo>
                  <a:lnTo>
                    <a:pt x="2094" y="4787"/>
                  </a:lnTo>
                  <a:cubicBezTo>
                    <a:pt x="2080" y="4790"/>
                    <a:pt x="2067" y="4790"/>
                    <a:pt x="2057" y="4790"/>
                  </a:cubicBezTo>
                  <a:cubicBezTo>
                    <a:pt x="2050" y="4787"/>
                    <a:pt x="2047" y="4787"/>
                    <a:pt x="2040" y="4790"/>
                  </a:cubicBezTo>
                  <a:cubicBezTo>
                    <a:pt x="2036" y="4790"/>
                    <a:pt x="2033" y="4790"/>
                    <a:pt x="2030" y="4790"/>
                  </a:cubicBezTo>
                  <a:cubicBezTo>
                    <a:pt x="2027" y="4790"/>
                    <a:pt x="2023" y="4787"/>
                    <a:pt x="2020" y="4787"/>
                  </a:cubicBezTo>
                  <a:cubicBezTo>
                    <a:pt x="2017" y="4787"/>
                    <a:pt x="2013" y="4787"/>
                    <a:pt x="2013" y="4783"/>
                  </a:cubicBezTo>
                  <a:cubicBezTo>
                    <a:pt x="2007" y="4780"/>
                    <a:pt x="2003" y="4780"/>
                    <a:pt x="2000" y="4780"/>
                  </a:cubicBezTo>
                  <a:cubicBezTo>
                    <a:pt x="2017" y="4780"/>
                    <a:pt x="2033" y="4780"/>
                    <a:pt x="2050" y="4780"/>
                  </a:cubicBezTo>
                  <a:cubicBezTo>
                    <a:pt x="2080" y="4780"/>
                    <a:pt x="2107" y="4777"/>
                    <a:pt x="2137" y="4777"/>
                  </a:cubicBezTo>
                  <a:lnTo>
                    <a:pt x="2134" y="4777"/>
                  </a:lnTo>
                  <a:cubicBezTo>
                    <a:pt x="2121" y="4780"/>
                    <a:pt x="2107" y="4783"/>
                    <a:pt x="2094" y="4787"/>
                  </a:cubicBezTo>
                  <a:moveTo>
                    <a:pt x="2285" y="4763"/>
                  </a:moveTo>
                  <a:lnTo>
                    <a:pt x="2285" y="4763"/>
                  </a:lnTo>
                  <a:cubicBezTo>
                    <a:pt x="2275" y="4763"/>
                    <a:pt x="2265" y="4763"/>
                    <a:pt x="2258" y="4766"/>
                  </a:cubicBezTo>
                  <a:cubicBezTo>
                    <a:pt x="2238" y="4770"/>
                    <a:pt x="2218" y="4773"/>
                    <a:pt x="2198" y="4773"/>
                  </a:cubicBezTo>
                  <a:cubicBezTo>
                    <a:pt x="2211" y="4770"/>
                    <a:pt x="2225" y="4766"/>
                    <a:pt x="2241" y="4766"/>
                  </a:cubicBezTo>
                  <a:cubicBezTo>
                    <a:pt x="2248" y="4766"/>
                    <a:pt x="2255" y="4766"/>
                    <a:pt x="2258" y="4763"/>
                  </a:cubicBezTo>
                  <a:cubicBezTo>
                    <a:pt x="2288" y="4756"/>
                    <a:pt x="2315" y="4760"/>
                    <a:pt x="2346" y="4760"/>
                  </a:cubicBezTo>
                  <a:cubicBezTo>
                    <a:pt x="2365" y="4760"/>
                    <a:pt x="2386" y="4760"/>
                    <a:pt x="2403" y="4756"/>
                  </a:cubicBezTo>
                  <a:lnTo>
                    <a:pt x="2406" y="4756"/>
                  </a:lnTo>
                  <a:cubicBezTo>
                    <a:pt x="2403" y="4756"/>
                    <a:pt x="2399" y="4756"/>
                    <a:pt x="2396" y="4756"/>
                  </a:cubicBezTo>
                  <a:cubicBezTo>
                    <a:pt x="2362" y="4766"/>
                    <a:pt x="2322" y="4760"/>
                    <a:pt x="2285" y="4763"/>
                  </a:cubicBezTo>
                  <a:moveTo>
                    <a:pt x="2882" y="4739"/>
                  </a:moveTo>
                  <a:lnTo>
                    <a:pt x="2882" y="4739"/>
                  </a:lnTo>
                  <a:cubicBezTo>
                    <a:pt x="2782" y="4746"/>
                    <a:pt x="2681" y="4743"/>
                    <a:pt x="2580" y="4743"/>
                  </a:cubicBezTo>
                  <a:cubicBezTo>
                    <a:pt x="2607" y="4739"/>
                    <a:pt x="2634" y="4743"/>
                    <a:pt x="2661" y="4739"/>
                  </a:cubicBezTo>
                  <a:cubicBezTo>
                    <a:pt x="2718" y="4733"/>
                    <a:pt x="2782" y="4739"/>
                    <a:pt x="2836" y="4716"/>
                  </a:cubicBezTo>
                  <a:cubicBezTo>
                    <a:pt x="2836" y="4713"/>
                    <a:pt x="2836" y="4713"/>
                    <a:pt x="2839" y="4709"/>
                  </a:cubicBezTo>
                  <a:cubicBezTo>
                    <a:pt x="2846" y="4709"/>
                    <a:pt x="2852" y="4709"/>
                    <a:pt x="2862" y="4709"/>
                  </a:cubicBezTo>
                  <a:cubicBezTo>
                    <a:pt x="2862" y="4709"/>
                    <a:pt x="2866" y="4713"/>
                    <a:pt x="2866" y="4716"/>
                  </a:cubicBezTo>
                  <a:cubicBezTo>
                    <a:pt x="2893" y="4723"/>
                    <a:pt x="2923" y="4733"/>
                    <a:pt x="2950" y="4733"/>
                  </a:cubicBezTo>
                  <a:cubicBezTo>
                    <a:pt x="2953" y="4733"/>
                    <a:pt x="2956" y="4733"/>
                    <a:pt x="2956" y="4733"/>
                  </a:cubicBezTo>
                  <a:cubicBezTo>
                    <a:pt x="2963" y="4739"/>
                    <a:pt x="2966" y="4743"/>
                    <a:pt x="2976" y="4746"/>
                  </a:cubicBezTo>
                  <a:cubicBezTo>
                    <a:pt x="2946" y="4743"/>
                    <a:pt x="2916" y="4739"/>
                    <a:pt x="2882" y="4739"/>
                  </a:cubicBezTo>
                  <a:moveTo>
                    <a:pt x="3329" y="4834"/>
                  </a:moveTo>
                  <a:lnTo>
                    <a:pt x="3329" y="4834"/>
                  </a:lnTo>
                  <a:lnTo>
                    <a:pt x="3332" y="4834"/>
                  </a:lnTo>
                  <a:lnTo>
                    <a:pt x="3329" y="4834"/>
                  </a:lnTo>
                  <a:moveTo>
                    <a:pt x="3406" y="4830"/>
                  </a:moveTo>
                  <a:lnTo>
                    <a:pt x="3406" y="4830"/>
                  </a:lnTo>
                  <a:cubicBezTo>
                    <a:pt x="3413" y="4830"/>
                    <a:pt x="3419" y="4827"/>
                    <a:pt x="3426" y="4827"/>
                  </a:cubicBezTo>
                  <a:cubicBezTo>
                    <a:pt x="3429" y="4823"/>
                    <a:pt x="3429" y="4823"/>
                    <a:pt x="3429" y="4823"/>
                  </a:cubicBezTo>
                  <a:cubicBezTo>
                    <a:pt x="3429" y="4827"/>
                    <a:pt x="3429" y="4830"/>
                    <a:pt x="3429" y="4834"/>
                  </a:cubicBezTo>
                  <a:cubicBezTo>
                    <a:pt x="3426" y="4834"/>
                    <a:pt x="3423" y="4830"/>
                    <a:pt x="3423" y="4830"/>
                  </a:cubicBezTo>
                  <a:cubicBezTo>
                    <a:pt x="3416" y="4830"/>
                    <a:pt x="3413" y="4830"/>
                    <a:pt x="3406" y="4830"/>
                  </a:cubicBezTo>
                  <a:moveTo>
                    <a:pt x="3171" y="5126"/>
                  </a:moveTo>
                  <a:lnTo>
                    <a:pt x="3171" y="5126"/>
                  </a:lnTo>
                  <a:cubicBezTo>
                    <a:pt x="3158" y="5129"/>
                    <a:pt x="3144" y="5132"/>
                    <a:pt x="3131" y="5135"/>
                  </a:cubicBezTo>
                  <a:cubicBezTo>
                    <a:pt x="3090" y="5135"/>
                    <a:pt x="3047" y="5135"/>
                    <a:pt x="3007" y="5135"/>
                  </a:cubicBezTo>
                  <a:lnTo>
                    <a:pt x="3007" y="5135"/>
                  </a:lnTo>
                  <a:lnTo>
                    <a:pt x="3007" y="5135"/>
                  </a:lnTo>
                  <a:cubicBezTo>
                    <a:pt x="2997" y="5132"/>
                    <a:pt x="2986" y="5132"/>
                    <a:pt x="2980" y="5126"/>
                  </a:cubicBezTo>
                  <a:lnTo>
                    <a:pt x="2980" y="5126"/>
                  </a:lnTo>
                  <a:lnTo>
                    <a:pt x="2980" y="5126"/>
                  </a:lnTo>
                  <a:cubicBezTo>
                    <a:pt x="2983" y="5126"/>
                    <a:pt x="2986" y="5126"/>
                    <a:pt x="2990" y="5122"/>
                  </a:cubicBezTo>
                  <a:cubicBezTo>
                    <a:pt x="3037" y="5132"/>
                    <a:pt x="3077" y="5109"/>
                    <a:pt x="3121" y="5116"/>
                  </a:cubicBezTo>
                  <a:cubicBezTo>
                    <a:pt x="3164" y="5105"/>
                    <a:pt x="3211" y="5109"/>
                    <a:pt x="3252" y="5088"/>
                  </a:cubicBezTo>
                  <a:cubicBezTo>
                    <a:pt x="3289" y="5085"/>
                    <a:pt x="3322" y="5075"/>
                    <a:pt x="3356" y="5062"/>
                  </a:cubicBezTo>
                  <a:cubicBezTo>
                    <a:pt x="3359" y="5062"/>
                    <a:pt x="3362" y="5062"/>
                    <a:pt x="3366" y="5058"/>
                  </a:cubicBezTo>
                  <a:cubicBezTo>
                    <a:pt x="3369" y="5058"/>
                    <a:pt x="3376" y="5058"/>
                    <a:pt x="3379" y="5058"/>
                  </a:cubicBezTo>
                  <a:lnTo>
                    <a:pt x="3379" y="5058"/>
                  </a:lnTo>
                  <a:lnTo>
                    <a:pt x="3379" y="5058"/>
                  </a:lnTo>
                  <a:cubicBezTo>
                    <a:pt x="3383" y="5058"/>
                    <a:pt x="3389" y="5058"/>
                    <a:pt x="3393" y="5058"/>
                  </a:cubicBezTo>
                  <a:lnTo>
                    <a:pt x="3393" y="5058"/>
                  </a:lnTo>
                  <a:lnTo>
                    <a:pt x="3393" y="5058"/>
                  </a:lnTo>
                  <a:cubicBezTo>
                    <a:pt x="3419" y="5062"/>
                    <a:pt x="3450" y="5065"/>
                    <a:pt x="3480" y="5068"/>
                  </a:cubicBezTo>
                  <a:cubicBezTo>
                    <a:pt x="3504" y="5052"/>
                    <a:pt x="3510" y="5031"/>
                    <a:pt x="3510" y="5008"/>
                  </a:cubicBezTo>
                  <a:lnTo>
                    <a:pt x="3510" y="5008"/>
                  </a:lnTo>
                  <a:cubicBezTo>
                    <a:pt x="3534" y="4944"/>
                    <a:pt x="3524" y="4884"/>
                    <a:pt x="3487" y="4827"/>
                  </a:cubicBezTo>
                  <a:lnTo>
                    <a:pt x="3487" y="4827"/>
                  </a:lnTo>
                  <a:cubicBezTo>
                    <a:pt x="3477" y="4806"/>
                    <a:pt x="3457" y="4793"/>
                    <a:pt x="3443" y="4773"/>
                  </a:cubicBezTo>
                  <a:cubicBezTo>
                    <a:pt x="3423" y="4756"/>
                    <a:pt x="3406" y="4739"/>
                    <a:pt x="3386" y="4723"/>
                  </a:cubicBezTo>
                  <a:cubicBezTo>
                    <a:pt x="3369" y="4713"/>
                    <a:pt x="3356" y="4689"/>
                    <a:pt x="3325" y="4709"/>
                  </a:cubicBezTo>
                  <a:lnTo>
                    <a:pt x="3325" y="4709"/>
                  </a:lnTo>
                  <a:cubicBezTo>
                    <a:pt x="3289" y="4719"/>
                    <a:pt x="3252" y="4729"/>
                    <a:pt x="3211" y="4729"/>
                  </a:cubicBezTo>
                  <a:cubicBezTo>
                    <a:pt x="3211" y="4726"/>
                    <a:pt x="3208" y="4726"/>
                    <a:pt x="3205" y="4723"/>
                  </a:cubicBezTo>
                  <a:cubicBezTo>
                    <a:pt x="3198" y="4719"/>
                    <a:pt x="3185" y="4719"/>
                    <a:pt x="3178" y="4713"/>
                  </a:cubicBezTo>
                  <a:cubicBezTo>
                    <a:pt x="3175" y="4709"/>
                    <a:pt x="3175" y="4702"/>
                    <a:pt x="3175" y="4699"/>
                  </a:cubicBezTo>
                  <a:cubicBezTo>
                    <a:pt x="3175" y="4686"/>
                    <a:pt x="3175" y="4676"/>
                    <a:pt x="3181" y="4666"/>
                  </a:cubicBezTo>
                  <a:cubicBezTo>
                    <a:pt x="3181" y="4662"/>
                    <a:pt x="3185" y="4659"/>
                    <a:pt x="3185" y="4656"/>
                  </a:cubicBezTo>
                  <a:cubicBezTo>
                    <a:pt x="3185" y="4649"/>
                    <a:pt x="3188" y="4639"/>
                    <a:pt x="3188" y="4632"/>
                  </a:cubicBezTo>
                  <a:cubicBezTo>
                    <a:pt x="3195" y="4609"/>
                    <a:pt x="3195" y="4582"/>
                    <a:pt x="3201" y="4558"/>
                  </a:cubicBezTo>
                  <a:cubicBezTo>
                    <a:pt x="3215" y="4484"/>
                    <a:pt x="3235" y="4410"/>
                    <a:pt x="3238" y="4333"/>
                  </a:cubicBezTo>
                  <a:cubicBezTo>
                    <a:pt x="3245" y="4327"/>
                    <a:pt x="3248" y="4320"/>
                    <a:pt x="3262" y="4323"/>
                  </a:cubicBezTo>
                  <a:cubicBezTo>
                    <a:pt x="3265" y="4350"/>
                    <a:pt x="3285" y="4374"/>
                    <a:pt x="3299" y="4397"/>
                  </a:cubicBezTo>
                  <a:cubicBezTo>
                    <a:pt x="3309" y="4427"/>
                    <a:pt x="3322" y="4457"/>
                    <a:pt x="3352" y="4481"/>
                  </a:cubicBezTo>
                  <a:cubicBezTo>
                    <a:pt x="3366" y="4515"/>
                    <a:pt x="3386" y="4545"/>
                    <a:pt x="3403" y="4575"/>
                  </a:cubicBezTo>
                  <a:cubicBezTo>
                    <a:pt x="3406" y="4592"/>
                    <a:pt x="3416" y="4605"/>
                    <a:pt x="3429" y="4619"/>
                  </a:cubicBezTo>
                  <a:cubicBezTo>
                    <a:pt x="3429" y="4632"/>
                    <a:pt x="3440" y="4639"/>
                    <a:pt x="3453" y="4649"/>
                  </a:cubicBezTo>
                  <a:cubicBezTo>
                    <a:pt x="3463" y="4666"/>
                    <a:pt x="3483" y="4679"/>
                    <a:pt x="3483" y="4699"/>
                  </a:cubicBezTo>
                  <a:cubicBezTo>
                    <a:pt x="3497" y="4713"/>
                    <a:pt x="3500" y="4726"/>
                    <a:pt x="3507" y="4736"/>
                  </a:cubicBezTo>
                  <a:cubicBezTo>
                    <a:pt x="3520" y="4746"/>
                    <a:pt x="3507" y="4760"/>
                    <a:pt x="3520" y="4766"/>
                  </a:cubicBezTo>
                  <a:cubicBezTo>
                    <a:pt x="3524" y="4770"/>
                    <a:pt x="3527" y="4773"/>
                    <a:pt x="3527" y="4777"/>
                  </a:cubicBezTo>
                  <a:cubicBezTo>
                    <a:pt x="3517" y="4770"/>
                    <a:pt x="3510" y="4760"/>
                    <a:pt x="3497" y="4756"/>
                  </a:cubicBezTo>
                  <a:lnTo>
                    <a:pt x="3497" y="4756"/>
                  </a:lnTo>
                  <a:cubicBezTo>
                    <a:pt x="3490" y="4753"/>
                    <a:pt x="3487" y="4749"/>
                    <a:pt x="3483" y="4746"/>
                  </a:cubicBezTo>
                  <a:cubicBezTo>
                    <a:pt x="3480" y="4739"/>
                    <a:pt x="3473" y="4736"/>
                    <a:pt x="3470" y="4729"/>
                  </a:cubicBezTo>
                  <a:cubicBezTo>
                    <a:pt x="3467" y="4726"/>
                    <a:pt x="3460" y="4723"/>
                    <a:pt x="3457" y="4719"/>
                  </a:cubicBezTo>
                  <a:cubicBezTo>
                    <a:pt x="3446" y="4713"/>
                    <a:pt x="3440" y="4709"/>
                    <a:pt x="3423" y="4699"/>
                  </a:cubicBezTo>
                  <a:cubicBezTo>
                    <a:pt x="3426" y="4729"/>
                    <a:pt x="3467" y="4739"/>
                    <a:pt x="3470" y="4763"/>
                  </a:cubicBezTo>
                  <a:cubicBezTo>
                    <a:pt x="3493" y="4773"/>
                    <a:pt x="3497" y="4793"/>
                    <a:pt x="3517" y="4803"/>
                  </a:cubicBezTo>
                  <a:lnTo>
                    <a:pt x="3517" y="4803"/>
                  </a:lnTo>
                  <a:cubicBezTo>
                    <a:pt x="3520" y="4806"/>
                    <a:pt x="3520" y="4810"/>
                    <a:pt x="3524" y="4810"/>
                  </a:cubicBezTo>
                  <a:cubicBezTo>
                    <a:pt x="3524" y="4817"/>
                    <a:pt x="3524" y="4820"/>
                    <a:pt x="3530" y="4820"/>
                  </a:cubicBezTo>
                  <a:lnTo>
                    <a:pt x="3530" y="4820"/>
                  </a:lnTo>
                  <a:cubicBezTo>
                    <a:pt x="3534" y="4837"/>
                    <a:pt x="3540" y="4854"/>
                    <a:pt x="3557" y="4867"/>
                  </a:cubicBezTo>
                  <a:lnTo>
                    <a:pt x="3557" y="4867"/>
                  </a:lnTo>
                  <a:cubicBezTo>
                    <a:pt x="3561" y="4870"/>
                    <a:pt x="3561" y="4870"/>
                    <a:pt x="3561" y="4874"/>
                  </a:cubicBezTo>
                  <a:cubicBezTo>
                    <a:pt x="3561" y="4877"/>
                    <a:pt x="3561" y="4881"/>
                    <a:pt x="3561" y="4887"/>
                  </a:cubicBezTo>
                  <a:cubicBezTo>
                    <a:pt x="3561" y="4891"/>
                    <a:pt x="3564" y="4897"/>
                    <a:pt x="3567" y="4901"/>
                  </a:cubicBezTo>
                  <a:cubicBezTo>
                    <a:pt x="3577" y="4907"/>
                    <a:pt x="3574" y="4911"/>
                    <a:pt x="3567" y="4914"/>
                  </a:cubicBezTo>
                  <a:cubicBezTo>
                    <a:pt x="3567" y="4917"/>
                    <a:pt x="3567" y="4924"/>
                    <a:pt x="3567" y="4927"/>
                  </a:cubicBezTo>
                  <a:cubicBezTo>
                    <a:pt x="3571" y="4941"/>
                    <a:pt x="3571" y="4951"/>
                    <a:pt x="3564" y="4964"/>
                  </a:cubicBezTo>
                  <a:cubicBezTo>
                    <a:pt x="3564" y="4971"/>
                    <a:pt x="3561" y="4978"/>
                    <a:pt x="3561" y="4981"/>
                  </a:cubicBezTo>
                  <a:cubicBezTo>
                    <a:pt x="3561" y="4991"/>
                    <a:pt x="3557" y="4998"/>
                    <a:pt x="3557" y="5005"/>
                  </a:cubicBezTo>
                  <a:cubicBezTo>
                    <a:pt x="3554" y="5008"/>
                    <a:pt x="3554" y="5011"/>
                    <a:pt x="3550" y="5015"/>
                  </a:cubicBezTo>
                  <a:cubicBezTo>
                    <a:pt x="3547" y="5018"/>
                    <a:pt x="3544" y="5025"/>
                    <a:pt x="3544" y="5028"/>
                  </a:cubicBezTo>
                  <a:cubicBezTo>
                    <a:pt x="3540" y="5031"/>
                    <a:pt x="3537" y="5035"/>
                    <a:pt x="3537" y="5035"/>
                  </a:cubicBezTo>
                  <a:cubicBezTo>
                    <a:pt x="3534" y="5042"/>
                    <a:pt x="3530" y="5045"/>
                    <a:pt x="3530" y="5048"/>
                  </a:cubicBezTo>
                  <a:cubicBezTo>
                    <a:pt x="3527" y="5052"/>
                    <a:pt x="3527" y="5052"/>
                    <a:pt x="3524" y="5055"/>
                  </a:cubicBezTo>
                  <a:cubicBezTo>
                    <a:pt x="3524" y="5058"/>
                    <a:pt x="3520" y="5062"/>
                    <a:pt x="3517" y="5062"/>
                  </a:cubicBezTo>
                  <a:lnTo>
                    <a:pt x="3514" y="5068"/>
                  </a:lnTo>
                  <a:cubicBezTo>
                    <a:pt x="3514" y="5068"/>
                    <a:pt x="3510" y="5072"/>
                    <a:pt x="3510" y="5075"/>
                  </a:cubicBezTo>
                  <a:lnTo>
                    <a:pt x="3507" y="5075"/>
                  </a:lnTo>
                  <a:lnTo>
                    <a:pt x="3504" y="5075"/>
                  </a:lnTo>
                  <a:cubicBezTo>
                    <a:pt x="3500" y="5075"/>
                    <a:pt x="3493" y="5075"/>
                    <a:pt x="3487" y="5078"/>
                  </a:cubicBezTo>
                  <a:cubicBezTo>
                    <a:pt x="3467" y="5092"/>
                    <a:pt x="3440" y="5092"/>
                    <a:pt x="3416" y="5095"/>
                  </a:cubicBezTo>
                  <a:cubicBezTo>
                    <a:pt x="3400" y="5095"/>
                    <a:pt x="3379" y="5095"/>
                    <a:pt x="3369" y="5105"/>
                  </a:cubicBezTo>
                  <a:cubicBezTo>
                    <a:pt x="3366" y="5105"/>
                    <a:pt x="3366" y="5105"/>
                    <a:pt x="3362" y="5105"/>
                  </a:cubicBezTo>
                  <a:cubicBezTo>
                    <a:pt x="3319" y="5112"/>
                    <a:pt x="3275" y="5112"/>
                    <a:pt x="3232" y="5116"/>
                  </a:cubicBezTo>
                  <a:cubicBezTo>
                    <a:pt x="3211" y="5119"/>
                    <a:pt x="3191" y="5122"/>
                    <a:pt x="3171" y="5126"/>
                  </a:cubicBezTo>
                  <a:moveTo>
                    <a:pt x="3587" y="4793"/>
                  </a:moveTo>
                  <a:lnTo>
                    <a:pt x="3587" y="4793"/>
                  </a:lnTo>
                  <a:lnTo>
                    <a:pt x="3587" y="4793"/>
                  </a:lnTo>
                  <a:lnTo>
                    <a:pt x="3584" y="4793"/>
                  </a:lnTo>
                  <a:lnTo>
                    <a:pt x="3584" y="4793"/>
                  </a:lnTo>
                  <a:lnTo>
                    <a:pt x="3584" y="4793"/>
                  </a:lnTo>
                  <a:cubicBezTo>
                    <a:pt x="3587" y="4793"/>
                    <a:pt x="3587" y="4793"/>
                    <a:pt x="3587" y="4793"/>
                  </a:cubicBezTo>
                  <a:moveTo>
                    <a:pt x="3678" y="4051"/>
                  </a:moveTo>
                  <a:lnTo>
                    <a:pt x="3678" y="4051"/>
                  </a:lnTo>
                  <a:cubicBezTo>
                    <a:pt x="3681" y="4051"/>
                    <a:pt x="3685" y="4055"/>
                    <a:pt x="3688" y="4055"/>
                  </a:cubicBezTo>
                  <a:cubicBezTo>
                    <a:pt x="3688" y="4055"/>
                    <a:pt x="3685" y="4055"/>
                    <a:pt x="3681" y="4055"/>
                  </a:cubicBezTo>
                  <a:lnTo>
                    <a:pt x="3678" y="4051"/>
                  </a:lnTo>
                  <a:moveTo>
                    <a:pt x="4024" y="3662"/>
                  </a:moveTo>
                  <a:lnTo>
                    <a:pt x="4024" y="3662"/>
                  </a:lnTo>
                  <a:cubicBezTo>
                    <a:pt x="4020" y="3662"/>
                    <a:pt x="4017" y="3659"/>
                    <a:pt x="4017" y="3659"/>
                  </a:cubicBezTo>
                  <a:cubicBezTo>
                    <a:pt x="4020" y="3659"/>
                    <a:pt x="4020" y="3659"/>
                    <a:pt x="4024" y="3659"/>
                  </a:cubicBezTo>
                  <a:lnTo>
                    <a:pt x="4024" y="3662"/>
                  </a:lnTo>
                  <a:moveTo>
                    <a:pt x="2476" y="3467"/>
                  </a:moveTo>
                  <a:lnTo>
                    <a:pt x="2476" y="3467"/>
                  </a:lnTo>
                  <a:lnTo>
                    <a:pt x="2476" y="3467"/>
                  </a:lnTo>
                  <a:cubicBezTo>
                    <a:pt x="2476" y="3471"/>
                    <a:pt x="2476" y="3471"/>
                    <a:pt x="2476" y="3471"/>
                  </a:cubicBezTo>
                  <a:lnTo>
                    <a:pt x="2473" y="3471"/>
                  </a:lnTo>
                  <a:cubicBezTo>
                    <a:pt x="2473" y="3471"/>
                    <a:pt x="2476" y="3471"/>
                    <a:pt x="2476" y="3467"/>
                  </a:cubicBezTo>
                  <a:moveTo>
                    <a:pt x="2476" y="3467"/>
                  </a:moveTo>
                  <a:lnTo>
                    <a:pt x="2476" y="3467"/>
                  </a:lnTo>
                  <a:cubicBezTo>
                    <a:pt x="2476" y="3471"/>
                    <a:pt x="2476" y="3471"/>
                    <a:pt x="2476" y="3471"/>
                  </a:cubicBezTo>
                  <a:lnTo>
                    <a:pt x="2476" y="3467"/>
                  </a:lnTo>
                  <a:moveTo>
                    <a:pt x="2466" y="3494"/>
                  </a:moveTo>
                  <a:lnTo>
                    <a:pt x="2466" y="3494"/>
                  </a:lnTo>
                  <a:cubicBezTo>
                    <a:pt x="2423" y="3504"/>
                    <a:pt x="2382" y="3501"/>
                    <a:pt x="2339" y="3504"/>
                  </a:cubicBezTo>
                  <a:cubicBezTo>
                    <a:pt x="2379" y="3498"/>
                    <a:pt x="2423" y="3504"/>
                    <a:pt x="2466" y="3494"/>
                  </a:cubicBezTo>
                  <a:moveTo>
                    <a:pt x="2832" y="3491"/>
                  </a:moveTo>
                  <a:lnTo>
                    <a:pt x="2832" y="3491"/>
                  </a:lnTo>
                  <a:cubicBezTo>
                    <a:pt x="2802" y="3498"/>
                    <a:pt x="2765" y="3488"/>
                    <a:pt x="2735" y="3501"/>
                  </a:cubicBezTo>
                  <a:cubicBezTo>
                    <a:pt x="2735" y="3504"/>
                    <a:pt x="2732" y="3504"/>
                    <a:pt x="2732" y="3508"/>
                  </a:cubicBezTo>
                  <a:cubicBezTo>
                    <a:pt x="2728" y="3508"/>
                    <a:pt x="2725" y="3508"/>
                    <a:pt x="2725" y="3508"/>
                  </a:cubicBezTo>
                  <a:cubicBezTo>
                    <a:pt x="2715" y="3504"/>
                    <a:pt x="2704" y="3504"/>
                    <a:pt x="2694" y="3501"/>
                  </a:cubicBezTo>
                  <a:cubicBezTo>
                    <a:pt x="2688" y="3501"/>
                    <a:pt x="2684" y="3501"/>
                    <a:pt x="2678" y="3501"/>
                  </a:cubicBezTo>
                  <a:cubicBezTo>
                    <a:pt x="2658" y="3504"/>
                    <a:pt x="2641" y="3498"/>
                    <a:pt x="2624" y="3494"/>
                  </a:cubicBezTo>
                  <a:cubicBezTo>
                    <a:pt x="2570" y="3491"/>
                    <a:pt x="2517" y="3491"/>
                    <a:pt x="2466" y="3494"/>
                  </a:cubicBezTo>
                  <a:lnTo>
                    <a:pt x="2466" y="3494"/>
                  </a:lnTo>
                  <a:cubicBezTo>
                    <a:pt x="2473" y="3494"/>
                    <a:pt x="2476" y="3491"/>
                    <a:pt x="2480" y="3488"/>
                  </a:cubicBezTo>
                  <a:cubicBezTo>
                    <a:pt x="2527" y="3481"/>
                    <a:pt x="2570" y="3484"/>
                    <a:pt x="2617" y="3488"/>
                  </a:cubicBezTo>
                  <a:cubicBezTo>
                    <a:pt x="2671" y="3474"/>
                    <a:pt x="2725" y="3474"/>
                    <a:pt x="2779" y="3471"/>
                  </a:cubicBezTo>
                  <a:cubicBezTo>
                    <a:pt x="2792" y="3467"/>
                    <a:pt x="2805" y="3467"/>
                    <a:pt x="2815" y="3460"/>
                  </a:cubicBezTo>
                  <a:lnTo>
                    <a:pt x="2815" y="3460"/>
                  </a:lnTo>
                  <a:cubicBezTo>
                    <a:pt x="2859" y="3460"/>
                    <a:pt x="2903" y="3460"/>
                    <a:pt x="2950" y="3457"/>
                  </a:cubicBezTo>
                  <a:cubicBezTo>
                    <a:pt x="2983" y="3457"/>
                    <a:pt x="3013" y="3460"/>
                    <a:pt x="3043" y="3471"/>
                  </a:cubicBezTo>
                  <a:cubicBezTo>
                    <a:pt x="3054" y="3471"/>
                    <a:pt x="3064" y="3474"/>
                    <a:pt x="3071" y="3474"/>
                  </a:cubicBezTo>
                  <a:cubicBezTo>
                    <a:pt x="3060" y="3474"/>
                    <a:pt x="3050" y="3474"/>
                    <a:pt x="3040" y="3474"/>
                  </a:cubicBezTo>
                  <a:cubicBezTo>
                    <a:pt x="2973" y="3484"/>
                    <a:pt x="2903" y="3484"/>
                    <a:pt x="2832" y="3491"/>
                  </a:cubicBezTo>
                  <a:moveTo>
                    <a:pt x="3789" y="3306"/>
                  </a:moveTo>
                  <a:lnTo>
                    <a:pt x="3789" y="3306"/>
                  </a:lnTo>
                  <a:lnTo>
                    <a:pt x="3789" y="3306"/>
                  </a:lnTo>
                  <a:lnTo>
                    <a:pt x="3789" y="3306"/>
                  </a:lnTo>
                  <a:lnTo>
                    <a:pt x="3792" y="3303"/>
                  </a:lnTo>
                  <a:lnTo>
                    <a:pt x="3789" y="3306"/>
                  </a:lnTo>
                  <a:moveTo>
                    <a:pt x="3352" y="2762"/>
                  </a:moveTo>
                  <a:lnTo>
                    <a:pt x="3352" y="2762"/>
                  </a:lnTo>
                  <a:moveTo>
                    <a:pt x="3846" y="1779"/>
                  </a:moveTo>
                  <a:lnTo>
                    <a:pt x="3846" y="1779"/>
                  </a:lnTo>
                  <a:lnTo>
                    <a:pt x="3846" y="1779"/>
                  </a:lnTo>
                  <a:cubicBezTo>
                    <a:pt x="3843" y="1775"/>
                    <a:pt x="3843" y="1775"/>
                    <a:pt x="3843" y="1775"/>
                  </a:cubicBezTo>
                  <a:cubicBezTo>
                    <a:pt x="3846" y="1775"/>
                    <a:pt x="3846" y="1775"/>
                    <a:pt x="3846" y="1779"/>
                  </a:cubicBezTo>
                  <a:moveTo>
                    <a:pt x="4057" y="1722"/>
                  </a:moveTo>
                  <a:lnTo>
                    <a:pt x="4057" y="1722"/>
                  </a:lnTo>
                  <a:cubicBezTo>
                    <a:pt x="4054" y="1725"/>
                    <a:pt x="4054" y="1725"/>
                    <a:pt x="4050" y="1725"/>
                  </a:cubicBezTo>
                  <a:lnTo>
                    <a:pt x="4050" y="1722"/>
                  </a:lnTo>
                  <a:cubicBezTo>
                    <a:pt x="4054" y="1722"/>
                    <a:pt x="4054" y="1722"/>
                    <a:pt x="4057" y="1722"/>
                  </a:cubicBezTo>
                  <a:moveTo>
                    <a:pt x="4151" y="1728"/>
                  </a:moveTo>
                  <a:lnTo>
                    <a:pt x="4151" y="1728"/>
                  </a:lnTo>
                  <a:moveTo>
                    <a:pt x="4131" y="1578"/>
                  </a:moveTo>
                  <a:lnTo>
                    <a:pt x="4131" y="1578"/>
                  </a:lnTo>
                  <a:cubicBezTo>
                    <a:pt x="4131" y="1581"/>
                    <a:pt x="4131" y="1584"/>
                    <a:pt x="4128" y="1588"/>
                  </a:cubicBezTo>
                  <a:cubicBezTo>
                    <a:pt x="4128" y="1578"/>
                    <a:pt x="4125" y="1567"/>
                    <a:pt x="4121" y="1557"/>
                  </a:cubicBezTo>
                  <a:cubicBezTo>
                    <a:pt x="4125" y="1564"/>
                    <a:pt x="4125" y="1571"/>
                    <a:pt x="4131" y="1578"/>
                  </a:cubicBezTo>
                  <a:moveTo>
                    <a:pt x="4121" y="1551"/>
                  </a:moveTo>
                  <a:lnTo>
                    <a:pt x="4121" y="1551"/>
                  </a:lnTo>
                  <a:lnTo>
                    <a:pt x="4121" y="1554"/>
                  </a:lnTo>
                  <a:cubicBezTo>
                    <a:pt x="4121" y="1551"/>
                    <a:pt x="4121" y="1551"/>
                    <a:pt x="4121" y="1551"/>
                  </a:cubicBezTo>
                  <a:moveTo>
                    <a:pt x="4322" y="1708"/>
                  </a:moveTo>
                  <a:cubicBezTo>
                    <a:pt x="4322" y="1708"/>
                    <a:pt x="4322" y="1705"/>
                    <a:pt x="4322" y="1708"/>
                  </a:cubicBezTo>
                  <a:moveTo>
                    <a:pt x="4064" y="701"/>
                  </a:moveTo>
                  <a:lnTo>
                    <a:pt x="4064" y="701"/>
                  </a:lnTo>
                  <a:lnTo>
                    <a:pt x="4064" y="701"/>
                  </a:lnTo>
                  <a:lnTo>
                    <a:pt x="4064" y="705"/>
                  </a:lnTo>
                  <a:lnTo>
                    <a:pt x="4064" y="705"/>
                  </a:lnTo>
                  <a:cubicBezTo>
                    <a:pt x="4064" y="701"/>
                    <a:pt x="4064" y="701"/>
                    <a:pt x="4064" y="701"/>
                  </a:cubicBezTo>
                  <a:moveTo>
                    <a:pt x="4064" y="701"/>
                  </a:moveTo>
                  <a:lnTo>
                    <a:pt x="4064" y="701"/>
                  </a:lnTo>
                  <a:lnTo>
                    <a:pt x="4064" y="701"/>
                  </a:lnTo>
                  <a:cubicBezTo>
                    <a:pt x="4064" y="705"/>
                    <a:pt x="4064" y="705"/>
                    <a:pt x="4064" y="705"/>
                  </a:cubicBezTo>
                  <a:lnTo>
                    <a:pt x="4064" y="705"/>
                  </a:lnTo>
                  <a:lnTo>
                    <a:pt x="4064" y="701"/>
                  </a:lnTo>
                  <a:moveTo>
                    <a:pt x="4024" y="554"/>
                  </a:moveTo>
                  <a:lnTo>
                    <a:pt x="4024" y="554"/>
                  </a:lnTo>
                  <a:lnTo>
                    <a:pt x="4024" y="554"/>
                  </a:lnTo>
                  <a:cubicBezTo>
                    <a:pt x="4027" y="554"/>
                    <a:pt x="4027" y="554"/>
                    <a:pt x="4030" y="557"/>
                  </a:cubicBezTo>
                  <a:cubicBezTo>
                    <a:pt x="4027" y="557"/>
                    <a:pt x="4027" y="557"/>
                    <a:pt x="4024" y="557"/>
                  </a:cubicBezTo>
                  <a:cubicBezTo>
                    <a:pt x="4024" y="554"/>
                    <a:pt x="4024" y="554"/>
                    <a:pt x="4024" y="554"/>
                  </a:cubicBezTo>
                  <a:moveTo>
                    <a:pt x="4050" y="490"/>
                  </a:moveTo>
                  <a:lnTo>
                    <a:pt x="4050" y="490"/>
                  </a:lnTo>
                  <a:moveTo>
                    <a:pt x="3483" y="1289"/>
                  </a:moveTo>
                  <a:lnTo>
                    <a:pt x="3483" y="1289"/>
                  </a:lnTo>
                  <a:moveTo>
                    <a:pt x="3265" y="1279"/>
                  </a:moveTo>
                  <a:lnTo>
                    <a:pt x="3265" y="1279"/>
                  </a:lnTo>
                  <a:cubicBezTo>
                    <a:pt x="3282" y="1279"/>
                    <a:pt x="3299" y="1279"/>
                    <a:pt x="3315" y="1275"/>
                  </a:cubicBezTo>
                  <a:cubicBezTo>
                    <a:pt x="3299" y="1279"/>
                    <a:pt x="3282" y="1279"/>
                    <a:pt x="3265" y="1279"/>
                  </a:cubicBezTo>
                  <a:moveTo>
                    <a:pt x="3409" y="1346"/>
                  </a:moveTo>
                  <a:lnTo>
                    <a:pt x="3409" y="1346"/>
                  </a:lnTo>
                  <a:lnTo>
                    <a:pt x="3409" y="1346"/>
                  </a:lnTo>
                  <a:lnTo>
                    <a:pt x="3406" y="1346"/>
                  </a:lnTo>
                  <a:lnTo>
                    <a:pt x="3409" y="1346"/>
                  </a:lnTo>
                  <a:moveTo>
                    <a:pt x="1380" y="1383"/>
                  </a:moveTo>
                  <a:lnTo>
                    <a:pt x="1380" y="1383"/>
                  </a:lnTo>
                  <a:moveTo>
                    <a:pt x="2100" y="1356"/>
                  </a:moveTo>
                  <a:lnTo>
                    <a:pt x="2100" y="1356"/>
                  </a:lnTo>
                  <a:lnTo>
                    <a:pt x="2097" y="1356"/>
                  </a:lnTo>
                  <a:cubicBezTo>
                    <a:pt x="2097" y="1353"/>
                    <a:pt x="2100" y="1353"/>
                    <a:pt x="2100" y="1353"/>
                  </a:cubicBezTo>
                  <a:lnTo>
                    <a:pt x="2100" y="1356"/>
                  </a:lnTo>
                  <a:moveTo>
                    <a:pt x="584" y="1386"/>
                  </a:moveTo>
                  <a:lnTo>
                    <a:pt x="584" y="1386"/>
                  </a:lnTo>
                  <a:lnTo>
                    <a:pt x="587" y="1389"/>
                  </a:lnTo>
                  <a:lnTo>
                    <a:pt x="584" y="1389"/>
                  </a:lnTo>
                  <a:cubicBezTo>
                    <a:pt x="584" y="1386"/>
                    <a:pt x="584" y="1386"/>
                    <a:pt x="584" y="1386"/>
                  </a:cubicBezTo>
                  <a:moveTo>
                    <a:pt x="876" y="1399"/>
                  </a:moveTo>
                  <a:lnTo>
                    <a:pt x="876" y="1399"/>
                  </a:lnTo>
                  <a:lnTo>
                    <a:pt x="876" y="1396"/>
                  </a:lnTo>
                  <a:lnTo>
                    <a:pt x="880" y="1399"/>
                  </a:lnTo>
                  <a:lnTo>
                    <a:pt x="880" y="1399"/>
                  </a:lnTo>
                  <a:lnTo>
                    <a:pt x="880" y="1399"/>
                  </a:lnTo>
                  <a:lnTo>
                    <a:pt x="876" y="1399"/>
                  </a:lnTo>
                  <a:moveTo>
                    <a:pt x="1880" y="1369"/>
                  </a:moveTo>
                  <a:lnTo>
                    <a:pt x="1880" y="1369"/>
                  </a:lnTo>
                  <a:lnTo>
                    <a:pt x="1880" y="1369"/>
                  </a:lnTo>
                  <a:lnTo>
                    <a:pt x="1883" y="1369"/>
                  </a:lnTo>
                  <a:lnTo>
                    <a:pt x="1883" y="1369"/>
                  </a:lnTo>
                  <a:cubicBezTo>
                    <a:pt x="1880" y="1369"/>
                    <a:pt x="1880" y="1369"/>
                    <a:pt x="1880" y="1369"/>
                  </a:cubicBezTo>
                  <a:moveTo>
                    <a:pt x="2111" y="1396"/>
                  </a:moveTo>
                  <a:lnTo>
                    <a:pt x="2111" y="1396"/>
                  </a:lnTo>
                  <a:cubicBezTo>
                    <a:pt x="2117" y="1393"/>
                    <a:pt x="2124" y="1389"/>
                    <a:pt x="2127" y="1383"/>
                  </a:cubicBezTo>
                  <a:cubicBezTo>
                    <a:pt x="2151" y="1399"/>
                    <a:pt x="2181" y="1389"/>
                    <a:pt x="2204" y="1389"/>
                  </a:cubicBezTo>
                  <a:cubicBezTo>
                    <a:pt x="2225" y="1386"/>
                    <a:pt x="2245" y="1383"/>
                    <a:pt x="2265" y="1389"/>
                  </a:cubicBezTo>
                  <a:cubicBezTo>
                    <a:pt x="2322" y="1379"/>
                    <a:pt x="2379" y="1406"/>
                    <a:pt x="2433" y="1386"/>
                  </a:cubicBezTo>
                  <a:cubicBezTo>
                    <a:pt x="2436" y="1383"/>
                    <a:pt x="2436" y="1383"/>
                    <a:pt x="2439" y="1383"/>
                  </a:cubicBezTo>
                  <a:cubicBezTo>
                    <a:pt x="2443" y="1383"/>
                    <a:pt x="2446" y="1383"/>
                    <a:pt x="2450" y="1383"/>
                  </a:cubicBezTo>
                  <a:cubicBezTo>
                    <a:pt x="2460" y="1383"/>
                    <a:pt x="2466" y="1383"/>
                    <a:pt x="2473" y="1379"/>
                  </a:cubicBezTo>
                  <a:lnTo>
                    <a:pt x="2473" y="1379"/>
                  </a:lnTo>
                  <a:cubicBezTo>
                    <a:pt x="2480" y="1379"/>
                    <a:pt x="2486" y="1379"/>
                    <a:pt x="2493" y="1376"/>
                  </a:cubicBezTo>
                  <a:lnTo>
                    <a:pt x="2497" y="1376"/>
                  </a:lnTo>
                  <a:cubicBezTo>
                    <a:pt x="2510" y="1383"/>
                    <a:pt x="2527" y="1383"/>
                    <a:pt x="2540" y="1383"/>
                  </a:cubicBezTo>
                  <a:cubicBezTo>
                    <a:pt x="2554" y="1386"/>
                    <a:pt x="2564" y="1389"/>
                    <a:pt x="2577" y="1389"/>
                  </a:cubicBezTo>
                  <a:cubicBezTo>
                    <a:pt x="2567" y="1393"/>
                    <a:pt x="2557" y="1393"/>
                    <a:pt x="2547" y="1396"/>
                  </a:cubicBezTo>
                  <a:cubicBezTo>
                    <a:pt x="2540" y="1396"/>
                    <a:pt x="2530" y="1396"/>
                    <a:pt x="2523" y="1396"/>
                  </a:cubicBezTo>
                  <a:cubicBezTo>
                    <a:pt x="2517" y="1393"/>
                    <a:pt x="2513" y="1396"/>
                    <a:pt x="2507" y="1396"/>
                  </a:cubicBezTo>
                  <a:cubicBezTo>
                    <a:pt x="2476" y="1399"/>
                    <a:pt x="2446" y="1399"/>
                    <a:pt x="2416" y="1396"/>
                  </a:cubicBezTo>
                  <a:cubicBezTo>
                    <a:pt x="2409" y="1393"/>
                    <a:pt x="2406" y="1393"/>
                    <a:pt x="2399" y="1396"/>
                  </a:cubicBezTo>
                  <a:cubicBezTo>
                    <a:pt x="2379" y="1396"/>
                    <a:pt x="2362" y="1399"/>
                    <a:pt x="2342" y="1396"/>
                  </a:cubicBezTo>
                  <a:cubicBezTo>
                    <a:pt x="2336" y="1396"/>
                    <a:pt x="2329" y="1393"/>
                    <a:pt x="2325" y="1396"/>
                  </a:cubicBezTo>
                  <a:cubicBezTo>
                    <a:pt x="2322" y="1396"/>
                    <a:pt x="2318" y="1396"/>
                    <a:pt x="2315" y="1396"/>
                  </a:cubicBezTo>
                  <a:cubicBezTo>
                    <a:pt x="2305" y="1396"/>
                    <a:pt x="2298" y="1396"/>
                    <a:pt x="2288" y="1396"/>
                  </a:cubicBezTo>
                  <a:cubicBezTo>
                    <a:pt x="2272" y="1399"/>
                    <a:pt x="2255" y="1396"/>
                    <a:pt x="2238" y="1399"/>
                  </a:cubicBezTo>
                  <a:cubicBezTo>
                    <a:pt x="2221" y="1399"/>
                    <a:pt x="2201" y="1399"/>
                    <a:pt x="2184" y="1399"/>
                  </a:cubicBezTo>
                  <a:cubicBezTo>
                    <a:pt x="2168" y="1396"/>
                    <a:pt x="2147" y="1396"/>
                    <a:pt x="2131" y="1396"/>
                  </a:cubicBezTo>
                  <a:cubicBezTo>
                    <a:pt x="2124" y="1396"/>
                    <a:pt x="2117" y="1396"/>
                    <a:pt x="2111" y="1396"/>
                  </a:cubicBezTo>
                  <a:moveTo>
                    <a:pt x="2218" y="1410"/>
                  </a:moveTo>
                  <a:lnTo>
                    <a:pt x="2218" y="1410"/>
                  </a:lnTo>
                  <a:moveTo>
                    <a:pt x="2204" y="1410"/>
                  </a:moveTo>
                  <a:lnTo>
                    <a:pt x="2204" y="1410"/>
                  </a:lnTo>
                  <a:moveTo>
                    <a:pt x="4205" y="1396"/>
                  </a:moveTo>
                  <a:lnTo>
                    <a:pt x="4205" y="1396"/>
                  </a:lnTo>
                  <a:cubicBezTo>
                    <a:pt x="4202" y="1396"/>
                    <a:pt x="4202" y="1396"/>
                    <a:pt x="4202" y="1396"/>
                  </a:cubicBezTo>
                  <a:lnTo>
                    <a:pt x="4202" y="1396"/>
                  </a:lnTo>
                  <a:lnTo>
                    <a:pt x="4205" y="1396"/>
                  </a:lnTo>
                  <a:moveTo>
                    <a:pt x="4218" y="1410"/>
                  </a:moveTo>
                  <a:lnTo>
                    <a:pt x="4218" y="1410"/>
                  </a:lnTo>
                  <a:cubicBezTo>
                    <a:pt x="4222" y="1406"/>
                    <a:pt x="4229" y="1403"/>
                    <a:pt x="4232" y="1399"/>
                  </a:cubicBezTo>
                  <a:lnTo>
                    <a:pt x="4232" y="1399"/>
                  </a:lnTo>
                  <a:cubicBezTo>
                    <a:pt x="4255" y="1383"/>
                    <a:pt x="4225" y="1383"/>
                    <a:pt x="4218" y="1373"/>
                  </a:cubicBezTo>
                  <a:cubicBezTo>
                    <a:pt x="4205" y="1369"/>
                    <a:pt x="4192" y="1369"/>
                    <a:pt x="4178" y="1376"/>
                  </a:cubicBezTo>
                  <a:lnTo>
                    <a:pt x="4178" y="1376"/>
                  </a:lnTo>
                  <a:lnTo>
                    <a:pt x="4178" y="1376"/>
                  </a:lnTo>
                  <a:cubicBezTo>
                    <a:pt x="4118" y="1373"/>
                    <a:pt x="4057" y="1373"/>
                    <a:pt x="3993" y="1373"/>
                  </a:cubicBezTo>
                  <a:cubicBezTo>
                    <a:pt x="3977" y="1373"/>
                    <a:pt x="3957" y="1373"/>
                    <a:pt x="3940" y="1379"/>
                  </a:cubicBezTo>
                  <a:cubicBezTo>
                    <a:pt x="3859" y="1376"/>
                    <a:pt x="3782" y="1379"/>
                    <a:pt x="3701" y="1383"/>
                  </a:cubicBezTo>
                  <a:cubicBezTo>
                    <a:pt x="3688" y="1383"/>
                    <a:pt x="3675" y="1383"/>
                    <a:pt x="3665" y="1383"/>
                  </a:cubicBezTo>
                  <a:lnTo>
                    <a:pt x="3665" y="1383"/>
                  </a:lnTo>
                  <a:lnTo>
                    <a:pt x="3665" y="1383"/>
                  </a:lnTo>
                  <a:cubicBezTo>
                    <a:pt x="3654" y="1379"/>
                    <a:pt x="3644" y="1379"/>
                    <a:pt x="3638" y="1383"/>
                  </a:cubicBezTo>
                  <a:cubicBezTo>
                    <a:pt x="3628" y="1383"/>
                    <a:pt x="3621" y="1383"/>
                    <a:pt x="3611" y="1383"/>
                  </a:cubicBezTo>
                  <a:cubicBezTo>
                    <a:pt x="3604" y="1383"/>
                    <a:pt x="3594" y="1383"/>
                    <a:pt x="3584" y="1383"/>
                  </a:cubicBezTo>
                  <a:lnTo>
                    <a:pt x="3584" y="1383"/>
                  </a:lnTo>
                  <a:lnTo>
                    <a:pt x="3584" y="1383"/>
                  </a:lnTo>
                  <a:cubicBezTo>
                    <a:pt x="3547" y="1383"/>
                    <a:pt x="3507" y="1383"/>
                    <a:pt x="3470" y="1383"/>
                  </a:cubicBezTo>
                  <a:cubicBezTo>
                    <a:pt x="3450" y="1383"/>
                    <a:pt x="3429" y="1379"/>
                    <a:pt x="3413" y="1389"/>
                  </a:cubicBezTo>
                  <a:cubicBezTo>
                    <a:pt x="3409" y="1389"/>
                    <a:pt x="3409" y="1389"/>
                    <a:pt x="3409" y="1389"/>
                  </a:cubicBezTo>
                  <a:lnTo>
                    <a:pt x="3409" y="1389"/>
                  </a:lnTo>
                  <a:cubicBezTo>
                    <a:pt x="3403" y="1386"/>
                    <a:pt x="3396" y="1386"/>
                    <a:pt x="3386" y="1389"/>
                  </a:cubicBezTo>
                  <a:lnTo>
                    <a:pt x="3386" y="1389"/>
                  </a:lnTo>
                  <a:lnTo>
                    <a:pt x="3386" y="1389"/>
                  </a:lnTo>
                  <a:cubicBezTo>
                    <a:pt x="3359" y="1379"/>
                    <a:pt x="3336" y="1383"/>
                    <a:pt x="3309" y="1389"/>
                  </a:cubicBezTo>
                  <a:cubicBezTo>
                    <a:pt x="3305" y="1389"/>
                    <a:pt x="3305" y="1389"/>
                    <a:pt x="3305" y="1389"/>
                  </a:cubicBezTo>
                  <a:lnTo>
                    <a:pt x="3305" y="1389"/>
                  </a:lnTo>
                  <a:cubicBezTo>
                    <a:pt x="3299" y="1386"/>
                    <a:pt x="3292" y="1386"/>
                    <a:pt x="3285" y="1389"/>
                  </a:cubicBezTo>
                  <a:cubicBezTo>
                    <a:pt x="3205" y="1389"/>
                    <a:pt x="3124" y="1389"/>
                    <a:pt x="3043" y="1389"/>
                  </a:cubicBezTo>
                  <a:lnTo>
                    <a:pt x="3043" y="1389"/>
                  </a:lnTo>
                  <a:lnTo>
                    <a:pt x="3043" y="1389"/>
                  </a:lnTo>
                  <a:cubicBezTo>
                    <a:pt x="3030" y="1393"/>
                    <a:pt x="3017" y="1393"/>
                    <a:pt x="3007" y="1393"/>
                  </a:cubicBezTo>
                  <a:cubicBezTo>
                    <a:pt x="3000" y="1393"/>
                    <a:pt x="2997" y="1393"/>
                    <a:pt x="2990" y="1393"/>
                  </a:cubicBezTo>
                  <a:lnTo>
                    <a:pt x="2990" y="1393"/>
                  </a:lnTo>
                  <a:lnTo>
                    <a:pt x="2990" y="1393"/>
                  </a:lnTo>
                  <a:cubicBezTo>
                    <a:pt x="2973" y="1393"/>
                    <a:pt x="2953" y="1389"/>
                    <a:pt x="2936" y="1396"/>
                  </a:cubicBezTo>
                  <a:cubicBezTo>
                    <a:pt x="2923" y="1396"/>
                    <a:pt x="2913" y="1396"/>
                    <a:pt x="2903" y="1399"/>
                  </a:cubicBezTo>
                  <a:cubicBezTo>
                    <a:pt x="2896" y="1399"/>
                    <a:pt x="2886" y="1399"/>
                    <a:pt x="2879" y="1399"/>
                  </a:cubicBezTo>
                  <a:cubicBezTo>
                    <a:pt x="2876" y="1399"/>
                    <a:pt x="2876" y="1399"/>
                    <a:pt x="2876" y="1399"/>
                  </a:cubicBezTo>
                  <a:cubicBezTo>
                    <a:pt x="2876" y="1396"/>
                    <a:pt x="2876" y="1396"/>
                    <a:pt x="2879" y="1393"/>
                  </a:cubicBezTo>
                  <a:cubicBezTo>
                    <a:pt x="2856" y="1376"/>
                    <a:pt x="2829" y="1379"/>
                    <a:pt x="2802" y="1383"/>
                  </a:cubicBezTo>
                  <a:cubicBezTo>
                    <a:pt x="2795" y="1383"/>
                    <a:pt x="2792" y="1386"/>
                    <a:pt x="2789" y="1389"/>
                  </a:cubicBezTo>
                  <a:cubicBezTo>
                    <a:pt x="2785" y="1389"/>
                    <a:pt x="2782" y="1386"/>
                    <a:pt x="2775" y="1386"/>
                  </a:cubicBezTo>
                  <a:cubicBezTo>
                    <a:pt x="2745" y="1386"/>
                    <a:pt x="2715" y="1389"/>
                    <a:pt x="2681" y="1386"/>
                  </a:cubicBezTo>
                  <a:cubicBezTo>
                    <a:pt x="2658" y="1386"/>
                    <a:pt x="2631" y="1386"/>
                    <a:pt x="2607" y="1389"/>
                  </a:cubicBezTo>
                  <a:cubicBezTo>
                    <a:pt x="2614" y="1386"/>
                    <a:pt x="2621" y="1383"/>
                    <a:pt x="2627" y="1376"/>
                  </a:cubicBezTo>
                  <a:lnTo>
                    <a:pt x="2631" y="1373"/>
                  </a:lnTo>
                  <a:lnTo>
                    <a:pt x="2631" y="1373"/>
                  </a:lnTo>
                  <a:lnTo>
                    <a:pt x="2631" y="1373"/>
                  </a:lnTo>
                  <a:cubicBezTo>
                    <a:pt x="2631" y="1376"/>
                    <a:pt x="2634" y="1376"/>
                    <a:pt x="2637" y="1376"/>
                  </a:cubicBezTo>
                  <a:cubicBezTo>
                    <a:pt x="2641" y="1376"/>
                    <a:pt x="2641" y="1376"/>
                    <a:pt x="2641" y="1376"/>
                  </a:cubicBezTo>
                  <a:cubicBezTo>
                    <a:pt x="2644" y="1376"/>
                    <a:pt x="2647" y="1376"/>
                    <a:pt x="2651" y="1376"/>
                  </a:cubicBezTo>
                  <a:cubicBezTo>
                    <a:pt x="2654" y="1376"/>
                    <a:pt x="2658" y="1376"/>
                    <a:pt x="2661" y="1376"/>
                  </a:cubicBezTo>
                  <a:cubicBezTo>
                    <a:pt x="2701" y="1373"/>
                    <a:pt x="2738" y="1376"/>
                    <a:pt x="2779" y="1373"/>
                  </a:cubicBezTo>
                  <a:cubicBezTo>
                    <a:pt x="2789" y="1373"/>
                    <a:pt x="2802" y="1373"/>
                    <a:pt x="2812" y="1376"/>
                  </a:cubicBezTo>
                  <a:cubicBezTo>
                    <a:pt x="2889" y="1373"/>
                    <a:pt x="2970" y="1373"/>
                    <a:pt x="3047" y="1373"/>
                  </a:cubicBezTo>
                  <a:cubicBezTo>
                    <a:pt x="3074" y="1369"/>
                    <a:pt x="3097" y="1376"/>
                    <a:pt x="3121" y="1363"/>
                  </a:cubicBezTo>
                  <a:lnTo>
                    <a:pt x="3121" y="1363"/>
                  </a:lnTo>
                  <a:cubicBezTo>
                    <a:pt x="3238" y="1363"/>
                    <a:pt x="3352" y="1363"/>
                    <a:pt x="3470" y="1363"/>
                  </a:cubicBezTo>
                  <a:cubicBezTo>
                    <a:pt x="3470" y="1359"/>
                    <a:pt x="3470" y="1356"/>
                    <a:pt x="3470" y="1356"/>
                  </a:cubicBezTo>
                  <a:lnTo>
                    <a:pt x="3470" y="1356"/>
                  </a:lnTo>
                  <a:lnTo>
                    <a:pt x="3470" y="1356"/>
                  </a:lnTo>
                  <a:cubicBezTo>
                    <a:pt x="3547" y="1349"/>
                    <a:pt x="3624" y="1359"/>
                    <a:pt x="3701" y="1342"/>
                  </a:cubicBezTo>
                  <a:cubicBezTo>
                    <a:pt x="3758" y="1342"/>
                    <a:pt x="3816" y="1339"/>
                    <a:pt x="3873" y="1342"/>
                  </a:cubicBezTo>
                  <a:cubicBezTo>
                    <a:pt x="3886" y="1346"/>
                    <a:pt x="3900" y="1342"/>
                    <a:pt x="3910" y="1336"/>
                  </a:cubicBezTo>
                  <a:lnTo>
                    <a:pt x="3910" y="1336"/>
                  </a:lnTo>
                  <a:lnTo>
                    <a:pt x="3910" y="1336"/>
                  </a:lnTo>
                  <a:cubicBezTo>
                    <a:pt x="3920" y="1336"/>
                    <a:pt x="3930" y="1336"/>
                    <a:pt x="3936" y="1329"/>
                  </a:cubicBezTo>
                  <a:cubicBezTo>
                    <a:pt x="3940" y="1329"/>
                    <a:pt x="3943" y="1329"/>
                    <a:pt x="3947" y="1326"/>
                  </a:cubicBezTo>
                  <a:cubicBezTo>
                    <a:pt x="3960" y="1329"/>
                    <a:pt x="3970" y="1326"/>
                    <a:pt x="3973" y="1319"/>
                  </a:cubicBezTo>
                  <a:cubicBezTo>
                    <a:pt x="3980" y="1319"/>
                    <a:pt x="3987" y="1316"/>
                    <a:pt x="3987" y="1309"/>
                  </a:cubicBezTo>
                  <a:lnTo>
                    <a:pt x="3987" y="1309"/>
                  </a:lnTo>
                  <a:lnTo>
                    <a:pt x="3987" y="1309"/>
                  </a:lnTo>
                  <a:cubicBezTo>
                    <a:pt x="4000" y="1309"/>
                    <a:pt x="4007" y="1302"/>
                    <a:pt x="4014" y="1292"/>
                  </a:cubicBezTo>
                  <a:lnTo>
                    <a:pt x="4014" y="1292"/>
                  </a:lnTo>
                  <a:lnTo>
                    <a:pt x="4014" y="1292"/>
                  </a:lnTo>
                  <a:cubicBezTo>
                    <a:pt x="4050" y="1306"/>
                    <a:pt x="4087" y="1312"/>
                    <a:pt x="4125" y="1319"/>
                  </a:cubicBezTo>
                  <a:cubicBezTo>
                    <a:pt x="4178" y="1319"/>
                    <a:pt x="4229" y="1322"/>
                    <a:pt x="4279" y="1342"/>
                  </a:cubicBezTo>
                  <a:cubicBezTo>
                    <a:pt x="4282" y="1346"/>
                    <a:pt x="4286" y="1349"/>
                    <a:pt x="4292" y="1349"/>
                  </a:cubicBezTo>
                  <a:cubicBezTo>
                    <a:pt x="4296" y="1353"/>
                    <a:pt x="4302" y="1356"/>
                    <a:pt x="4309" y="1359"/>
                  </a:cubicBezTo>
                  <a:cubicBezTo>
                    <a:pt x="4312" y="1363"/>
                    <a:pt x="4312" y="1366"/>
                    <a:pt x="4316" y="1369"/>
                  </a:cubicBezTo>
                  <a:cubicBezTo>
                    <a:pt x="4319" y="1373"/>
                    <a:pt x="4322" y="1379"/>
                    <a:pt x="4322" y="1383"/>
                  </a:cubicBezTo>
                  <a:cubicBezTo>
                    <a:pt x="4322" y="1386"/>
                    <a:pt x="4326" y="1389"/>
                    <a:pt x="4326" y="1393"/>
                  </a:cubicBezTo>
                  <a:cubicBezTo>
                    <a:pt x="4329" y="1396"/>
                    <a:pt x="4332" y="1403"/>
                    <a:pt x="4336" y="1406"/>
                  </a:cubicBezTo>
                  <a:cubicBezTo>
                    <a:pt x="4339" y="1410"/>
                    <a:pt x="4343" y="1413"/>
                    <a:pt x="4346" y="1416"/>
                  </a:cubicBezTo>
                  <a:cubicBezTo>
                    <a:pt x="4346" y="1416"/>
                    <a:pt x="4346" y="1420"/>
                    <a:pt x="4349" y="1420"/>
                  </a:cubicBezTo>
                  <a:cubicBezTo>
                    <a:pt x="4349" y="1423"/>
                    <a:pt x="4349" y="1426"/>
                    <a:pt x="4349" y="1430"/>
                  </a:cubicBezTo>
                  <a:cubicBezTo>
                    <a:pt x="4349" y="1433"/>
                    <a:pt x="4349" y="1436"/>
                    <a:pt x="4353" y="1443"/>
                  </a:cubicBezTo>
                  <a:cubicBezTo>
                    <a:pt x="4353" y="1446"/>
                    <a:pt x="4356" y="1446"/>
                    <a:pt x="4363" y="1450"/>
                  </a:cubicBezTo>
                  <a:lnTo>
                    <a:pt x="4363" y="1450"/>
                  </a:lnTo>
                  <a:cubicBezTo>
                    <a:pt x="4359" y="1453"/>
                    <a:pt x="4356" y="1453"/>
                    <a:pt x="4353" y="1457"/>
                  </a:cubicBezTo>
                  <a:cubicBezTo>
                    <a:pt x="4349" y="1460"/>
                    <a:pt x="4349" y="1467"/>
                    <a:pt x="4353" y="1474"/>
                  </a:cubicBezTo>
                  <a:cubicBezTo>
                    <a:pt x="4356" y="1477"/>
                    <a:pt x="4359" y="1480"/>
                    <a:pt x="4366" y="1480"/>
                  </a:cubicBezTo>
                  <a:cubicBezTo>
                    <a:pt x="4363" y="1480"/>
                    <a:pt x="4363" y="1484"/>
                    <a:pt x="4363" y="1484"/>
                  </a:cubicBezTo>
                  <a:cubicBezTo>
                    <a:pt x="4349" y="1514"/>
                    <a:pt x="4363" y="1547"/>
                    <a:pt x="4349" y="1578"/>
                  </a:cubicBezTo>
                  <a:cubicBezTo>
                    <a:pt x="4346" y="1588"/>
                    <a:pt x="4343" y="1601"/>
                    <a:pt x="4336" y="1611"/>
                  </a:cubicBezTo>
                  <a:cubicBezTo>
                    <a:pt x="4332" y="1648"/>
                    <a:pt x="4299" y="1675"/>
                    <a:pt x="4259" y="1695"/>
                  </a:cubicBezTo>
                  <a:lnTo>
                    <a:pt x="4255" y="1695"/>
                  </a:lnTo>
                  <a:cubicBezTo>
                    <a:pt x="4249" y="1685"/>
                    <a:pt x="4235" y="1681"/>
                    <a:pt x="4222" y="1678"/>
                  </a:cubicBezTo>
                  <a:cubicBezTo>
                    <a:pt x="4225" y="1671"/>
                    <a:pt x="4242" y="1665"/>
                    <a:pt x="4218" y="1658"/>
                  </a:cubicBezTo>
                  <a:lnTo>
                    <a:pt x="4218" y="1658"/>
                  </a:lnTo>
                  <a:lnTo>
                    <a:pt x="4218" y="1658"/>
                  </a:lnTo>
                  <a:cubicBezTo>
                    <a:pt x="4215" y="1655"/>
                    <a:pt x="4212" y="1655"/>
                    <a:pt x="4208" y="1655"/>
                  </a:cubicBezTo>
                  <a:lnTo>
                    <a:pt x="4208" y="1655"/>
                  </a:lnTo>
                  <a:cubicBezTo>
                    <a:pt x="4182" y="1651"/>
                    <a:pt x="4182" y="1631"/>
                    <a:pt x="4168" y="1618"/>
                  </a:cubicBezTo>
                  <a:cubicBezTo>
                    <a:pt x="4168" y="1611"/>
                    <a:pt x="4165" y="1608"/>
                    <a:pt x="4165" y="1601"/>
                  </a:cubicBezTo>
                  <a:lnTo>
                    <a:pt x="4165" y="1601"/>
                  </a:lnTo>
                  <a:lnTo>
                    <a:pt x="4165" y="1601"/>
                  </a:lnTo>
                  <a:cubicBezTo>
                    <a:pt x="4165" y="1598"/>
                    <a:pt x="4165" y="1598"/>
                    <a:pt x="4165" y="1594"/>
                  </a:cubicBezTo>
                  <a:cubicBezTo>
                    <a:pt x="4165" y="1574"/>
                    <a:pt x="4168" y="1551"/>
                    <a:pt x="4154" y="1534"/>
                  </a:cubicBezTo>
                  <a:cubicBezTo>
                    <a:pt x="4154" y="1531"/>
                    <a:pt x="4154" y="1527"/>
                    <a:pt x="4154" y="1520"/>
                  </a:cubicBezTo>
                  <a:cubicBezTo>
                    <a:pt x="4168" y="1484"/>
                    <a:pt x="4195" y="1446"/>
                    <a:pt x="4218" y="1410"/>
                  </a:cubicBezTo>
                  <a:moveTo>
                    <a:pt x="4154" y="1500"/>
                  </a:moveTo>
                  <a:lnTo>
                    <a:pt x="4154" y="1500"/>
                  </a:lnTo>
                  <a:cubicBezTo>
                    <a:pt x="4151" y="1500"/>
                    <a:pt x="4151" y="1500"/>
                    <a:pt x="4151" y="1503"/>
                  </a:cubicBezTo>
                  <a:lnTo>
                    <a:pt x="4151" y="1500"/>
                  </a:lnTo>
                  <a:lnTo>
                    <a:pt x="4154" y="1500"/>
                  </a:lnTo>
                  <a:moveTo>
                    <a:pt x="4104" y="1514"/>
                  </a:moveTo>
                  <a:lnTo>
                    <a:pt x="4104" y="1514"/>
                  </a:lnTo>
                  <a:lnTo>
                    <a:pt x="4104" y="1514"/>
                  </a:lnTo>
                  <a:cubicBezTo>
                    <a:pt x="4111" y="1510"/>
                    <a:pt x="4114" y="1510"/>
                    <a:pt x="4118" y="1507"/>
                  </a:cubicBezTo>
                  <a:cubicBezTo>
                    <a:pt x="4118" y="1514"/>
                    <a:pt x="4121" y="1517"/>
                    <a:pt x="4125" y="1520"/>
                  </a:cubicBezTo>
                  <a:cubicBezTo>
                    <a:pt x="4114" y="1527"/>
                    <a:pt x="4114" y="1537"/>
                    <a:pt x="4118" y="1547"/>
                  </a:cubicBezTo>
                  <a:cubicBezTo>
                    <a:pt x="4114" y="1534"/>
                    <a:pt x="4107" y="1524"/>
                    <a:pt x="4104" y="1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4592160" y="3774960"/>
              <a:ext cx="23400" cy="7200"/>
            </a:xfrm>
            <a:custGeom>
              <a:avLst/>
              <a:gdLst/>
              <a:ahLst/>
              <a:cxnLst/>
              <a:rect l="l" t="t" r="r" b="b"/>
              <a:pathLst>
                <a:path w="65" h="20" extrusionOk="0">
                  <a:moveTo>
                    <a:pt x="1" y="10"/>
                  </a:moveTo>
                  <a:lnTo>
                    <a:pt x="1" y="10"/>
                  </a:lnTo>
                  <a:cubicBezTo>
                    <a:pt x="-2" y="17"/>
                    <a:pt x="1" y="20"/>
                    <a:pt x="15" y="20"/>
                  </a:cubicBezTo>
                  <a:cubicBezTo>
                    <a:pt x="18" y="17"/>
                    <a:pt x="21" y="20"/>
                    <a:pt x="25" y="20"/>
                  </a:cubicBezTo>
                  <a:cubicBezTo>
                    <a:pt x="48" y="20"/>
                    <a:pt x="65" y="20"/>
                    <a:pt x="65" y="0"/>
                  </a:cubicBezTo>
                  <a:cubicBezTo>
                    <a:pt x="52" y="0"/>
                    <a:pt x="38" y="0"/>
                    <a:pt x="28" y="0"/>
                  </a:cubicBezTo>
                  <a:cubicBezTo>
                    <a:pt x="25" y="0"/>
                    <a:pt x="21" y="0"/>
                    <a:pt x="15" y="0"/>
                  </a:cubicBezTo>
                  <a:cubicBezTo>
                    <a:pt x="11" y="4"/>
                    <a:pt x="8" y="7"/>
                    <a:pt x="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4395960" y="4675320"/>
              <a:ext cx="449280" cy="41040"/>
            </a:xfrm>
            <a:custGeom>
              <a:avLst/>
              <a:gdLst/>
              <a:ahLst/>
              <a:cxnLst/>
              <a:rect l="l" t="t" r="r" b="b"/>
              <a:pathLst>
                <a:path w="1248" h="114" extrusionOk="0">
                  <a:moveTo>
                    <a:pt x="16" y="111"/>
                  </a:moveTo>
                  <a:lnTo>
                    <a:pt x="16" y="111"/>
                  </a:lnTo>
                  <a:lnTo>
                    <a:pt x="16" y="111"/>
                  </a:lnTo>
                  <a:lnTo>
                    <a:pt x="16" y="111"/>
                  </a:lnTo>
                  <a:cubicBezTo>
                    <a:pt x="40" y="111"/>
                    <a:pt x="59" y="111"/>
                    <a:pt x="83" y="114"/>
                  </a:cubicBezTo>
                  <a:cubicBezTo>
                    <a:pt x="107" y="111"/>
                    <a:pt x="134" y="111"/>
                    <a:pt x="160" y="111"/>
                  </a:cubicBezTo>
                  <a:cubicBezTo>
                    <a:pt x="180" y="111"/>
                    <a:pt x="201" y="111"/>
                    <a:pt x="221" y="111"/>
                  </a:cubicBezTo>
                  <a:cubicBezTo>
                    <a:pt x="224" y="111"/>
                    <a:pt x="227" y="107"/>
                    <a:pt x="227" y="107"/>
                  </a:cubicBezTo>
                  <a:cubicBezTo>
                    <a:pt x="261" y="104"/>
                    <a:pt x="294" y="111"/>
                    <a:pt x="328" y="101"/>
                  </a:cubicBezTo>
                  <a:cubicBezTo>
                    <a:pt x="331" y="101"/>
                    <a:pt x="335" y="101"/>
                    <a:pt x="338" y="101"/>
                  </a:cubicBezTo>
                  <a:cubicBezTo>
                    <a:pt x="352" y="107"/>
                    <a:pt x="355" y="101"/>
                    <a:pt x="352" y="94"/>
                  </a:cubicBezTo>
                  <a:lnTo>
                    <a:pt x="355" y="94"/>
                  </a:lnTo>
                  <a:lnTo>
                    <a:pt x="358" y="97"/>
                  </a:lnTo>
                  <a:cubicBezTo>
                    <a:pt x="378" y="97"/>
                    <a:pt x="398" y="97"/>
                    <a:pt x="419" y="94"/>
                  </a:cubicBezTo>
                  <a:cubicBezTo>
                    <a:pt x="432" y="94"/>
                    <a:pt x="449" y="94"/>
                    <a:pt x="462" y="91"/>
                  </a:cubicBezTo>
                  <a:cubicBezTo>
                    <a:pt x="473" y="91"/>
                    <a:pt x="483" y="91"/>
                    <a:pt x="496" y="91"/>
                  </a:cubicBezTo>
                  <a:cubicBezTo>
                    <a:pt x="503" y="91"/>
                    <a:pt x="509" y="91"/>
                    <a:pt x="516" y="91"/>
                  </a:cubicBezTo>
                  <a:cubicBezTo>
                    <a:pt x="523" y="91"/>
                    <a:pt x="523" y="91"/>
                    <a:pt x="523" y="87"/>
                  </a:cubicBezTo>
                  <a:lnTo>
                    <a:pt x="526" y="87"/>
                  </a:lnTo>
                  <a:cubicBezTo>
                    <a:pt x="556" y="84"/>
                    <a:pt x="593" y="94"/>
                    <a:pt x="623" y="84"/>
                  </a:cubicBezTo>
                  <a:cubicBezTo>
                    <a:pt x="627" y="81"/>
                    <a:pt x="630" y="81"/>
                    <a:pt x="634" y="81"/>
                  </a:cubicBezTo>
                  <a:cubicBezTo>
                    <a:pt x="691" y="74"/>
                    <a:pt x="748" y="84"/>
                    <a:pt x="805" y="67"/>
                  </a:cubicBezTo>
                  <a:lnTo>
                    <a:pt x="805" y="64"/>
                  </a:lnTo>
                  <a:cubicBezTo>
                    <a:pt x="835" y="64"/>
                    <a:pt x="865" y="64"/>
                    <a:pt x="895" y="64"/>
                  </a:cubicBezTo>
                  <a:cubicBezTo>
                    <a:pt x="942" y="54"/>
                    <a:pt x="996" y="47"/>
                    <a:pt x="1046" y="47"/>
                  </a:cubicBezTo>
                  <a:cubicBezTo>
                    <a:pt x="1050" y="44"/>
                    <a:pt x="1050" y="44"/>
                    <a:pt x="1053" y="44"/>
                  </a:cubicBezTo>
                  <a:cubicBezTo>
                    <a:pt x="1060" y="44"/>
                    <a:pt x="1066" y="44"/>
                    <a:pt x="1073" y="44"/>
                  </a:cubicBezTo>
                  <a:cubicBezTo>
                    <a:pt x="1077" y="40"/>
                    <a:pt x="1077" y="40"/>
                    <a:pt x="1080" y="40"/>
                  </a:cubicBezTo>
                  <a:cubicBezTo>
                    <a:pt x="1080" y="40"/>
                    <a:pt x="1083" y="40"/>
                    <a:pt x="1087" y="44"/>
                  </a:cubicBezTo>
                  <a:cubicBezTo>
                    <a:pt x="1090" y="44"/>
                    <a:pt x="1097" y="44"/>
                    <a:pt x="1104" y="40"/>
                  </a:cubicBezTo>
                  <a:cubicBezTo>
                    <a:pt x="1107" y="40"/>
                    <a:pt x="1113" y="40"/>
                    <a:pt x="1120" y="40"/>
                  </a:cubicBezTo>
                  <a:cubicBezTo>
                    <a:pt x="1130" y="37"/>
                    <a:pt x="1137" y="37"/>
                    <a:pt x="1144" y="40"/>
                  </a:cubicBezTo>
                  <a:cubicBezTo>
                    <a:pt x="1147" y="37"/>
                    <a:pt x="1154" y="37"/>
                    <a:pt x="1157" y="37"/>
                  </a:cubicBezTo>
                  <a:lnTo>
                    <a:pt x="1157" y="37"/>
                  </a:lnTo>
                  <a:cubicBezTo>
                    <a:pt x="1187" y="34"/>
                    <a:pt x="1218" y="34"/>
                    <a:pt x="1248" y="30"/>
                  </a:cubicBezTo>
                  <a:cubicBezTo>
                    <a:pt x="1248" y="20"/>
                    <a:pt x="1228" y="10"/>
                    <a:pt x="1214" y="4"/>
                  </a:cubicBezTo>
                  <a:lnTo>
                    <a:pt x="1214" y="0"/>
                  </a:lnTo>
                  <a:cubicBezTo>
                    <a:pt x="1201" y="4"/>
                    <a:pt x="1187" y="4"/>
                    <a:pt x="1174" y="7"/>
                  </a:cubicBezTo>
                  <a:lnTo>
                    <a:pt x="1174" y="7"/>
                  </a:lnTo>
                  <a:cubicBezTo>
                    <a:pt x="1171" y="7"/>
                    <a:pt x="1171" y="7"/>
                    <a:pt x="1167" y="7"/>
                  </a:cubicBezTo>
                  <a:cubicBezTo>
                    <a:pt x="1167" y="7"/>
                    <a:pt x="1167" y="10"/>
                    <a:pt x="1164" y="10"/>
                  </a:cubicBezTo>
                  <a:lnTo>
                    <a:pt x="1164" y="10"/>
                  </a:lnTo>
                  <a:cubicBezTo>
                    <a:pt x="1157" y="10"/>
                    <a:pt x="1151" y="14"/>
                    <a:pt x="1140" y="14"/>
                  </a:cubicBezTo>
                  <a:cubicBezTo>
                    <a:pt x="1134" y="14"/>
                    <a:pt x="1130" y="17"/>
                    <a:pt x="1123" y="17"/>
                  </a:cubicBezTo>
                  <a:cubicBezTo>
                    <a:pt x="1120" y="17"/>
                    <a:pt x="1117" y="17"/>
                    <a:pt x="1113" y="20"/>
                  </a:cubicBezTo>
                  <a:lnTo>
                    <a:pt x="1113" y="20"/>
                  </a:lnTo>
                  <a:lnTo>
                    <a:pt x="1113" y="20"/>
                  </a:lnTo>
                  <a:cubicBezTo>
                    <a:pt x="1080" y="17"/>
                    <a:pt x="1043" y="20"/>
                    <a:pt x="1009" y="27"/>
                  </a:cubicBezTo>
                  <a:cubicBezTo>
                    <a:pt x="942" y="30"/>
                    <a:pt x="872" y="37"/>
                    <a:pt x="805" y="47"/>
                  </a:cubicBezTo>
                  <a:cubicBezTo>
                    <a:pt x="664" y="57"/>
                    <a:pt x="519" y="64"/>
                    <a:pt x="378" y="74"/>
                  </a:cubicBezTo>
                  <a:cubicBezTo>
                    <a:pt x="378" y="74"/>
                    <a:pt x="378" y="77"/>
                    <a:pt x="375" y="77"/>
                  </a:cubicBezTo>
                  <a:cubicBezTo>
                    <a:pt x="378" y="74"/>
                    <a:pt x="378" y="74"/>
                    <a:pt x="378" y="74"/>
                  </a:cubicBezTo>
                  <a:cubicBezTo>
                    <a:pt x="294" y="74"/>
                    <a:pt x="214" y="84"/>
                    <a:pt x="130" y="91"/>
                  </a:cubicBezTo>
                  <a:lnTo>
                    <a:pt x="130" y="91"/>
                  </a:lnTo>
                  <a:cubicBezTo>
                    <a:pt x="97" y="87"/>
                    <a:pt x="66" y="97"/>
                    <a:pt x="33" y="101"/>
                  </a:cubicBezTo>
                  <a:lnTo>
                    <a:pt x="33" y="101"/>
                  </a:lnTo>
                  <a:cubicBezTo>
                    <a:pt x="33" y="97"/>
                    <a:pt x="30" y="94"/>
                    <a:pt x="30" y="94"/>
                  </a:cubicBezTo>
                  <a:cubicBezTo>
                    <a:pt x="23" y="94"/>
                    <a:pt x="13" y="94"/>
                    <a:pt x="6" y="94"/>
                  </a:cubicBezTo>
                  <a:cubicBezTo>
                    <a:pt x="-1" y="94"/>
                    <a:pt x="-1" y="97"/>
                    <a:pt x="2" y="101"/>
                  </a:cubicBezTo>
                  <a:cubicBezTo>
                    <a:pt x="6" y="107"/>
                    <a:pt x="9" y="107"/>
                    <a:pt x="1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4379760" y="4711680"/>
              <a:ext cx="13320" cy="360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37" y="0"/>
                  </a:moveTo>
                  <a:lnTo>
                    <a:pt x="37" y="0"/>
                  </a:lnTo>
                  <a:cubicBezTo>
                    <a:pt x="27" y="0"/>
                    <a:pt x="21" y="0"/>
                    <a:pt x="11" y="0"/>
                  </a:cubicBezTo>
                  <a:cubicBezTo>
                    <a:pt x="7" y="0"/>
                    <a:pt x="4" y="3"/>
                    <a:pt x="0" y="3"/>
                  </a:cubicBezTo>
                  <a:cubicBezTo>
                    <a:pt x="14" y="13"/>
                    <a:pt x="27" y="13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5480280" y="3672000"/>
              <a:ext cx="162000" cy="12600"/>
            </a:xfrm>
            <a:custGeom>
              <a:avLst/>
              <a:gdLst/>
              <a:ahLst/>
              <a:cxnLst/>
              <a:rect l="l" t="t" r="r" b="b"/>
              <a:pathLst>
                <a:path w="450" h="35" extrusionOk="0">
                  <a:moveTo>
                    <a:pt x="396" y="1"/>
                  </a:moveTo>
                  <a:lnTo>
                    <a:pt x="396" y="1"/>
                  </a:lnTo>
                  <a:cubicBezTo>
                    <a:pt x="373" y="14"/>
                    <a:pt x="346" y="-6"/>
                    <a:pt x="323" y="1"/>
                  </a:cubicBezTo>
                  <a:cubicBezTo>
                    <a:pt x="309" y="11"/>
                    <a:pt x="296" y="8"/>
                    <a:pt x="279" y="8"/>
                  </a:cubicBezTo>
                  <a:cubicBezTo>
                    <a:pt x="208" y="8"/>
                    <a:pt x="138" y="11"/>
                    <a:pt x="67" y="11"/>
                  </a:cubicBezTo>
                  <a:cubicBezTo>
                    <a:pt x="47" y="11"/>
                    <a:pt x="24" y="8"/>
                    <a:pt x="0" y="24"/>
                  </a:cubicBezTo>
                  <a:cubicBezTo>
                    <a:pt x="37" y="28"/>
                    <a:pt x="78" y="38"/>
                    <a:pt x="108" y="34"/>
                  </a:cubicBezTo>
                  <a:cubicBezTo>
                    <a:pt x="161" y="24"/>
                    <a:pt x="212" y="38"/>
                    <a:pt x="262" y="34"/>
                  </a:cubicBezTo>
                  <a:cubicBezTo>
                    <a:pt x="323" y="31"/>
                    <a:pt x="386" y="34"/>
                    <a:pt x="450" y="18"/>
                  </a:cubicBezTo>
                  <a:cubicBezTo>
                    <a:pt x="437" y="-6"/>
                    <a:pt x="413" y="5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4964400" y="3735360"/>
              <a:ext cx="189720" cy="12960"/>
            </a:xfrm>
            <a:custGeom>
              <a:avLst/>
              <a:gdLst/>
              <a:ahLst/>
              <a:cxnLst/>
              <a:rect l="l" t="t" r="r" b="b"/>
              <a:pathLst>
                <a:path w="527" h="36" extrusionOk="0">
                  <a:moveTo>
                    <a:pt x="487" y="10"/>
                  </a:moveTo>
                  <a:lnTo>
                    <a:pt x="487" y="10"/>
                  </a:lnTo>
                  <a:cubicBezTo>
                    <a:pt x="400" y="6"/>
                    <a:pt x="309" y="6"/>
                    <a:pt x="222" y="6"/>
                  </a:cubicBezTo>
                  <a:cubicBezTo>
                    <a:pt x="199" y="6"/>
                    <a:pt x="176" y="6"/>
                    <a:pt x="152" y="0"/>
                  </a:cubicBezTo>
                  <a:lnTo>
                    <a:pt x="152" y="0"/>
                  </a:lnTo>
                  <a:cubicBezTo>
                    <a:pt x="142" y="0"/>
                    <a:pt x="132" y="0"/>
                    <a:pt x="129" y="6"/>
                  </a:cubicBezTo>
                  <a:cubicBezTo>
                    <a:pt x="125" y="6"/>
                    <a:pt x="122" y="6"/>
                    <a:pt x="119" y="6"/>
                  </a:cubicBezTo>
                  <a:cubicBezTo>
                    <a:pt x="78" y="0"/>
                    <a:pt x="41" y="0"/>
                    <a:pt x="1" y="3"/>
                  </a:cubicBezTo>
                  <a:cubicBezTo>
                    <a:pt x="-2" y="16"/>
                    <a:pt x="1" y="26"/>
                    <a:pt x="25" y="26"/>
                  </a:cubicBezTo>
                  <a:cubicBezTo>
                    <a:pt x="48" y="26"/>
                    <a:pt x="68" y="26"/>
                    <a:pt x="88" y="26"/>
                  </a:cubicBezTo>
                  <a:cubicBezTo>
                    <a:pt x="95" y="26"/>
                    <a:pt x="98" y="26"/>
                    <a:pt x="102" y="26"/>
                  </a:cubicBezTo>
                  <a:lnTo>
                    <a:pt x="102" y="26"/>
                  </a:lnTo>
                  <a:cubicBezTo>
                    <a:pt x="186" y="37"/>
                    <a:pt x="268" y="37"/>
                    <a:pt x="353" y="33"/>
                  </a:cubicBezTo>
                  <a:cubicBezTo>
                    <a:pt x="410" y="33"/>
                    <a:pt x="470" y="30"/>
                    <a:pt x="527" y="26"/>
                  </a:cubicBezTo>
                  <a:cubicBezTo>
                    <a:pt x="527" y="6"/>
                    <a:pt x="514" y="3"/>
                    <a:pt x="487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5154120" y="38476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5229000" y="3754440"/>
              <a:ext cx="113760" cy="13680"/>
            </a:xfrm>
            <a:custGeom>
              <a:avLst/>
              <a:gdLst/>
              <a:ahLst/>
              <a:cxnLst/>
              <a:rect l="l" t="t" r="r" b="b"/>
              <a:pathLst>
                <a:path w="316" h="38" extrusionOk="0">
                  <a:moveTo>
                    <a:pt x="272" y="20"/>
                  </a:moveTo>
                  <a:lnTo>
                    <a:pt x="272" y="20"/>
                  </a:lnTo>
                  <a:cubicBezTo>
                    <a:pt x="282" y="24"/>
                    <a:pt x="289" y="24"/>
                    <a:pt x="299" y="24"/>
                  </a:cubicBezTo>
                  <a:cubicBezTo>
                    <a:pt x="309" y="24"/>
                    <a:pt x="312" y="20"/>
                    <a:pt x="316" y="14"/>
                  </a:cubicBezTo>
                  <a:cubicBezTo>
                    <a:pt x="316" y="7"/>
                    <a:pt x="309" y="0"/>
                    <a:pt x="302" y="0"/>
                  </a:cubicBezTo>
                  <a:cubicBezTo>
                    <a:pt x="282" y="0"/>
                    <a:pt x="262" y="4"/>
                    <a:pt x="245" y="4"/>
                  </a:cubicBezTo>
                  <a:cubicBezTo>
                    <a:pt x="208" y="-3"/>
                    <a:pt x="175" y="14"/>
                    <a:pt x="141" y="10"/>
                  </a:cubicBezTo>
                  <a:cubicBezTo>
                    <a:pt x="111" y="27"/>
                    <a:pt x="74" y="17"/>
                    <a:pt x="44" y="20"/>
                  </a:cubicBezTo>
                  <a:cubicBezTo>
                    <a:pt x="24" y="20"/>
                    <a:pt x="0" y="17"/>
                    <a:pt x="0" y="37"/>
                  </a:cubicBezTo>
                  <a:cubicBezTo>
                    <a:pt x="91" y="37"/>
                    <a:pt x="185" y="44"/>
                    <a:pt x="272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4599000" y="3494160"/>
              <a:ext cx="1085760" cy="30600"/>
            </a:xfrm>
            <a:custGeom>
              <a:avLst/>
              <a:gdLst/>
              <a:ahLst/>
              <a:cxnLst/>
              <a:rect l="l" t="t" r="r" b="b"/>
              <a:pathLst>
                <a:path w="3016" h="85" extrusionOk="0">
                  <a:moveTo>
                    <a:pt x="241" y="35"/>
                  </a:moveTo>
                  <a:lnTo>
                    <a:pt x="241" y="35"/>
                  </a:lnTo>
                  <a:cubicBezTo>
                    <a:pt x="224" y="32"/>
                    <a:pt x="207" y="25"/>
                    <a:pt x="191" y="35"/>
                  </a:cubicBezTo>
                  <a:cubicBezTo>
                    <a:pt x="177" y="35"/>
                    <a:pt x="163" y="35"/>
                    <a:pt x="153" y="35"/>
                  </a:cubicBezTo>
                  <a:cubicBezTo>
                    <a:pt x="127" y="45"/>
                    <a:pt x="96" y="35"/>
                    <a:pt x="70" y="39"/>
                  </a:cubicBezTo>
                  <a:cubicBezTo>
                    <a:pt x="53" y="42"/>
                    <a:pt x="36" y="45"/>
                    <a:pt x="19" y="42"/>
                  </a:cubicBezTo>
                  <a:cubicBezTo>
                    <a:pt x="13" y="42"/>
                    <a:pt x="6" y="42"/>
                    <a:pt x="2" y="45"/>
                  </a:cubicBezTo>
                  <a:cubicBezTo>
                    <a:pt x="-1" y="52"/>
                    <a:pt x="-1" y="59"/>
                    <a:pt x="6" y="65"/>
                  </a:cubicBezTo>
                  <a:cubicBezTo>
                    <a:pt x="13" y="65"/>
                    <a:pt x="19" y="69"/>
                    <a:pt x="26" y="69"/>
                  </a:cubicBezTo>
                  <a:cubicBezTo>
                    <a:pt x="39" y="72"/>
                    <a:pt x="49" y="69"/>
                    <a:pt x="63" y="65"/>
                  </a:cubicBezTo>
                  <a:cubicBezTo>
                    <a:pt x="110" y="59"/>
                    <a:pt x="160" y="72"/>
                    <a:pt x="204" y="55"/>
                  </a:cubicBezTo>
                  <a:cubicBezTo>
                    <a:pt x="214" y="49"/>
                    <a:pt x="220" y="55"/>
                    <a:pt x="227" y="59"/>
                  </a:cubicBezTo>
                  <a:cubicBezTo>
                    <a:pt x="244" y="62"/>
                    <a:pt x="264" y="69"/>
                    <a:pt x="281" y="55"/>
                  </a:cubicBezTo>
                  <a:lnTo>
                    <a:pt x="281" y="55"/>
                  </a:lnTo>
                  <a:cubicBezTo>
                    <a:pt x="284" y="55"/>
                    <a:pt x="288" y="55"/>
                    <a:pt x="288" y="55"/>
                  </a:cubicBezTo>
                  <a:lnTo>
                    <a:pt x="288" y="55"/>
                  </a:lnTo>
                  <a:cubicBezTo>
                    <a:pt x="301" y="65"/>
                    <a:pt x="318" y="62"/>
                    <a:pt x="331" y="62"/>
                  </a:cubicBezTo>
                  <a:lnTo>
                    <a:pt x="331" y="62"/>
                  </a:lnTo>
                  <a:cubicBezTo>
                    <a:pt x="335" y="62"/>
                    <a:pt x="338" y="62"/>
                    <a:pt x="341" y="62"/>
                  </a:cubicBezTo>
                  <a:cubicBezTo>
                    <a:pt x="425" y="62"/>
                    <a:pt x="506" y="62"/>
                    <a:pt x="590" y="55"/>
                  </a:cubicBezTo>
                  <a:cubicBezTo>
                    <a:pt x="637" y="49"/>
                    <a:pt x="684" y="62"/>
                    <a:pt x="731" y="45"/>
                  </a:cubicBezTo>
                  <a:cubicBezTo>
                    <a:pt x="734" y="45"/>
                    <a:pt x="738" y="45"/>
                    <a:pt x="741" y="45"/>
                  </a:cubicBezTo>
                  <a:cubicBezTo>
                    <a:pt x="768" y="59"/>
                    <a:pt x="795" y="55"/>
                    <a:pt x="821" y="45"/>
                  </a:cubicBezTo>
                  <a:cubicBezTo>
                    <a:pt x="828" y="45"/>
                    <a:pt x="838" y="45"/>
                    <a:pt x="845" y="45"/>
                  </a:cubicBezTo>
                  <a:lnTo>
                    <a:pt x="845" y="45"/>
                  </a:lnTo>
                  <a:cubicBezTo>
                    <a:pt x="862" y="55"/>
                    <a:pt x="882" y="55"/>
                    <a:pt x="899" y="45"/>
                  </a:cubicBezTo>
                  <a:lnTo>
                    <a:pt x="899" y="45"/>
                  </a:lnTo>
                  <a:cubicBezTo>
                    <a:pt x="942" y="52"/>
                    <a:pt x="986" y="39"/>
                    <a:pt x="1030" y="49"/>
                  </a:cubicBezTo>
                  <a:cubicBezTo>
                    <a:pt x="1043" y="55"/>
                    <a:pt x="1063" y="45"/>
                    <a:pt x="1080" y="45"/>
                  </a:cubicBezTo>
                  <a:cubicBezTo>
                    <a:pt x="1170" y="45"/>
                    <a:pt x="1257" y="49"/>
                    <a:pt x="1347" y="39"/>
                  </a:cubicBezTo>
                  <a:lnTo>
                    <a:pt x="1347" y="39"/>
                  </a:lnTo>
                  <a:cubicBezTo>
                    <a:pt x="1401" y="52"/>
                    <a:pt x="1451" y="39"/>
                    <a:pt x="1502" y="35"/>
                  </a:cubicBezTo>
                  <a:cubicBezTo>
                    <a:pt x="1508" y="42"/>
                    <a:pt x="1515" y="42"/>
                    <a:pt x="1525" y="42"/>
                  </a:cubicBezTo>
                  <a:cubicBezTo>
                    <a:pt x="1633" y="28"/>
                    <a:pt x="1744" y="42"/>
                    <a:pt x="1851" y="35"/>
                  </a:cubicBezTo>
                  <a:cubicBezTo>
                    <a:pt x="1864" y="35"/>
                    <a:pt x="1881" y="39"/>
                    <a:pt x="1891" y="25"/>
                  </a:cubicBezTo>
                  <a:lnTo>
                    <a:pt x="1891" y="25"/>
                  </a:lnTo>
                  <a:cubicBezTo>
                    <a:pt x="1905" y="28"/>
                    <a:pt x="1915" y="35"/>
                    <a:pt x="1928" y="35"/>
                  </a:cubicBezTo>
                  <a:lnTo>
                    <a:pt x="1928" y="35"/>
                  </a:lnTo>
                  <a:lnTo>
                    <a:pt x="1928" y="35"/>
                  </a:lnTo>
                  <a:cubicBezTo>
                    <a:pt x="1935" y="35"/>
                    <a:pt x="1938" y="35"/>
                    <a:pt x="1941" y="35"/>
                  </a:cubicBezTo>
                  <a:lnTo>
                    <a:pt x="1941" y="35"/>
                  </a:lnTo>
                  <a:lnTo>
                    <a:pt x="1941" y="35"/>
                  </a:lnTo>
                  <a:cubicBezTo>
                    <a:pt x="1965" y="35"/>
                    <a:pt x="1985" y="32"/>
                    <a:pt x="2005" y="39"/>
                  </a:cubicBezTo>
                  <a:cubicBezTo>
                    <a:pt x="2049" y="49"/>
                    <a:pt x="2093" y="39"/>
                    <a:pt x="2136" y="35"/>
                  </a:cubicBezTo>
                  <a:cubicBezTo>
                    <a:pt x="2187" y="49"/>
                    <a:pt x="2240" y="35"/>
                    <a:pt x="2294" y="35"/>
                  </a:cubicBezTo>
                  <a:cubicBezTo>
                    <a:pt x="2395" y="39"/>
                    <a:pt x="2495" y="42"/>
                    <a:pt x="2599" y="42"/>
                  </a:cubicBezTo>
                  <a:cubicBezTo>
                    <a:pt x="2613" y="45"/>
                    <a:pt x="2630" y="45"/>
                    <a:pt x="2640" y="35"/>
                  </a:cubicBezTo>
                  <a:lnTo>
                    <a:pt x="2640" y="35"/>
                  </a:lnTo>
                  <a:cubicBezTo>
                    <a:pt x="2673" y="32"/>
                    <a:pt x="2710" y="52"/>
                    <a:pt x="2744" y="35"/>
                  </a:cubicBezTo>
                  <a:cubicBezTo>
                    <a:pt x="2764" y="45"/>
                    <a:pt x="2784" y="35"/>
                    <a:pt x="2804" y="39"/>
                  </a:cubicBezTo>
                  <a:cubicBezTo>
                    <a:pt x="2824" y="49"/>
                    <a:pt x="2848" y="45"/>
                    <a:pt x="2871" y="45"/>
                  </a:cubicBezTo>
                  <a:cubicBezTo>
                    <a:pt x="2888" y="45"/>
                    <a:pt x="2908" y="42"/>
                    <a:pt x="2922" y="52"/>
                  </a:cubicBezTo>
                  <a:cubicBezTo>
                    <a:pt x="2948" y="59"/>
                    <a:pt x="2975" y="62"/>
                    <a:pt x="2989" y="82"/>
                  </a:cubicBezTo>
                  <a:cubicBezTo>
                    <a:pt x="3026" y="92"/>
                    <a:pt x="3015" y="75"/>
                    <a:pt x="3012" y="62"/>
                  </a:cubicBezTo>
                  <a:cubicBezTo>
                    <a:pt x="2999" y="42"/>
                    <a:pt x="2969" y="32"/>
                    <a:pt x="2948" y="18"/>
                  </a:cubicBezTo>
                  <a:cubicBezTo>
                    <a:pt x="2935" y="5"/>
                    <a:pt x="2912" y="5"/>
                    <a:pt x="2895" y="18"/>
                  </a:cubicBezTo>
                  <a:cubicBezTo>
                    <a:pt x="2895" y="22"/>
                    <a:pt x="2895" y="25"/>
                    <a:pt x="2898" y="25"/>
                  </a:cubicBezTo>
                  <a:cubicBezTo>
                    <a:pt x="2895" y="25"/>
                    <a:pt x="2891" y="25"/>
                    <a:pt x="2888" y="22"/>
                  </a:cubicBezTo>
                  <a:cubicBezTo>
                    <a:pt x="2881" y="22"/>
                    <a:pt x="2878" y="22"/>
                    <a:pt x="2871" y="22"/>
                  </a:cubicBezTo>
                  <a:lnTo>
                    <a:pt x="2871" y="22"/>
                  </a:lnTo>
                  <a:cubicBezTo>
                    <a:pt x="2824" y="5"/>
                    <a:pt x="2777" y="8"/>
                    <a:pt x="2730" y="25"/>
                  </a:cubicBezTo>
                  <a:lnTo>
                    <a:pt x="2730" y="25"/>
                  </a:lnTo>
                  <a:cubicBezTo>
                    <a:pt x="2700" y="8"/>
                    <a:pt x="2670" y="2"/>
                    <a:pt x="2640" y="25"/>
                  </a:cubicBezTo>
                  <a:cubicBezTo>
                    <a:pt x="2640" y="25"/>
                    <a:pt x="2636" y="22"/>
                    <a:pt x="2633" y="22"/>
                  </a:cubicBezTo>
                  <a:cubicBezTo>
                    <a:pt x="2596" y="8"/>
                    <a:pt x="2556" y="5"/>
                    <a:pt x="2515" y="5"/>
                  </a:cubicBezTo>
                  <a:cubicBezTo>
                    <a:pt x="2408" y="2"/>
                    <a:pt x="2304" y="2"/>
                    <a:pt x="2197" y="2"/>
                  </a:cubicBezTo>
                  <a:cubicBezTo>
                    <a:pt x="2176" y="5"/>
                    <a:pt x="2156" y="5"/>
                    <a:pt x="2140" y="12"/>
                  </a:cubicBezTo>
                  <a:cubicBezTo>
                    <a:pt x="2136" y="15"/>
                    <a:pt x="2133" y="15"/>
                    <a:pt x="2133" y="18"/>
                  </a:cubicBezTo>
                  <a:cubicBezTo>
                    <a:pt x="2072" y="-8"/>
                    <a:pt x="2008" y="2"/>
                    <a:pt x="1945" y="12"/>
                  </a:cubicBezTo>
                  <a:cubicBezTo>
                    <a:pt x="1945" y="15"/>
                    <a:pt x="1941" y="15"/>
                    <a:pt x="1941" y="18"/>
                  </a:cubicBezTo>
                  <a:cubicBezTo>
                    <a:pt x="1935" y="12"/>
                    <a:pt x="1928" y="12"/>
                    <a:pt x="1921" y="15"/>
                  </a:cubicBezTo>
                  <a:cubicBezTo>
                    <a:pt x="1918" y="15"/>
                    <a:pt x="1915" y="12"/>
                    <a:pt x="1911" y="12"/>
                  </a:cubicBezTo>
                  <a:cubicBezTo>
                    <a:pt x="1898" y="8"/>
                    <a:pt x="1881" y="8"/>
                    <a:pt x="1871" y="15"/>
                  </a:cubicBezTo>
                  <a:cubicBezTo>
                    <a:pt x="1868" y="15"/>
                    <a:pt x="1868" y="12"/>
                    <a:pt x="1864" y="12"/>
                  </a:cubicBezTo>
                  <a:cubicBezTo>
                    <a:pt x="1861" y="12"/>
                    <a:pt x="1854" y="12"/>
                    <a:pt x="1847" y="12"/>
                  </a:cubicBezTo>
                  <a:cubicBezTo>
                    <a:pt x="1831" y="15"/>
                    <a:pt x="1814" y="8"/>
                    <a:pt x="1794" y="8"/>
                  </a:cubicBezTo>
                  <a:cubicBezTo>
                    <a:pt x="1707" y="2"/>
                    <a:pt x="1619" y="-2"/>
                    <a:pt x="1532" y="8"/>
                  </a:cubicBezTo>
                  <a:cubicBezTo>
                    <a:pt x="1529" y="12"/>
                    <a:pt x="1522" y="12"/>
                    <a:pt x="1519" y="15"/>
                  </a:cubicBezTo>
                  <a:cubicBezTo>
                    <a:pt x="1455" y="-5"/>
                    <a:pt x="1391" y="-5"/>
                    <a:pt x="1327" y="15"/>
                  </a:cubicBezTo>
                  <a:cubicBezTo>
                    <a:pt x="1321" y="12"/>
                    <a:pt x="1314" y="12"/>
                    <a:pt x="1307" y="8"/>
                  </a:cubicBezTo>
                  <a:cubicBezTo>
                    <a:pt x="1224" y="5"/>
                    <a:pt x="1140" y="-5"/>
                    <a:pt x="1056" y="18"/>
                  </a:cubicBezTo>
                  <a:cubicBezTo>
                    <a:pt x="1056" y="22"/>
                    <a:pt x="1053" y="25"/>
                    <a:pt x="1053" y="25"/>
                  </a:cubicBezTo>
                  <a:cubicBezTo>
                    <a:pt x="1026" y="8"/>
                    <a:pt x="996" y="12"/>
                    <a:pt x="962" y="18"/>
                  </a:cubicBezTo>
                  <a:cubicBezTo>
                    <a:pt x="952" y="22"/>
                    <a:pt x="942" y="22"/>
                    <a:pt x="932" y="25"/>
                  </a:cubicBezTo>
                  <a:cubicBezTo>
                    <a:pt x="926" y="25"/>
                    <a:pt x="919" y="25"/>
                    <a:pt x="912" y="25"/>
                  </a:cubicBezTo>
                  <a:cubicBezTo>
                    <a:pt x="912" y="25"/>
                    <a:pt x="909" y="22"/>
                    <a:pt x="905" y="22"/>
                  </a:cubicBezTo>
                  <a:cubicBezTo>
                    <a:pt x="878" y="12"/>
                    <a:pt x="852" y="12"/>
                    <a:pt x="821" y="22"/>
                  </a:cubicBezTo>
                  <a:cubicBezTo>
                    <a:pt x="821" y="22"/>
                    <a:pt x="818" y="22"/>
                    <a:pt x="818" y="25"/>
                  </a:cubicBezTo>
                  <a:cubicBezTo>
                    <a:pt x="801" y="15"/>
                    <a:pt x="781" y="15"/>
                    <a:pt x="764" y="22"/>
                  </a:cubicBezTo>
                  <a:cubicBezTo>
                    <a:pt x="758" y="22"/>
                    <a:pt x="754" y="25"/>
                    <a:pt x="754" y="25"/>
                  </a:cubicBezTo>
                  <a:cubicBezTo>
                    <a:pt x="758" y="28"/>
                    <a:pt x="761" y="32"/>
                    <a:pt x="761" y="32"/>
                  </a:cubicBezTo>
                  <a:cubicBezTo>
                    <a:pt x="758" y="32"/>
                    <a:pt x="758" y="28"/>
                    <a:pt x="754" y="28"/>
                  </a:cubicBezTo>
                  <a:cubicBezTo>
                    <a:pt x="754" y="25"/>
                    <a:pt x="751" y="25"/>
                    <a:pt x="748" y="25"/>
                  </a:cubicBezTo>
                  <a:lnTo>
                    <a:pt x="744" y="25"/>
                  </a:lnTo>
                  <a:lnTo>
                    <a:pt x="744" y="25"/>
                  </a:lnTo>
                  <a:cubicBezTo>
                    <a:pt x="727" y="18"/>
                    <a:pt x="714" y="22"/>
                    <a:pt x="701" y="28"/>
                  </a:cubicBezTo>
                  <a:cubicBezTo>
                    <a:pt x="697" y="28"/>
                    <a:pt x="691" y="32"/>
                    <a:pt x="684" y="32"/>
                  </a:cubicBezTo>
                  <a:cubicBezTo>
                    <a:pt x="677" y="28"/>
                    <a:pt x="670" y="25"/>
                    <a:pt x="660" y="28"/>
                  </a:cubicBezTo>
                  <a:cubicBezTo>
                    <a:pt x="657" y="28"/>
                    <a:pt x="650" y="28"/>
                    <a:pt x="647" y="25"/>
                  </a:cubicBezTo>
                  <a:cubicBezTo>
                    <a:pt x="623" y="22"/>
                    <a:pt x="597" y="8"/>
                    <a:pt x="580" y="25"/>
                  </a:cubicBezTo>
                  <a:cubicBezTo>
                    <a:pt x="576" y="25"/>
                    <a:pt x="573" y="25"/>
                    <a:pt x="570" y="25"/>
                  </a:cubicBezTo>
                  <a:cubicBezTo>
                    <a:pt x="489" y="28"/>
                    <a:pt x="409" y="35"/>
                    <a:pt x="328" y="32"/>
                  </a:cubicBezTo>
                  <a:cubicBezTo>
                    <a:pt x="321" y="32"/>
                    <a:pt x="315" y="32"/>
                    <a:pt x="311" y="35"/>
                  </a:cubicBezTo>
                  <a:cubicBezTo>
                    <a:pt x="291" y="25"/>
                    <a:pt x="271" y="32"/>
                    <a:pt x="254" y="35"/>
                  </a:cubicBezTo>
                  <a:cubicBezTo>
                    <a:pt x="254" y="39"/>
                    <a:pt x="254" y="39"/>
                    <a:pt x="254" y="39"/>
                  </a:cubicBezTo>
                  <a:lnTo>
                    <a:pt x="254" y="39"/>
                  </a:lnTo>
                  <a:cubicBezTo>
                    <a:pt x="251" y="35"/>
                    <a:pt x="244" y="35"/>
                    <a:pt x="241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4720320" y="3636000"/>
              <a:ext cx="70560" cy="11160"/>
            </a:xfrm>
            <a:custGeom>
              <a:avLst/>
              <a:gdLst/>
              <a:ahLst/>
              <a:cxnLst/>
              <a:rect l="l" t="t" r="r" b="b"/>
              <a:pathLst>
                <a:path w="196" h="31" extrusionOk="0">
                  <a:moveTo>
                    <a:pt x="196" y="31"/>
                  </a:moveTo>
                  <a:lnTo>
                    <a:pt x="196" y="31"/>
                  </a:lnTo>
                  <a:cubicBezTo>
                    <a:pt x="186" y="4"/>
                    <a:pt x="165" y="4"/>
                    <a:pt x="145" y="0"/>
                  </a:cubicBezTo>
                  <a:cubicBezTo>
                    <a:pt x="102" y="0"/>
                    <a:pt x="58" y="10"/>
                    <a:pt x="15" y="4"/>
                  </a:cubicBezTo>
                  <a:cubicBezTo>
                    <a:pt x="11" y="4"/>
                    <a:pt x="1" y="7"/>
                    <a:pt x="1" y="10"/>
                  </a:cubicBezTo>
                  <a:cubicBezTo>
                    <a:pt x="-2" y="20"/>
                    <a:pt x="8" y="24"/>
                    <a:pt x="15" y="24"/>
                  </a:cubicBezTo>
                  <a:cubicBezTo>
                    <a:pt x="48" y="20"/>
                    <a:pt x="85" y="34"/>
                    <a:pt x="119" y="24"/>
                  </a:cubicBezTo>
                  <a:cubicBezTo>
                    <a:pt x="142" y="20"/>
                    <a:pt x="165" y="17"/>
                    <a:pt x="19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5346360" y="3596400"/>
              <a:ext cx="299520" cy="20520"/>
            </a:xfrm>
            <a:custGeom>
              <a:avLst/>
              <a:gdLst/>
              <a:ahLst/>
              <a:cxnLst/>
              <a:rect l="l" t="t" r="r" b="b"/>
              <a:pathLst>
                <a:path w="832" h="57" extrusionOk="0">
                  <a:moveTo>
                    <a:pt x="486" y="26"/>
                  </a:moveTo>
                  <a:lnTo>
                    <a:pt x="486" y="26"/>
                  </a:lnTo>
                  <a:lnTo>
                    <a:pt x="486" y="26"/>
                  </a:lnTo>
                  <a:cubicBezTo>
                    <a:pt x="456" y="13"/>
                    <a:pt x="426" y="20"/>
                    <a:pt x="396" y="20"/>
                  </a:cubicBezTo>
                  <a:lnTo>
                    <a:pt x="396" y="20"/>
                  </a:lnTo>
                  <a:lnTo>
                    <a:pt x="396" y="20"/>
                  </a:lnTo>
                  <a:cubicBezTo>
                    <a:pt x="393" y="20"/>
                    <a:pt x="386" y="20"/>
                    <a:pt x="382" y="16"/>
                  </a:cubicBezTo>
                  <a:lnTo>
                    <a:pt x="382" y="16"/>
                  </a:lnTo>
                  <a:lnTo>
                    <a:pt x="382" y="16"/>
                  </a:lnTo>
                  <a:cubicBezTo>
                    <a:pt x="349" y="3"/>
                    <a:pt x="312" y="10"/>
                    <a:pt x="275" y="10"/>
                  </a:cubicBezTo>
                  <a:cubicBezTo>
                    <a:pt x="198" y="6"/>
                    <a:pt x="121" y="0"/>
                    <a:pt x="43" y="6"/>
                  </a:cubicBezTo>
                  <a:cubicBezTo>
                    <a:pt x="33" y="10"/>
                    <a:pt x="20" y="3"/>
                    <a:pt x="10" y="0"/>
                  </a:cubicBezTo>
                  <a:cubicBezTo>
                    <a:pt x="-4" y="10"/>
                    <a:pt x="-4" y="20"/>
                    <a:pt x="10" y="26"/>
                  </a:cubicBezTo>
                  <a:cubicBezTo>
                    <a:pt x="127" y="26"/>
                    <a:pt x="248" y="40"/>
                    <a:pt x="369" y="37"/>
                  </a:cubicBezTo>
                  <a:lnTo>
                    <a:pt x="369" y="37"/>
                  </a:lnTo>
                  <a:lnTo>
                    <a:pt x="369" y="37"/>
                  </a:lnTo>
                  <a:cubicBezTo>
                    <a:pt x="372" y="37"/>
                    <a:pt x="376" y="37"/>
                    <a:pt x="379" y="37"/>
                  </a:cubicBezTo>
                  <a:cubicBezTo>
                    <a:pt x="416" y="43"/>
                    <a:pt x="450" y="43"/>
                    <a:pt x="486" y="43"/>
                  </a:cubicBezTo>
                  <a:cubicBezTo>
                    <a:pt x="540" y="40"/>
                    <a:pt x="597" y="63"/>
                    <a:pt x="654" y="47"/>
                  </a:cubicBezTo>
                  <a:lnTo>
                    <a:pt x="654" y="47"/>
                  </a:lnTo>
                  <a:cubicBezTo>
                    <a:pt x="661" y="47"/>
                    <a:pt x="671" y="53"/>
                    <a:pt x="681" y="47"/>
                  </a:cubicBezTo>
                  <a:cubicBezTo>
                    <a:pt x="715" y="60"/>
                    <a:pt x="755" y="53"/>
                    <a:pt x="792" y="57"/>
                  </a:cubicBezTo>
                  <a:cubicBezTo>
                    <a:pt x="795" y="53"/>
                    <a:pt x="795" y="53"/>
                    <a:pt x="795" y="53"/>
                  </a:cubicBezTo>
                  <a:lnTo>
                    <a:pt x="795" y="53"/>
                  </a:lnTo>
                  <a:cubicBezTo>
                    <a:pt x="815" y="57"/>
                    <a:pt x="832" y="57"/>
                    <a:pt x="832" y="37"/>
                  </a:cubicBezTo>
                  <a:cubicBezTo>
                    <a:pt x="822" y="33"/>
                    <a:pt x="809" y="26"/>
                    <a:pt x="795" y="37"/>
                  </a:cubicBezTo>
                  <a:cubicBezTo>
                    <a:pt x="762" y="26"/>
                    <a:pt x="728" y="26"/>
                    <a:pt x="691" y="26"/>
                  </a:cubicBezTo>
                  <a:lnTo>
                    <a:pt x="691" y="26"/>
                  </a:lnTo>
                  <a:cubicBezTo>
                    <a:pt x="671" y="26"/>
                    <a:pt x="648" y="23"/>
                    <a:pt x="628" y="26"/>
                  </a:cubicBezTo>
                  <a:cubicBezTo>
                    <a:pt x="628" y="30"/>
                    <a:pt x="631" y="30"/>
                    <a:pt x="631" y="30"/>
                  </a:cubicBezTo>
                  <a:cubicBezTo>
                    <a:pt x="631" y="30"/>
                    <a:pt x="628" y="30"/>
                    <a:pt x="628" y="26"/>
                  </a:cubicBezTo>
                  <a:cubicBezTo>
                    <a:pt x="580" y="16"/>
                    <a:pt x="533" y="20"/>
                    <a:pt x="486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5393520" y="3691080"/>
              <a:ext cx="142560" cy="11520"/>
            </a:xfrm>
            <a:custGeom>
              <a:avLst/>
              <a:gdLst/>
              <a:ahLst/>
              <a:cxnLst/>
              <a:rect l="l" t="t" r="r" b="b"/>
              <a:pathLst>
                <a:path w="396" h="32" extrusionOk="0">
                  <a:moveTo>
                    <a:pt x="43" y="32"/>
                  </a:moveTo>
                  <a:lnTo>
                    <a:pt x="43" y="32"/>
                  </a:lnTo>
                  <a:cubicBezTo>
                    <a:pt x="87" y="32"/>
                    <a:pt x="130" y="22"/>
                    <a:pt x="174" y="29"/>
                  </a:cubicBezTo>
                  <a:cubicBezTo>
                    <a:pt x="184" y="32"/>
                    <a:pt x="194" y="29"/>
                    <a:pt x="201" y="22"/>
                  </a:cubicBezTo>
                  <a:cubicBezTo>
                    <a:pt x="251" y="39"/>
                    <a:pt x="305" y="29"/>
                    <a:pt x="355" y="29"/>
                  </a:cubicBezTo>
                  <a:lnTo>
                    <a:pt x="355" y="29"/>
                  </a:lnTo>
                  <a:cubicBezTo>
                    <a:pt x="359" y="32"/>
                    <a:pt x="362" y="32"/>
                    <a:pt x="365" y="29"/>
                  </a:cubicBezTo>
                  <a:lnTo>
                    <a:pt x="365" y="29"/>
                  </a:lnTo>
                  <a:lnTo>
                    <a:pt x="365" y="29"/>
                  </a:lnTo>
                  <a:cubicBezTo>
                    <a:pt x="372" y="29"/>
                    <a:pt x="376" y="29"/>
                    <a:pt x="382" y="29"/>
                  </a:cubicBezTo>
                  <a:lnTo>
                    <a:pt x="382" y="29"/>
                  </a:lnTo>
                  <a:cubicBezTo>
                    <a:pt x="386" y="32"/>
                    <a:pt x="389" y="32"/>
                    <a:pt x="392" y="29"/>
                  </a:cubicBezTo>
                  <a:cubicBezTo>
                    <a:pt x="392" y="25"/>
                    <a:pt x="392" y="19"/>
                    <a:pt x="392" y="15"/>
                  </a:cubicBezTo>
                  <a:cubicBezTo>
                    <a:pt x="396" y="12"/>
                    <a:pt x="396" y="12"/>
                    <a:pt x="396" y="12"/>
                  </a:cubicBezTo>
                  <a:cubicBezTo>
                    <a:pt x="325" y="-1"/>
                    <a:pt x="258" y="2"/>
                    <a:pt x="188" y="5"/>
                  </a:cubicBezTo>
                  <a:lnTo>
                    <a:pt x="188" y="5"/>
                  </a:lnTo>
                  <a:lnTo>
                    <a:pt x="188" y="5"/>
                  </a:lnTo>
                  <a:cubicBezTo>
                    <a:pt x="184" y="5"/>
                    <a:pt x="178" y="5"/>
                    <a:pt x="174" y="5"/>
                  </a:cubicBezTo>
                  <a:lnTo>
                    <a:pt x="174" y="5"/>
                  </a:lnTo>
                  <a:lnTo>
                    <a:pt x="174" y="5"/>
                  </a:lnTo>
                  <a:cubicBezTo>
                    <a:pt x="171" y="5"/>
                    <a:pt x="164" y="5"/>
                    <a:pt x="161" y="5"/>
                  </a:cubicBezTo>
                  <a:lnTo>
                    <a:pt x="161" y="5"/>
                  </a:lnTo>
                  <a:lnTo>
                    <a:pt x="161" y="5"/>
                  </a:lnTo>
                  <a:cubicBezTo>
                    <a:pt x="141" y="-1"/>
                    <a:pt x="117" y="15"/>
                    <a:pt x="97" y="5"/>
                  </a:cubicBezTo>
                  <a:cubicBezTo>
                    <a:pt x="77" y="5"/>
                    <a:pt x="53" y="-8"/>
                    <a:pt x="33" y="5"/>
                  </a:cubicBezTo>
                  <a:lnTo>
                    <a:pt x="33" y="5"/>
                  </a:lnTo>
                  <a:cubicBezTo>
                    <a:pt x="26" y="12"/>
                    <a:pt x="13" y="12"/>
                    <a:pt x="0" y="15"/>
                  </a:cubicBezTo>
                  <a:cubicBezTo>
                    <a:pt x="13" y="25"/>
                    <a:pt x="37" y="19"/>
                    <a:pt x="43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4623840" y="3597480"/>
              <a:ext cx="384480" cy="15840"/>
            </a:xfrm>
            <a:custGeom>
              <a:avLst/>
              <a:gdLst/>
              <a:ahLst/>
              <a:cxnLst/>
              <a:rect l="l" t="t" r="r" b="b"/>
              <a:pathLst>
                <a:path w="1068" h="44" extrusionOk="0">
                  <a:moveTo>
                    <a:pt x="971" y="44"/>
                  </a:moveTo>
                  <a:lnTo>
                    <a:pt x="971" y="44"/>
                  </a:lnTo>
                  <a:lnTo>
                    <a:pt x="971" y="40"/>
                  </a:lnTo>
                  <a:cubicBezTo>
                    <a:pt x="971" y="44"/>
                    <a:pt x="971" y="44"/>
                    <a:pt x="971" y="44"/>
                  </a:cubicBezTo>
                  <a:cubicBezTo>
                    <a:pt x="1001" y="44"/>
                    <a:pt x="1028" y="40"/>
                    <a:pt x="1058" y="37"/>
                  </a:cubicBezTo>
                  <a:cubicBezTo>
                    <a:pt x="1061" y="37"/>
                    <a:pt x="1068" y="30"/>
                    <a:pt x="1068" y="27"/>
                  </a:cubicBezTo>
                  <a:cubicBezTo>
                    <a:pt x="1071" y="20"/>
                    <a:pt x="1061" y="17"/>
                    <a:pt x="1051" y="17"/>
                  </a:cubicBezTo>
                  <a:cubicBezTo>
                    <a:pt x="1014" y="27"/>
                    <a:pt x="974" y="17"/>
                    <a:pt x="934" y="23"/>
                  </a:cubicBezTo>
                  <a:lnTo>
                    <a:pt x="934" y="23"/>
                  </a:lnTo>
                  <a:lnTo>
                    <a:pt x="934" y="23"/>
                  </a:lnTo>
                  <a:cubicBezTo>
                    <a:pt x="873" y="7"/>
                    <a:pt x="813" y="17"/>
                    <a:pt x="752" y="17"/>
                  </a:cubicBezTo>
                  <a:lnTo>
                    <a:pt x="752" y="17"/>
                  </a:lnTo>
                  <a:cubicBezTo>
                    <a:pt x="746" y="13"/>
                    <a:pt x="742" y="13"/>
                    <a:pt x="739" y="13"/>
                  </a:cubicBezTo>
                  <a:cubicBezTo>
                    <a:pt x="732" y="13"/>
                    <a:pt x="722" y="10"/>
                    <a:pt x="715" y="7"/>
                  </a:cubicBezTo>
                  <a:cubicBezTo>
                    <a:pt x="625" y="0"/>
                    <a:pt x="534" y="0"/>
                    <a:pt x="447" y="0"/>
                  </a:cubicBezTo>
                  <a:cubicBezTo>
                    <a:pt x="437" y="0"/>
                    <a:pt x="433" y="3"/>
                    <a:pt x="427" y="7"/>
                  </a:cubicBezTo>
                  <a:cubicBezTo>
                    <a:pt x="420" y="7"/>
                    <a:pt x="410" y="7"/>
                    <a:pt x="403" y="7"/>
                  </a:cubicBezTo>
                  <a:cubicBezTo>
                    <a:pt x="390" y="7"/>
                    <a:pt x="376" y="7"/>
                    <a:pt x="363" y="7"/>
                  </a:cubicBezTo>
                  <a:lnTo>
                    <a:pt x="363" y="7"/>
                  </a:lnTo>
                  <a:lnTo>
                    <a:pt x="360" y="7"/>
                  </a:lnTo>
                  <a:cubicBezTo>
                    <a:pt x="356" y="7"/>
                    <a:pt x="356" y="3"/>
                    <a:pt x="353" y="3"/>
                  </a:cubicBezTo>
                  <a:cubicBezTo>
                    <a:pt x="346" y="0"/>
                    <a:pt x="340" y="0"/>
                    <a:pt x="333" y="0"/>
                  </a:cubicBezTo>
                  <a:cubicBezTo>
                    <a:pt x="326" y="3"/>
                    <a:pt x="323" y="3"/>
                    <a:pt x="319" y="7"/>
                  </a:cubicBezTo>
                  <a:lnTo>
                    <a:pt x="316" y="7"/>
                  </a:lnTo>
                  <a:lnTo>
                    <a:pt x="313" y="7"/>
                  </a:lnTo>
                  <a:cubicBezTo>
                    <a:pt x="306" y="7"/>
                    <a:pt x="303" y="7"/>
                    <a:pt x="299" y="10"/>
                  </a:cubicBezTo>
                  <a:cubicBezTo>
                    <a:pt x="296" y="10"/>
                    <a:pt x="293" y="10"/>
                    <a:pt x="289" y="10"/>
                  </a:cubicBezTo>
                  <a:cubicBezTo>
                    <a:pt x="283" y="10"/>
                    <a:pt x="289" y="3"/>
                    <a:pt x="283" y="3"/>
                  </a:cubicBezTo>
                  <a:cubicBezTo>
                    <a:pt x="272" y="0"/>
                    <a:pt x="259" y="0"/>
                    <a:pt x="249" y="3"/>
                  </a:cubicBezTo>
                  <a:cubicBezTo>
                    <a:pt x="249" y="3"/>
                    <a:pt x="249" y="7"/>
                    <a:pt x="246" y="7"/>
                  </a:cubicBezTo>
                  <a:cubicBezTo>
                    <a:pt x="242" y="7"/>
                    <a:pt x="242" y="7"/>
                    <a:pt x="239" y="7"/>
                  </a:cubicBezTo>
                  <a:cubicBezTo>
                    <a:pt x="232" y="3"/>
                    <a:pt x="229" y="0"/>
                    <a:pt x="222" y="0"/>
                  </a:cubicBezTo>
                  <a:cubicBezTo>
                    <a:pt x="199" y="7"/>
                    <a:pt x="165" y="-10"/>
                    <a:pt x="151" y="17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8" y="20"/>
                    <a:pt x="142" y="17"/>
                    <a:pt x="135" y="13"/>
                  </a:cubicBezTo>
                  <a:cubicBezTo>
                    <a:pt x="91" y="0"/>
                    <a:pt x="47" y="10"/>
                    <a:pt x="4" y="7"/>
                  </a:cubicBezTo>
                  <a:cubicBezTo>
                    <a:pt x="-3" y="13"/>
                    <a:pt x="1" y="20"/>
                    <a:pt x="1" y="27"/>
                  </a:cubicBezTo>
                  <a:cubicBezTo>
                    <a:pt x="37" y="44"/>
                    <a:pt x="81" y="34"/>
                    <a:pt x="118" y="34"/>
                  </a:cubicBezTo>
                  <a:lnTo>
                    <a:pt x="118" y="34"/>
                  </a:lnTo>
                  <a:cubicBezTo>
                    <a:pt x="138" y="37"/>
                    <a:pt x="155" y="37"/>
                    <a:pt x="172" y="34"/>
                  </a:cubicBezTo>
                  <a:lnTo>
                    <a:pt x="172" y="34"/>
                  </a:lnTo>
                  <a:lnTo>
                    <a:pt x="172" y="34"/>
                  </a:lnTo>
                  <a:cubicBezTo>
                    <a:pt x="179" y="34"/>
                    <a:pt x="189" y="34"/>
                    <a:pt x="195" y="34"/>
                  </a:cubicBezTo>
                  <a:lnTo>
                    <a:pt x="195" y="34"/>
                  </a:lnTo>
                  <a:lnTo>
                    <a:pt x="195" y="34"/>
                  </a:lnTo>
                  <a:cubicBezTo>
                    <a:pt x="202" y="34"/>
                    <a:pt x="205" y="30"/>
                    <a:pt x="209" y="30"/>
                  </a:cubicBezTo>
                  <a:cubicBezTo>
                    <a:pt x="266" y="34"/>
                    <a:pt x="323" y="34"/>
                    <a:pt x="383" y="34"/>
                  </a:cubicBezTo>
                  <a:cubicBezTo>
                    <a:pt x="467" y="34"/>
                    <a:pt x="551" y="34"/>
                    <a:pt x="638" y="34"/>
                  </a:cubicBezTo>
                  <a:cubicBezTo>
                    <a:pt x="645" y="34"/>
                    <a:pt x="652" y="34"/>
                    <a:pt x="662" y="34"/>
                  </a:cubicBezTo>
                  <a:lnTo>
                    <a:pt x="662" y="34"/>
                  </a:lnTo>
                  <a:cubicBezTo>
                    <a:pt x="665" y="40"/>
                    <a:pt x="672" y="40"/>
                    <a:pt x="675" y="34"/>
                  </a:cubicBezTo>
                  <a:lnTo>
                    <a:pt x="675" y="34"/>
                  </a:lnTo>
                  <a:cubicBezTo>
                    <a:pt x="679" y="34"/>
                    <a:pt x="682" y="34"/>
                    <a:pt x="685" y="34"/>
                  </a:cubicBezTo>
                  <a:cubicBezTo>
                    <a:pt x="746" y="47"/>
                    <a:pt x="806" y="40"/>
                    <a:pt x="867" y="40"/>
                  </a:cubicBezTo>
                  <a:lnTo>
                    <a:pt x="867" y="40"/>
                  </a:lnTo>
                  <a:cubicBezTo>
                    <a:pt x="873" y="44"/>
                    <a:pt x="877" y="44"/>
                    <a:pt x="880" y="40"/>
                  </a:cubicBezTo>
                  <a:lnTo>
                    <a:pt x="880" y="40"/>
                  </a:lnTo>
                  <a:cubicBezTo>
                    <a:pt x="910" y="44"/>
                    <a:pt x="940" y="44"/>
                    <a:pt x="971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4653000" y="3551760"/>
              <a:ext cx="38160" cy="22680"/>
            </a:xfrm>
            <a:custGeom>
              <a:avLst/>
              <a:gdLst/>
              <a:ahLst/>
              <a:cxnLst/>
              <a:rect l="l" t="t" r="r" b="b"/>
              <a:pathLst>
                <a:path w="106" h="63" extrusionOk="0">
                  <a:moveTo>
                    <a:pt x="54" y="0"/>
                  </a:moveTo>
                  <a:lnTo>
                    <a:pt x="54" y="0"/>
                  </a:lnTo>
                  <a:cubicBezTo>
                    <a:pt x="37" y="3"/>
                    <a:pt x="20" y="3"/>
                    <a:pt x="7" y="9"/>
                  </a:cubicBezTo>
                  <a:cubicBezTo>
                    <a:pt x="3" y="9"/>
                    <a:pt x="3" y="13"/>
                    <a:pt x="0" y="13"/>
                  </a:cubicBezTo>
                  <a:cubicBezTo>
                    <a:pt x="0" y="29"/>
                    <a:pt x="17" y="43"/>
                    <a:pt x="27" y="60"/>
                  </a:cubicBezTo>
                  <a:cubicBezTo>
                    <a:pt x="30" y="60"/>
                    <a:pt x="34" y="60"/>
                    <a:pt x="37" y="60"/>
                  </a:cubicBezTo>
                  <a:cubicBezTo>
                    <a:pt x="84" y="73"/>
                    <a:pt x="67" y="26"/>
                    <a:pt x="101" y="26"/>
                  </a:cubicBezTo>
                  <a:cubicBezTo>
                    <a:pt x="108" y="19"/>
                    <a:pt x="108" y="16"/>
                    <a:pt x="101" y="9"/>
                  </a:cubicBezTo>
                  <a:cubicBezTo>
                    <a:pt x="91" y="3"/>
                    <a:pt x="81" y="0"/>
                    <a:pt x="70" y="0"/>
                  </a:cubicBezTo>
                  <a:cubicBezTo>
                    <a:pt x="64" y="0"/>
                    <a:pt x="5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5052600" y="3673800"/>
              <a:ext cx="46080" cy="9360"/>
            </a:xfrm>
            <a:custGeom>
              <a:avLst/>
              <a:gdLst/>
              <a:ahLst/>
              <a:cxnLst/>
              <a:rect l="l" t="t" r="r" b="b"/>
              <a:pathLst>
                <a:path w="128" h="26" extrusionOk="0">
                  <a:moveTo>
                    <a:pt x="0" y="23"/>
                  </a:moveTo>
                  <a:lnTo>
                    <a:pt x="0" y="23"/>
                  </a:lnTo>
                  <a:cubicBezTo>
                    <a:pt x="37" y="29"/>
                    <a:pt x="74" y="23"/>
                    <a:pt x="114" y="26"/>
                  </a:cubicBezTo>
                  <a:cubicBezTo>
                    <a:pt x="118" y="19"/>
                    <a:pt x="121" y="13"/>
                    <a:pt x="128" y="6"/>
                  </a:cubicBezTo>
                  <a:cubicBezTo>
                    <a:pt x="91" y="-4"/>
                    <a:pt x="51" y="0"/>
                    <a:pt x="14" y="3"/>
                  </a:cubicBezTo>
                  <a:cubicBezTo>
                    <a:pt x="0" y="9"/>
                    <a:pt x="0" y="16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5321880" y="3802320"/>
              <a:ext cx="226080" cy="15840"/>
            </a:xfrm>
            <a:custGeom>
              <a:avLst/>
              <a:gdLst/>
              <a:ahLst/>
              <a:cxnLst/>
              <a:rect l="l" t="t" r="r" b="b"/>
              <a:pathLst>
                <a:path w="628" h="44" extrusionOk="0">
                  <a:moveTo>
                    <a:pt x="51" y="25"/>
                  </a:moveTo>
                  <a:lnTo>
                    <a:pt x="51" y="25"/>
                  </a:lnTo>
                  <a:cubicBezTo>
                    <a:pt x="58" y="25"/>
                    <a:pt x="68" y="25"/>
                    <a:pt x="75" y="25"/>
                  </a:cubicBezTo>
                  <a:cubicBezTo>
                    <a:pt x="78" y="22"/>
                    <a:pt x="81" y="22"/>
                    <a:pt x="85" y="22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111" y="29"/>
                    <a:pt x="132" y="39"/>
                    <a:pt x="155" y="29"/>
                  </a:cubicBezTo>
                  <a:lnTo>
                    <a:pt x="155" y="29"/>
                  </a:lnTo>
                  <a:cubicBezTo>
                    <a:pt x="236" y="35"/>
                    <a:pt x="316" y="35"/>
                    <a:pt x="397" y="35"/>
                  </a:cubicBezTo>
                  <a:lnTo>
                    <a:pt x="397" y="35"/>
                  </a:lnTo>
                  <a:cubicBezTo>
                    <a:pt x="464" y="39"/>
                    <a:pt x="528" y="52"/>
                    <a:pt x="591" y="35"/>
                  </a:cubicBezTo>
                  <a:lnTo>
                    <a:pt x="591" y="35"/>
                  </a:lnTo>
                  <a:cubicBezTo>
                    <a:pt x="605" y="35"/>
                    <a:pt x="618" y="39"/>
                    <a:pt x="628" y="42"/>
                  </a:cubicBezTo>
                  <a:cubicBezTo>
                    <a:pt x="628" y="35"/>
                    <a:pt x="628" y="25"/>
                    <a:pt x="628" y="18"/>
                  </a:cubicBezTo>
                  <a:cubicBezTo>
                    <a:pt x="615" y="18"/>
                    <a:pt x="598" y="18"/>
                    <a:pt x="581" y="18"/>
                  </a:cubicBezTo>
                  <a:cubicBezTo>
                    <a:pt x="524" y="18"/>
                    <a:pt x="467" y="15"/>
                    <a:pt x="414" y="15"/>
                  </a:cubicBezTo>
                  <a:cubicBezTo>
                    <a:pt x="410" y="12"/>
                    <a:pt x="410" y="12"/>
                    <a:pt x="407" y="8"/>
                  </a:cubicBezTo>
                  <a:cubicBezTo>
                    <a:pt x="400" y="8"/>
                    <a:pt x="393" y="8"/>
                    <a:pt x="387" y="8"/>
                  </a:cubicBezTo>
                  <a:cubicBezTo>
                    <a:pt x="313" y="1"/>
                    <a:pt x="239" y="1"/>
                    <a:pt x="165" y="5"/>
                  </a:cubicBezTo>
                  <a:cubicBezTo>
                    <a:pt x="165" y="5"/>
                    <a:pt x="162" y="5"/>
                    <a:pt x="158" y="8"/>
                  </a:cubicBezTo>
                  <a:cubicBezTo>
                    <a:pt x="155" y="8"/>
                    <a:pt x="148" y="8"/>
                    <a:pt x="142" y="8"/>
                  </a:cubicBezTo>
                  <a:cubicBezTo>
                    <a:pt x="128" y="18"/>
                    <a:pt x="115" y="5"/>
                    <a:pt x="105" y="5"/>
                  </a:cubicBezTo>
                  <a:cubicBezTo>
                    <a:pt x="68" y="5"/>
                    <a:pt x="31" y="-12"/>
                    <a:pt x="0" y="15"/>
                  </a:cubicBezTo>
                  <a:cubicBezTo>
                    <a:pt x="4" y="15"/>
                    <a:pt x="7" y="18"/>
                    <a:pt x="11" y="18"/>
                  </a:cubicBezTo>
                  <a:cubicBezTo>
                    <a:pt x="21" y="25"/>
                    <a:pt x="34" y="25"/>
                    <a:pt x="5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5297760" y="3628800"/>
              <a:ext cx="75240" cy="10800"/>
            </a:xfrm>
            <a:custGeom>
              <a:avLst/>
              <a:gdLst/>
              <a:ahLst/>
              <a:cxnLst/>
              <a:rect l="l" t="t" r="r" b="b"/>
              <a:pathLst>
                <a:path w="209" h="30" extrusionOk="0">
                  <a:moveTo>
                    <a:pt x="91" y="10"/>
                  </a:moveTo>
                  <a:lnTo>
                    <a:pt x="91" y="10"/>
                  </a:lnTo>
                  <a:lnTo>
                    <a:pt x="91" y="10"/>
                  </a:lnTo>
                  <a:cubicBezTo>
                    <a:pt x="64" y="-3"/>
                    <a:pt x="31" y="4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4" y="20"/>
                    <a:pt x="48" y="30"/>
                    <a:pt x="64" y="10"/>
                  </a:cubicBezTo>
                  <a:cubicBezTo>
                    <a:pt x="64" y="27"/>
                    <a:pt x="81" y="30"/>
                    <a:pt x="95" y="27"/>
                  </a:cubicBezTo>
                  <a:cubicBezTo>
                    <a:pt x="121" y="24"/>
                    <a:pt x="145" y="30"/>
                    <a:pt x="168" y="27"/>
                  </a:cubicBezTo>
                  <a:lnTo>
                    <a:pt x="168" y="27"/>
                  </a:lnTo>
                  <a:cubicBezTo>
                    <a:pt x="175" y="30"/>
                    <a:pt x="178" y="30"/>
                    <a:pt x="182" y="27"/>
                  </a:cubicBezTo>
                  <a:cubicBezTo>
                    <a:pt x="178" y="27"/>
                    <a:pt x="178" y="27"/>
                    <a:pt x="178" y="27"/>
                  </a:cubicBezTo>
                  <a:lnTo>
                    <a:pt x="178" y="27"/>
                  </a:lnTo>
                  <a:lnTo>
                    <a:pt x="182" y="27"/>
                  </a:lnTo>
                  <a:cubicBezTo>
                    <a:pt x="192" y="27"/>
                    <a:pt x="202" y="27"/>
                    <a:pt x="209" y="20"/>
                  </a:cubicBezTo>
                  <a:cubicBezTo>
                    <a:pt x="209" y="17"/>
                    <a:pt x="209" y="17"/>
                    <a:pt x="209" y="14"/>
                  </a:cubicBezTo>
                  <a:cubicBezTo>
                    <a:pt x="209" y="14"/>
                    <a:pt x="205" y="14"/>
                    <a:pt x="205" y="10"/>
                  </a:cubicBezTo>
                  <a:cubicBezTo>
                    <a:pt x="205" y="7"/>
                    <a:pt x="205" y="4"/>
                    <a:pt x="209" y="0"/>
                  </a:cubicBezTo>
                  <a:cubicBezTo>
                    <a:pt x="202" y="4"/>
                    <a:pt x="199" y="4"/>
                    <a:pt x="195" y="4"/>
                  </a:cubicBezTo>
                  <a:lnTo>
                    <a:pt x="195" y="4"/>
                  </a:lnTo>
                  <a:cubicBezTo>
                    <a:pt x="162" y="14"/>
                    <a:pt x="125" y="0"/>
                    <a:pt x="9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4730400" y="3765240"/>
              <a:ext cx="111240" cy="15840"/>
            </a:xfrm>
            <a:custGeom>
              <a:avLst/>
              <a:gdLst/>
              <a:ahLst/>
              <a:cxnLst/>
              <a:rect l="l" t="t" r="r" b="b"/>
              <a:pathLst>
                <a:path w="309" h="44" extrusionOk="0">
                  <a:moveTo>
                    <a:pt x="148" y="37"/>
                  </a:moveTo>
                  <a:lnTo>
                    <a:pt x="148" y="37"/>
                  </a:lnTo>
                  <a:cubicBezTo>
                    <a:pt x="181" y="37"/>
                    <a:pt x="215" y="17"/>
                    <a:pt x="248" y="37"/>
                  </a:cubicBezTo>
                  <a:cubicBezTo>
                    <a:pt x="265" y="31"/>
                    <a:pt x="279" y="27"/>
                    <a:pt x="295" y="27"/>
                  </a:cubicBezTo>
                  <a:cubicBezTo>
                    <a:pt x="305" y="27"/>
                    <a:pt x="312" y="24"/>
                    <a:pt x="309" y="17"/>
                  </a:cubicBezTo>
                  <a:cubicBezTo>
                    <a:pt x="305" y="11"/>
                    <a:pt x="295" y="7"/>
                    <a:pt x="289" y="7"/>
                  </a:cubicBezTo>
                  <a:cubicBezTo>
                    <a:pt x="289" y="11"/>
                    <a:pt x="285" y="11"/>
                    <a:pt x="285" y="11"/>
                  </a:cubicBezTo>
                  <a:cubicBezTo>
                    <a:pt x="285" y="11"/>
                    <a:pt x="289" y="11"/>
                    <a:pt x="289" y="7"/>
                  </a:cubicBezTo>
                  <a:cubicBezTo>
                    <a:pt x="285" y="7"/>
                    <a:pt x="279" y="7"/>
                    <a:pt x="275" y="7"/>
                  </a:cubicBezTo>
                  <a:lnTo>
                    <a:pt x="275" y="7"/>
                  </a:lnTo>
                  <a:lnTo>
                    <a:pt x="275" y="7"/>
                  </a:lnTo>
                  <a:cubicBezTo>
                    <a:pt x="262" y="-3"/>
                    <a:pt x="248" y="-3"/>
                    <a:pt x="235" y="7"/>
                  </a:cubicBezTo>
                  <a:lnTo>
                    <a:pt x="235" y="7"/>
                  </a:lnTo>
                  <a:lnTo>
                    <a:pt x="235" y="7"/>
                  </a:lnTo>
                  <a:lnTo>
                    <a:pt x="235" y="7"/>
                  </a:lnTo>
                  <a:cubicBezTo>
                    <a:pt x="232" y="11"/>
                    <a:pt x="228" y="11"/>
                    <a:pt x="222" y="11"/>
                  </a:cubicBezTo>
                  <a:lnTo>
                    <a:pt x="222" y="11"/>
                  </a:lnTo>
                  <a:lnTo>
                    <a:pt x="222" y="11"/>
                  </a:lnTo>
                  <a:cubicBezTo>
                    <a:pt x="218" y="7"/>
                    <a:pt x="215" y="7"/>
                    <a:pt x="211" y="11"/>
                  </a:cubicBezTo>
                  <a:lnTo>
                    <a:pt x="215" y="11"/>
                  </a:lnTo>
                  <a:lnTo>
                    <a:pt x="215" y="11"/>
                  </a:lnTo>
                  <a:cubicBezTo>
                    <a:pt x="211" y="11"/>
                    <a:pt x="211" y="11"/>
                    <a:pt x="211" y="11"/>
                  </a:cubicBezTo>
                  <a:cubicBezTo>
                    <a:pt x="178" y="4"/>
                    <a:pt x="151" y="4"/>
                    <a:pt x="134" y="27"/>
                  </a:cubicBezTo>
                  <a:lnTo>
                    <a:pt x="134" y="27"/>
                  </a:lnTo>
                  <a:cubicBezTo>
                    <a:pt x="107" y="0"/>
                    <a:pt x="74" y="17"/>
                    <a:pt x="44" y="17"/>
                  </a:cubicBezTo>
                  <a:cubicBezTo>
                    <a:pt x="37" y="14"/>
                    <a:pt x="27" y="14"/>
                    <a:pt x="17" y="14"/>
                  </a:cubicBezTo>
                  <a:cubicBezTo>
                    <a:pt x="7" y="14"/>
                    <a:pt x="0" y="17"/>
                    <a:pt x="0" y="27"/>
                  </a:cubicBezTo>
                  <a:cubicBezTo>
                    <a:pt x="27" y="57"/>
                    <a:pt x="64" y="34"/>
                    <a:pt x="94" y="34"/>
                  </a:cubicBezTo>
                  <a:cubicBezTo>
                    <a:pt x="111" y="41"/>
                    <a:pt x="127" y="51"/>
                    <a:pt x="148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4796640" y="3738960"/>
              <a:ext cx="48600" cy="7200"/>
            </a:xfrm>
            <a:custGeom>
              <a:avLst/>
              <a:gdLst/>
              <a:ahLst/>
              <a:cxnLst/>
              <a:rect l="l" t="t" r="r" b="b"/>
              <a:pathLst>
                <a:path w="135" h="20" extrusionOk="0">
                  <a:moveTo>
                    <a:pt x="51" y="20"/>
                  </a:moveTo>
                  <a:lnTo>
                    <a:pt x="51" y="20"/>
                  </a:lnTo>
                  <a:cubicBezTo>
                    <a:pt x="74" y="20"/>
                    <a:pt x="101" y="13"/>
                    <a:pt x="125" y="13"/>
                  </a:cubicBezTo>
                  <a:cubicBezTo>
                    <a:pt x="145" y="16"/>
                    <a:pt x="131" y="3"/>
                    <a:pt x="131" y="0"/>
                  </a:cubicBezTo>
                  <a:cubicBezTo>
                    <a:pt x="88" y="0"/>
                    <a:pt x="44" y="0"/>
                    <a:pt x="0" y="0"/>
                  </a:cubicBezTo>
                  <a:cubicBezTo>
                    <a:pt x="10" y="6"/>
                    <a:pt x="17" y="10"/>
                    <a:pt x="27" y="16"/>
                  </a:cubicBezTo>
                  <a:cubicBezTo>
                    <a:pt x="34" y="16"/>
                    <a:pt x="44" y="16"/>
                    <a:pt x="5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4670640" y="3636000"/>
              <a:ext cx="43920" cy="14760"/>
            </a:xfrm>
            <a:custGeom>
              <a:avLst/>
              <a:gdLst/>
              <a:ahLst/>
              <a:cxnLst/>
              <a:rect l="l" t="t" r="r" b="b"/>
              <a:pathLst>
                <a:path w="122" h="41" extrusionOk="0">
                  <a:moveTo>
                    <a:pt x="42" y="0"/>
                  </a:moveTo>
                  <a:lnTo>
                    <a:pt x="42" y="0"/>
                  </a:lnTo>
                  <a:cubicBezTo>
                    <a:pt x="42" y="4"/>
                    <a:pt x="42" y="7"/>
                    <a:pt x="42" y="10"/>
                  </a:cubicBezTo>
                  <a:lnTo>
                    <a:pt x="42" y="10"/>
                  </a:lnTo>
                  <a:lnTo>
                    <a:pt x="42" y="10"/>
                  </a:lnTo>
                  <a:cubicBezTo>
                    <a:pt x="15" y="7"/>
                    <a:pt x="-5" y="14"/>
                    <a:pt x="2" y="37"/>
                  </a:cubicBezTo>
                  <a:cubicBezTo>
                    <a:pt x="18" y="34"/>
                    <a:pt x="21" y="17"/>
                    <a:pt x="42" y="20"/>
                  </a:cubicBezTo>
                  <a:cubicBezTo>
                    <a:pt x="62" y="34"/>
                    <a:pt x="96" y="20"/>
                    <a:pt x="122" y="41"/>
                  </a:cubicBezTo>
                  <a:cubicBezTo>
                    <a:pt x="116" y="-6"/>
                    <a:pt x="69" y="7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4692240" y="3523680"/>
              <a:ext cx="899640" cy="41040"/>
            </a:xfrm>
            <a:custGeom>
              <a:avLst/>
              <a:gdLst/>
              <a:ahLst/>
              <a:cxnLst/>
              <a:rect l="l" t="t" r="r" b="b"/>
              <a:pathLst>
                <a:path w="2499" h="114" extrusionOk="0">
                  <a:moveTo>
                    <a:pt x="2498" y="10"/>
                  </a:moveTo>
                  <a:lnTo>
                    <a:pt x="2498" y="10"/>
                  </a:lnTo>
                  <a:cubicBezTo>
                    <a:pt x="2502" y="-3"/>
                    <a:pt x="2488" y="0"/>
                    <a:pt x="2478" y="0"/>
                  </a:cubicBezTo>
                  <a:cubicBezTo>
                    <a:pt x="2438" y="3"/>
                    <a:pt x="2397" y="7"/>
                    <a:pt x="2354" y="10"/>
                  </a:cubicBezTo>
                  <a:cubicBezTo>
                    <a:pt x="2220" y="10"/>
                    <a:pt x="2089" y="3"/>
                    <a:pt x="1954" y="10"/>
                  </a:cubicBezTo>
                  <a:lnTo>
                    <a:pt x="1954" y="10"/>
                  </a:lnTo>
                  <a:cubicBezTo>
                    <a:pt x="1891" y="3"/>
                    <a:pt x="1830" y="20"/>
                    <a:pt x="1767" y="17"/>
                  </a:cubicBezTo>
                  <a:cubicBezTo>
                    <a:pt x="1740" y="17"/>
                    <a:pt x="1709" y="17"/>
                    <a:pt x="1682" y="17"/>
                  </a:cubicBezTo>
                  <a:lnTo>
                    <a:pt x="1682" y="17"/>
                  </a:lnTo>
                  <a:lnTo>
                    <a:pt x="1682" y="17"/>
                  </a:lnTo>
                  <a:cubicBezTo>
                    <a:pt x="1679" y="17"/>
                    <a:pt x="1676" y="17"/>
                    <a:pt x="1669" y="17"/>
                  </a:cubicBezTo>
                  <a:cubicBezTo>
                    <a:pt x="1632" y="20"/>
                    <a:pt x="1588" y="10"/>
                    <a:pt x="1552" y="27"/>
                  </a:cubicBezTo>
                  <a:lnTo>
                    <a:pt x="1552" y="27"/>
                  </a:lnTo>
                  <a:cubicBezTo>
                    <a:pt x="1548" y="24"/>
                    <a:pt x="1545" y="27"/>
                    <a:pt x="1542" y="27"/>
                  </a:cubicBezTo>
                  <a:cubicBezTo>
                    <a:pt x="1528" y="24"/>
                    <a:pt x="1515" y="24"/>
                    <a:pt x="1501" y="27"/>
                  </a:cubicBezTo>
                  <a:cubicBezTo>
                    <a:pt x="1498" y="27"/>
                    <a:pt x="1495" y="27"/>
                    <a:pt x="1491" y="27"/>
                  </a:cubicBezTo>
                  <a:cubicBezTo>
                    <a:pt x="1488" y="27"/>
                    <a:pt x="1485" y="24"/>
                    <a:pt x="1481" y="27"/>
                  </a:cubicBezTo>
                  <a:cubicBezTo>
                    <a:pt x="1468" y="17"/>
                    <a:pt x="1451" y="14"/>
                    <a:pt x="1438" y="24"/>
                  </a:cubicBezTo>
                  <a:cubicBezTo>
                    <a:pt x="1387" y="17"/>
                    <a:pt x="1337" y="30"/>
                    <a:pt x="1286" y="27"/>
                  </a:cubicBezTo>
                  <a:cubicBezTo>
                    <a:pt x="1280" y="30"/>
                    <a:pt x="1273" y="30"/>
                    <a:pt x="1270" y="34"/>
                  </a:cubicBezTo>
                  <a:cubicBezTo>
                    <a:pt x="1266" y="30"/>
                    <a:pt x="1260" y="30"/>
                    <a:pt x="1256" y="27"/>
                  </a:cubicBezTo>
                  <a:cubicBezTo>
                    <a:pt x="1253" y="30"/>
                    <a:pt x="1249" y="30"/>
                    <a:pt x="1246" y="27"/>
                  </a:cubicBezTo>
                  <a:cubicBezTo>
                    <a:pt x="1243" y="30"/>
                    <a:pt x="1236" y="34"/>
                    <a:pt x="1233" y="37"/>
                  </a:cubicBezTo>
                  <a:lnTo>
                    <a:pt x="1233" y="37"/>
                  </a:lnTo>
                  <a:lnTo>
                    <a:pt x="1233" y="37"/>
                  </a:lnTo>
                  <a:cubicBezTo>
                    <a:pt x="1219" y="37"/>
                    <a:pt x="1206" y="37"/>
                    <a:pt x="1192" y="37"/>
                  </a:cubicBezTo>
                  <a:cubicBezTo>
                    <a:pt x="1179" y="37"/>
                    <a:pt x="1162" y="37"/>
                    <a:pt x="1149" y="37"/>
                  </a:cubicBezTo>
                  <a:cubicBezTo>
                    <a:pt x="1139" y="37"/>
                    <a:pt x="1129" y="37"/>
                    <a:pt x="1119" y="34"/>
                  </a:cubicBezTo>
                  <a:cubicBezTo>
                    <a:pt x="1115" y="34"/>
                    <a:pt x="1109" y="30"/>
                    <a:pt x="1102" y="30"/>
                  </a:cubicBezTo>
                  <a:lnTo>
                    <a:pt x="1102" y="27"/>
                  </a:lnTo>
                  <a:cubicBezTo>
                    <a:pt x="1092" y="27"/>
                    <a:pt x="1082" y="30"/>
                    <a:pt x="1075" y="34"/>
                  </a:cubicBezTo>
                  <a:lnTo>
                    <a:pt x="1075" y="34"/>
                  </a:lnTo>
                  <a:cubicBezTo>
                    <a:pt x="1072" y="34"/>
                    <a:pt x="1068" y="34"/>
                    <a:pt x="1068" y="34"/>
                  </a:cubicBezTo>
                  <a:lnTo>
                    <a:pt x="1068" y="34"/>
                  </a:lnTo>
                  <a:cubicBezTo>
                    <a:pt x="1058" y="27"/>
                    <a:pt x="1048" y="27"/>
                    <a:pt x="1038" y="34"/>
                  </a:cubicBezTo>
                  <a:lnTo>
                    <a:pt x="1035" y="34"/>
                  </a:lnTo>
                  <a:cubicBezTo>
                    <a:pt x="1018" y="34"/>
                    <a:pt x="1001" y="30"/>
                    <a:pt x="984" y="37"/>
                  </a:cubicBezTo>
                  <a:cubicBezTo>
                    <a:pt x="984" y="37"/>
                    <a:pt x="981" y="40"/>
                    <a:pt x="978" y="37"/>
                  </a:cubicBezTo>
                  <a:cubicBezTo>
                    <a:pt x="974" y="37"/>
                    <a:pt x="974" y="37"/>
                    <a:pt x="974" y="37"/>
                  </a:cubicBezTo>
                  <a:cubicBezTo>
                    <a:pt x="952" y="37"/>
                    <a:pt x="932" y="37"/>
                    <a:pt x="911" y="37"/>
                  </a:cubicBezTo>
                  <a:cubicBezTo>
                    <a:pt x="824" y="37"/>
                    <a:pt x="740" y="37"/>
                    <a:pt x="657" y="34"/>
                  </a:cubicBezTo>
                  <a:cubicBezTo>
                    <a:pt x="636" y="34"/>
                    <a:pt x="616" y="34"/>
                    <a:pt x="600" y="44"/>
                  </a:cubicBezTo>
                  <a:lnTo>
                    <a:pt x="600" y="44"/>
                  </a:lnTo>
                  <a:cubicBezTo>
                    <a:pt x="596" y="44"/>
                    <a:pt x="593" y="44"/>
                    <a:pt x="586" y="44"/>
                  </a:cubicBezTo>
                  <a:cubicBezTo>
                    <a:pt x="552" y="40"/>
                    <a:pt x="515" y="30"/>
                    <a:pt x="479" y="44"/>
                  </a:cubicBezTo>
                  <a:lnTo>
                    <a:pt x="479" y="44"/>
                  </a:lnTo>
                  <a:cubicBezTo>
                    <a:pt x="479" y="44"/>
                    <a:pt x="475" y="44"/>
                    <a:pt x="472" y="44"/>
                  </a:cubicBezTo>
                  <a:cubicBezTo>
                    <a:pt x="448" y="30"/>
                    <a:pt x="421" y="37"/>
                    <a:pt x="395" y="37"/>
                  </a:cubicBezTo>
                  <a:lnTo>
                    <a:pt x="395" y="37"/>
                  </a:lnTo>
                  <a:cubicBezTo>
                    <a:pt x="391" y="37"/>
                    <a:pt x="385" y="37"/>
                    <a:pt x="381" y="37"/>
                  </a:cubicBezTo>
                  <a:cubicBezTo>
                    <a:pt x="378" y="37"/>
                    <a:pt x="371" y="37"/>
                    <a:pt x="368" y="37"/>
                  </a:cubicBezTo>
                  <a:lnTo>
                    <a:pt x="368" y="37"/>
                  </a:lnTo>
                  <a:lnTo>
                    <a:pt x="368" y="37"/>
                  </a:lnTo>
                  <a:lnTo>
                    <a:pt x="368" y="37"/>
                  </a:lnTo>
                  <a:lnTo>
                    <a:pt x="368" y="37"/>
                  </a:lnTo>
                  <a:cubicBezTo>
                    <a:pt x="364" y="37"/>
                    <a:pt x="361" y="37"/>
                    <a:pt x="354" y="37"/>
                  </a:cubicBezTo>
                  <a:cubicBezTo>
                    <a:pt x="294" y="37"/>
                    <a:pt x="233" y="27"/>
                    <a:pt x="176" y="44"/>
                  </a:cubicBezTo>
                  <a:cubicBezTo>
                    <a:pt x="123" y="37"/>
                    <a:pt x="72" y="37"/>
                    <a:pt x="19" y="47"/>
                  </a:cubicBezTo>
                  <a:cubicBezTo>
                    <a:pt x="2" y="50"/>
                    <a:pt x="-5" y="61"/>
                    <a:pt x="5" y="71"/>
                  </a:cubicBezTo>
                  <a:cubicBezTo>
                    <a:pt x="22" y="81"/>
                    <a:pt x="42" y="67"/>
                    <a:pt x="59" y="71"/>
                  </a:cubicBezTo>
                  <a:cubicBezTo>
                    <a:pt x="59" y="71"/>
                    <a:pt x="62" y="71"/>
                    <a:pt x="66" y="71"/>
                  </a:cubicBezTo>
                  <a:cubicBezTo>
                    <a:pt x="66" y="71"/>
                    <a:pt x="66" y="74"/>
                    <a:pt x="62" y="74"/>
                  </a:cubicBezTo>
                  <a:cubicBezTo>
                    <a:pt x="56" y="74"/>
                    <a:pt x="46" y="74"/>
                    <a:pt x="36" y="78"/>
                  </a:cubicBezTo>
                  <a:cubicBezTo>
                    <a:pt x="22" y="84"/>
                    <a:pt x="9" y="91"/>
                    <a:pt x="22" y="104"/>
                  </a:cubicBezTo>
                  <a:cubicBezTo>
                    <a:pt x="29" y="107"/>
                    <a:pt x="36" y="107"/>
                    <a:pt x="42" y="111"/>
                  </a:cubicBezTo>
                  <a:cubicBezTo>
                    <a:pt x="82" y="114"/>
                    <a:pt x="126" y="111"/>
                    <a:pt x="166" y="114"/>
                  </a:cubicBezTo>
                  <a:cubicBezTo>
                    <a:pt x="183" y="111"/>
                    <a:pt x="200" y="111"/>
                    <a:pt x="217" y="107"/>
                  </a:cubicBezTo>
                  <a:cubicBezTo>
                    <a:pt x="223" y="104"/>
                    <a:pt x="227" y="104"/>
                    <a:pt x="227" y="101"/>
                  </a:cubicBezTo>
                  <a:cubicBezTo>
                    <a:pt x="243" y="101"/>
                    <a:pt x="257" y="101"/>
                    <a:pt x="271" y="101"/>
                  </a:cubicBezTo>
                  <a:cubicBezTo>
                    <a:pt x="274" y="101"/>
                    <a:pt x="274" y="101"/>
                    <a:pt x="277" y="104"/>
                  </a:cubicBezTo>
                  <a:cubicBezTo>
                    <a:pt x="284" y="107"/>
                    <a:pt x="290" y="107"/>
                    <a:pt x="300" y="104"/>
                  </a:cubicBezTo>
                  <a:cubicBezTo>
                    <a:pt x="307" y="97"/>
                    <a:pt x="307" y="87"/>
                    <a:pt x="324" y="87"/>
                  </a:cubicBezTo>
                  <a:lnTo>
                    <a:pt x="324" y="87"/>
                  </a:lnTo>
                  <a:cubicBezTo>
                    <a:pt x="321" y="91"/>
                    <a:pt x="324" y="97"/>
                    <a:pt x="328" y="101"/>
                  </a:cubicBezTo>
                  <a:lnTo>
                    <a:pt x="328" y="101"/>
                  </a:lnTo>
                  <a:cubicBezTo>
                    <a:pt x="378" y="101"/>
                    <a:pt x="425" y="101"/>
                    <a:pt x="472" y="101"/>
                  </a:cubicBezTo>
                  <a:cubicBezTo>
                    <a:pt x="495" y="107"/>
                    <a:pt x="512" y="104"/>
                    <a:pt x="509" y="84"/>
                  </a:cubicBezTo>
                  <a:cubicBezTo>
                    <a:pt x="485" y="81"/>
                    <a:pt x="465" y="91"/>
                    <a:pt x="442" y="78"/>
                  </a:cubicBezTo>
                  <a:cubicBezTo>
                    <a:pt x="425" y="71"/>
                    <a:pt x="401" y="78"/>
                    <a:pt x="381" y="81"/>
                  </a:cubicBezTo>
                  <a:cubicBezTo>
                    <a:pt x="375" y="81"/>
                    <a:pt x="371" y="81"/>
                    <a:pt x="368" y="81"/>
                  </a:cubicBezTo>
                  <a:lnTo>
                    <a:pt x="368" y="81"/>
                  </a:lnTo>
                  <a:cubicBezTo>
                    <a:pt x="364" y="84"/>
                    <a:pt x="361" y="84"/>
                    <a:pt x="358" y="84"/>
                  </a:cubicBezTo>
                  <a:lnTo>
                    <a:pt x="354" y="84"/>
                  </a:lnTo>
                  <a:lnTo>
                    <a:pt x="354" y="84"/>
                  </a:lnTo>
                  <a:cubicBezTo>
                    <a:pt x="348" y="78"/>
                    <a:pt x="341" y="78"/>
                    <a:pt x="334" y="81"/>
                  </a:cubicBezTo>
                  <a:cubicBezTo>
                    <a:pt x="334" y="71"/>
                    <a:pt x="344" y="74"/>
                    <a:pt x="351" y="74"/>
                  </a:cubicBezTo>
                  <a:cubicBezTo>
                    <a:pt x="368" y="74"/>
                    <a:pt x="381" y="74"/>
                    <a:pt x="395" y="67"/>
                  </a:cubicBezTo>
                  <a:cubicBezTo>
                    <a:pt x="395" y="64"/>
                    <a:pt x="395" y="64"/>
                    <a:pt x="395" y="64"/>
                  </a:cubicBezTo>
                  <a:cubicBezTo>
                    <a:pt x="415" y="78"/>
                    <a:pt x="435" y="78"/>
                    <a:pt x="455" y="64"/>
                  </a:cubicBezTo>
                  <a:cubicBezTo>
                    <a:pt x="458" y="64"/>
                    <a:pt x="458" y="67"/>
                    <a:pt x="462" y="67"/>
                  </a:cubicBezTo>
                  <a:cubicBezTo>
                    <a:pt x="465" y="71"/>
                    <a:pt x="472" y="71"/>
                    <a:pt x="475" y="74"/>
                  </a:cubicBezTo>
                  <a:cubicBezTo>
                    <a:pt x="532" y="74"/>
                    <a:pt x="589" y="78"/>
                    <a:pt x="646" y="71"/>
                  </a:cubicBezTo>
                  <a:cubicBezTo>
                    <a:pt x="653" y="67"/>
                    <a:pt x="660" y="64"/>
                    <a:pt x="667" y="64"/>
                  </a:cubicBezTo>
                  <a:cubicBezTo>
                    <a:pt x="670" y="64"/>
                    <a:pt x="673" y="64"/>
                    <a:pt x="677" y="64"/>
                  </a:cubicBezTo>
                  <a:lnTo>
                    <a:pt x="677" y="64"/>
                  </a:lnTo>
                  <a:lnTo>
                    <a:pt x="677" y="64"/>
                  </a:lnTo>
                  <a:cubicBezTo>
                    <a:pt x="693" y="64"/>
                    <a:pt x="710" y="61"/>
                    <a:pt x="730" y="61"/>
                  </a:cubicBezTo>
                  <a:lnTo>
                    <a:pt x="730" y="61"/>
                  </a:lnTo>
                  <a:cubicBezTo>
                    <a:pt x="734" y="64"/>
                    <a:pt x="737" y="64"/>
                    <a:pt x="740" y="64"/>
                  </a:cubicBezTo>
                  <a:cubicBezTo>
                    <a:pt x="760" y="74"/>
                    <a:pt x="784" y="74"/>
                    <a:pt x="807" y="74"/>
                  </a:cubicBezTo>
                  <a:cubicBezTo>
                    <a:pt x="831" y="74"/>
                    <a:pt x="854" y="78"/>
                    <a:pt x="878" y="71"/>
                  </a:cubicBezTo>
                  <a:cubicBezTo>
                    <a:pt x="881" y="71"/>
                    <a:pt x="885" y="67"/>
                    <a:pt x="888" y="67"/>
                  </a:cubicBezTo>
                  <a:cubicBezTo>
                    <a:pt x="891" y="67"/>
                    <a:pt x="891" y="67"/>
                    <a:pt x="891" y="67"/>
                  </a:cubicBezTo>
                  <a:cubicBezTo>
                    <a:pt x="895" y="67"/>
                    <a:pt x="898" y="64"/>
                    <a:pt x="898" y="64"/>
                  </a:cubicBezTo>
                  <a:cubicBezTo>
                    <a:pt x="918" y="61"/>
                    <a:pt x="945" y="67"/>
                    <a:pt x="962" y="54"/>
                  </a:cubicBezTo>
                  <a:lnTo>
                    <a:pt x="962" y="54"/>
                  </a:lnTo>
                  <a:lnTo>
                    <a:pt x="962" y="54"/>
                  </a:lnTo>
                  <a:lnTo>
                    <a:pt x="962" y="54"/>
                  </a:lnTo>
                  <a:lnTo>
                    <a:pt x="962" y="54"/>
                  </a:lnTo>
                  <a:cubicBezTo>
                    <a:pt x="1001" y="61"/>
                    <a:pt x="1038" y="61"/>
                    <a:pt x="1078" y="54"/>
                  </a:cubicBezTo>
                  <a:lnTo>
                    <a:pt x="1078" y="54"/>
                  </a:lnTo>
                  <a:cubicBezTo>
                    <a:pt x="1105" y="57"/>
                    <a:pt x="1135" y="67"/>
                    <a:pt x="1166" y="61"/>
                  </a:cubicBezTo>
                  <a:lnTo>
                    <a:pt x="1166" y="61"/>
                  </a:lnTo>
                  <a:lnTo>
                    <a:pt x="1166" y="61"/>
                  </a:lnTo>
                  <a:cubicBezTo>
                    <a:pt x="1176" y="57"/>
                    <a:pt x="1186" y="57"/>
                    <a:pt x="1192" y="54"/>
                  </a:cubicBezTo>
                  <a:lnTo>
                    <a:pt x="1192" y="54"/>
                  </a:lnTo>
                  <a:cubicBezTo>
                    <a:pt x="1209" y="64"/>
                    <a:pt x="1219" y="54"/>
                    <a:pt x="1233" y="47"/>
                  </a:cubicBezTo>
                  <a:lnTo>
                    <a:pt x="1233" y="47"/>
                  </a:lnTo>
                  <a:cubicBezTo>
                    <a:pt x="1239" y="47"/>
                    <a:pt x="1246" y="47"/>
                    <a:pt x="1256" y="47"/>
                  </a:cubicBezTo>
                  <a:lnTo>
                    <a:pt x="1256" y="47"/>
                  </a:lnTo>
                  <a:cubicBezTo>
                    <a:pt x="1270" y="57"/>
                    <a:pt x="1280" y="50"/>
                    <a:pt x="1293" y="47"/>
                  </a:cubicBezTo>
                  <a:lnTo>
                    <a:pt x="1293" y="47"/>
                  </a:lnTo>
                  <a:cubicBezTo>
                    <a:pt x="1296" y="47"/>
                    <a:pt x="1303" y="47"/>
                    <a:pt x="1306" y="50"/>
                  </a:cubicBezTo>
                  <a:lnTo>
                    <a:pt x="1310" y="47"/>
                  </a:lnTo>
                  <a:cubicBezTo>
                    <a:pt x="1347" y="44"/>
                    <a:pt x="1387" y="44"/>
                    <a:pt x="1424" y="44"/>
                  </a:cubicBezTo>
                  <a:lnTo>
                    <a:pt x="1424" y="44"/>
                  </a:lnTo>
                  <a:lnTo>
                    <a:pt x="1424" y="44"/>
                  </a:lnTo>
                  <a:cubicBezTo>
                    <a:pt x="1448" y="44"/>
                    <a:pt x="1468" y="44"/>
                    <a:pt x="1491" y="47"/>
                  </a:cubicBezTo>
                  <a:cubicBezTo>
                    <a:pt x="1521" y="44"/>
                    <a:pt x="1548" y="44"/>
                    <a:pt x="1578" y="44"/>
                  </a:cubicBezTo>
                  <a:lnTo>
                    <a:pt x="1578" y="44"/>
                  </a:lnTo>
                  <a:lnTo>
                    <a:pt x="1578" y="44"/>
                  </a:lnTo>
                  <a:cubicBezTo>
                    <a:pt x="1692" y="47"/>
                    <a:pt x="1807" y="34"/>
                    <a:pt x="1921" y="34"/>
                  </a:cubicBezTo>
                  <a:cubicBezTo>
                    <a:pt x="1928" y="34"/>
                    <a:pt x="1934" y="30"/>
                    <a:pt x="1944" y="27"/>
                  </a:cubicBezTo>
                  <a:cubicBezTo>
                    <a:pt x="1951" y="27"/>
                    <a:pt x="1958" y="27"/>
                    <a:pt x="1968" y="27"/>
                  </a:cubicBezTo>
                  <a:lnTo>
                    <a:pt x="1968" y="27"/>
                  </a:lnTo>
                  <a:lnTo>
                    <a:pt x="1968" y="27"/>
                  </a:lnTo>
                  <a:cubicBezTo>
                    <a:pt x="1981" y="27"/>
                    <a:pt x="1991" y="27"/>
                    <a:pt x="2005" y="27"/>
                  </a:cubicBezTo>
                  <a:cubicBezTo>
                    <a:pt x="2072" y="27"/>
                    <a:pt x="2136" y="30"/>
                    <a:pt x="2203" y="27"/>
                  </a:cubicBezTo>
                  <a:cubicBezTo>
                    <a:pt x="2233" y="27"/>
                    <a:pt x="2260" y="40"/>
                    <a:pt x="2290" y="27"/>
                  </a:cubicBezTo>
                  <a:lnTo>
                    <a:pt x="2290" y="27"/>
                  </a:lnTo>
                  <a:cubicBezTo>
                    <a:pt x="2293" y="27"/>
                    <a:pt x="2297" y="27"/>
                    <a:pt x="2303" y="27"/>
                  </a:cubicBezTo>
                  <a:cubicBezTo>
                    <a:pt x="2300" y="27"/>
                    <a:pt x="2300" y="24"/>
                    <a:pt x="2300" y="24"/>
                  </a:cubicBezTo>
                  <a:lnTo>
                    <a:pt x="2303" y="27"/>
                  </a:lnTo>
                  <a:cubicBezTo>
                    <a:pt x="2360" y="24"/>
                    <a:pt x="2417" y="34"/>
                    <a:pt x="2475" y="20"/>
                  </a:cubicBezTo>
                  <a:lnTo>
                    <a:pt x="2475" y="20"/>
                  </a:lnTo>
                  <a:cubicBezTo>
                    <a:pt x="2485" y="20"/>
                    <a:pt x="2498" y="20"/>
                    <a:pt x="2498" y="10"/>
                  </a:cubicBezTo>
                  <a:moveTo>
                    <a:pt x="220" y="84"/>
                  </a:moveTo>
                  <a:lnTo>
                    <a:pt x="220" y="84"/>
                  </a:lnTo>
                  <a:cubicBezTo>
                    <a:pt x="217" y="81"/>
                    <a:pt x="213" y="74"/>
                    <a:pt x="210" y="71"/>
                  </a:cubicBezTo>
                  <a:cubicBezTo>
                    <a:pt x="220" y="74"/>
                    <a:pt x="230" y="74"/>
                    <a:pt x="240" y="71"/>
                  </a:cubicBezTo>
                  <a:cubicBezTo>
                    <a:pt x="247" y="74"/>
                    <a:pt x="247" y="61"/>
                    <a:pt x="257" y="67"/>
                  </a:cubicBezTo>
                  <a:cubicBezTo>
                    <a:pt x="254" y="74"/>
                    <a:pt x="257" y="78"/>
                    <a:pt x="257" y="84"/>
                  </a:cubicBezTo>
                  <a:cubicBezTo>
                    <a:pt x="247" y="84"/>
                    <a:pt x="233" y="81"/>
                    <a:pt x="220" y="84"/>
                  </a:cubicBezTo>
                  <a:moveTo>
                    <a:pt x="1676" y="24"/>
                  </a:moveTo>
                  <a:lnTo>
                    <a:pt x="1676" y="24"/>
                  </a:lnTo>
                  <a:moveTo>
                    <a:pt x="2290" y="27"/>
                  </a:moveTo>
                  <a:lnTo>
                    <a:pt x="2290" y="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5622840" y="3631320"/>
              <a:ext cx="36360" cy="8280"/>
            </a:xfrm>
            <a:custGeom>
              <a:avLst/>
              <a:gdLst/>
              <a:ahLst/>
              <a:cxnLst/>
              <a:rect l="l" t="t" r="r" b="b"/>
              <a:pathLst>
                <a:path w="101" h="23" extrusionOk="0">
                  <a:moveTo>
                    <a:pt x="84" y="0"/>
                  </a:moveTo>
                  <a:lnTo>
                    <a:pt x="84" y="0"/>
                  </a:lnTo>
                  <a:cubicBezTo>
                    <a:pt x="61" y="0"/>
                    <a:pt x="37" y="3"/>
                    <a:pt x="14" y="3"/>
                  </a:cubicBezTo>
                  <a:cubicBezTo>
                    <a:pt x="10" y="10"/>
                    <a:pt x="7" y="17"/>
                    <a:pt x="0" y="23"/>
                  </a:cubicBezTo>
                  <a:cubicBezTo>
                    <a:pt x="27" y="23"/>
                    <a:pt x="57" y="23"/>
                    <a:pt x="84" y="20"/>
                  </a:cubicBezTo>
                  <a:cubicBezTo>
                    <a:pt x="94" y="20"/>
                    <a:pt x="101" y="20"/>
                    <a:pt x="101" y="10"/>
                  </a:cubicBezTo>
                  <a:cubicBezTo>
                    <a:pt x="101" y="3"/>
                    <a:pt x="91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4861800" y="3563640"/>
              <a:ext cx="32760" cy="12240"/>
            </a:xfrm>
            <a:custGeom>
              <a:avLst/>
              <a:gdLst/>
              <a:ahLst/>
              <a:cxnLst/>
              <a:rect l="l" t="t" r="r" b="b"/>
              <a:pathLst>
                <a:path w="91" h="34" extrusionOk="0">
                  <a:moveTo>
                    <a:pt x="38" y="7"/>
                  </a:moveTo>
                  <a:lnTo>
                    <a:pt x="38" y="7"/>
                  </a:lnTo>
                  <a:cubicBezTo>
                    <a:pt x="14" y="10"/>
                    <a:pt x="-3" y="17"/>
                    <a:pt x="1" y="34"/>
                  </a:cubicBezTo>
                  <a:cubicBezTo>
                    <a:pt x="31" y="27"/>
                    <a:pt x="61" y="30"/>
                    <a:pt x="91" y="27"/>
                  </a:cubicBezTo>
                  <a:cubicBezTo>
                    <a:pt x="88" y="20"/>
                    <a:pt x="81" y="13"/>
                    <a:pt x="78" y="10"/>
                  </a:cubicBezTo>
                  <a:cubicBezTo>
                    <a:pt x="75" y="7"/>
                    <a:pt x="68" y="3"/>
                    <a:pt x="65" y="0"/>
                  </a:cubicBezTo>
                  <a:cubicBezTo>
                    <a:pt x="54" y="0"/>
                    <a:pt x="44" y="3"/>
                    <a:pt x="3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4796640" y="3635640"/>
              <a:ext cx="93240" cy="10080"/>
            </a:xfrm>
            <a:custGeom>
              <a:avLst/>
              <a:gdLst/>
              <a:ahLst/>
              <a:cxnLst/>
              <a:rect l="l" t="t" r="r" b="b"/>
              <a:pathLst>
                <a:path w="259" h="28" extrusionOk="0">
                  <a:moveTo>
                    <a:pt x="246" y="1"/>
                  </a:moveTo>
                  <a:lnTo>
                    <a:pt x="246" y="1"/>
                  </a:lnTo>
                  <a:cubicBezTo>
                    <a:pt x="225" y="1"/>
                    <a:pt x="202" y="1"/>
                    <a:pt x="182" y="1"/>
                  </a:cubicBezTo>
                  <a:lnTo>
                    <a:pt x="182" y="1"/>
                  </a:lnTo>
                  <a:cubicBezTo>
                    <a:pt x="168" y="-2"/>
                    <a:pt x="162" y="1"/>
                    <a:pt x="155" y="8"/>
                  </a:cubicBezTo>
                  <a:lnTo>
                    <a:pt x="155" y="8"/>
                  </a:lnTo>
                  <a:cubicBezTo>
                    <a:pt x="108" y="-12"/>
                    <a:pt x="58" y="11"/>
                    <a:pt x="10" y="5"/>
                  </a:cubicBezTo>
                  <a:cubicBezTo>
                    <a:pt x="4" y="1"/>
                    <a:pt x="0" y="8"/>
                    <a:pt x="0" y="15"/>
                  </a:cubicBezTo>
                  <a:cubicBezTo>
                    <a:pt x="4" y="18"/>
                    <a:pt x="7" y="25"/>
                    <a:pt x="10" y="25"/>
                  </a:cubicBezTo>
                  <a:cubicBezTo>
                    <a:pt x="24" y="28"/>
                    <a:pt x="34" y="28"/>
                    <a:pt x="48" y="28"/>
                  </a:cubicBezTo>
                  <a:cubicBezTo>
                    <a:pt x="91" y="28"/>
                    <a:pt x="138" y="28"/>
                    <a:pt x="182" y="28"/>
                  </a:cubicBezTo>
                  <a:lnTo>
                    <a:pt x="182" y="28"/>
                  </a:lnTo>
                  <a:cubicBezTo>
                    <a:pt x="209" y="28"/>
                    <a:pt x="232" y="28"/>
                    <a:pt x="259" y="28"/>
                  </a:cubicBezTo>
                  <a:cubicBezTo>
                    <a:pt x="256" y="21"/>
                    <a:pt x="249" y="1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4906080" y="3735360"/>
              <a:ext cx="22680" cy="10800"/>
            </a:xfrm>
            <a:custGeom>
              <a:avLst/>
              <a:gdLst/>
              <a:ahLst/>
              <a:cxnLst/>
              <a:rect l="l" t="t" r="r" b="b"/>
              <a:pathLst>
                <a:path w="63" h="30" extrusionOk="0">
                  <a:moveTo>
                    <a:pt x="59" y="0"/>
                  </a:moveTo>
                  <a:lnTo>
                    <a:pt x="59" y="0"/>
                  </a:lnTo>
                  <a:cubicBezTo>
                    <a:pt x="49" y="0"/>
                    <a:pt x="42" y="0"/>
                    <a:pt x="32" y="0"/>
                  </a:cubicBezTo>
                  <a:cubicBezTo>
                    <a:pt x="25" y="6"/>
                    <a:pt x="15" y="10"/>
                    <a:pt x="9" y="13"/>
                  </a:cubicBezTo>
                  <a:cubicBezTo>
                    <a:pt x="-1" y="16"/>
                    <a:pt x="-5" y="23"/>
                    <a:pt x="9" y="30"/>
                  </a:cubicBezTo>
                  <a:cubicBezTo>
                    <a:pt x="19" y="30"/>
                    <a:pt x="32" y="26"/>
                    <a:pt x="46" y="26"/>
                  </a:cubicBezTo>
                  <a:cubicBezTo>
                    <a:pt x="52" y="20"/>
                    <a:pt x="73" y="13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5461200" y="3718440"/>
              <a:ext cx="130320" cy="13320"/>
            </a:xfrm>
            <a:custGeom>
              <a:avLst/>
              <a:gdLst/>
              <a:ahLst/>
              <a:cxnLst/>
              <a:rect l="l" t="t" r="r" b="b"/>
              <a:pathLst>
                <a:path w="362" h="37" extrusionOk="0">
                  <a:moveTo>
                    <a:pt x="281" y="30"/>
                  </a:moveTo>
                  <a:lnTo>
                    <a:pt x="281" y="30"/>
                  </a:lnTo>
                  <a:lnTo>
                    <a:pt x="281" y="30"/>
                  </a:lnTo>
                  <a:cubicBezTo>
                    <a:pt x="281" y="33"/>
                    <a:pt x="281" y="37"/>
                    <a:pt x="281" y="37"/>
                  </a:cubicBezTo>
                  <a:cubicBezTo>
                    <a:pt x="305" y="37"/>
                    <a:pt x="325" y="37"/>
                    <a:pt x="349" y="37"/>
                  </a:cubicBezTo>
                  <a:cubicBezTo>
                    <a:pt x="352" y="37"/>
                    <a:pt x="356" y="37"/>
                    <a:pt x="359" y="37"/>
                  </a:cubicBezTo>
                  <a:cubicBezTo>
                    <a:pt x="359" y="30"/>
                    <a:pt x="362" y="23"/>
                    <a:pt x="362" y="16"/>
                  </a:cubicBezTo>
                  <a:cubicBezTo>
                    <a:pt x="339" y="3"/>
                    <a:pt x="309" y="10"/>
                    <a:pt x="281" y="10"/>
                  </a:cubicBezTo>
                  <a:cubicBezTo>
                    <a:pt x="278" y="10"/>
                    <a:pt x="275" y="10"/>
                    <a:pt x="268" y="10"/>
                  </a:cubicBezTo>
                  <a:cubicBezTo>
                    <a:pt x="265" y="10"/>
                    <a:pt x="261" y="10"/>
                    <a:pt x="258" y="10"/>
                  </a:cubicBezTo>
                  <a:cubicBezTo>
                    <a:pt x="231" y="10"/>
                    <a:pt x="208" y="10"/>
                    <a:pt x="181" y="10"/>
                  </a:cubicBezTo>
                  <a:cubicBezTo>
                    <a:pt x="127" y="-4"/>
                    <a:pt x="70" y="0"/>
                    <a:pt x="13" y="3"/>
                  </a:cubicBezTo>
                  <a:lnTo>
                    <a:pt x="13" y="3"/>
                  </a:lnTo>
                  <a:cubicBezTo>
                    <a:pt x="6" y="3"/>
                    <a:pt x="3" y="3"/>
                    <a:pt x="0" y="3"/>
                  </a:cubicBezTo>
                  <a:cubicBezTo>
                    <a:pt x="0" y="10"/>
                    <a:pt x="0" y="20"/>
                    <a:pt x="0" y="30"/>
                  </a:cubicBezTo>
                  <a:cubicBezTo>
                    <a:pt x="6" y="30"/>
                    <a:pt x="16" y="30"/>
                    <a:pt x="23" y="30"/>
                  </a:cubicBezTo>
                  <a:lnTo>
                    <a:pt x="23" y="30"/>
                  </a:lnTo>
                  <a:cubicBezTo>
                    <a:pt x="74" y="26"/>
                    <a:pt x="120" y="26"/>
                    <a:pt x="167" y="26"/>
                  </a:cubicBezTo>
                  <a:lnTo>
                    <a:pt x="167" y="26"/>
                  </a:lnTo>
                  <a:cubicBezTo>
                    <a:pt x="204" y="40"/>
                    <a:pt x="241" y="33"/>
                    <a:pt x="281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4879440" y="3678480"/>
              <a:ext cx="24840" cy="7200"/>
            </a:xfrm>
            <a:custGeom>
              <a:avLst/>
              <a:gdLst/>
              <a:ahLst/>
              <a:cxnLst/>
              <a:rect l="l" t="t" r="r" b="b"/>
              <a:pathLst>
                <a:path w="69" h="20" extrusionOk="0">
                  <a:moveTo>
                    <a:pt x="69" y="13"/>
                  </a:moveTo>
                  <a:lnTo>
                    <a:pt x="69" y="13"/>
                  </a:lnTo>
                  <a:cubicBezTo>
                    <a:pt x="62" y="3"/>
                    <a:pt x="52" y="3"/>
                    <a:pt x="39" y="0"/>
                  </a:cubicBezTo>
                  <a:cubicBezTo>
                    <a:pt x="32" y="0"/>
                    <a:pt x="22" y="0"/>
                    <a:pt x="16" y="0"/>
                  </a:cubicBezTo>
                  <a:cubicBezTo>
                    <a:pt x="12" y="3"/>
                    <a:pt x="5" y="6"/>
                    <a:pt x="2" y="10"/>
                  </a:cubicBez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cubicBezTo>
                    <a:pt x="2" y="10"/>
                    <a:pt x="-1" y="13"/>
                    <a:pt x="2" y="13"/>
                  </a:cubicBezTo>
                  <a:lnTo>
                    <a:pt x="2" y="10"/>
                  </a:lnTo>
                  <a:cubicBezTo>
                    <a:pt x="2" y="16"/>
                    <a:pt x="5" y="20"/>
                    <a:pt x="16" y="20"/>
                  </a:cubicBezTo>
                  <a:cubicBezTo>
                    <a:pt x="12" y="16"/>
                    <a:pt x="12" y="16"/>
                    <a:pt x="9" y="16"/>
                  </a:cubicBezTo>
                  <a:cubicBezTo>
                    <a:pt x="12" y="16"/>
                    <a:pt x="12" y="16"/>
                    <a:pt x="16" y="20"/>
                  </a:cubicBezTo>
                  <a:cubicBezTo>
                    <a:pt x="32" y="16"/>
                    <a:pt x="52" y="23"/>
                    <a:pt x="69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5186880" y="3574800"/>
              <a:ext cx="218520" cy="10800"/>
            </a:xfrm>
            <a:custGeom>
              <a:avLst/>
              <a:gdLst/>
              <a:ahLst/>
              <a:cxnLst/>
              <a:rect l="l" t="t" r="r" b="b"/>
              <a:pathLst>
                <a:path w="607" h="30" extrusionOk="0">
                  <a:moveTo>
                    <a:pt x="50" y="6"/>
                  </a:moveTo>
                  <a:lnTo>
                    <a:pt x="50" y="6"/>
                  </a:lnTo>
                  <a:lnTo>
                    <a:pt x="50" y="6"/>
                  </a:lnTo>
                  <a:cubicBezTo>
                    <a:pt x="33" y="6"/>
                    <a:pt x="17" y="6"/>
                    <a:pt x="0" y="6"/>
                  </a:cubicBezTo>
                  <a:cubicBezTo>
                    <a:pt x="7" y="13"/>
                    <a:pt x="17" y="13"/>
                    <a:pt x="27" y="16"/>
                  </a:cubicBezTo>
                  <a:cubicBezTo>
                    <a:pt x="43" y="19"/>
                    <a:pt x="64" y="26"/>
                    <a:pt x="80" y="16"/>
                  </a:cubicBezTo>
                  <a:cubicBezTo>
                    <a:pt x="87" y="16"/>
                    <a:pt x="94" y="16"/>
                    <a:pt x="100" y="16"/>
                  </a:cubicBezTo>
                  <a:cubicBezTo>
                    <a:pt x="154" y="29"/>
                    <a:pt x="214" y="23"/>
                    <a:pt x="272" y="23"/>
                  </a:cubicBezTo>
                  <a:cubicBezTo>
                    <a:pt x="382" y="23"/>
                    <a:pt x="496" y="43"/>
                    <a:pt x="607" y="16"/>
                  </a:cubicBezTo>
                  <a:cubicBezTo>
                    <a:pt x="500" y="16"/>
                    <a:pt x="393" y="6"/>
                    <a:pt x="285" y="13"/>
                  </a:cubicBezTo>
                  <a:cubicBezTo>
                    <a:pt x="278" y="13"/>
                    <a:pt x="275" y="13"/>
                    <a:pt x="272" y="13"/>
                  </a:cubicBezTo>
                  <a:cubicBezTo>
                    <a:pt x="218" y="9"/>
                    <a:pt x="168" y="-4"/>
                    <a:pt x="114" y="3"/>
                  </a:cubicBezTo>
                  <a:lnTo>
                    <a:pt x="114" y="3"/>
                  </a:lnTo>
                  <a:cubicBezTo>
                    <a:pt x="94" y="6"/>
                    <a:pt x="70" y="-7"/>
                    <a:pt x="5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4740840" y="3702600"/>
              <a:ext cx="18360" cy="9720"/>
            </a:xfrm>
            <a:custGeom>
              <a:avLst/>
              <a:gdLst/>
              <a:ahLst/>
              <a:cxnLst/>
              <a:rect l="l" t="t" r="r" b="b"/>
              <a:pathLst>
                <a:path w="51" h="27" extrusionOk="0">
                  <a:moveTo>
                    <a:pt x="51" y="17"/>
                  </a:moveTo>
                  <a:lnTo>
                    <a:pt x="51" y="17"/>
                  </a:lnTo>
                  <a:cubicBezTo>
                    <a:pt x="51" y="13"/>
                    <a:pt x="51" y="7"/>
                    <a:pt x="51" y="0"/>
                  </a:cubicBezTo>
                  <a:cubicBezTo>
                    <a:pt x="48" y="0"/>
                    <a:pt x="45" y="0"/>
                    <a:pt x="38" y="0"/>
                  </a:cubicBezTo>
                  <a:cubicBezTo>
                    <a:pt x="31" y="10"/>
                    <a:pt x="-2" y="7"/>
                    <a:pt x="1" y="27"/>
                  </a:cubicBezTo>
                  <a:cubicBezTo>
                    <a:pt x="18" y="24"/>
                    <a:pt x="35" y="20"/>
                    <a:pt x="51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5060880" y="3823560"/>
              <a:ext cx="34200" cy="5040"/>
            </a:xfrm>
            <a:custGeom>
              <a:avLst/>
              <a:gdLst/>
              <a:ahLst/>
              <a:cxnLst/>
              <a:rect l="l" t="t" r="r" b="b"/>
              <a:pathLst>
                <a:path w="95" h="14" extrusionOk="0">
                  <a:moveTo>
                    <a:pt x="0" y="6"/>
                  </a:moveTo>
                  <a:lnTo>
                    <a:pt x="0" y="6"/>
                  </a:lnTo>
                  <a:cubicBezTo>
                    <a:pt x="38" y="16"/>
                    <a:pt x="68" y="13"/>
                    <a:pt x="95" y="13"/>
                  </a:cubicBezTo>
                  <a:cubicBezTo>
                    <a:pt x="81" y="-4"/>
                    <a:pt x="54" y="6"/>
                    <a:pt x="38" y="0"/>
                  </a:cubicBezTo>
                  <a:cubicBezTo>
                    <a:pt x="31" y="3"/>
                    <a:pt x="21" y="3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5376600" y="3725280"/>
              <a:ext cx="24120" cy="5400"/>
            </a:xfrm>
            <a:custGeom>
              <a:avLst/>
              <a:gdLst/>
              <a:ahLst/>
              <a:cxnLst/>
              <a:rect l="l" t="t" r="r" b="b"/>
              <a:pathLst>
                <a:path w="67" h="15" extrusionOk="0">
                  <a:moveTo>
                    <a:pt x="67" y="11"/>
                  </a:moveTo>
                  <a:lnTo>
                    <a:pt x="67" y="11"/>
                  </a:lnTo>
                  <a:cubicBezTo>
                    <a:pt x="67" y="7"/>
                    <a:pt x="67" y="4"/>
                    <a:pt x="67" y="1"/>
                  </a:cubicBezTo>
                  <a:cubicBezTo>
                    <a:pt x="63" y="1"/>
                    <a:pt x="60" y="1"/>
                    <a:pt x="57" y="1"/>
                  </a:cubicBezTo>
                  <a:cubicBezTo>
                    <a:pt x="37" y="1"/>
                    <a:pt x="13" y="-6"/>
                    <a:pt x="0" y="11"/>
                  </a:cubicBezTo>
                  <a:cubicBezTo>
                    <a:pt x="23" y="14"/>
                    <a:pt x="43" y="18"/>
                    <a:pt x="67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4899600" y="3567960"/>
              <a:ext cx="33840" cy="7920"/>
            </a:xfrm>
            <a:custGeom>
              <a:avLst/>
              <a:gdLst/>
              <a:ahLst/>
              <a:cxnLst/>
              <a:rect l="l" t="t" r="r" b="b"/>
              <a:pathLst>
                <a:path w="94" h="22" extrusionOk="0">
                  <a:moveTo>
                    <a:pt x="13" y="5"/>
                  </a:moveTo>
                  <a:lnTo>
                    <a:pt x="13" y="5"/>
                  </a:lnTo>
                  <a:cubicBezTo>
                    <a:pt x="6" y="8"/>
                    <a:pt x="3" y="12"/>
                    <a:pt x="0" y="15"/>
                  </a:cubicBezTo>
                  <a:cubicBezTo>
                    <a:pt x="17" y="18"/>
                    <a:pt x="33" y="18"/>
                    <a:pt x="50" y="22"/>
                  </a:cubicBezTo>
                  <a:cubicBezTo>
                    <a:pt x="53" y="18"/>
                    <a:pt x="60" y="15"/>
                    <a:pt x="64" y="12"/>
                  </a:cubicBezTo>
                  <a:lnTo>
                    <a:pt x="64" y="12"/>
                  </a:lnTo>
                  <a:cubicBezTo>
                    <a:pt x="67" y="15"/>
                    <a:pt x="74" y="15"/>
                    <a:pt x="77" y="15"/>
                  </a:cubicBezTo>
                  <a:cubicBezTo>
                    <a:pt x="84" y="15"/>
                    <a:pt x="94" y="15"/>
                    <a:pt x="94" y="12"/>
                  </a:cubicBezTo>
                  <a:cubicBezTo>
                    <a:pt x="94" y="5"/>
                    <a:pt x="84" y="5"/>
                    <a:pt x="77" y="5"/>
                  </a:cubicBezTo>
                  <a:lnTo>
                    <a:pt x="77" y="5"/>
                  </a:lnTo>
                  <a:cubicBezTo>
                    <a:pt x="70" y="-2"/>
                    <a:pt x="67" y="-2"/>
                    <a:pt x="64" y="5"/>
                  </a:cubicBezTo>
                  <a:lnTo>
                    <a:pt x="64" y="5"/>
                  </a:lnTo>
                  <a:cubicBezTo>
                    <a:pt x="47" y="-5"/>
                    <a:pt x="30" y="8"/>
                    <a:pt x="13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4667760" y="3702600"/>
              <a:ext cx="18000" cy="7200"/>
            </a:xfrm>
            <a:custGeom>
              <a:avLst/>
              <a:gdLst/>
              <a:ahLst/>
              <a:cxnLst/>
              <a:rect l="l" t="t" r="r" b="b"/>
              <a:pathLst>
                <a:path w="50" h="20" extrusionOk="0">
                  <a:moveTo>
                    <a:pt x="23" y="17"/>
                  </a:moveTo>
                  <a:lnTo>
                    <a:pt x="23" y="17"/>
                  </a:lnTo>
                  <a:cubicBezTo>
                    <a:pt x="26" y="17"/>
                    <a:pt x="29" y="17"/>
                    <a:pt x="33" y="20"/>
                  </a:cubicBezTo>
                  <a:cubicBezTo>
                    <a:pt x="46" y="13"/>
                    <a:pt x="50" y="7"/>
                    <a:pt x="50" y="0"/>
                  </a:cubicBezTo>
                  <a:cubicBezTo>
                    <a:pt x="33" y="0"/>
                    <a:pt x="16" y="0"/>
                    <a:pt x="0" y="0"/>
                  </a:cubicBezTo>
                  <a:cubicBezTo>
                    <a:pt x="6" y="7"/>
                    <a:pt x="16" y="10"/>
                    <a:pt x="23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4999680" y="3552480"/>
              <a:ext cx="14760" cy="7560"/>
            </a:xfrm>
            <a:custGeom>
              <a:avLst/>
              <a:gdLst/>
              <a:ahLst/>
              <a:cxnLst/>
              <a:rect l="l" t="t" r="r" b="b"/>
              <a:pathLst>
                <a:path w="41" h="21" extrusionOk="0">
                  <a:moveTo>
                    <a:pt x="41" y="4"/>
                  </a:moveTo>
                  <a:lnTo>
                    <a:pt x="41" y="4"/>
                  </a:lnTo>
                  <a:cubicBezTo>
                    <a:pt x="27" y="7"/>
                    <a:pt x="-10" y="-16"/>
                    <a:pt x="4" y="21"/>
                  </a:cubicBezTo>
                  <a:cubicBezTo>
                    <a:pt x="14" y="21"/>
                    <a:pt x="21" y="21"/>
                    <a:pt x="31" y="21"/>
                  </a:cubicBezTo>
                  <a:cubicBezTo>
                    <a:pt x="34" y="14"/>
                    <a:pt x="37" y="7"/>
                    <a:pt x="4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4732920" y="3678480"/>
              <a:ext cx="18000" cy="6480"/>
            </a:xfrm>
            <a:custGeom>
              <a:avLst/>
              <a:gdLst/>
              <a:ahLst/>
              <a:cxnLst/>
              <a:rect l="l" t="t" r="r" b="b"/>
              <a:pathLst>
                <a:path w="50" h="18" extrusionOk="0">
                  <a:moveTo>
                    <a:pt x="50" y="10"/>
                  </a:moveTo>
                  <a:lnTo>
                    <a:pt x="50" y="10"/>
                  </a:lnTo>
                  <a:cubicBezTo>
                    <a:pt x="43" y="6"/>
                    <a:pt x="40" y="3"/>
                    <a:pt x="37" y="0"/>
                  </a:cubicBezTo>
                  <a:cubicBezTo>
                    <a:pt x="23" y="0"/>
                    <a:pt x="10" y="3"/>
                    <a:pt x="0" y="3"/>
                  </a:cubicBezTo>
                  <a:cubicBezTo>
                    <a:pt x="10" y="23"/>
                    <a:pt x="26" y="20"/>
                    <a:pt x="5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5658840" y="3695400"/>
              <a:ext cx="11160" cy="72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0"/>
                    <a:pt x="-6" y="7"/>
                    <a:pt x="4" y="17"/>
                  </a:cubicBezTo>
                  <a:cubicBezTo>
                    <a:pt x="14" y="17"/>
                    <a:pt x="21" y="17"/>
                    <a:pt x="31" y="20"/>
                  </a:cubicBezTo>
                  <a:cubicBezTo>
                    <a:pt x="31" y="13"/>
                    <a:pt x="28" y="7"/>
                    <a:pt x="28" y="0"/>
                  </a:cubicBezTo>
                  <a:cubicBezTo>
                    <a:pt x="25" y="0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4978080" y="3567240"/>
              <a:ext cx="18000" cy="6120"/>
            </a:xfrm>
            <a:custGeom>
              <a:avLst/>
              <a:gdLst/>
              <a:ahLst/>
              <a:cxnLst/>
              <a:rect l="l" t="t" r="r" b="b"/>
              <a:pathLst>
                <a:path w="50" h="17" extrusionOk="0">
                  <a:moveTo>
                    <a:pt x="37" y="17"/>
                  </a:moveTo>
                  <a:lnTo>
                    <a:pt x="37" y="17"/>
                  </a:lnTo>
                  <a:cubicBezTo>
                    <a:pt x="40" y="14"/>
                    <a:pt x="47" y="10"/>
                    <a:pt x="50" y="7"/>
                  </a:cubicBezTo>
                  <a:cubicBezTo>
                    <a:pt x="50" y="0"/>
                    <a:pt x="44" y="0"/>
                    <a:pt x="37" y="0"/>
                  </a:cubicBezTo>
                  <a:cubicBezTo>
                    <a:pt x="34" y="0"/>
                    <a:pt x="30" y="0"/>
                    <a:pt x="27" y="0"/>
                  </a:cubicBezTo>
                  <a:cubicBezTo>
                    <a:pt x="20" y="7"/>
                    <a:pt x="3" y="7"/>
                    <a:pt x="0" y="17"/>
                  </a:cubicBezTo>
                  <a:cubicBezTo>
                    <a:pt x="10" y="17"/>
                    <a:pt x="20" y="17"/>
                    <a:pt x="27" y="17"/>
                  </a:cubicBezTo>
                  <a:cubicBezTo>
                    <a:pt x="30" y="17"/>
                    <a:pt x="34" y="17"/>
                    <a:pt x="3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4957200" y="3674880"/>
              <a:ext cx="11160" cy="8280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8" y="23"/>
                  </a:moveTo>
                  <a:lnTo>
                    <a:pt x="8" y="23"/>
                  </a:lnTo>
                  <a:cubicBezTo>
                    <a:pt x="11" y="20"/>
                    <a:pt x="14" y="20"/>
                    <a:pt x="18" y="20"/>
                  </a:cubicBezTo>
                  <a:cubicBezTo>
                    <a:pt x="24" y="13"/>
                    <a:pt x="28" y="6"/>
                    <a:pt x="31" y="0"/>
                  </a:cubicBezTo>
                  <a:cubicBezTo>
                    <a:pt x="28" y="0"/>
                    <a:pt x="24" y="0"/>
                    <a:pt x="21" y="0"/>
                  </a:cubicBezTo>
                  <a:cubicBezTo>
                    <a:pt x="18" y="0"/>
                    <a:pt x="11" y="0"/>
                    <a:pt x="4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4" y="10"/>
                    <a:pt x="-6" y="16"/>
                    <a:pt x="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5304240" y="3804120"/>
              <a:ext cx="8280" cy="7200"/>
            </a:xfrm>
            <a:custGeom>
              <a:avLst/>
              <a:gdLst/>
              <a:ahLst/>
              <a:cxnLst/>
              <a:rect l="l" t="t" r="r" b="b"/>
              <a:pathLst>
                <a:path w="23" h="20" extrusionOk="0">
                  <a:moveTo>
                    <a:pt x="9" y="20"/>
                  </a:moveTo>
                  <a:lnTo>
                    <a:pt x="9" y="20"/>
                  </a:lnTo>
                  <a:cubicBezTo>
                    <a:pt x="13" y="20"/>
                    <a:pt x="20" y="20"/>
                    <a:pt x="23" y="20"/>
                  </a:cubicBezTo>
                  <a:cubicBezTo>
                    <a:pt x="23" y="13"/>
                    <a:pt x="23" y="7"/>
                    <a:pt x="23" y="3"/>
                  </a:cubicBezTo>
                  <a:cubicBezTo>
                    <a:pt x="20" y="3"/>
                    <a:pt x="13" y="0"/>
                    <a:pt x="9" y="0"/>
                  </a:cubicBezTo>
                  <a:cubicBezTo>
                    <a:pt x="-4" y="7"/>
                    <a:pt x="-4" y="13"/>
                    <a:pt x="9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5492520" y="3552840"/>
              <a:ext cx="19440" cy="3960"/>
            </a:xfrm>
            <a:custGeom>
              <a:avLst/>
              <a:gdLst/>
              <a:ahLst/>
              <a:cxnLst/>
              <a:rect l="l" t="t" r="r" b="b"/>
              <a:pathLst>
                <a:path w="54" h="11" extrusionOk="0">
                  <a:moveTo>
                    <a:pt x="3" y="10"/>
                  </a:moveTo>
                  <a:lnTo>
                    <a:pt x="3" y="10"/>
                  </a:lnTo>
                  <a:cubicBezTo>
                    <a:pt x="20" y="10"/>
                    <a:pt x="40" y="16"/>
                    <a:pt x="54" y="0"/>
                  </a:cubicBezTo>
                  <a:cubicBezTo>
                    <a:pt x="37" y="0"/>
                    <a:pt x="20" y="0"/>
                    <a:pt x="0" y="0"/>
                  </a:cubicBezTo>
                  <a:cubicBezTo>
                    <a:pt x="3" y="3"/>
                    <a:pt x="3" y="6"/>
                    <a:pt x="3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4940640" y="3792240"/>
              <a:ext cx="9720" cy="6840"/>
            </a:xfrm>
            <a:custGeom>
              <a:avLst/>
              <a:gdLst/>
              <a:ahLst/>
              <a:cxnLst/>
              <a:rect l="l" t="t" r="r" b="b"/>
              <a:pathLst>
                <a:path w="27" h="19" extrusionOk="0">
                  <a:moveTo>
                    <a:pt x="27" y="6"/>
                  </a:moveTo>
                  <a:lnTo>
                    <a:pt x="27" y="6"/>
                  </a:lnTo>
                  <a:cubicBezTo>
                    <a:pt x="27" y="6"/>
                    <a:pt x="27" y="3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ubicBezTo>
                    <a:pt x="0" y="6"/>
                    <a:pt x="0" y="13"/>
                    <a:pt x="0" y="16"/>
                  </a:cubicBezTo>
                  <a:cubicBezTo>
                    <a:pt x="17" y="26"/>
                    <a:pt x="13" y="6"/>
                    <a:pt x="2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4945320" y="3572280"/>
              <a:ext cx="8640" cy="360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11" y="0"/>
                  </a:moveTo>
                  <a:lnTo>
                    <a:pt x="11" y="0"/>
                  </a:lnTo>
                  <a:cubicBezTo>
                    <a:pt x="-3" y="0"/>
                    <a:pt x="0" y="6"/>
                    <a:pt x="4" y="10"/>
                  </a:cubicBezTo>
                  <a:cubicBezTo>
                    <a:pt x="11" y="10"/>
                    <a:pt x="17" y="10"/>
                    <a:pt x="24" y="10"/>
                  </a:cubicBezTo>
                  <a:cubicBezTo>
                    <a:pt x="21" y="3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4703760" y="3701520"/>
              <a:ext cx="9720" cy="7200"/>
            </a:xfrm>
            <a:custGeom>
              <a:avLst/>
              <a:gdLst/>
              <a:ahLst/>
              <a:cxnLst/>
              <a:rect l="l" t="t" r="r" b="b"/>
              <a:pathLst>
                <a:path w="27" h="20" extrusionOk="0">
                  <a:moveTo>
                    <a:pt x="14" y="0"/>
                  </a:moveTo>
                  <a:lnTo>
                    <a:pt x="14" y="0"/>
                  </a:lnTo>
                  <a:cubicBezTo>
                    <a:pt x="7" y="0"/>
                    <a:pt x="4" y="0"/>
                    <a:pt x="0" y="3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7" y="20"/>
                    <a:pt x="10" y="20"/>
                    <a:pt x="14" y="20"/>
                  </a:cubicBezTo>
                  <a:cubicBezTo>
                    <a:pt x="17" y="13"/>
                    <a:pt x="24" y="6"/>
                    <a:pt x="27" y="0"/>
                  </a:cubicBezTo>
                  <a:lnTo>
                    <a:pt x="27" y="0"/>
                  </a:lnTo>
                  <a:cubicBezTo>
                    <a:pt x="24" y="0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5441760" y="3722040"/>
              <a:ext cx="14400" cy="5760"/>
            </a:xfrm>
            <a:custGeom>
              <a:avLst/>
              <a:gdLst/>
              <a:ahLst/>
              <a:cxnLst/>
              <a:rect l="l" t="t" r="r" b="b"/>
              <a:pathLst>
                <a:path w="40" h="16" extrusionOk="0">
                  <a:moveTo>
                    <a:pt x="0" y="10"/>
                  </a:moveTo>
                  <a:lnTo>
                    <a:pt x="0" y="10"/>
                  </a:lnTo>
                  <a:cubicBezTo>
                    <a:pt x="3" y="10"/>
                    <a:pt x="7" y="10"/>
                    <a:pt x="10" y="10"/>
                  </a:cubicBezTo>
                  <a:lnTo>
                    <a:pt x="10" y="10"/>
                  </a:lnTo>
                  <a:cubicBezTo>
                    <a:pt x="20" y="16"/>
                    <a:pt x="27" y="16"/>
                    <a:pt x="40" y="16"/>
                  </a:cubicBezTo>
                  <a:cubicBezTo>
                    <a:pt x="40" y="13"/>
                    <a:pt x="40" y="13"/>
                    <a:pt x="40" y="10"/>
                  </a:cubicBezTo>
                  <a:cubicBezTo>
                    <a:pt x="27" y="-4"/>
                    <a:pt x="13" y="-4"/>
                    <a:pt x="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4643280" y="3539520"/>
              <a:ext cx="42480" cy="10440"/>
            </a:xfrm>
            <a:custGeom>
              <a:avLst/>
              <a:gdLst/>
              <a:ahLst/>
              <a:cxnLst/>
              <a:rect l="l" t="t" r="r" b="b"/>
              <a:pathLst>
                <a:path w="118" h="29" extrusionOk="0">
                  <a:moveTo>
                    <a:pt x="104" y="3"/>
                  </a:moveTo>
                  <a:lnTo>
                    <a:pt x="104" y="3"/>
                  </a:lnTo>
                  <a:lnTo>
                    <a:pt x="104" y="3"/>
                  </a:lnTo>
                  <a:cubicBezTo>
                    <a:pt x="71" y="0"/>
                    <a:pt x="37" y="0"/>
                    <a:pt x="0" y="0"/>
                  </a:cubicBezTo>
                  <a:cubicBezTo>
                    <a:pt x="10" y="6"/>
                    <a:pt x="17" y="13"/>
                    <a:pt x="27" y="20"/>
                  </a:cubicBezTo>
                  <a:cubicBezTo>
                    <a:pt x="30" y="20"/>
                    <a:pt x="30" y="23"/>
                    <a:pt x="34" y="23"/>
                  </a:cubicBezTo>
                  <a:cubicBezTo>
                    <a:pt x="47" y="30"/>
                    <a:pt x="61" y="30"/>
                    <a:pt x="78" y="27"/>
                  </a:cubicBezTo>
                  <a:cubicBezTo>
                    <a:pt x="88" y="27"/>
                    <a:pt x="97" y="23"/>
                    <a:pt x="104" y="13"/>
                  </a:cubicBezTo>
                  <a:lnTo>
                    <a:pt x="104" y="13"/>
                  </a:lnTo>
                  <a:cubicBezTo>
                    <a:pt x="108" y="17"/>
                    <a:pt x="111" y="17"/>
                    <a:pt x="114" y="13"/>
                  </a:cubicBezTo>
                  <a:cubicBezTo>
                    <a:pt x="114" y="10"/>
                    <a:pt x="114" y="6"/>
                    <a:pt x="118" y="3"/>
                  </a:cubicBezTo>
                  <a:cubicBezTo>
                    <a:pt x="111" y="0"/>
                    <a:pt x="108" y="0"/>
                    <a:pt x="104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4610880" y="3605760"/>
              <a:ext cx="5760" cy="3960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16" y="11"/>
                  </a:moveTo>
                  <a:lnTo>
                    <a:pt x="16" y="11"/>
                  </a:lnTo>
                  <a:cubicBezTo>
                    <a:pt x="13" y="7"/>
                    <a:pt x="16" y="0"/>
                    <a:pt x="6" y="0"/>
                  </a:cubicBezTo>
                  <a:cubicBezTo>
                    <a:pt x="3" y="0"/>
                    <a:pt x="0" y="7"/>
                    <a:pt x="0" y="11"/>
                  </a:cubicBezTo>
                  <a:cubicBezTo>
                    <a:pt x="3" y="11"/>
                    <a:pt x="10" y="11"/>
                    <a:pt x="16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4937040" y="3735360"/>
              <a:ext cx="8280" cy="2880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3" y="0"/>
                  </a:moveTo>
                  <a:lnTo>
                    <a:pt x="23" y="0"/>
                  </a:lnTo>
                  <a:cubicBezTo>
                    <a:pt x="17" y="0"/>
                    <a:pt x="7" y="0"/>
                    <a:pt x="0" y="0"/>
                  </a:cubicBezTo>
                  <a:cubicBezTo>
                    <a:pt x="7" y="10"/>
                    <a:pt x="17" y="1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5604840" y="3722040"/>
              <a:ext cx="5040" cy="4680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7" y="13"/>
                  </a:moveTo>
                  <a:lnTo>
                    <a:pt x="7" y="13"/>
                  </a:lnTo>
                  <a:cubicBezTo>
                    <a:pt x="14" y="10"/>
                    <a:pt x="14" y="6"/>
                    <a:pt x="14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3" y="6"/>
                    <a:pt x="3" y="10"/>
                    <a:pt x="7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4866840" y="3677040"/>
              <a:ext cx="5040" cy="3240"/>
            </a:xfrm>
            <a:custGeom>
              <a:avLst/>
              <a:gdLst/>
              <a:ahLst/>
              <a:cxnLst/>
              <a:rect l="l" t="t" r="r" b="b"/>
              <a:pathLst>
                <a:path w="14" h="9" extrusionOk="0">
                  <a:moveTo>
                    <a:pt x="14" y="4"/>
                  </a:moveTo>
                  <a:lnTo>
                    <a:pt x="14" y="4"/>
                  </a:lnTo>
                  <a:cubicBezTo>
                    <a:pt x="10" y="4"/>
                    <a:pt x="7" y="4"/>
                    <a:pt x="4" y="0"/>
                  </a:cubicBezTo>
                  <a:lnTo>
                    <a:pt x="0" y="4"/>
                  </a:lnTo>
                  <a:cubicBezTo>
                    <a:pt x="4" y="10"/>
                    <a:pt x="7" y="10"/>
                    <a:pt x="1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4731480" y="3710520"/>
              <a:ext cx="5040" cy="1800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7" y="5"/>
                    <a:pt x="10" y="5"/>
                    <a:pt x="14" y="5"/>
                  </a:cubicBezTo>
                  <a:cubicBezTo>
                    <a:pt x="10" y="-2"/>
                    <a:pt x="7" y="-2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4759200" y="3794400"/>
              <a:ext cx="5040" cy="2520"/>
            </a:xfrm>
            <a:custGeom>
              <a:avLst/>
              <a:gdLst/>
              <a:ahLst/>
              <a:cxnLst/>
              <a:rect l="l" t="t" r="r" b="b"/>
              <a:pathLst>
                <a:path w="14" h="7" extrusionOk="0">
                  <a:moveTo>
                    <a:pt x="14" y="0"/>
                  </a:moveTo>
                  <a:lnTo>
                    <a:pt x="14" y="0"/>
                  </a:lnTo>
                  <a:cubicBezTo>
                    <a:pt x="11" y="0"/>
                    <a:pt x="7" y="0"/>
                    <a:pt x="0" y="0"/>
                  </a:cubicBezTo>
                  <a:cubicBezTo>
                    <a:pt x="7" y="10"/>
                    <a:pt x="11" y="7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5145840" y="36324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4"/>
                  </a:moveTo>
                  <a:lnTo>
                    <a:pt x="0" y="4"/>
                  </a:lnTo>
                  <a:cubicBezTo>
                    <a:pt x="3" y="7"/>
                    <a:pt x="6" y="7"/>
                    <a:pt x="10" y="10"/>
                  </a:cubicBezTo>
                  <a:cubicBezTo>
                    <a:pt x="10" y="7"/>
                    <a:pt x="10" y="4"/>
                    <a:pt x="10" y="0"/>
                  </a:cubicBezTo>
                  <a:cubicBezTo>
                    <a:pt x="6" y="4"/>
                    <a:pt x="3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5572440" y="4260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5163120" y="4177800"/>
              <a:ext cx="121680" cy="9360"/>
            </a:xfrm>
            <a:custGeom>
              <a:avLst/>
              <a:gdLst/>
              <a:ahLst/>
              <a:cxnLst/>
              <a:rect l="l" t="t" r="r" b="b"/>
              <a:pathLst>
                <a:path w="338" h="26" extrusionOk="0">
                  <a:moveTo>
                    <a:pt x="207" y="23"/>
                  </a:moveTo>
                  <a:lnTo>
                    <a:pt x="207" y="23"/>
                  </a:lnTo>
                  <a:cubicBezTo>
                    <a:pt x="250" y="23"/>
                    <a:pt x="294" y="23"/>
                    <a:pt x="338" y="19"/>
                  </a:cubicBezTo>
                  <a:cubicBezTo>
                    <a:pt x="338" y="6"/>
                    <a:pt x="331" y="-1"/>
                    <a:pt x="311" y="3"/>
                  </a:cubicBezTo>
                  <a:cubicBezTo>
                    <a:pt x="217" y="-1"/>
                    <a:pt x="123" y="-1"/>
                    <a:pt x="26" y="3"/>
                  </a:cubicBezTo>
                  <a:cubicBezTo>
                    <a:pt x="22" y="13"/>
                    <a:pt x="-22" y="6"/>
                    <a:pt x="12" y="26"/>
                  </a:cubicBezTo>
                  <a:cubicBezTo>
                    <a:pt x="76" y="23"/>
                    <a:pt x="143" y="29"/>
                    <a:pt x="207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5302800" y="4123080"/>
              <a:ext cx="119520" cy="10080"/>
            </a:xfrm>
            <a:custGeom>
              <a:avLst/>
              <a:gdLst/>
              <a:ahLst/>
              <a:cxnLst/>
              <a:rect l="l" t="t" r="r" b="b"/>
              <a:pathLst>
                <a:path w="332" h="28" extrusionOk="0">
                  <a:moveTo>
                    <a:pt x="13" y="27"/>
                  </a:moveTo>
                  <a:lnTo>
                    <a:pt x="13" y="27"/>
                  </a:lnTo>
                  <a:cubicBezTo>
                    <a:pt x="84" y="27"/>
                    <a:pt x="151" y="27"/>
                    <a:pt x="221" y="27"/>
                  </a:cubicBezTo>
                  <a:cubicBezTo>
                    <a:pt x="258" y="27"/>
                    <a:pt x="295" y="20"/>
                    <a:pt x="332" y="0"/>
                  </a:cubicBezTo>
                  <a:cubicBezTo>
                    <a:pt x="218" y="7"/>
                    <a:pt x="107" y="13"/>
                    <a:pt x="0" y="17"/>
                  </a:cubicBezTo>
                  <a:cubicBezTo>
                    <a:pt x="0" y="27"/>
                    <a:pt x="0" y="30"/>
                    <a:pt x="13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5010480" y="4287240"/>
              <a:ext cx="84600" cy="11160"/>
            </a:xfrm>
            <a:custGeom>
              <a:avLst/>
              <a:gdLst/>
              <a:ahLst/>
              <a:cxnLst/>
              <a:rect l="l" t="t" r="r" b="b"/>
              <a:pathLst>
                <a:path w="235" h="31" extrusionOk="0">
                  <a:moveTo>
                    <a:pt x="24" y="28"/>
                  </a:moveTo>
                  <a:lnTo>
                    <a:pt x="24" y="28"/>
                  </a:lnTo>
                  <a:cubicBezTo>
                    <a:pt x="44" y="28"/>
                    <a:pt x="61" y="17"/>
                    <a:pt x="81" y="31"/>
                  </a:cubicBezTo>
                  <a:cubicBezTo>
                    <a:pt x="90" y="31"/>
                    <a:pt x="104" y="31"/>
                    <a:pt x="114" y="31"/>
                  </a:cubicBezTo>
                  <a:cubicBezTo>
                    <a:pt x="151" y="21"/>
                    <a:pt x="188" y="28"/>
                    <a:pt x="225" y="24"/>
                  </a:cubicBezTo>
                  <a:cubicBezTo>
                    <a:pt x="231" y="24"/>
                    <a:pt x="235" y="21"/>
                    <a:pt x="235" y="14"/>
                  </a:cubicBezTo>
                  <a:cubicBezTo>
                    <a:pt x="235" y="11"/>
                    <a:pt x="231" y="11"/>
                    <a:pt x="228" y="11"/>
                  </a:cubicBezTo>
                  <a:cubicBezTo>
                    <a:pt x="231" y="7"/>
                    <a:pt x="231" y="4"/>
                    <a:pt x="231" y="0"/>
                  </a:cubicBezTo>
                  <a:cubicBezTo>
                    <a:pt x="225" y="4"/>
                    <a:pt x="215" y="4"/>
                    <a:pt x="204" y="4"/>
                  </a:cubicBezTo>
                  <a:lnTo>
                    <a:pt x="204" y="4"/>
                  </a:lnTo>
                  <a:lnTo>
                    <a:pt x="204" y="4"/>
                  </a:lnTo>
                  <a:cubicBezTo>
                    <a:pt x="147" y="4"/>
                    <a:pt x="88" y="4"/>
                    <a:pt x="27" y="4"/>
                  </a:cubicBezTo>
                  <a:cubicBezTo>
                    <a:pt x="11" y="4"/>
                    <a:pt x="-3" y="4"/>
                    <a:pt x="1" y="17"/>
                  </a:cubicBezTo>
                  <a:cubicBezTo>
                    <a:pt x="4" y="28"/>
                    <a:pt x="14" y="31"/>
                    <a:pt x="24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4992480" y="4155480"/>
              <a:ext cx="57600" cy="7560"/>
            </a:xfrm>
            <a:custGeom>
              <a:avLst/>
              <a:gdLst/>
              <a:ahLst/>
              <a:cxnLst/>
              <a:rect l="l" t="t" r="r" b="b"/>
              <a:pathLst>
                <a:path w="160" h="21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01" y="-2"/>
                    <a:pt x="51" y="1"/>
                    <a:pt x="0" y="11"/>
                  </a:cubicBezTo>
                  <a:cubicBezTo>
                    <a:pt x="17" y="24"/>
                    <a:pt x="44" y="18"/>
                    <a:pt x="64" y="21"/>
                  </a:cubicBezTo>
                  <a:cubicBezTo>
                    <a:pt x="94" y="21"/>
                    <a:pt x="124" y="21"/>
                    <a:pt x="154" y="21"/>
                  </a:cubicBezTo>
                  <a:cubicBezTo>
                    <a:pt x="161" y="14"/>
                    <a:pt x="161" y="8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5055480" y="4153320"/>
              <a:ext cx="23760" cy="8640"/>
            </a:xfrm>
            <a:custGeom>
              <a:avLst/>
              <a:gdLst/>
              <a:ahLst/>
              <a:cxnLst/>
              <a:rect l="l" t="t" r="r" b="b"/>
              <a:pathLst>
                <a:path w="66" h="24" extrusionOk="0">
                  <a:moveTo>
                    <a:pt x="56" y="24"/>
                  </a:moveTo>
                  <a:lnTo>
                    <a:pt x="56" y="24"/>
                  </a:lnTo>
                  <a:cubicBezTo>
                    <a:pt x="59" y="24"/>
                    <a:pt x="63" y="24"/>
                    <a:pt x="66" y="24"/>
                  </a:cubicBezTo>
                  <a:cubicBezTo>
                    <a:pt x="66" y="17"/>
                    <a:pt x="63" y="10"/>
                    <a:pt x="53" y="4"/>
                  </a:cubicBezTo>
                  <a:cubicBezTo>
                    <a:pt x="36" y="4"/>
                    <a:pt x="19" y="0"/>
                    <a:pt x="2" y="0"/>
                  </a:cubicBezTo>
                  <a:cubicBezTo>
                    <a:pt x="-1" y="7"/>
                    <a:pt x="-4" y="17"/>
                    <a:pt x="15" y="17"/>
                  </a:cubicBezTo>
                  <a:cubicBezTo>
                    <a:pt x="29" y="17"/>
                    <a:pt x="46" y="14"/>
                    <a:pt x="56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5158800" y="4153320"/>
              <a:ext cx="20880" cy="7560"/>
            </a:xfrm>
            <a:custGeom>
              <a:avLst/>
              <a:gdLst/>
              <a:ahLst/>
              <a:cxnLst/>
              <a:rect l="l" t="t" r="r" b="b"/>
              <a:pathLst>
                <a:path w="58" h="2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10"/>
                    <a:pt x="0" y="17"/>
                  </a:cubicBezTo>
                  <a:cubicBezTo>
                    <a:pt x="14" y="24"/>
                    <a:pt x="31" y="20"/>
                    <a:pt x="47" y="20"/>
                  </a:cubicBezTo>
                  <a:cubicBezTo>
                    <a:pt x="68" y="24"/>
                    <a:pt x="51" y="14"/>
                    <a:pt x="51" y="7"/>
                  </a:cubicBezTo>
                  <a:cubicBezTo>
                    <a:pt x="34" y="10"/>
                    <a:pt x="17" y="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4833000" y="4299480"/>
              <a:ext cx="15840" cy="8640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4" y="20"/>
                  </a:moveTo>
                  <a:lnTo>
                    <a:pt x="4" y="20"/>
                  </a:lnTo>
                  <a:cubicBezTo>
                    <a:pt x="7" y="20"/>
                    <a:pt x="14" y="20"/>
                    <a:pt x="17" y="24"/>
                  </a:cubicBezTo>
                  <a:cubicBezTo>
                    <a:pt x="24" y="20"/>
                    <a:pt x="34" y="17"/>
                    <a:pt x="44" y="14"/>
                  </a:cubicBezTo>
                  <a:cubicBezTo>
                    <a:pt x="44" y="7"/>
                    <a:pt x="37" y="0"/>
                    <a:pt x="24" y="0"/>
                  </a:cubicBezTo>
                  <a:cubicBezTo>
                    <a:pt x="10" y="0"/>
                    <a:pt x="0" y="4"/>
                    <a:pt x="0" y="17"/>
                  </a:cubicBezTo>
                  <a:cubicBezTo>
                    <a:pt x="4" y="17"/>
                    <a:pt x="4" y="20"/>
                    <a:pt x="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5421240" y="4208760"/>
              <a:ext cx="10080" cy="5400"/>
            </a:xfrm>
            <a:custGeom>
              <a:avLst/>
              <a:gdLst/>
              <a:ahLst/>
              <a:cxnLst/>
              <a:rect l="l" t="t" r="r" b="b"/>
              <a:pathLst>
                <a:path w="28" h="15" extrusionOk="0">
                  <a:moveTo>
                    <a:pt x="0" y="7"/>
                  </a:moveTo>
                  <a:lnTo>
                    <a:pt x="0" y="7"/>
                  </a:lnTo>
                  <a:cubicBezTo>
                    <a:pt x="3" y="11"/>
                    <a:pt x="10" y="14"/>
                    <a:pt x="13" y="14"/>
                  </a:cubicBezTo>
                  <a:cubicBezTo>
                    <a:pt x="20" y="17"/>
                    <a:pt x="27" y="14"/>
                    <a:pt x="27" y="7"/>
                  </a:cubicBezTo>
                  <a:cubicBezTo>
                    <a:pt x="30" y="0"/>
                    <a:pt x="20" y="0"/>
                    <a:pt x="13" y="0"/>
                  </a:cubicBezTo>
                  <a:cubicBezTo>
                    <a:pt x="6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5001120" y="4212720"/>
              <a:ext cx="11880" cy="7200"/>
            </a:xfrm>
            <a:custGeom>
              <a:avLst/>
              <a:gdLst/>
              <a:ahLst/>
              <a:cxnLst/>
              <a:rect l="l" t="t" r="r" b="b"/>
              <a:pathLst>
                <a:path w="33" h="20" extrusionOk="0">
                  <a:moveTo>
                    <a:pt x="27" y="20"/>
                  </a:moveTo>
                  <a:lnTo>
                    <a:pt x="27" y="20"/>
                  </a:lnTo>
                  <a:cubicBezTo>
                    <a:pt x="47" y="3"/>
                    <a:pt x="13" y="6"/>
                    <a:pt x="13" y="0"/>
                  </a:cubicBezTo>
                  <a:cubicBezTo>
                    <a:pt x="3" y="3"/>
                    <a:pt x="0" y="10"/>
                    <a:pt x="0" y="16"/>
                  </a:cubicBezTo>
                  <a:lnTo>
                    <a:pt x="0" y="16"/>
                  </a:lnTo>
                  <a:cubicBezTo>
                    <a:pt x="3" y="20"/>
                    <a:pt x="6" y="20"/>
                    <a:pt x="10" y="20"/>
                  </a:cubicBezTo>
                  <a:cubicBezTo>
                    <a:pt x="13" y="20"/>
                    <a:pt x="13" y="20"/>
                    <a:pt x="13" y="16"/>
                  </a:cubicBezTo>
                  <a:cubicBezTo>
                    <a:pt x="17" y="16"/>
                    <a:pt x="20" y="16"/>
                    <a:pt x="2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5645880" y="4161960"/>
              <a:ext cx="19440" cy="4320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9"/>
                  </a:moveTo>
                  <a:lnTo>
                    <a:pt x="54" y="9"/>
                  </a:lnTo>
                  <a:cubicBezTo>
                    <a:pt x="47" y="6"/>
                    <a:pt x="44" y="3"/>
                    <a:pt x="40" y="0"/>
                  </a:cubicBezTo>
                  <a:cubicBezTo>
                    <a:pt x="37" y="0"/>
                    <a:pt x="34" y="0"/>
                    <a:pt x="30" y="0"/>
                  </a:cubicBezTo>
                  <a:cubicBezTo>
                    <a:pt x="20" y="3"/>
                    <a:pt x="7" y="3"/>
                    <a:pt x="0" y="9"/>
                  </a:cubicBezTo>
                  <a:cubicBezTo>
                    <a:pt x="20" y="13"/>
                    <a:pt x="37" y="13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5103360" y="4152240"/>
              <a:ext cx="8640" cy="6120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10" y="17"/>
                  </a:moveTo>
                  <a:lnTo>
                    <a:pt x="10" y="17"/>
                  </a:lnTo>
                  <a:cubicBezTo>
                    <a:pt x="24" y="17"/>
                    <a:pt x="24" y="7"/>
                    <a:pt x="24" y="0"/>
                  </a:cubicBezTo>
                  <a:cubicBezTo>
                    <a:pt x="17" y="0"/>
                    <a:pt x="10" y="0"/>
                    <a:pt x="0" y="3"/>
                  </a:cubicBezTo>
                  <a:cubicBezTo>
                    <a:pt x="0" y="7"/>
                    <a:pt x="0" y="13"/>
                    <a:pt x="1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4997520" y="4261680"/>
              <a:ext cx="8280" cy="6480"/>
            </a:xfrm>
            <a:custGeom>
              <a:avLst/>
              <a:gdLst/>
              <a:ahLst/>
              <a:cxnLst/>
              <a:rect l="l" t="t" r="r" b="b"/>
              <a:pathLst>
                <a:path w="23" h="18" extrusionOk="0">
                  <a:moveTo>
                    <a:pt x="23" y="8"/>
                  </a:moveTo>
                  <a:lnTo>
                    <a:pt x="23" y="8"/>
                  </a:lnTo>
                  <a:cubicBezTo>
                    <a:pt x="20" y="8"/>
                    <a:pt x="13" y="4"/>
                    <a:pt x="10" y="1"/>
                  </a:cubicBezTo>
                  <a:cubicBezTo>
                    <a:pt x="6" y="-2"/>
                    <a:pt x="3" y="1"/>
                    <a:pt x="0" y="1"/>
                  </a:cubicBezTo>
                  <a:cubicBezTo>
                    <a:pt x="0" y="8"/>
                    <a:pt x="0" y="14"/>
                    <a:pt x="13" y="18"/>
                  </a:cubicBezTo>
                  <a:cubicBezTo>
                    <a:pt x="16" y="18"/>
                    <a:pt x="20" y="18"/>
                    <a:pt x="23" y="18"/>
                  </a:cubicBezTo>
                  <a:cubicBezTo>
                    <a:pt x="23" y="14"/>
                    <a:pt x="23" y="11"/>
                    <a:pt x="2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4866840" y="4142520"/>
              <a:ext cx="14400" cy="3240"/>
            </a:xfrm>
            <a:custGeom>
              <a:avLst/>
              <a:gdLst/>
              <a:ahLst/>
              <a:cxnLst/>
              <a:rect l="l" t="t" r="r" b="b"/>
              <a:pathLst>
                <a:path w="40" h="9" extrusionOk="0">
                  <a:moveTo>
                    <a:pt x="40" y="0"/>
                  </a:moveTo>
                  <a:lnTo>
                    <a:pt x="40" y="0"/>
                  </a:lnTo>
                  <a:cubicBezTo>
                    <a:pt x="27" y="0"/>
                    <a:pt x="14" y="0"/>
                    <a:pt x="0" y="0"/>
                  </a:cubicBezTo>
                  <a:cubicBezTo>
                    <a:pt x="14" y="10"/>
                    <a:pt x="27" y="13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5483880" y="4205160"/>
              <a:ext cx="13320" cy="360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37" y="0"/>
                  </a:moveTo>
                  <a:lnTo>
                    <a:pt x="37" y="0"/>
                  </a:lnTo>
                  <a:cubicBezTo>
                    <a:pt x="27" y="0"/>
                    <a:pt x="14" y="0"/>
                    <a:pt x="0" y="4"/>
                  </a:cubicBezTo>
                  <a:cubicBezTo>
                    <a:pt x="7" y="10"/>
                    <a:pt x="17" y="10"/>
                    <a:pt x="24" y="10"/>
                  </a:cubicBezTo>
                  <a:cubicBezTo>
                    <a:pt x="31" y="7"/>
                    <a:pt x="34" y="4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4940640" y="4138920"/>
              <a:ext cx="9720" cy="4680"/>
            </a:xfrm>
            <a:custGeom>
              <a:avLst/>
              <a:gdLst/>
              <a:ahLst/>
              <a:cxnLst/>
              <a:rect l="l" t="t" r="r" b="b"/>
              <a:pathLst>
                <a:path w="27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6"/>
                    <a:pt x="0" y="10"/>
                  </a:cubicBezTo>
                  <a:cubicBezTo>
                    <a:pt x="3" y="10"/>
                    <a:pt x="10" y="10"/>
                    <a:pt x="13" y="13"/>
                  </a:cubicBezTo>
                  <a:cubicBezTo>
                    <a:pt x="17" y="6"/>
                    <a:pt x="24" y="3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5161320" y="4281480"/>
              <a:ext cx="7560" cy="2880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0" y="7"/>
                  </a:moveTo>
                  <a:lnTo>
                    <a:pt x="0" y="7"/>
                  </a:lnTo>
                  <a:cubicBezTo>
                    <a:pt x="10" y="10"/>
                    <a:pt x="17" y="7"/>
                    <a:pt x="21" y="0"/>
                  </a:cubicBezTo>
                  <a:cubicBezTo>
                    <a:pt x="14" y="0"/>
                    <a:pt x="10" y="0"/>
                    <a:pt x="7" y="0"/>
                  </a:cubicBezTo>
                  <a:cubicBezTo>
                    <a:pt x="3" y="0"/>
                    <a:pt x="0" y="7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5418720" y="4137480"/>
              <a:ext cx="90000" cy="8640"/>
            </a:xfrm>
            <a:custGeom>
              <a:avLst/>
              <a:gdLst/>
              <a:ahLst/>
              <a:cxnLst/>
              <a:rect l="l" t="t" r="r" b="b"/>
              <a:pathLst>
                <a:path w="250" h="24" extrusionOk="0">
                  <a:moveTo>
                    <a:pt x="104" y="7"/>
                  </a:moveTo>
                  <a:lnTo>
                    <a:pt x="104" y="7"/>
                  </a:lnTo>
                  <a:cubicBezTo>
                    <a:pt x="91" y="4"/>
                    <a:pt x="77" y="4"/>
                    <a:pt x="64" y="7"/>
                  </a:cubicBezTo>
                  <a:cubicBezTo>
                    <a:pt x="54" y="7"/>
                    <a:pt x="41" y="7"/>
                    <a:pt x="27" y="4"/>
                  </a:cubicBezTo>
                  <a:cubicBezTo>
                    <a:pt x="17" y="10"/>
                    <a:pt x="10" y="17"/>
                    <a:pt x="0" y="24"/>
                  </a:cubicBezTo>
                  <a:cubicBezTo>
                    <a:pt x="24" y="20"/>
                    <a:pt x="44" y="20"/>
                    <a:pt x="64" y="20"/>
                  </a:cubicBezTo>
                  <a:lnTo>
                    <a:pt x="64" y="20"/>
                  </a:lnTo>
                  <a:cubicBezTo>
                    <a:pt x="81" y="27"/>
                    <a:pt x="91" y="17"/>
                    <a:pt x="101" y="17"/>
                  </a:cubicBezTo>
                  <a:lnTo>
                    <a:pt x="101" y="17"/>
                  </a:lnTo>
                  <a:cubicBezTo>
                    <a:pt x="131" y="27"/>
                    <a:pt x="165" y="24"/>
                    <a:pt x="195" y="20"/>
                  </a:cubicBezTo>
                  <a:cubicBezTo>
                    <a:pt x="208" y="17"/>
                    <a:pt x="218" y="17"/>
                    <a:pt x="232" y="20"/>
                  </a:cubicBezTo>
                  <a:cubicBezTo>
                    <a:pt x="238" y="20"/>
                    <a:pt x="242" y="24"/>
                    <a:pt x="245" y="24"/>
                  </a:cubicBezTo>
                  <a:cubicBezTo>
                    <a:pt x="252" y="17"/>
                    <a:pt x="252" y="10"/>
                    <a:pt x="245" y="7"/>
                  </a:cubicBezTo>
                  <a:cubicBezTo>
                    <a:pt x="242" y="4"/>
                    <a:pt x="238" y="4"/>
                    <a:pt x="235" y="4"/>
                  </a:cubicBezTo>
                  <a:cubicBezTo>
                    <a:pt x="222" y="0"/>
                    <a:pt x="208" y="-3"/>
                    <a:pt x="195" y="4"/>
                  </a:cubicBezTo>
                  <a:cubicBezTo>
                    <a:pt x="171" y="7"/>
                    <a:pt x="151" y="-6"/>
                    <a:pt x="131" y="4"/>
                  </a:cubicBezTo>
                  <a:lnTo>
                    <a:pt x="131" y="4"/>
                  </a:lnTo>
                  <a:lnTo>
                    <a:pt x="131" y="4"/>
                  </a:lnTo>
                  <a:cubicBezTo>
                    <a:pt x="121" y="0"/>
                    <a:pt x="114" y="4"/>
                    <a:pt x="10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5470920" y="4251240"/>
              <a:ext cx="3960" cy="4680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3" y="13"/>
                  </a:moveTo>
                  <a:lnTo>
                    <a:pt x="3" y="13"/>
                  </a:lnTo>
                  <a:cubicBezTo>
                    <a:pt x="13" y="13"/>
                    <a:pt x="10" y="7"/>
                    <a:pt x="10" y="0"/>
                  </a:cubicBezTo>
                  <a:cubicBezTo>
                    <a:pt x="6" y="0"/>
                    <a:pt x="3" y="0"/>
                    <a:pt x="0" y="3"/>
                  </a:cubicBezTo>
                  <a:cubicBezTo>
                    <a:pt x="0" y="7"/>
                    <a:pt x="3" y="13"/>
                    <a:pt x="3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5702760" y="4095360"/>
              <a:ext cx="3600" cy="3240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10" y="0"/>
                  </a:moveTo>
                  <a:lnTo>
                    <a:pt x="10" y="0"/>
                  </a:lnTo>
                  <a:cubicBezTo>
                    <a:pt x="7" y="0"/>
                    <a:pt x="3" y="0"/>
                    <a:pt x="0" y="3"/>
                  </a:cubicBezTo>
                  <a:cubicBezTo>
                    <a:pt x="7" y="13"/>
                    <a:pt x="10" y="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4656600" y="553212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4605480" y="5529960"/>
              <a:ext cx="279720" cy="21600"/>
            </a:xfrm>
            <a:custGeom>
              <a:avLst/>
              <a:gdLst/>
              <a:ahLst/>
              <a:cxnLst/>
              <a:rect l="l" t="t" r="r" b="b"/>
              <a:pathLst>
                <a:path w="777" h="60" extrusionOk="0">
                  <a:moveTo>
                    <a:pt x="55" y="36"/>
                  </a:moveTo>
                  <a:lnTo>
                    <a:pt x="55" y="36"/>
                  </a:lnTo>
                  <a:cubicBezTo>
                    <a:pt x="45" y="36"/>
                    <a:pt x="38" y="36"/>
                    <a:pt x="28" y="36"/>
                  </a:cubicBezTo>
                  <a:cubicBezTo>
                    <a:pt x="25" y="33"/>
                    <a:pt x="21" y="33"/>
                    <a:pt x="21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40"/>
                    <a:pt x="-2" y="43"/>
                    <a:pt x="1" y="53"/>
                  </a:cubicBezTo>
                  <a:cubicBezTo>
                    <a:pt x="11" y="63"/>
                    <a:pt x="25" y="56"/>
                    <a:pt x="38" y="60"/>
                  </a:cubicBezTo>
                  <a:cubicBezTo>
                    <a:pt x="68" y="56"/>
                    <a:pt x="102" y="63"/>
                    <a:pt x="132" y="56"/>
                  </a:cubicBezTo>
                  <a:cubicBezTo>
                    <a:pt x="162" y="53"/>
                    <a:pt x="196" y="60"/>
                    <a:pt x="223" y="46"/>
                  </a:cubicBezTo>
                  <a:lnTo>
                    <a:pt x="223" y="46"/>
                  </a:lnTo>
                  <a:cubicBezTo>
                    <a:pt x="250" y="46"/>
                    <a:pt x="273" y="46"/>
                    <a:pt x="300" y="43"/>
                  </a:cubicBezTo>
                  <a:lnTo>
                    <a:pt x="300" y="43"/>
                  </a:lnTo>
                  <a:lnTo>
                    <a:pt x="300" y="43"/>
                  </a:lnTo>
                  <a:cubicBezTo>
                    <a:pt x="317" y="50"/>
                    <a:pt x="327" y="40"/>
                    <a:pt x="337" y="36"/>
                  </a:cubicBezTo>
                  <a:lnTo>
                    <a:pt x="337" y="36"/>
                  </a:lnTo>
                  <a:cubicBezTo>
                    <a:pt x="380" y="50"/>
                    <a:pt x="427" y="43"/>
                    <a:pt x="471" y="36"/>
                  </a:cubicBezTo>
                  <a:lnTo>
                    <a:pt x="471" y="36"/>
                  </a:lnTo>
                  <a:cubicBezTo>
                    <a:pt x="478" y="36"/>
                    <a:pt x="484" y="36"/>
                    <a:pt x="495" y="36"/>
                  </a:cubicBezTo>
                  <a:lnTo>
                    <a:pt x="495" y="36"/>
                  </a:lnTo>
                  <a:cubicBezTo>
                    <a:pt x="572" y="40"/>
                    <a:pt x="649" y="36"/>
                    <a:pt x="726" y="26"/>
                  </a:cubicBezTo>
                  <a:lnTo>
                    <a:pt x="726" y="26"/>
                  </a:lnTo>
                  <a:lnTo>
                    <a:pt x="726" y="26"/>
                  </a:lnTo>
                  <a:cubicBezTo>
                    <a:pt x="743" y="23"/>
                    <a:pt x="760" y="16"/>
                    <a:pt x="777" y="9"/>
                  </a:cubicBezTo>
                  <a:cubicBezTo>
                    <a:pt x="756" y="-7"/>
                    <a:pt x="740" y="3"/>
                    <a:pt x="723" y="9"/>
                  </a:cubicBezTo>
                  <a:cubicBezTo>
                    <a:pt x="720" y="9"/>
                    <a:pt x="716" y="9"/>
                    <a:pt x="713" y="9"/>
                  </a:cubicBezTo>
                  <a:lnTo>
                    <a:pt x="713" y="9"/>
                  </a:lnTo>
                  <a:lnTo>
                    <a:pt x="713" y="9"/>
                  </a:lnTo>
                  <a:cubicBezTo>
                    <a:pt x="679" y="13"/>
                    <a:pt x="642" y="3"/>
                    <a:pt x="609" y="16"/>
                  </a:cubicBezTo>
                  <a:cubicBezTo>
                    <a:pt x="572" y="16"/>
                    <a:pt x="531" y="19"/>
                    <a:pt x="495" y="19"/>
                  </a:cubicBezTo>
                  <a:cubicBezTo>
                    <a:pt x="478" y="19"/>
                    <a:pt x="464" y="16"/>
                    <a:pt x="451" y="26"/>
                  </a:cubicBezTo>
                  <a:lnTo>
                    <a:pt x="451" y="26"/>
                  </a:lnTo>
                  <a:cubicBezTo>
                    <a:pt x="441" y="26"/>
                    <a:pt x="427" y="26"/>
                    <a:pt x="414" y="26"/>
                  </a:cubicBezTo>
                  <a:cubicBezTo>
                    <a:pt x="391" y="29"/>
                    <a:pt x="364" y="19"/>
                    <a:pt x="337" y="29"/>
                  </a:cubicBezTo>
                  <a:lnTo>
                    <a:pt x="337" y="29"/>
                  </a:lnTo>
                  <a:lnTo>
                    <a:pt x="337" y="29"/>
                  </a:lnTo>
                  <a:cubicBezTo>
                    <a:pt x="327" y="26"/>
                    <a:pt x="313" y="23"/>
                    <a:pt x="300" y="26"/>
                  </a:cubicBezTo>
                  <a:cubicBezTo>
                    <a:pt x="273" y="29"/>
                    <a:pt x="246" y="29"/>
                    <a:pt x="223" y="26"/>
                  </a:cubicBezTo>
                  <a:cubicBezTo>
                    <a:pt x="219" y="26"/>
                    <a:pt x="216" y="29"/>
                    <a:pt x="213" y="26"/>
                  </a:cubicBezTo>
                  <a:cubicBezTo>
                    <a:pt x="206" y="29"/>
                    <a:pt x="206" y="29"/>
                    <a:pt x="206" y="33"/>
                  </a:cubicBezTo>
                  <a:cubicBezTo>
                    <a:pt x="199" y="29"/>
                    <a:pt x="189" y="33"/>
                    <a:pt x="183" y="26"/>
                  </a:cubicBezTo>
                  <a:cubicBezTo>
                    <a:pt x="179" y="26"/>
                    <a:pt x="176" y="26"/>
                    <a:pt x="173" y="26"/>
                  </a:cubicBezTo>
                  <a:cubicBezTo>
                    <a:pt x="149" y="36"/>
                    <a:pt x="119" y="23"/>
                    <a:pt x="92" y="36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85" y="43"/>
                    <a:pt x="75" y="40"/>
                    <a:pt x="65" y="36"/>
                  </a:cubicBezTo>
                  <a:lnTo>
                    <a:pt x="65" y="36"/>
                  </a:lnTo>
                  <a:cubicBezTo>
                    <a:pt x="65" y="33"/>
                    <a:pt x="62" y="33"/>
                    <a:pt x="58" y="33"/>
                  </a:cubicBezTo>
                  <a:cubicBezTo>
                    <a:pt x="55" y="33"/>
                    <a:pt x="55" y="36"/>
                    <a:pt x="55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4708800" y="5570280"/>
              <a:ext cx="335520" cy="21600"/>
            </a:xfrm>
            <a:custGeom>
              <a:avLst/>
              <a:gdLst/>
              <a:ahLst/>
              <a:cxnLst/>
              <a:rect l="l" t="t" r="r" b="b"/>
              <a:pathLst>
                <a:path w="932" h="60" extrusionOk="0">
                  <a:moveTo>
                    <a:pt x="490" y="25"/>
                  </a:moveTo>
                  <a:lnTo>
                    <a:pt x="490" y="25"/>
                  </a:lnTo>
                  <a:cubicBezTo>
                    <a:pt x="449" y="25"/>
                    <a:pt x="412" y="25"/>
                    <a:pt x="375" y="25"/>
                  </a:cubicBezTo>
                  <a:cubicBezTo>
                    <a:pt x="322" y="25"/>
                    <a:pt x="271" y="25"/>
                    <a:pt x="218" y="25"/>
                  </a:cubicBezTo>
                  <a:cubicBezTo>
                    <a:pt x="204" y="25"/>
                    <a:pt x="191" y="32"/>
                    <a:pt x="181" y="35"/>
                  </a:cubicBezTo>
                  <a:lnTo>
                    <a:pt x="181" y="35"/>
                  </a:lnTo>
                  <a:cubicBezTo>
                    <a:pt x="164" y="32"/>
                    <a:pt x="147" y="32"/>
                    <a:pt x="130" y="35"/>
                  </a:cubicBezTo>
                  <a:cubicBezTo>
                    <a:pt x="97" y="32"/>
                    <a:pt x="67" y="35"/>
                    <a:pt x="40" y="42"/>
                  </a:cubicBezTo>
                  <a:lnTo>
                    <a:pt x="40" y="42"/>
                  </a:lnTo>
                  <a:cubicBezTo>
                    <a:pt x="26" y="42"/>
                    <a:pt x="13" y="42"/>
                    <a:pt x="0" y="42"/>
                  </a:cubicBezTo>
                  <a:cubicBezTo>
                    <a:pt x="0" y="49"/>
                    <a:pt x="0" y="55"/>
                    <a:pt x="0" y="59"/>
                  </a:cubicBezTo>
                  <a:cubicBezTo>
                    <a:pt x="16" y="62"/>
                    <a:pt x="26" y="55"/>
                    <a:pt x="40" y="52"/>
                  </a:cubicBezTo>
                  <a:lnTo>
                    <a:pt x="40" y="52"/>
                  </a:lnTo>
                  <a:cubicBezTo>
                    <a:pt x="100" y="52"/>
                    <a:pt x="161" y="52"/>
                    <a:pt x="225" y="52"/>
                  </a:cubicBezTo>
                  <a:cubicBezTo>
                    <a:pt x="235" y="52"/>
                    <a:pt x="248" y="52"/>
                    <a:pt x="258" y="45"/>
                  </a:cubicBezTo>
                  <a:lnTo>
                    <a:pt x="258" y="45"/>
                  </a:lnTo>
                  <a:cubicBezTo>
                    <a:pt x="261" y="42"/>
                    <a:pt x="268" y="42"/>
                    <a:pt x="271" y="42"/>
                  </a:cubicBezTo>
                  <a:lnTo>
                    <a:pt x="271" y="42"/>
                  </a:lnTo>
                  <a:cubicBezTo>
                    <a:pt x="282" y="42"/>
                    <a:pt x="288" y="42"/>
                    <a:pt x="298" y="45"/>
                  </a:cubicBezTo>
                  <a:cubicBezTo>
                    <a:pt x="322" y="42"/>
                    <a:pt x="349" y="42"/>
                    <a:pt x="375" y="42"/>
                  </a:cubicBezTo>
                  <a:lnTo>
                    <a:pt x="375" y="42"/>
                  </a:lnTo>
                  <a:cubicBezTo>
                    <a:pt x="412" y="42"/>
                    <a:pt x="453" y="49"/>
                    <a:pt x="490" y="32"/>
                  </a:cubicBezTo>
                  <a:lnTo>
                    <a:pt x="490" y="32"/>
                  </a:lnTo>
                  <a:cubicBezTo>
                    <a:pt x="500" y="35"/>
                    <a:pt x="506" y="38"/>
                    <a:pt x="516" y="35"/>
                  </a:cubicBezTo>
                  <a:lnTo>
                    <a:pt x="516" y="35"/>
                  </a:lnTo>
                  <a:cubicBezTo>
                    <a:pt x="573" y="45"/>
                    <a:pt x="631" y="35"/>
                    <a:pt x="688" y="35"/>
                  </a:cubicBezTo>
                  <a:cubicBezTo>
                    <a:pt x="721" y="35"/>
                    <a:pt x="755" y="38"/>
                    <a:pt x="788" y="25"/>
                  </a:cubicBezTo>
                  <a:cubicBezTo>
                    <a:pt x="835" y="28"/>
                    <a:pt x="879" y="21"/>
                    <a:pt x="932" y="1"/>
                  </a:cubicBezTo>
                  <a:cubicBezTo>
                    <a:pt x="869" y="-5"/>
                    <a:pt x="822" y="15"/>
                    <a:pt x="775" y="5"/>
                  </a:cubicBezTo>
                  <a:cubicBezTo>
                    <a:pt x="768" y="8"/>
                    <a:pt x="765" y="11"/>
                    <a:pt x="761" y="15"/>
                  </a:cubicBezTo>
                  <a:lnTo>
                    <a:pt x="761" y="15"/>
                  </a:lnTo>
                  <a:lnTo>
                    <a:pt x="761" y="15"/>
                  </a:lnTo>
                  <a:cubicBezTo>
                    <a:pt x="755" y="15"/>
                    <a:pt x="751" y="15"/>
                    <a:pt x="748" y="18"/>
                  </a:cubicBezTo>
                  <a:lnTo>
                    <a:pt x="748" y="18"/>
                  </a:lnTo>
                  <a:cubicBezTo>
                    <a:pt x="745" y="18"/>
                    <a:pt x="738" y="18"/>
                    <a:pt x="735" y="15"/>
                  </a:cubicBezTo>
                  <a:lnTo>
                    <a:pt x="735" y="15"/>
                  </a:lnTo>
                  <a:cubicBezTo>
                    <a:pt x="714" y="11"/>
                    <a:pt x="691" y="15"/>
                    <a:pt x="671" y="18"/>
                  </a:cubicBezTo>
                  <a:cubicBezTo>
                    <a:pt x="611" y="18"/>
                    <a:pt x="550" y="8"/>
                    <a:pt x="490" y="25"/>
                  </a:cubicBezTo>
                  <a:cubicBezTo>
                    <a:pt x="490" y="25"/>
                    <a:pt x="493" y="25"/>
                    <a:pt x="493" y="28"/>
                  </a:cubicBezTo>
                  <a:lnTo>
                    <a:pt x="493" y="28"/>
                  </a:lnTo>
                  <a:lnTo>
                    <a:pt x="490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5383440" y="4778280"/>
              <a:ext cx="167040" cy="18000"/>
            </a:xfrm>
            <a:custGeom>
              <a:avLst/>
              <a:gdLst/>
              <a:ahLst/>
              <a:cxnLst/>
              <a:rect l="l" t="t" r="r" b="b"/>
              <a:pathLst>
                <a:path w="464" h="50" extrusionOk="0">
                  <a:moveTo>
                    <a:pt x="434" y="40"/>
                  </a:moveTo>
                  <a:lnTo>
                    <a:pt x="434" y="40"/>
                  </a:lnTo>
                  <a:cubicBezTo>
                    <a:pt x="451" y="40"/>
                    <a:pt x="457" y="36"/>
                    <a:pt x="464" y="26"/>
                  </a:cubicBezTo>
                  <a:cubicBezTo>
                    <a:pt x="464" y="23"/>
                    <a:pt x="464" y="16"/>
                    <a:pt x="461" y="13"/>
                  </a:cubicBezTo>
                  <a:cubicBezTo>
                    <a:pt x="457" y="10"/>
                    <a:pt x="454" y="6"/>
                    <a:pt x="447" y="6"/>
                  </a:cubicBezTo>
                  <a:cubicBezTo>
                    <a:pt x="440" y="3"/>
                    <a:pt x="434" y="3"/>
                    <a:pt x="424" y="3"/>
                  </a:cubicBezTo>
                  <a:cubicBezTo>
                    <a:pt x="420" y="3"/>
                    <a:pt x="417" y="13"/>
                    <a:pt x="407" y="6"/>
                  </a:cubicBezTo>
                  <a:cubicBezTo>
                    <a:pt x="407" y="6"/>
                    <a:pt x="404" y="6"/>
                    <a:pt x="400" y="6"/>
                  </a:cubicBezTo>
                  <a:cubicBezTo>
                    <a:pt x="397" y="6"/>
                    <a:pt x="393" y="6"/>
                    <a:pt x="387" y="6"/>
                  </a:cubicBezTo>
                  <a:cubicBezTo>
                    <a:pt x="387" y="6"/>
                    <a:pt x="383" y="6"/>
                    <a:pt x="383" y="10"/>
                  </a:cubicBezTo>
                  <a:cubicBezTo>
                    <a:pt x="380" y="6"/>
                    <a:pt x="377" y="6"/>
                    <a:pt x="373" y="6"/>
                  </a:cubicBezTo>
                  <a:cubicBezTo>
                    <a:pt x="370" y="6"/>
                    <a:pt x="363" y="6"/>
                    <a:pt x="360" y="6"/>
                  </a:cubicBezTo>
                  <a:cubicBezTo>
                    <a:pt x="353" y="3"/>
                    <a:pt x="347" y="3"/>
                    <a:pt x="340" y="3"/>
                  </a:cubicBezTo>
                  <a:cubicBezTo>
                    <a:pt x="333" y="3"/>
                    <a:pt x="330" y="6"/>
                    <a:pt x="326" y="6"/>
                  </a:cubicBezTo>
                  <a:cubicBezTo>
                    <a:pt x="316" y="16"/>
                    <a:pt x="320" y="3"/>
                    <a:pt x="313" y="3"/>
                  </a:cubicBezTo>
                  <a:cubicBezTo>
                    <a:pt x="303" y="0"/>
                    <a:pt x="290" y="0"/>
                    <a:pt x="279" y="0"/>
                  </a:cubicBezTo>
                  <a:cubicBezTo>
                    <a:pt x="273" y="0"/>
                    <a:pt x="263" y="0"/>
                    <a:pt x="256" y="3"/>
                  </a:cubicBezTo>
                  <a:cubicBezTo>
                    <a:pt x="249" y="3"/>
                    <a:pt x="246" y="6"/>
                    <a:pt x="243" y="10"/>
                  </a:cubicBezTo>
                  <a:lnTo>
                    <a:pt x="243" y="10"/>
                  </a:lnTo>
                  <a:cubicBezTo>
                    <a:pt x="212" y="20"/>
                    <a:pt x="182" y="10"/>
                    <a:pt x="152" y="13"/>
                  </a:cubicBezTo>
                  <a:cubicBezTo>
                    <a:pt x="145" y="16"/>
                    <a:pt x="132" y="16"/>
                    <a:pt x="122" y="20"/>
                  </a:cubicBezTo>
                  <a:cubicBezTo>
                    <a:pt x="95" y="20"/>
                    <a:pt x="65" y="20"/>
                    <a:pt x="38" y="20"/>
                  </a:cubicBezTo>
                  <a:cubicBezTo>
                    <a:pt x="34" y="23"/>
                    <a:pt x="34" y="23"/>
                    <a:pt x="34" y="26"/>
                  </a:cubicBezTo>
                  <a:lnTo>
                    <a:pt x="34" y="26"/>
                  </a:lnTo>
                  <a:cubicBezTo>
                    <a:pt x="31" y="26"/>
                    <a:pt x="24" y="26"/>
                    <a:pt x="21" y="26"/>
                  </a:cubicBezTo>
                  <a:lnTo>
                    <a:pt x="21" y="30"/>
                  </a:lnTo>
                  <a:lnTo>
                    <a:pt x="21" y="26"/>
                  </a:lnTo>
                  <a:cubicBezTo>
                    <a:pt x="14" y="26"/>
                    <a:pt x="4" y="26"/>
                    <a:pt x="1" y="33"/>
                  </a:cubicBezTo>
                  <a:cubicBezTo>
                    <a:pt x="-3" y="40"/>
                    <a:pt x="8" y="43"/>
                    <a:pt x="18" y="46"/>
                  </a:cubicBezTo>
                  <a:cubicBezTo>
                    <a:pt x="34" y="46"/>
                    <a:pt x="51" y="33"/>
                    <a:pt x="71" y="40"/>
                  </a:cubicBezTo>
                  <a:lnTo>
                    <a:pt x="71" y="40"/>
                  </a:lnTo>
                  <a:cubicBezTo>
                    <a:pt x="78" y="46"/>
                    <a:pt x="81" y="46"/>
                    <a:pt x="88" y="40"/>
                  </a:cubicBezTo>
                  <a:cubicBezTo>
                    <a:pt x="88" y="40"/>
                    <a:pt x="91" y="36"/>
                    <a:pt x="95" y="36"/>
                  </a:cubicBezTo>
                  <a:cubicBezTo>
                    <a:pt x="98" y="50"/>
                    <a:pt x="108" y="53"/>
                    <a:pt x="125" y="46"/>
                  </a:cubicBezTo>
                  <a:cubicBezTo>
                    <a:pt x="128" y="43"/>
                    <a:pt x="132" y="43"/>
                    <a:pt x="135" y="43"/>
                  </a:cubicBezTo>
                  <a:cubicBezTo>
                    <a:pt x="142" y="43"/>
                    <a:pt x="145" y="40"/>
                    <a:pt x="152" y="46"/>
                  </a:cubicBezTo>
                  <a:cubicBezTo>
                    <a:pt x="158" y="46"/>
                    <a:pt x="169" y="46"/>
                    <a:pt x="175" y="46"/>
                  </a:cubicBezTo>
                  <a:cubicBezTo>
                    <a:pt x="186" y="40"/>
                    <a:pt x="196" y="40"/>
                    <a:pt x="206" y="43"/>
                  </a:cubicBezTo>
                  <a:cubicBezTo>
                    <a:pt x="206" y="43"/>
                    <a:pt x="209" y="43"/>
                    <a:pt x="212" y="43"/>
                  </a:cubicBezTo>
                  <a:cubicBezTo>
                    <a:pt x="222" y="40"/>
                    <a:pt x="232" y="40"/>
                    <a:pt x="243" y="43"/>
                  </a:cubicBezTo>
                  <a:cubicBezTo>
                    <a:pt x="249" y="46"/>
                    <a:pt x="259" y="46"/>
                    <a:pt x="266" y="46"/>
                  </a:cubicBezTo>
                  <a:cubicBezTo>
                    <a:pt x="269" y="43"/>
                    <a:pt x="269" y="43"/>
                    <a:pt x="269" y="43"/>
                  </a:cubicBezTo>
                  <a:lnTo>
                    <a:pt x="269" y="40"/>
                  </a:lnTo>
                  <a:lnTo>
                    <a:pt x="269" y="40"/>
                  </a:lnTo>
                  <a:cubicBezTo>
                    <a:pt x="273" y="40"/>
                    <a:pt x="276" y="40"/>
                    <a:pt x="279" y="40"/>
                  </a:cubicBezTo>
                  <a:cubicBezTo>
                    <a:pt x="283" y="40"/>
                    <a:pt x="290" y="36"/>
                    <a:pt x="293" y="36"/>
                  </a:cubicBezTo>
                  <a:lnTo>
                    <a:pt x="293" y="36"/>
                  </a:lnTo>
                  <a:cubicBezTo>
                    <a:pt x="340" y="43"/>
                    <a:pt x="387" y="40"/>
                    <a:pt x="434" y="40"/>
                  </a:cubicBezTo>
                  <a:moveTo>
                    <a:pt x="263" y="33"/>
                  </a:moveTo>
                  <a:lnTo>
                    <a:pt x="263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4783680" y="4787640"/>
              <a:ext cx="359640" cy="34200"/>
            </a:xfrm>
            <a:custGeom>
              <a:avLst/>
              <a:gdLst/>
              <a:ahLst/>
              <a:cxnLst/>
              <a:rect l="l" t="t" r="r" b="b"/>
              <a:pathLst>
                <a:path w="999" h="95" extrusionOk="0">
                  <a:moveTo>
                    <a:pt x="335" y="51"/>
                  </a:moveTo>
                  <a:lnTo>
                    <a:pt x="335" y="51"/>
                  </a:lnTo>
                  <a:cubicBezTo>
                    <a:pt x="332" y="54"/>
                    <a:pt x="328" y="54"/>
                    <a:pt x="325" y="54"/>
                  </a:cubicBezTo>
                  <a:cubicBezTo>
                    <a:pt x="278" y="41"/>
                    <a:pt x="238" y="67"/>
                    <a:pt x="194" y="67"/>
                  </a:cubicBezTo>
                  <a:cubicBezTo>
                    <a:pt x="191" y="64"/>
                    <a:pt x="191" y="64"/>
                    <a:pt x="188" y="61"/>
                  </a:cubicBezTo>
                  <a:cubicBezTo>
                    <a:pt x="167" y="61"/>
                    <a:pt x="147" y="57"/>
                    <a:pt x="127" y="64"/>
                  </a:cubicBezTo>
                  <a:cubicBezTo>
                    <a:pt x="121" y="64"/>
                    <a:pt x="114" y="64"/>
                    <a:pt x="104" y="67"/>
                  </a:cubicBezTo>
                  <a:cubicBezTo>
                    <a:pt x="80" y="77"/>
                    <a:pt x="50" y="64"/>
                    <a:pt x="23" y="74"/>
                  </a:cubicBezTo>
                  <a:cubicBezTo>
                    <a:pt x="17" y="81"/>
                    <a:pt x="6" y="88"/>
                    <a:pt x="0" y="94"/>
                  </a:cubicBezTo>
                  <a:cubicBezTo>
                    <a:pt x="60" y="98"/>
                    <a:pt x="121" y="88"/>
                    <a:pt x="181" y="81"/>
                  </a:cubicBezTo>
                  <a:lnTo>
                    <a:pt x="181" y="81"/>
                  </a:lnTo>
                  <a:cubicBezTo>
                    <a:pt x="228" y="81"/>
                    <a:pt x="275" y="81"/>
                    <a:pt x="322" y="74"/>
                  </a:cubicBezTo>
                  <a:cubicBezTo>
                    <a:pt x="328" y="74"/>
                    <a:pt x="339" y="74"/>
                    <a:pt x="349" y="74"/>
                  </a:cubicBezTo>
                  <a:lnTo>
                    <a:pt x="349" y="74"/>
                  </a:lnTo>
                  <a:lnTo>
                    <a:pt x="349" y="74"/>
                  </a:lnTo>
                  <a:cubicBezTo>
                    <a:pt x="369" y="74"/>
                    <a:pt x="392" y="77"/>
                    <a:pt x="416" y="67"/>
                  </a:cubicBezTo>
                  <a:cubicBezTo>
                    <a:pt x="493" y="71"/>
                    <a:pt x="567" y="61"/>
                    <a:pt x="644" y="54"/>
                  </a:cubicBezTo>
                  <a:cubicBezTo>
                    <a:pt x="681" y="51"/>
                    <a:pt x="720" y="51"/>
                    <a:pt x="757" y="47"/>
                  </a:cubicBezTo>
                  <a:lnTo>
                    <a:pt x="757" y="47"/>
                  </a:lnTo>
                  <a:lnTo>
                    <a:pt x="757" y="47"/>
                  </a:lnTo>
                  <a:cubicBezTo>
                    <a:pt x="821" y="41"/>
                    <a:pt x="885" y="34"/>
                    <a:pt x="949" y="27"/>
                  </a:cubicBezTo>
                  <a:cubicBezTo>
                    <a:pt x="962" y="27"/>
                    <a:pt x="975" y="24"/>
                    <a:pt x="989" y="20"/>
                  </a:cubicBezTo>
                  <a:cubicBezTo>
                    <a:pt x="995" y="20"/>
                    <a:pt x="999" y="14"/>
                    <a:pt x="999" y="10"/>
                  </a:cubicBezTo>
                  <a:cubicBezTo>
                    <a:pt x="999" y="4"/>
                    <a:pt x="992" y="0"/>
                    <a:pt x="982" y="0"/>
                  </a:cubicBezTo>
                  <a:cubicBezTo>
                    <a:pt x="969" y="0"/>
                    <a:pt x="955" y="0"/>
                    <a:pt x="945" y="4"/>
                  </a:cubicBezTo>
                  <a:cubicBezTo>
                    <a:pt x="888" y="10"/>
                    <a:pt x="831" y="20"/>
                    <a:pt x="774" y="20"/>
                  </a:cubicBezTo>
                  <a:cubicBezTo>
                    <a:pt x="764" y="20"/>
                    <a:pt x="754" y="20"/>
                    <a:pt x="744" y="27"/>
                  </a:cubicBezTo>
                  <a:cubicBezTo>
                    <a:pt x="741" y="27"/>
                    <a:pt x="737" y="27"/>
                    <a:pt x="734" y="27"/>
                  </a:cubicBezTo>
                  <a:cubicBezTo>
                    <a:pt x="727" y="20"/>
                    <a:pt x="724" y="24"/>
                    <a:pt x="718" y="27"/>
                  </a:cubicBezTo>
                  <a:cubicBezTo>
                    <a:pt x="637" y="37"/>
                    <a:pt x="557" y="34"/>
                    <a:pt x="476" y="47"/>
                  </a:cubicBezTo>
                  <a:lnTo>
                    <a:pt x="476" y="47"/>
                  </a:lnTo>
                  <a:lnTo>
                    <a:pt x="476" y="47"/>
                  </a:lnTo>
                  <a:cubicBezTo>
                    <a:pt x="466" y="47"/>
                    <a:pt x="460" y="47"/>
                    <a:pt x="449" y="47"/>
                  </a:cubicBezTo>
                  <a:cubicBezTo>
                    <a:pt x="439" y="47"/>
                    <a:pt x="433" y="47"/>
                    <a:pt x="423" y="47"/>
                  </a:cubicBezTo>
                  <a:lnTo>
                    <a:pt x="423" y="47"/>
                  </a:lnTo>
                  <a:lnTo>
                    <a:pt x="423" y="47"/>
                  </a:lnTo>
                  <a:cubicBezTo>
                    <a:pt x="413" y="47"/>
                    <a:pt x="403" y="47"/>
                    <a:pt x="399" y="41"/>
                  </a:cubicBezTo>
                  <a:cubicBezTo>
                    <a:pt x="389" y="41"/>
                    <a:pt x="379" y="41"/>
                    <a:pt x="369" y="41"/>
                  </a:cubicBezTo>
                  <a:cubicBezTo>
                    <a:pt x="369" y="44"/>
                    <a:pt x="372" y="44"/>
                    <a:pt x="372" y="47"/>
                  </a:cubicBezTo>
                  <a:cubicBezTo>
                    <a:pt x="359" y="47"/>
                    <a:pt x="346" y="47"/>
                    <a:pt x="335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4462200" y="4843800"/>
              <a:ext cx="606240" cy="61200"/>
            </a:xfrm>
            <a:custGeom>
              <a:avLst/>
              <a:gdLst/>
              <a:ahLst/>
              <a:cxnLst/>
              <a:rect l="l" t="t" r="r" b="b"/>
              <a:pathLst>
                <a:path w="1684" h="170" extrusionOk="0">
                  <a:moveTo>
                    <a:pt x="1396" y="59"/>
                  </a:moveTo>
                  <a:lnTo>
                    <a:pt x="1396" y="59"/>
                  </a:lnTo>
                  <a:lnTo>
                    <a:pt x="1396" y="59"/>
                  </a:lnTo>
                  <a:cubicBezTo>
                    <a:pt x="1433" y="69"/>
                    <a:pt x="1470" y="49"/>
                    <a:pt x="1510" y="56"/>
                  </a:cubicBezTo>
                  <a:lnTo>
                    <a:pt x="1510" y="56"/>
                  </a:lnTo>
                  <a:cubicBezTo>
                    <a:pt x="1524" y="46"/>
                    <a:pt x="1547" y="56"/>
                    <a:pt x="1561" y="46"/>
                  </a:cubicBezTo>
                  <a:cubicBezTo>
                    <a:pt x="1564" y="46"/>
                    <a:pt x="1567" y="46"/>
                    <a:pt x="1571" y="46"/>
                  </a:cubicBezTo>
                  <a:cubicBezTo>
                    <a:pt x="1601" y="36"/>
                    <a:pt x="1634" y="32"/>
                    <a:pt x="1663" y="29"/>
                  </a:cubicBezTo>
                  <a:cubicBezTo>
                    <a:pt x="1687" y="22"/>
                    <a:pt x="1694" y="9"/>
                    <a:pt x="1663" y="2"/>
                  </a:cubicBezTo>
                  <a:cubicBezTo>
                    <a:pt x="1647" y="-1"/>
                    <a:pt x="1627" y="-1"/>
                    <a:pt x="1611" y="5"/>
                  </a:cubicBezTo>
                  <a:cubicBezTo>
                    <a:pt x="1547" y="19"/>
                    <a:pt x="1483" y="25"/>
                    <a:pt x="1416" y="29"/>
                  </a:cubicBezTo>
                  <a:cubicBezTo>
                    <a:pt x="1410" y="32"/>
                    <a:pt x="1403" y="36"/>
                    <a:pt x="1393" y="39"/>
                  </a:cubicBezTo>
                  <a:lnTo>
                    <a:pt x="1393" y="39"/>
                  </a:lnTo>
                  <a:cubicBezTo>
                    <a:pt x="1339" y="29"/>
                    <a:pt x="1292" y="42"/>
                    <a:pt x="1239" y="49"/>
                  </a:cubicBezTo>
                  <a:lnTo>
                    <a:pt x="1239" y="49"/>
                  </a:lnTo>
                  <a:lnTo>
                    <a:pt x="1239" y="49"/>
                  </a:lnTo>
                  <a:cubicBezTo>
                    <a:pt x="1221" y="46"/>
                    <a:pt x="1205" y="46"/>
                    <a:pt x="1188" y="49"/>
                  </a:cubicBezTo>
                  <a:lnTo>
                    <a:pt x="1188" y="49"/>
                  </a:lnTo>
                  <a:lnTo>
                    <a:pt x="1188" y="49"/>
                  </a:lnTo>
                  <a:cubicBezTo>
                    <a:pt x="1171" y="49"/>
                    <a:pt x="1158" y="49"/>
                    <a:pt x="1148" y="56"/>
                  </a:cubicBezTo>
                  <a:cubicBezTo>
                    <a:pt x="1107" y="59"/>
                    <a:pt x="1067" y="62"/>
                    <a:pt x="1034" y="76"/>
                  </a:cubicBezTo>
                  <a:cubicBezTo>
                    <a:pt x="950" y="69"/>
                    <a:pt x="872" y="89"/>
                    <a:pt x="792" y="93"/>
                  </a:cubicBezTo>
                  <a:cubicBezTo>
                    <a:pt x="742" y="96"/>
                    <a:pt x="691" y="100"/>
                    <a:pt x="641" y="103"/>
                  </a:cubicBezTo>
                  <a:cubicBezTo>
                    <a:pt x="537" y="103"/>
                    <a:pt x="436" y="113"/>
                    <a:pt x="335" y="130"/>
                  </a:cubicBezTo>
                  <a:cubicBezTo>
                    <a:pt x="295" y="126"/>
                    <a:pt x="255" y="126"/>
                    <a:pt x="218" y="140"/>
                  </a:cubicBezTo>
                  <a:cubicBezTo>
                    <a:pt x="214" y="136"/>
                    <a:pt x="211" y="140"/>
                    <a:pt x="208" y="140"/>
                  </a:cubicBezTo>
                  <a:cubicBezTo>
                    <a:pt x="168" y="133"/>
                    <a:pt x="131" y="150"/>
                    <a:pt x="90" y="150"/>
                  </a:cubicBezTo>
                  <a:lnTo>
                    <a:pt x="90" y="150"/>
                  </a:lnTo>
                  <a:lnTo>
                    <a:pt x="90" y="150"/>
                  </a:lnTo>
                  <a:cubicBezTo>
                    <a:pt x="60" y="150"/>
                    <a:pt x="30" y="146"/>
                    <a:pt x="0" y="157"/>
                  </a:cubicBezTo>
                  <a:cubicBezTo>
                    <a:pt x="17" y="173"/>
                    <a:pt x="40" y="167"/>
                    <a:pt x="64" y="167"/>
                  </a:cubicBezTo>
                  <a:lnTo>
                    <a:pt x="64" y="170"/>
                  </a:lnTo>
                  <a:cubicBezTo>
                    <a:pt x="70" y="170"/>
                    <a:pt x="74" y="170"/>
                    <a:pt x="80" y="170"/>
                  </a:cubicBezTo>
                  <a:cubicBezTo>
                    <a:pt x="134" y="167"/>
                    <a:pt x="191" y="170"/>
                    <a:pt x="245" y="160"/>
                  </a:cubicBezTo>
                  <a:lnTo>
                    <a:pt x="245" y="160"/>
                  </a:lnTo>
                  <a:lnTo>
                    <a:pt x="245" y="160"/>
                  </a:lnTo>
                  <a:cubicBezTo>
                    <a:pt x="289" y="157"/>
                    <a:pt x="332" y="153"/>
                    <a:pt x="376" y="150"/>
                  </a:cubicBezTo>
                  <a:cubicBezTo>
                    <a:pt x="376" y="146"/>
                    <a:pt x="372" y="146"/>
                    <a:pt x="372" y="146"/>
                  </a:cubicBezTo>
                  <a:cubicBezTo>
                    <a:pt x="372" y="146"/>
                    <a:pt x="376" y="146"/>
                    <a:pt x="376" y="150"/>
                  </a:cubicBezTo>
                  <a:cubicBezTo>
                    <a:pt x="439" y="143"/>
                    <a:pt x="507" y="140"/>
                    <a:pt x="574" y="133"/>
                  </a:cubicBezTo>
                  <a:cubicBezTo>
                    <a:pt x="621" y="130"/>
                    <a:pt x="671" y="126"/>
                    <a:pt x="718" y="130"/>
                  </a:cubicBezTo>
                  <a:cubicBezTo>
                    <a:pt x="832" y="113"/>
                    <a:pt x="946" y="110"/>
                    <a:pt x="1057" y="93"/>
                  </a:cubicBezTo>
                  <a:lnTo>
                    <a:pt x="1057" y="93"/>
                  </a:lnTo>
                  <a:cubicBezTo>
                    <a:pt x="1111" y="86"/>
                    <a:pt x="1164" y="86"/>
                    <a:pt x="1215" y="72"/>
                  </a:cubicBezTo>
                  <a:lnTo>
                    <a:pt x="1215" y="72"/>
                  </a:lnTo>
                  <a:lnTo>
                    <a:pt x="1215" y="72"/>
                  </a:lnTo>
                  <a:cubicBezTo>
                    <a:pt x="1275" y="66"/>
                    <a:pt x="1336" y="72"/>
                    <a:pt x="1396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200" rIns="90000" bIns="16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5316120" y="479124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4985280" y="4744080"/>
              <a:ext cx="358560" cy="32040"/>
            </a:xfrm>
            <a:custGeom>
              <a:avLst/>
              <a:gdLst/>
              <a:ahLst/>
              <a:cxnLst/>
              <a:rect l="l" t="t" r="r" b="b"/>
              <a:pathLst>
                <a:path w="996" h="89" extrusionOk="0">
                  <a:moveTo>
                    <a:pt x="838" y="7"/>
                  </a:moveTo>
                  <a:lnTo>
                    <a:pt x="838" y="7"/>
                  </a:lnTo>
                  <a:cubicBezTo>
                    <a:pt x="835" y="7"/>
                    <a:pt x="832" y="10"/>
                    <a:pt x="825" y="10"/>
                  </a:cubicBezTo>
                  <a:cubicBezTo>
                    <a:pt x="758" y="14"/>
                    <a:pt x="691" y="7"/>
                    <a:pt x="624" y="24"/>
                  </a:cubicBezTo>
                  <a:lnTo>
                    <a:pt x="624" y="24"/>
                  </a:lnTo>
                  <a:lnTo>
                    <a:pt x="624" y="24"/>
                  </a:lnTo>
                  <a:cubicBezTo>
                    <a:pt x="610" y="24"/>
                    <a:pt x="600" y="24"/>
                    <a:pt x="587" y="24"/>
                  </a:cubicBezTo>
                  <a:lnTo>
                    <a:pt x="587" y="24"/>
                  </a:lnTo>
                  <a:cubicBezTo>
                    <a:pt x="580" y="24"/>
                    <a:pt x="577" y="20"/>
                    <a:pt x="573" y="20"/>
                  </a:cubicBezTo>
                  <a:lnTo>
                    <a:pt x="573" y="20"/>
                  </a:lnTo>
                  <a:cubicBezTo>
                    <a:pt x="556" y="20"/>
                    <a:pt x="543" y="20"/>
                    <a:pt x="529" y="27"/>
                  </a:cubicBezTo>
                  <a:cubicBezTo>
                    <a:pt x="452" y="27"/>
                    <a:pt x="375" y="37"/>
                    <a:pt x="301" y="48"/>
                  </a:cubicBezTo>
                  <a:cubicBezTo>
                    <a:pt x="234" y="44"/>
                    <a:pt x="170" y="58"/>
                    <a:pt x="111" y="68"/>
                  </a:cubicBezTo>
                  <a:lnTo>
                    <a:pt x="111" y="68"/>
                  </a:lnTo>
                  <a:cubicBezTo>
                    <a:pt x="74" y="71"/>
                    <a:pt x="40" y="64"/>
                    <a:pt x="0" y="88"/>
                  </a:cubicBezTo>
                  <a:cubicBezTo>
                    <a:pt x="50" y="91"/>
                    <a:pt x="87" y="88"/>
                    <a:pt x="124" y="78"/>
                  </a:cubicBezTo>
                  <a:cubicBezTo>
                    <a:pt x="201" y="78"/>
                    <a:pt x="278" y="71"/>
                    <a:pt x="355" y="61"/>
                  </a:cubicBezTo>
                  <a:cubicBezTo>
                    <a:pt x="412" y="54"/>
                    <a:pt x="466" y="51"/>
                    <a:pt x="520" y="48"/>
                  </a:cubicBezTo>
                  <a:lnTo>
                    <a:pt x="520" y="48"/>
                  </a:lnTo>
                  <a:lnTo>
                    <a:pt x="520" y="48"/>
                  </a:lnTo>
                  <a:cubicBezTo>
                    <a:pt x="536" y="48"/>
                    <a:pt x="550" y="48"/>
                    <a:pt x="563" y="41"/>
                  </a:cubicBezTo>
                  <a:cubicBezTo>
                    <a:pt x="583" y="41"/>
                    <a:pt x="603" y="41"/>
                    <a:pt x="624" y="37"/>
                  </a:cubicBezTo>
                  <a:lnTo>
                    <a:pt x="624" y="37"/>
                  </a:lnTo>
                  <a:lnTo>
                    <a:pt x="624" y="37"/>
                  </a:lnTo>
                  <a:cubicBezTo>
                    <a:pt x="627" y="37"/>
                    <a:pt x="634" y="37"/>
                    <a:pt x="637" y="37"/>
                  </a:cubicBezTo>
                  <a:cubicBezTo>
                    <a:pt x="640" y="37"/>
                    <a:pt x="647" y="37"/>
                    <a:pt x="650" y="37"/>
                  </a:cubicBezTo>
                  <a:lnTo>
                    <a:pt x="650" y="37"/>
                  </a:lnTo>
                  <a:lnTo>
                    <a:pt x="650" y="37"/>
                  </a:lnTo>
                  <a:cubicBezTo>
                    <a:pt x="671" y="37"/>
                    <a:pt x="687" y="41"/>
                    <a:pt x="707" y="31"/>
                  </a:cubicBezTo>
                  <a:cubicBezTo>
                    <a:pt x="758" y="31"/>
                    <a:pt x="808" y="34"/>
                    <a:pt x="858" y="24"/>
                  </a:cubicBezTo>
                  <a:lnTo>
                    <a:pt x="858" y="24"/>
                  </a:lnTo>
                  <a:cubicBezTo>
                    <a:pt x="906" y="24"/>
                    <a:pt x="949" y="24"/>
                    <a:pt x="996" y="10"/>
                  </a:cubicBezTo>
                  <a:cubicBezTo>
                    <a:pt x="966" y="-3"/>
                    <a:pt x="906" y="-3"/>
                    <a:pt x="83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5256720" y="4787640"/>
              <a:ext cx="109440" cy="16200"/>
            </a:xfrm>
            <a:custGeom>
              <a:avLst/>
              <a:gdLst/>
              <a:ahLst/>
              <a:cxnLst/>
              <a:rect l="l" t="t" r="r" b="b"/>
              <a:pathLst>
                <a:path w="304" h="45" extrusionOk="0">
                  <a:moveTo>
                    <a:pt x="215" y="4"/>
                  </a:moveTo>
                  <a:lnTo>
                    <a:pt x="215" y="4"/>
                  </a:lnTo>
                  <a:cubicBezTo>
                    <a:pt x="215" y="4"/>
                    <a:pt x="212" y="4"/>
                    <a:pt x="209" y="4"/>
                  </a:cubicBezTo>
                  <a:cubicBezTo>
                    <a:pt x="205" y="4"/>
                    <a:pt x="202" y="4"/>
                    <a:pt x="202" y="7"/>
                  </a:cubicBezTo>
                  <a:cubicBezTo>
                    <a:pt x="195" y="7"/>
                    <a:pt x="185" y="7"/>
                    <a:pt x="181" y="10"/>
                  </a:cubicBezTo>
                  <a:lnTo>
                    <a:pt x="181" y="10"/>
                  </a:lnTo>
                  <a:cubicBezTo>
                    <a:pt x="178" y="14"/>
                    <a:pt x="175" y="14"/>
                    <a:pt x="172" y="14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38" y="14"/>
                    <a:pt x="108" y="14"/>
                    <a:pt x="78" y="17"/>
                  </a:cubicBezTo>
                  <a:cubicBezTo>
                    <a:pt x="74" y="17"/>
                    <a:pt x="74" y="20"/>
                    <a:pt x="74" y="20"/>
                  </a:cubicBezTo>
                  <a:cubicBezTo>
                    <a:pt x="54" y="17"/>
                    <a:pt x="34" y="20"/>
                    <a:pt x="10" y="20"/>
                  </a:cubicBezTo>
                  <a:cubicBezTo>
                    <a:pt x="10" y="20"/>
                    <a:pt x="7" y="24"/>
                    <a:pt x="7" y="27"/>
                  </a:cubicBezTo>
                  <a:lnTo>
                    <a:pt x="7" y="27"/>
                  </a:lnTo>
                  <a:cubicBezTo>
                    <a:pt x="4" y="27"/>
                    <a:pt x="4" y="27"/>
                    <a:pt x="0" y="31"/>
                  </a:cubicBezTo>
                  <a:cubicBezTo>
                    <a:pt x="4" y="37"/>
                    <a:pt x="14" y="37"/>
                    <a:pt x="24" y="37"/>
                  </a:cubicBezTo>
                  <a:cubicBezTo>
                    <a:pt x="27" y="34"/>
                    <a:pt x="27" y="34"/>
                    <a:pt x="27" y="31"/>
                  </a:cubicBezTo>
                  <a:cubicBezTo>
                    <a:pt x="44" y="37"/>
                    <a:pt x="54" y="54"/>
                    <a:pt x="78" y="37"/>
                  </a:cubicBezTo>
                  <a:lnTo>
                    <a:pt x="78" y="37"/>
                  </a:lnTo>
                  <a:cubicBezTo>
                    <a:pt x="124" y="47"/>
                    <a:pt x="172" y="41"/>
                    <a:pt x="219" y="27"/>
                  </a:cubicBezTo>
                  <a:lnTo>
                    <a:pt x="219" y="27"/>
                  </a:lnTo>
                  <a:cubicBezTo>
                    <a:pt x="245" y="34"/>
                    <a:pt x="272" y="31"/>
                    <a:pt x="296" y="31"/>
                  </a:cubicBezTo>
                  <a:cubicBezTo>
                    <a:pt x="299" y="27"/>
                    <a:pt x="299" y="24"/>
                    <a:pt x="296" y="20"/>
                  </a:cubicBezTo>
                  <a:lnTo>
                    <a:pt x="296" y="20"/>
                  </a:lnTo>
                  <a:cubicBezTo>
                    <a:pt x="306" y="17"/>
                    <a:pt x="306" y="14"/>
                    <a:pt x="296" y="10"/>
                  </a:cubicBezTo>
                  <a:cubicBezTo>
                    <a:pt x="296" y="7"/>
                    <a:pt x="296" y="4"/>
                    <a:pt x="292" y="4"/>
                  </a:cubicBezTo>
                  <a:cubicBezTo>
                    <a:pt x="286" y="0"/>
                    <a:pt x="279" y="0"/>
                    <a:pt x="272" y="0"/>
                  </a:cubicBezTo>
                  <a:cubicBezTo>
                    <a:pt x="266" y="4"/>
                    <a:pt x="262" y="4"/>
                    <a:pt x="256" y="0"/>
                  </a:cubicBezTo>
                  <a:cubicBezTo>
                    <a:pt x="252" y="0"/>
                    <a:pt x="249" y="0"/>
                    <a:pt x="245" y="0"/>
                  </a:cubicBezTo>
                  <a:cubicBezTo>
                    <a:pt x="235" y="7"/>
                    <a:pt x="225" y="7"/>
                    <a:pt x="215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4952880" y="4736160"/>
              <a:ext cx="215280" cy="21240"/>
            </a:xfrm>
            <a:custGeom>
              <a:avLst/>
              <a:gdLst/>
              <a:ahLst/>
              <a:cxnLst/>
              <a:rect l="l" t="t" r="r" b="b"/>
              <a:pathLst>
                <a:path w="598" h="59" extrusionOk="0">
                  <a:moveTo>
                    <a:pt x="274" y="26"/>
                  </a:moveTo>
                  <a:lnTo>
                    <a:pt x="274" y="26"/>
                  </a:lnTo>
                  <a:cubicBezTo>
                    <a:pt x="234" y="29"/>
                    <a:pt x="191" y="32"/>
                    <a:pt x="151" y="36"/>
                  </a:cubicBezTo>
                  <a:cubicBezTo>
                    <a:pt x="114" y="29"/>
                    <a:pt x="83" y="36"/>
                    <a:pt x="50" y="42"/>
                  </a:cubicBezTo>
                  <a:cubicBezTo>
                    <a:pt x="33" y="42"/>
                    <a:pt x="16" y="42"/>
                    <a:pt x="0" y="42"/>
                  </a:cubicBezTo>
                  <a:cubicBezTo>
                    <a:pt x="0" y="49"/>
                    <a:pt x="3" y="53"/>
                    <a:pt x="3" y="59"/>
                  </a:cubicBezTo>
                  <a:cubicBezTo>
                    <a:pt x="53" y="53"/>
                    <a:pt x="104" y="53"/>
                    <a:pt x="151" y="53"/>
                  </a:cubicBezTo>
                  <a:cubicBezTo>
                    <a:pt x="174" y="49"/>
                    <a:pt x="194" y="53"/>
                    <a:pt x="214" y="42"/>
                  </a:cubicBezTo>
                  <a:lnTo>
                    <a:pt x="214" y="42"/>
                  </a:lnTo>
                  <a:lnTo>
                    <a:pt x="214" y="42"/>
                  </a:lnTo>
                  <a:cubicBezTo>
                    <a:pt x="234" y="42"/>
                    <a:pt x="254" y="42"/>
                    <a:pt x="274" y="42"/>
                  </a:cubicBezTo>
                  <a:lnTo>
                    <a:pt x="274" y="42"/>
                  </a:lnTo>
                  <a:lnTo>
                    <a:pt x="274" y="42"/>
                  </a:lnTo>
                  <a:cubicBezTo>
                    <a:pt x="311" y="42"/>
                    <a:pt x="348" y="46"/>
                    <a:pt x="381" y="36"/>
                  </a:cubicBezTo>
                  <a:lnTo>
                    <a:pt x="381" y="36"/>
                  </a:lnTo>
                  <a:cubicBezTo>
                    <a:pt x="401" y="32"/>
                    <a:pt x="421" y="32"/>
                    <a:pt x="442" y="32"/>
                  </a:cubicBezTo>
                  <a:cubicBezTo>
                    <a:pt x="492" y="32"/>
                    <a:pt x="539" y="26"/>
                    <a:pt x="586" y="13"/>
                  </a:cubicBezTo>
                  <a:lnTo>
                    <a:pt x="586" y="13"/>
                  </a:lnTo>
                  <a:lnTo>
                    <a:pt x="586" y="13"/>
                  </a:lnTo>
                  <a:cubicBezTo>
                    <a:pt x="596" y="13"/>
                    <a:pt x="600" y="9"/>
                    <a:pt x="596" y="2"/>
                  </a:cubicBezTo>
                  <a:cubicBezTo>
                    <a:pt x="593" y="-1"/>
                    <a:pt x="586" y="-1"/>
                    <a:pt x="582" y="2"/>
                  </a:cubicBezTo>
                  <a:cubicBezTo>
                    <a:pt x="536" y="2"/>
                    <a:pt x="492" y="16"/>
                    <a:pt x="442" y="16"/>
                  </a:cubicBezTo>
                  <a:lnTo>
                    <a:pt x="442" y="16"/>
                  </a:lnTo>
                  <a:cubicBezTo>
                    <a:pt x="401" y="13"/>
                    <a:pt x="358" y="26"/>
                    <a:pt x="318" y="26"/>
                  </a:cubicBezTo>
                  <a:lnTo>
                    <a:pt x="318" y="26"/>
                  </a:lnTo>
                  <a:lnTo>
                    <a:pt x="318" y="26"/>
                  </a:lnTo>
                  <a:cubicBezTo>
                    <a:pt x="300" y="26"/>
                    <a:pt x="287" y="26"/>
                    <a:pt x="274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5348520" y="4767840"/>
              <a:ext cx="18360" cy="10440"/>
            </a:xfrm>
            <a:custGeom>
              <a:avLst/>
              <a:gdLst/>
              <a:ahLst/>
              <a:cxnLst/>
              <a:rect l="l" t="t" r="r" b="b"/>
              <a:pathLst>
                <a:path w="51" h="29" extrusionOk="0">
                  <a:moveTo>
                    <a:pt x="27" y="29"/>
                  </a:moveTo>
                  <a:lnTo>
                    <a:pt x="27" y="29"/>
                  </a:lnTo>
                  <a:cubicBezTo>
                    <a:pt x="37" y="29"/>
                    <a:pt x="44" y="29"/>
                    <a:pt x="51" y="29"/>
                  </a:cubicBezTo>
                  <a:cubicBezTo>
                    <a:pt x="51" y="-2"/>
                    <a:pt x="51" y="-2"/>
                    <a:pt x="4" y="2"/>
                  </a:cubicBezTo>
                  <a:cubicBezTo>
                    <a:pt x="4" y="5"/>
                    <a:pt x="1" y="8"/>
                    <a:pt x="1" y="12"/>
                  </a:cubicBezTo>
                  <a:cubicBezTo>
                    <a:pt x="-6" y="29"/>
                    <a:pt x="21" y="22"/>
                    <a:pt x="27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5189400" y="4803840"/>
              <a:ext cx="26280" cy="5400"/>
            </a:xfrm>
            <a:custGeom>
              <a:avLst/>
              <a:gdLst/>
              <a:ahLst/>
              <a:cxnLst/>
              <a:rect l="l" t="t" r="r" b="b"/>
              <a:pathLst>
                <a:path w="73" h="15" extrusionOk="0">
                  <a:moveTo>
                    <a:pt x="0" y="9"/>
                  </a:moveTo>
                  <a:lnTo>
                    <a:pt x="0" y="9"/>
                  </a:lnTo>
                  <a:cubicBezTo>
                    <a:pt x="23" y="19"/>
                    <a:pt x="43" y="16"/>
                    <a:pt x="73" y="2"/>
                  </a:cubicBezTo>
                  <a:cubicBezTo>
                    <a:pt x="40" y="-4"/>
                    <a:pt x="20" y="6"/>
                    <a:pt x="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5586840" y="4732200"/>
              <a:ext cx="19080" cy="9720"/>
            </a:xfrm>
            <a:custGeom>
              <a:avLst/>
              <a:gdLst/>
              <a:ahLst/>
              <a:cxnLst/>
              <a:rect l="l" t="t" r="r" b="b"/>
              <a:pathLst>
                <a:path w="53" h="27" extrusionOk="0">
                  <a:moveTo>
                    <a:pt x="53" y="20"/>
                  </a:moveTo>
                  <a:lnTo>
                    <a:pt x="53" y="20"/>
                  </a:lnTo>
                  <a:cubicBezTo>
                    <a:pt x="53" y="13"/>
                    <a:pt x="43" y="10"/>
                    <a:pt x="37" y="7"/>
                  </a:cubicBezTo>
                  <a:cubicBezTo>
                    <a:pt x="23" y="7"/>
                    <a:pt x="13" y="3"/>
                    <a:pt x="0" y="0"/>
                  </a:cubicBezTo>
                  <a:cubicBezTo>
                    <a:pt x="-4" y="20"/>
                    <a:pt x="17" y="24"/>
                    <a:pt x="37" y="27"/>
                  </a:cubicBezTo>
                  <a:cubicBezTo>
                    <a:pt x="43" y="27"/>
                    <a:pt x="53" y="27"/>
                    <a:pt x="53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5301000" y="4816800"/>
              <a:ext cx="72720" cy="18000"/>
            </a:xfrm>
            <a:custGeom>
              <a:avLst/>
              <a:gdLst/>
              <a:ahLst/>
              <a:cxnLst/>
              <a:rect l="l" t="t" r="r" b="b"/>
              <a:pathLst>
                <a:path w="202" h="50" extrusionOk="0">
                  <a:moveTo>
                    <a:pt x="169" y="0"/>
                  </a:moveTo>
                  <a:lnTo>
                    <a:pt x="169" y="0"/>
                  </a:lnTo>
                  <a:cubicBezTo>
                    <a:pt x="163" y="0"/>
                    <a:pt x="156" y="3"/>
                    <a:pt x="146" y="3"/>
                  </a:cubicBezTo>
                  <a:cubicBezTo>
                    <a:pt x="129" y="3"/>
                    <a:pt x="112" y="3"/>
                    <a:pt x="96" y="7"/>
                  </a:cubicBezTo>
                  <a:cubicBezTo>
                    <a:pt x="65" y="13"/>
                    <a:pt x="35" y="13"/>
                    <a:pt x="5" y="13"/>
                  </a:cubicBezTo>
                  <a:cubicBezTo>
                    <a:pt x="-2" y="23"/>
                    <a:pt x="-5" y="33"/>
                    <a:pt x="18" y="30"/>
                  </a:cubicBezTo>
                  <a:cubicBezTo>
                    <a:pt x="22" y="33"/>
                    <a:pt x="29" y="37"/>
                    <a:pt x="32" y="40"/>
                  </a:cubicBezTo>
                  <a:cubicBezTo>
                    <a:pt x="52" y="54"/>
                    <a:pt x="72" y="50"/>
                    <a:pt x="96" y="43"/>
                  </a:cubicBezTo>
                  <a:cubicBezTo>
                    <a:pt x="99" y="40"/>
                    <a:pt x="99" y="37"/>
                    <a:pt x="102" y="33"/>
                  </a:cubicBezTo>
                  <a:cubicBezTo>
                    <a:pt x="119" y="43"/>
                    <a:pt x="139" y="43"/>
                    <a:pt x="159" y="40"/>
                  </a:cubicBezTo>
                  <a:cubicBezTo>
                    <a:pt x="166" y="37"/>
                    <a:pt x="169" y="37"/>
                    <a:pt x="173" y="33"/>
                  </a:cubicBezTo>
                  <a:cubicBezTo>
                    <a:pt x="176" y="30"/>
                    <a:pt x="176" y="27"/>
                    <a:pt x="176" y="23"/>
                  </a:cubicBezTo>
                  <a:cubicBezTo>
                    <a:pt x="183" y="27"/>
                    <a:pt x="190" y="27"/>
                    <a:pt x="196" y="23"/>
                  </a:cubicBezTo>
                  <a:cubicBezTo>
                    <a:pt x="200" y="23"/>
                    <a:pt x="203" y="20"/>
                    <a:pt x="200" y="17"/>
                  </a:cubicBezTo>
                  <a:cubicBezTo>
                    <a:pt x="196" y="7"/>
                    <a:pt x="183" y="3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4633560" y="4818960"/>
              <a:ext cx="388080" cy="32760"/>
            </a:xfrm>
            <a:custGeom>
              <a:avLst/>
              <a:gdLst/>
              <a:ahLst/>
              <a:cxnLst/>
              <a:rect l="l" t="t" r="r" b="b"/>
              <a:pathLst>
                <a:path w="1078" h="91" extrusionOk="0">
                  <a:moveTo>
                    <a:pt x="853" y="14"/>
                  </a:moveTo>
                  <a:lnTo>
                    <a:pt x="853" y="14"/>
                  </a:lnTo>
                  <a:cubicBezTo>
                    <a:pt x="830" y="14"/>
                    <a:pt x="809" y="14"/>
                    <a:pt x="786" y="24"/>
                  </a:cubicBezTo>
                  <a:cubicBezTo>
                    <a:pt x="782" y="24"/>
                    <a:pt x="779" y="24"/>
                    <a:pt x="776" y="24"/>
                  </a:cubicBezTo>
                  <a:lnTo>
                    <a:pt x="776" y="24"/>
                  </a:lnTo>
                  <a:cubicBezTo>
                    <a:pt x="742" y="24"/>
                    <a:pt x="705" y="17"/>
                    <a:pt x="672" y="34"/>
                  </a:cubicBezTo>
                  <a:cubicBezTo>
                    <a:pt x="548" y="27"/>
                    <a:pt x="430" y="44"/>
                    <a:pt x="309" y="54"/>
                  </a:cubicBezTo>
                  <a:cubicBezTo>
                    <a:pt x="299" y="54"/>
                    <a:pt x="286" y="54"/>
                    <a:pt x="276" y="54"/>
                  </a:cubicBezTo>
                  <a:cubicBezTo>
                    <a:pt x="259" y="61"/>
                    <a:pt x="239" y="58"/>
                    <a:pt x="222" y="61"/>
                  </a:cubicBezTo>
                  <a:lnTo>
                    <a:pt x="222" y="61"/>
                  </a:lnTo>
                  <a:lnTo>
                    <a:pt x="222" y="61"/>
                  </a:lnTo>
                  <a:cubicBezTo>
                    <a:pt x="212" y="61"/>
                    <a:pt x="205" y="61"/>
                    <a:pt x="195" y="61"/>
                  </a:cubicBezTo>
                  <a:cubicBezTo>
                    <a:pt x="192" y="61"/>
                    <a:pt x="188" y="61"/>
                    <a:pt x="182" y="61"/>
                  </a:cubicBezTo>
                  <a:lnTo>
                    <a:pt x="182" y="61"/>
                  </a:lnTo>
                  <a:lnTo>
                    <a:pt x="182" y="61"/>
                  </a:lnTo>
                  <a:cubicBezTo>
                    <a:pt x="165" y="61"/>
                    <a:pt x="145" y="58"/>
                    <a:pt x="131" y="71"/>
                  </a:cubicBezTo>
                  <a:lnTo>
                    <a:pt x="131" y="71"/>
                  </a:lnTo>
                  <a:lnTo>
                    <a:pt x="131" y="71"/>
                  </a:lnTo>
                  <a:cubicBezTo>
                    <a:pt x="95" y="71"/>
                    <a:pt x="57" y="64"/>
                    <a:pt x="27" y="78"/>
                  </a:cubicBezTo>
                  <a:lnTo>
                    <a:pt x="27" y="78"/>
                  </a:lnTo>
                  <a:cubicBezTo>
                    <a:pt x="17" y="78"/>
                    <a:pt x="10" y="78"/>
                    <a:pt x="0" y="78"/>
                  </a:cubicBezTo>
                  <a:cubicBezTo>
                    <a:pt x="14" y="91"/>
                    <a:pt x="34" y="88"/>
                    <a:pt x="51" y="88"/>
                  </a:cubicBezTo>
                  <a:cubicBezTo>
                    <a:pt x="61" y="88"/>
                    <a:pt x="71" y="88"/>
                    <a:pt x="81" y="91"/>
                  </a:cubicBezTo>
                  <a:cubicBezTo>
                    <a:pt x="128" y="88"/>
                    <a:pt x="178" y="94"/>
                    <a:pt x="222" y="81"/>
                  </a:cubicBezTo>
                  <a:lnTo>
                    <a:pt x="222" y="81"/>
                  </a:lnTo>
                  <a:cubicBezTo>
                    <a:pt x="349" y="78"/>
                    <a:pt x="474" y="64"/>
                    <a:pt x="598" y="58"/>
                  </a:cubicBezTo>
                  <a:cubicBezTo>
                    <a:pt x="675" y="54"/>
                    <a:pt x="752" y="48"/>
                    <a:pt x="830" y="41"/>
                  </a:cubicBezTo>
                  <a:cubicBezTo>
                    <a:pt x="833" y="41"/>
                    <a:pt x="836" y="41"/>
                    <a:pt x="840" y="41"/>
                  </a:cubicBezTo>
                  <a:lnTo>
                    <a:pt x="836" y="41"/>
                  </a:lnTo>
                  <a:lnTo>
                    <a:pt x="836" y="41"/>
                  </a:lnTo>
                  <a:cubicBezTo>
                    <a:pt x="840" y="41"/>
                    <a:pt x="840" y="41"/>
                    <a:pt x="840" y="41"/>
                  </a:cubicBezTo>
                  <a:cubicBezTo>
                    <a:pt x="846" y="44"/>
                    <a:pt x="850" y="41"/>
                    <a:pt x="853" y="41"/>
                  </a:cubicBezTo>
                  <a:lnTo>
                    <a:pt x="853" y="41"/>
                  </a:lnTo>
                  <a:lnTo>
                    <a:pt x="853" y="41"/>
                  </a:lnTo>
                  <a:cubicBezTo>
                    <a:pt x="890" y="44"/>
                    <a:pt x="923" y="44"/>
                    <a:pt x="957" y="34"/>
                  </a:cubicBezTo>
                  <a:cubicBezTo>
                    <a:pt x="994" y="37"/>
                    <a:pt x="1031" y="31"/>
                    <a:pt x="1064" y="24"/>
                  </a:cubicBezTo>
                  <a:cubicBezTo>
                    <a:pt x="1074" y="21"/>
                    <a:pt x="1081" y="17"/>
                    <a:pt x="1078" y="11"/>
                  </a:cubicBezTo>
                  <a:cubicBezTo>
                    <a:pt x="1078" y="4"/>
                    <a:pt x="1071" y="1"/>
                    <a:pt x="1061" y="1"/>
                  </a:cubicBezTo>
                  <a:cubicBezTo>
                    <a:pt x="1017" y="-3"/>
                    <a:pt x="974" y="1"/>
                    <a:pt x="934" y="17"/>
                  </a:cubicBezTo>
                  <a:lnTo>
                    <a:pt x="934" y="17"/>
                  </a:lnTo>
                  <a:cubicBezTo>
                    <a:pt x="930" y="17"/>
                    <a:pt x="930" y="17"/>
                    <a:pt x="930" y="17"/>
                  </a:cubicBezTo>
                  <a:lnTo>
                    <a:pt x="930" y="17"/>
                  </a:lnTo>
                  <a:lnTo>
                    <a:pt x="930" y="17"/>
                  </a:lnTo>
                  <a:cubicBezTo>
                    <a:pt x="907" y="17"/>
                    <a:pt x="880" y="17"/>
                    <a:pt x="853" y="14"/>
                  </a:cubicBezTo>
                  <a:moveTo>
                    <a:pt x="853" y="24"/>
                  </a:moveTo>
                  <a:lnTo>
                    <a:pt x="853" y="24"/>
                  </a:lnTo>
                  <a:lnTo>
                    <a:pt x="853" y="24"/>
                  </a:lnTo>
                  <a:lnTo>
                    <a:pt x="853" y="24"/>
                  </a:lnTo>
                  <a:lnTo>
                    <a:pt x="856" y="24"/>
                  </a:lnTo>
                  <a:lnTo>
                    <a:pt x="85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5144400" y="4705560"/>
              <a:ext cx="8640" cy="6120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24" y="7"/>
                  </a:moveTo>
                  <a:lnTo>
                    <a:pt x="24" y="7"/>
                  </a:lnTo>
                  <a:cubicBezTo>
                    <a:pt x="24" y="-3"/>
                    <a:pt x="10" y="0"/>
                    <a:pt x="0" y="0"/>
                  </a:cubicBezTo>
                  <a:cubicBezTo>
                    <a:pt x="0" y="3"/>
                    <a:pt x="0" y="10"/>
                    <a:pt x="0" y="17"/>
                  </a:cubicBezTo>
                  <a:cubicBezTo>
                    <a:pt x="10" y="17"/>
                    <a:pt x="24" y="17"/>
                    <a:pt x="2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5158800" y="4693680"/>
              <a:ext cx="191160" cy="15480"/>
            </a:xfrm>
            <a:custGeom>
              <a:avLst/>
              <a:gdLst/>
              <a:ahLst/>
              <a:cxnLst/>
              <a:rect l="l" t="t" r="r" b="b"/>
              <a:pathLst>
                <a:path w="531" h="43" extrusionOk="0">
                  <a:moveTo>
                    <a:pt x="376" y="13"/>
                  </a:moveTo>
                  <a:lnTo>
                    <a:pt x="376" y="13"/>
                  </a:lnTo>
                  <a:lnTo>
                    <a:pt x="376" y="13"/>
                  </a:lnTo>
                  <a:lnTo>
                    <a:pt x="376" y="13"/>
                  </a:lnTo>
                  <a:lnTo>
                    <a:pt x="376" y="13"/>
                  </a:lnTo>
                  <a:cubicBezTo>
                    <a:pt x="366" y="-1"/>
                    <a:pt x="356" y="6"/>
                    <a:pt x="346" y="13"/>
                  </a:cubicBezTo>
                  <a:cubicBezTo>
                    <a:pt x="343" y="13"/>
                    <a:pt x="339" y="13"/>
                    <a:pt x="336" y="13"/>
                  </a:cubicBezTo>
                  <a:cubicBezTo>
                    <a:pt x="333" y="13"/>
                    <a:pt x="326" y="13"/>
                    <a:pt x="323" y="13"/>
                  </a:cubicBezTo>
                  <a:cubicBezTo>
                    <a:pt x="319" y="13"/>
                    <a:pt x="316" y="16"/>
                    <a:pt x="309" y="16"/>
                  </a:cubicBezTo>
                  <a:cubicBezTo>
                    <a:pt x="266" y="13"/>
                    <a:pt x="222" y="10"/>
                    <a:pt x="182" y="20"/>
                  </a:cubicBezTo>
                  <a:lnTo>
                    <a:pt x="182" y="20"/>
                  </a:lnTo>
                  <a:cubicBezTo>
                    <a:pt x="168" y="13"/>
                    <a:pt x="155" y="23"/>
                    <a:pt x="142" y="23"/>
                  </a:cubicBezTo>
                  <a:cubicBezTo>
                    <a:pt x="95" y="10"/>
                    <a:pt x="51" y="26"/>
                    <a:pt x="0" y="33"/>
                  </a:cubicBezTo>
                  <a:cubicBezTo>
                    <a:pt x="44" y="46"/>
                    <a:pt x="121" y="46"/>
                    <a:pt x="182" y="33"/>
                  </a:cubicBezTo>
                  <a:lnTo>
                    <a:pt x="178" y="30"/>
                  </a:lnTo>
                  <a:lnTo>
                    <a:pt x="182" y="30"/>
                  </a:lnTo>
                  <a:cubicBezTo>
                    <a:pt x="182" y="33"/>
                    <a:pt x="182" y="33"/>
                    <a:pt x="182" y="33"/>
                  </a:cubicBezTo>
                  <a:cubicBezTo>
                    <a:pt x="232" y="33"/>
                    <a:pt x="286" y="36"/>
                    <a:pt x="336" y="23"/>
                  </a:cubicBezTo>
                  <a:lnTo>
                    <a:pt x="336" y="23"/>
                  </a:lnTo>
                  <a:cubicBezTo>
                    <a:pt x="350" y="26"/>
                    <a:pt x="363" y="26"/>
                    <a:pt x="373" y="23"/>
                  </a:cubicBezTo>
                  <a:lnTo>
                    <a:pt x="373" y="23"/>
                  </a:lnTo>
                  <a:lnTo>
                    <a:pt x="373" y="23"/>
                  </a:lnTo>
                  <a:cubicBezTo>
                    <a:pt x="380" y="23"/>
                    <a:pt x="383" y="23"/>
                    <a:pt x="386" y="23"/>
                  </a:cubicBezTo>
                  <a:cubicBezTo>
                    <a:pt x="400" y="23"/>
                    <a:pt x="413" y="23"/>
                    <a:pt x="424" y="23"/>
                  </a:cubicBezTo>
                  <a:cubicBezTo>
                    <a:pt x="460" y="26"/>
                    <a:pt x="494" y="13"/>
                    <a:pt x="531" y="10"/>
                  </a:cubicBezTo>
                  <a:cubicBezTo>
                    <a:pt x="481" y="-4"/>
                    <a:pt x="434" y="-4"/>
                    <a:pt x="386" y="13"/>
                  </a:cubicBezTo>
                  <a:lnTo>
                    <a:pt x="386" y="13"/>
                  </a:lnTo>
                  <a:lnTo>
                    <a:pt x="386" y="13"/>
                  </a:lnTo>
                  <a:lnTo>
                    <a:pt x="386" y="13"/>
                  </a:lnTo>
                  <a:lnTo>
                    <a:pt x="386" y="13"/>
                  </a:lnTo>
                  <a:cubicBezTo>
                    <a:pt x="383" y="13"/>
                    <a:pt x="380" y="13"/>
                    <a:pt x="37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4689360" y="4963680"/>
              <a:ext cx="293400" cy="16560"/>
            </a:xfrm>
            <a:custGeom>
              <a:avLst/>
              <a:gdLst/>
              <a:ahLst/>
              <a:cxnLst/>
              <a:rect l="l" t="t" r="r" b="b"/>
              <a:pathLst>
                <a:path w="815" h="46" extrusionOk="0">
                  <a:moveTo>
                    <a:pt x="154" y="31"/>
                  </a:moveTo>
                  <a:lnTo>
                    <a:pt x="154" y="31"/>
                  </a:lnTo>
                  <a:cubicBezTo>
                    <a:pt x="137" y="28"/>
                    <a:pt x="117" y="25"/>
                    <a:pt x="104" y="35"/>
                  </a:cubicBezTo>
                  <a:cubicBezTo>
                    <a:pt x="101" y="35"/>
                    <a:pt x="97" y="35"/>
                    <a:pt x="94" y="38"/>
                  </a:cubicBezTo>
                  <a:cubicBezTo>
                    <a:pt x="87" y="38"/>
                    <a:pt x="87" y="42"/>
                    <a:pt x="94" y="45"/>
                  </a:cubicBezTo>
                  <a:cubicBezTo>
                    <a:pt x="127" y="45"/>
                    <a:pt x="161" y="45"/>
                    <a:pt x="194" y="45"/>
                  </a:cubicBezTo>
                  <a:cubicBezTo>
                    <a:pt x="248" y="42"/>
                    <a:pt x="302" y="52"/>
                    <a:pt x="352" y="38"/>
                  </a:cubicBezTo>
                  <a:lnTo>
                    <a:pt x="352" y="38"/>
                  </a:lnTo>
                  <a:cubicBezTo>
                    <a:pt x="503" y="38"/>
                    <a:pt x="658" y="38"/>
                    <a:pt x="815" y="18"/>
                  </a:cubicBezTo>
                  <a:cubicBezTo>
                    <a:pt x="779" y="18"/>
                    <a:pt x="742" y="8"/>
                    <a:pt x="708" y="11"/>
                  </a:cubicBezTo>
                  <a:cubicBezTo>
                    <a:pt x="634" y="18"/>
                    <a:pt x="560" y="11"/>
                    <a:pt x="487" y="15"/>
                  </a:cubicBezTo>
                  <a:cubicBezTo>
                    <a:pt x="463" y="18"/>
                    <a:pt x="450" y="5"/>
                    <a:pt x="429" y="5"/>
                  </a:cubicBezTo>
                  <a:cubicBezTo>
                    <a:pt x="362" y="5"/>
                    <a:pt x="292" y="11"/>
                    <a:pt x="221" y="1"/>
                  </a:cubicBezTo>
                  <a:cubicBezTo>
                    <a:pt x="215" y="1"/>
                    <a:pt x="205" y="5"/>
                    <a:pt x="198" y="8"/>
                  </a:cubicBezTo>
                  <a:lnTo>
                    <a:pt x="198" y="8"/>
                  </a:lnTo>
                  <a:cubicBezTo>
                    <a:pt x="178" y="-5"/>
                    <a:pt x="154" y="1"/>
                    <a:pt x="131" y="1"/>
                  </a:cubicBezTo>
                  <a:lnTo>
                    <a:pt x="131" y="1"/>
                  </a:lnTo>
                  <a:cubicBezTo>
                    <a:pt x="114" y="1"/>
                    <a:pt x="97" y="1"/>
                    <a:pt x="80" y="1"/>
                  </a:cubicBezTo>
                  <a:cubicBezTo>
                    <a:pt x="70" y="8"/>
                    <a:pt x="50" y="1"/>
                    <a:pt x="40" y="8"/>
                  </a:cubicBezTo>
                  <a:cubicBezTo>
                    <a:pt x="27" y="8"/>
                    <a:pt x="10" y="8"/>
                    <a:pt x="0" y="18"/>
                  </a:cubicBezTo>
                  <a:lnTo>
                    <a:pt x="0" y="18"/>
                  </a:lnTo>
                  <a:cubicBezTo>
                    <a:pt x="10" y="21"/>
                    <a:pt x="20" y="21"/>
                    <a:pt x="27" y="25"/>
                  </a:cubicBezTo>
                  <a:cubicBezTo>
                    <a:pt x="33" y="28"/>
                    <a:pt x="37" y="28"/>
                    <a:pt x="40" y="28"/>
                  </a:cubicBezTo>
                  <a:cubicBezTo>
                    <a:pt x="40" y="25"/>
                    <a:pt x="40" y="21"/>
                    <a:pt x="40" y="18"/>
                  </a:cubicBezTo>
                  <a:cubicBezTo>
                    <a:pt x="44" y="21"/>
                    <a:pt x="47" y="21"/>
                    <a:pt x="50" y="21"/>
                  </a:cubicBezTo>
                  <a:cubicBezTo>
                    <a:pt x="80" y="18"/>
                    <a:pt x="111" y="31"/>
                    <a:pt x="141" y="21"/>
                  </a:cubicBezTo>
                  <a:cubicBezTo>
                    <a:pt x="141" y="28"/>
                    <a:pt x="151" y="31"/>
                    <a:pt x="161" y="31"/>
                  </a:cubicBezTo>
                  <a:cubicBezTo>
                    <a:pt x="164" y="31"/>
                    <a:pt x="168" y="31"/>
                    <a:pt x="171" y="31"/>
                  </a:cubicBezTo>
                  <a:cubicBezTo>
                    <a:pt x="168" y="35"/>
                    <a:pt x="161" y="31"/>
                    <a:pt x="154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5018400" y="5031720"/>
              <a:ext cx="200880" cy="12960"/>
            </a:xfrm>
            <a:custGeom>
              <a:avLst/>
              <a:gdLst/>
              <a:ahLst/>
              <a:cxnLst/>
              <a:rect l="l" t="t" r="r" b="b"/>
              <a:pathLst>
                <a:path w="558" h="36" extrusionOk="0">
                  <a:moveTo>
                    <a:pt x="286" y="10"/>
                  </a:moveTo>
                  <a:lnTo>
                    <a:pt x="286" y="10"/>
                  </a:lnTo>
                  <a:cubicBezTo>
                    <a:pt x="253" y="10"/>
                    <a:pt x="216" y="14"/>
                    <a:pt x="179" y="7"/>
                  </a:cubicBezTo>
                  <a:cubicBezTo>
                    <a:pt x="172" y="4"/>
                    <a:pt x="162" y="7"/>
                    <a:pt x="159" y="14"/>
                  </a:cubicBezTo>
                  <a:cubicBezTo>
                    <a:pt x="152" y="14"/>
                    <a:pt x="149" y="14"/>
                    <a:pt x="146" y="14"/>
                  </a:cubicBezTo>
                  <a:cubicBezTo>
                    <a:pt x="139" y="10"/>
                    <a:pt x="136" y="7"/>
                    <a:pt x="132" y="4"/>
                  </a:cubicBezTo>
                  <a:cubicBezTo>
                    <a:pt x="125" y="0"/>
                    <a:pt x="122" y="0"/>
                    <a:pt x="118" y="4"/>
                  </a:cubicBezTo>
                  <a:cubicBezTo>
                    <a:pt x="115" y="4"/>
                    <a:pt x="112" y="4"/>
                    <a:pt x="105" y="4"/>
                  </a:cubicBezTo>
                  <a:cubicBezTo>
                    <a:pt x="89" y="-6"/>
                    <a:pt x="72" y="4"/>
                    <a:pt x="56" y="4"/>
                  </a:cubicBezTo>
                  <a:lnTo>
                    <a:pt x="56" y="4"/>
                  </a:lnTo>
                  <a:cubicBezTo>
                    <a:pt x="46" y="10"/>
                    <a:pt x="39" y="10"/>
                    <a:pt x="29" y="4"/>
                  </a:cubicBezTo>
                  <a:cubicBezTo>
                    <a:pt x="22" y="4"/>
                    <a:pt x="16" y="4"/>
                    <a:pt x="5" y="4"/>
                  </a:cubicBezTo>
                  <a:cubicBezTo>
                    <a:pt x="-1" y="7"/>
                    <a:pt x="-1" y="10"/>
                    <a:pt x="5" y="14"/>
                  </a:cubicBezTo>
                  <a:cubicBezTo>
                    <a:pt x="5" y="17"/>
                    <a:pt x="5" y="17"/>
                    <a:pt x="5" y="21"/>
                  </a:cubicBezTo>
                  <a:cubicBezTo>
                    <a:pt x="12" y="27"/>
                    <a:pt x="26" y="27"/>
                    <a:pt x="32" y="31"/>
                  </a:cubicBezTo>
                  <a:cubicBezTo>
                    <a:pt x="56" y="24"/>
                    <a:pt x="82" y="24"/>
                    <a:pt x="105" y="24"/>
                  </a:cubicBezTo>
                  <a:lnTo>
                    <a:pt x="105" y="24"/>
                  </a:lnTo>
                  <a:lnTo>
                    <a:pt x="105" y="24"/>
                  </a:lnTo>
                  <a:cubicBezTo>
                    <a:pt x="122" y="24"/>
                    <a:pt x="139" y="24"/>
                    <a:pt x="159" y="24"/>
                  </a:cubicBezTo>
                  <a:lnTo>
                    <a:pt x="159" y="24"/>
                  </a:lnTo>
                  <a:cubicBezTo>
                    <a:pt x="172" y="34"/>
                    <a:pt x="193" y="27"/>
                    <a:pt x="209" y="31"/>
                  </a:cubicBezTo>
                  <a:cubicBezTo>
                    <a:pt x="213" y="34"/>
                    <a:pt x="216" y="34"/>
                    <a:pt x="219" y="34"/>
                  </a:cubicBezTo>
                  <a:lnTo>
                    <a:pt x="223" y="34"/>
                  </a:lnTo>
                  <a:cubicBezTo>
                    <a:pt x="243" y="31"/>
                    <a:pt x="266" y="31"/>
                    <a:pt x="286" y="31"/>
                  </a:cubicBezTo>
                  <a:lnTo>
                    <a:pt x="286" y="31"/>
                  </a:lnTo>
                  <a:cubicBezTo>
                    <a:pt x="286" y="34"/>
                    <a:pt x="286" y="34"/>
                    <a:pt x="286" y="34"/>
                  </a:cubicBezTo>
                  <a:cubicBezTo>
                    <a:pt x="290" y="34"/>
                    <a:pt x="297" y="34"/>
                    <a:pt x="300" y="34"/>
                  </a:cubicBezTo>
                  <a:cubicBezTo>
                    <a:pt x="320" y="24"/>
                    <a:pt x="343" y="31"/>
                    <a:pt x="364" y="31"/>
                  </a:cubicBezTo>
                  <a:cubicBezTo>
                    <a:pt x="374" y="37"/>
                    <a:pt x="380" y="37"/>
                    <a:pt x="390" y="34"/>
                  </a:cubicBezTo>
                  <a:cubicBezTo>
                    <a:pt x="390" y="31"/>
                    <a:pt x="390" y="31"/>
                    <a:pt x="390" y="31"/>
                  </a:cubicBezTo>
                  <a:lnTo>
                    <a:pt x="390" y="31"/>
                  </a:lnTo>
                  <a:cubicBezTo>
                    <a:pt x="501" y="31"/>
                    <a:pt x="501" y="31"/>
                    <a:pt x="558" y="7"/>
                  </a:cubicBezTo>
                  <a:cubicBezTo>
                    <a:pt x="521" y="14"/>
                    <a:pt x="481" y="4"/>
                    <a:pt x="441" y="10"/>
                  </a:cubicBezTo>
                  <a:lnTo>
                    <a:pt x="441" y="10"/>
                  </a:lnTo>
                  <a:cubicBezTo>
                    <a:pt x="437" y="10"/>
                    <a:pt x="434" y="14"/>
                    <a:pt x="428" y="14"/>
                  </a:cubicBezTo>
                  <a:lnTo>
                    <a:pt x="428" y="14"/>
                  </a:lnTo>
                  <a:cubicBezTo>
                    <a:pt x="380" y="7"/>
                    <a:pt x="333" y="10"/>
                    <a:pt x="286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4645800" y="4983480"/>
              <a:ext cx="334800" cy="16560"/>
            </a:xfrm>
            <a:custGeom>
              <a:avLst/>
              <a:gdLst/>
              <a:ahLst/>
              <a:cxnLst/>
              <a:rect l="l" t="t" r="r" b="b"/>
              <a:pathLst>
                <a:path w="930" h="46" extrusionOk="0">
                  <a:moveTo>
                    <a:pt x="17" y="20"/>
                  </a:moveTo>
                  <a:lnTo>
                    <a:pt x="17" y="20"/>
                  </a:lnTo>
                  <a:cubicBezTo>
                    <a:pt x="13" y="17"/>
                    <a:pt x="10" y="17"/>
                    <a:pt x="7" y="17"/>
                  </a:cubicBezTo>
                  <a:cubicBezTo>
                    <a:pt x="7" y="20"/>
                    <a:pt x="3" y="20"/>
                    <a:pt x="0" y="23"/>
                  </a:cubicBezTo>
                  <a:cubicBezTo>
                    <a:pt x="7" y="23"/>
                    <a:pt x="13" y="27"/>
                    <a:pt x="20" y="27"/>
                  </a:cubicBezTo>
                  <a:lnTo>
                    <a:pt x="20" y="27"/>
                  </a:lnTo>
                  <a:cubicBezTo>
                    <a:pt x="57" y="27"/>
                    <a:pt x="94" y="27"/>
                    <a:pt x="134" y="27"/>
                  </a:cubicBezTo>
                  <a:cubicBezTo>
                    <a:pt x="148" y="27"/>
                    <a:pt x="165" y="27"/>
                    <a:pt x="175" y="37"/>
                  </a:cubicBezTo>
                  <a:cubicBezTo>
                    <a:pt x="178" y="37"/>
                    <a:pt x="185" y="37"/>
                    <a:pt x="188" y="34"/>
                  </a:cubicBezTo>
                  <a:lnTo>
                    <a:pt x="188" y="34"/>
                  </a:lnTo>
                  <a:lnTo>
                    <a:pt x="188" y="34"/>
                  </a:lnTo>
                  <a:cubicBezTo>
                    <a:pt x="218" y="37"/>
                    <a:pt x="248" y="37"/>
                    <a:pt x="279" y="37"/>
                  </a:cubicBezTo>
                  <a:lnTo>
                    <a:pt x="279" y="37"/>
                  </a:lnTo>
                  <a:lnTo>
                    <a:pt x="279" y="37"/>
                  </a:lnTo>
                  <a:cubicBezTo>
                    <a:pt x="322" y="37"/>
                    <a:pt x="362" y="37"/>
                    <a:pt x="406" y="37"/>
                  </a:cubicBezTo>
                  <a:cubicBezTo>
                    <a:pt x="467" y="37"/>
                    <a:pt x="527" y="44"/>
                    <a:pt x="584" y="37"/>
                  </a:cubicBezTo>
                  <a:lnTo>
                    <a:pt x="584" y="37"/>
                  </a:lnTo>
                  <a:cubicBezTo>
                    <a:pt x="604" y="47"/>
                    <a:pt x="624" y="44"/>
                    <a:pt x="644" y="37"/>
                  </a:cubicBezTo>
                  <a:cubicBezTo>
                    <a:pt x="654" y="37"/>
                    <a:pt x="665" y="37"/>
                    <a:pt x="675" y="37"/>
                  </a:cubicBezTo>
                  <a:lnTo>
                    <a:pt x="675" y="37"/>
                  </a:lnTo>
                  <a:cubicBezTo>
                    <a:pt x="708" y="47"/>
                    <a:pt x="742" y="51"/>
                    <a:pt x="775" y="37"/>
                  </a:cubicBezTo>
                  <a:cubicBezTo>
                    <a:pt x="806" y="40"/>
                    <a:pt x="839" y="40"/>
                    <a:pt x="873" y="34"/>
                  </a:cubicBezTo>
                  <a:cubicBezTo>
                    <a:pt x="883" y="37"/>
                    <a:pt x="893" y="34"/>
                    <a:pt x="900" y="27"/>
                  </a:cubicBezTo>
                  <a:cubicBezTo>
                    <a:pt x="903" y="30"/>
                    <a:pt x="906" y="27"/>
                    <a:pt x="910" y="27"/>
                  </a:cubicBezTo>
                  <a:lnTo>
                    <a:pt x="910" y="27"/>
                  </a:lnTo>
                  <a:lnTo>
                    <a:pt x="910" y="27"/>
                  </a:lnTo>
                  <a:cubicBezTo>
                    <a:pt x="920" y="27"/>
                    <a:pt x="933" y="20"/>
                    <a:pt x="930" y="13"/>
                  </a:cubicBezTo>
                  <a:cubicBezTo>
                    <a:pt x="920" y="0"/>
                    <a:pt x="906" y="10"/>
                    <a:pt x="896" y="17"/>
                  </a:cubicBezTo>
                  <a:cubicBezTo>
                    <a:pt x="883" y="17"/>
                    <a:pt x="869" y="17"/>
                    <a:pt x="859" y="20"/>
                  </a:cubicBezTo>
                  <a:lnTo>
                    <a:pt x="859" y="20"/>
                  </a:lnTo>
                  <a:lnTo>
                    <a:pt x="859" y="20"/>
                  </a:lnTo>
                  <a:cubicBezTo>
                    <a:pt x="826" y="23"/>
                    <a:pt x="796" y="17"/>
                    <a:pt x="762" y="27"/>
                  </a:cubicBezTo>
                  <a:cubicBezTo>
                    <a:pt x="758" y="27"/>
                    <a:pt x="758" y="27"/>
                    <a:pt x="758" y="27"/>
                  </a:cubicBezTo>
                  <a:lnTo>
                    <a:pt x="758" y="27"/>
                  </a:lnTo>
                  <a:cubicBezTo>
                    <a:pt x="738" y="20"/>
                    <a:pt x="718" y="17"/>
                    <a:pt x="698" y="27"/>
                  </a:cubicBezTo>
                  <a:cubicBezTo>
                    <a:pt x="695" y="27"/>
                    <a:pt x="695" y="27"/>
                    <a:pt x="695" y="27"/>
                  </a:cubicBezTo>
                  <a:lnTo>
                    <a:pt x="695" y="27"/>
                  </a:lnTo>
                  <a:cubicBezTo>
                    <a:pt x="658" y="10"/>
                    <a:pt x="614" y="20"/>
                    <a:pt x="574" y="17"/>
                  </a:cubicBezTo>
                  <a:cubicBezTo>
                    <a:pt x="544" y="20"/>
                    <a:pt x="514" y="20"/>
                    <a:pt x="483" y="20"/>
                  </a:cubicBezTo>
                  <a:lnTo>
                    <a:pt x="483" y="20"/>
                  </a:lnTo>
                  <a:lnTo>
                    <a:pt x="483" y="20"/>
                  </a:lnTo>
                  <a:cubicBezTo>
                    <a:pt x="463" y="20"/>
                    <a:pt x="443" y="20"/>
                    <a:pt x="419" y="20"/>
                  </a:cubicBezTo>
                  <a:lnTo>
                    <a:pt x="419" y="20"/>
                  </a:lnTo>
                  <a:lnTo>
                    <a:pt x="419" y="20"/>
                  </a:lnTo>
                  <a:cubicBezTo>
                    <a:pt x="413" y="20"/>
                    <a:pt x="403" y="20"/>
                    <a:pt x="396" y="20"/>
                  </a:cubicBezTo>
                  <a:lnTo>
                    <a:pt x="396" y="20"/>
                  </a:lnTo>
                  <a:lnTo>
                    <a:pt x="396" y="20"/>
                  </a:lnTo>
                  <a:cubicBezTo>
                    <a:pt x="362" y="20"/>
                    <a:pt x="326" y="17"/>
                    <a:pt x="292" y="17"/>
                  </a:cubicBezTo>
                  <a:lnTo>
                    <a:pt x="292" y="17"/>
                  </a:lnTo>
                  <a:cubicBezTo>
                    <a:pt x="255" y="0"/>
                    <a:pt x="222" y="27"/>
                    <a:pt x="188" y="20"/>
                  </a:cubicBezTo>
                  <a:cubicBezTo>
                    <a:pt x="178" y="20"/>
                    <a:pt x="171" y="17"/>
                    <a:pt x="161" y="17"/>
                  </a:cubicBezTo>
                  <a:cubicBezTo>
                    <a:pt x="154" y="13"/>
                    <a:pt x="141" y="13"/>
                    <a:pt x="134" y="10"/>
                  </a:cubicBezTo>
                  <a:cubicBezTo>
                    <a:pt x="131" y="10"/>
                    <a:pt x="128" y="10"/>
                    <a:pt x="124" y="10"/>
                  </a:cubicBezTo>
                  <a:cubicBezTo>
                    <a:pt x="90" y="4"/>
                    <a:pt x="54" y="-10"/>
                    <a:pt x="20" y="13"/>
                  </a:cubicBezTo>
                  <a:cubicBezTo>
                    <a:pt x="17" y="17"/>
                    <a:pt x="17" y="17"/>
                    <a:pt x="1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5069520" y="5048640"/>
              <a:ext cx="111600" cy="15840"/>
            </a:xfrm>
            <a:custGeom>
              <a:avLst/>
              <a:gdLst/>
              <a:ahLst/>
              <a:cxnLst/>
              <a:rect l="l" t="t" r="r" b="b"/>
              <a:pathLst>
                <a:path w="310" h="44" extrusionOk="0">
                  <a:moveTo>
                    <a:pt x="104" y="14"/>
                  </a:moveTo>
                  <a:lnTo>
                    <a:pt x="104" y="14"/>
                  </a:lnTo>
                  <a:cubicBezTo>
                    <a:pt x="97" y="10"/>
                    <a:pt x="87" y="10"/>
                    <a:pt x="81" y="10"/>
                  </a:cubicBezTo>
                  <a:cubicBezTo>
                    <a:pt x="51" y="7"/>
                    <a:pt x="20" y="0"/>
                    <a:pt x="0" y="24"/>
                  </a:cubicBezTo>
                  <a:cubicBezTo>
                    <a:pt x="24" y="47"/>
                    <a:pt x="51" y="44"/>
                    <a:pt x="77" y="31"/>
                  </a:cubicBezTo>
                  <a:cubicBezTo>
                    <a:pt x="77" y="34"/>
                    <a:pt x="77" y="37"/>
                    <a:pt x="77" y="37"/>
                  </a:cubicBezTo>
                  <a:cubicBezTo>
                    <a:pt x="87" y="44"/>
                    <a:pt x="97" y="47"/>
                    <a:pt x="108" y="41"/>
                  </a:cubicBezTo>
                  <a:cubicBezTo>
                    <a:pt x="121" y="34"/>
                    <a:pt x="131" y="31"/>
                    <a:pt x="148" y="34"/>
                  </a:cubicBezTo>
                  <a:cubicBezTo>
                    <a:pt x="201" y="44"/>
                    <a:pt x="252" y="24"/>
                    <a:pt x="302" y="27"/>
                  </a:cubicBezTo>
                  <a:cubicBezTo>
                    <a:pt x="316" y="27"/>
                    <a:pt x="309" y="14"/>
                    <a:pt x="299" y="10"/>
                  </a:cubicBezTo>
                  <a:cubicBezTo>
                    <a:pt x="286" y="10"/>
                    <a:pt x="272" y="7"/>
                    <a:pt x="262" y="0"/>
                  </a:cubicBezTo>
                  <a:cubicBezTo>
                    <a:pt x="242" y="-3"/>
                    <a:pt x="228" y="7"/>
                    <a:pt x="212" y="10"/>
                  </a:cubicBezTo>
                  <a:cubicBezTo>
                    <a:pt x="205" y="10"/>
                    <a:pt x="201" y="10"/>
                    <a:pt x="195" y="10"/>
                  </a:cubicBezTo>
                  <a:cubicBezTo>
                    <a:pt x="188" y="7"/>
                    <a:pt x="178" y="7"/>
                    <a:pt x="171" y="10"/>
                  </a:cubicBezTo>
                  <a:cubicBezTo>
                    <a:pt x="161" y="10"/>
                    <a:pt x="151" y="10"/>
                    <a:pt x="144" y="10"/>
                  </a:cubicBezTo>
                  <a:cubicBezTo>
                    <a:pt x="134" y="7"/>
                    <a:pt x="128" y="7"/>
                    <a:pt x="118" y="10"/>
                  </a:cubicBezTo>
                  <a:lnTo>
                    <a:pt x="118" y="10"/>
                  </a:lnTo>
                  <a:cubicBezTo>
                    <a:pt x="114" y="14"/>
                    <a:pt x="111" y="14"/>
                    <a:pt x="108" y="17"/>
                  </a:cubicBezTo>
                  <a:cubicBezTo>
                    <a:pt x="108" y="14"/>
                    <a:pt x="108" y="14"/>
                    <a:pt x="108" y="14"/>
                  </a:cubicBezTo>
                  <a:lnTo>
                    <a:pt x="10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4666320" y="4964040"/>
              <a:ext cx="19440" cy="7920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54" y="17"/>
                  </a:moveTo>
                  <a:lnTo>
                    <a:pt x="54" y="17"/>
                  </a:lnTo>
                  <a:lnTo>
                    <a:pt x="54" y="17"/>
                  </a:lnTo>
                  <a:cubicBezTo>
                    <a:pt x="54" y="10"/>
                    <a:pt x="54" y="4"/>
                    <a:pt x="54" y="0"/>
                  </a:cubicBezTo>
                  <a:cubicBezTo>
                    <a:pt x="40" y="0"/>
                    <a:pt x="27" y="0"/>
                    <a:pt x="14" y="0"/>
                  </a:cubicBezTo>
                  <a:cubicBezTo>
                    <a:pt x="10" y="4"/>
                    <a:pt x="7" y="10"/>
                    <a:pt x="0" y="17"/>
                  </a:cubicBezTo>
                  <a:lnTo>
                    <a:pt x="0" y="17"/>
                  </a:lnTo>
                  <a:cubicBezTo>
                    <a:pt x="20" y="24"/>
                    <a:pt x="37" y="24"/>
                    <a:pt x="5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4562280" y="5269320"/>
              <a:ext cx="1157400" cy="107280"/>
            </a:xfrm>
            <a:custGeom>
              <a:avLst/>
              <a:gdLst/>
              <a:ahLst/>
              <a:cxnLst/>
              <a:rect l="l" t="t" r="r" b="b"/>
              <a:pathLst>
                <a:path w="3215" h="298" extrusionOk="0">
                  <a:moveTo>
                    <a:pt x="1323" y="173"/>
                  </a:moveTo>
                  <a:lnTo>
                    <a:pt x="1323" y="173"/>
                  </a:lnTo>
                  <a:cubicBezTo>
                    <a:pt x="1319" y="173"/>
                    <a:pt x="1313" y="173"/>
                    <a:pt x="1309" y="173"/>
                  </a:cubicBezTo>
                  <a:cubicBezTo>
                    <a:pt x="1286" y="179"/>
                    <a:pt x="1256" y="163"/>
                    <a:pt x="1232" y="179"/>
                  </a:cubicBezTo>
                  <a:cubicBezTo>
                    <a:pt x="1229" y="179"/>
                    <a:pt x="1222" y="179"/>
                    <a:pt x="1219" y="179"/>
                  </a:cubicBezTo>
                  <a:cubicBezTo>
                    <a:pt x="1185" y="179"/>
                    <a:pt x="1148" y="176"/>
                    <a:pt x="1115" y="189"/>
                  </a:cubicBezTo>
                  <a:cubicBezTo>
                    <a:pt x="1068" y="193"/>
                    <a:pt x="1021" y="186"/>
                    <a:pt x="974" y="200"/>
                  </a:cubicBezTo>
                  <a:lnTo>
                    <a:pt x="974" y="200"/>
                  </a:lnTo>
                  <a:cubicBezTo>
                    <a:pt x="933" y="200"/>
                    <a:pt x="893" y="196"/>
                    <a:pt x="853" y="207"/>
                  </a:cubicBezTo>
                  <a:cubicBezTo>
                    <a:pt x="782" y="217"/>
                    <a:pt x="709" y="217"/>
                    <a:pt x="642" y="233"/>
                  </a:cubicBezTo>
                  <a:lnTo>
                    <a:pt x="642" y="233"/>
                  </a:lnTo>
                  <a:lnTo>
                    <a:pt x="642" y="233"/>
                  </a:lnTo>
                  <a:lnTo>
                    <a:pt x="642" y="233"/>
                  </a:lnTo>
                  <a:cubicBezTo>
                    <a:pt x="632" y="227"/>
                    <a:pt x="621" y="227"/>
                    <a:pt x="611" y="236"/>
                  </a:cubicBezTo>
                  <a:cubicBezTo>
                    <a:pt x="564" y="233"/>
                    <a:pt x="517" y="236"/>
                    <a:pt x="470" y="247"/>
                  </a:cubicBezTo>
                  <a:cubicBezTo>
                    <a:pt x="440" y="243"/>
                    <a:pt x="410" y="243"/>
                    <a:pt x="380" y="253"/>
                  </a:cubicBezTo>
                  <a:cubicBezTo>
                    <a:pt x="373" y="253"/>
                    <a:pt x="363" y="253"/>
                    <a:pt x="356" y="253"/>
                  </a:cubicBezTo>
                  <a:cubicBezTo>
                    <a:pt x="316" y="250"/>
                    <a:pt x="279" y="260"/>
                    <a:pt x="239" y="264"/>
                  </a:cubicBezTo>
                  <a:cubicBezTo>
                    <a:pt x="192" y="260"/>
                    <a:pt x="145" y="267"/>
                    <a:pt x="98" y="274"/>
                  </a:cubicBezTo>
                  <a:cubicBezTo>
                    <a:pt x="81" y="274"/>
                    <a:pt x="64" y="274"/>
                    <a:pt x="47" y="274"/>
                  </a:cubicBezTo>
                  <a:cubicBezTo>
                    <a:pt x="34" y="284"/>
                    <a:pt x="14" y="280"/>
                    <a:pt x="0" y="287"/>
                  </a:cubicBezTo>
                  <a:cubicBezTo>
                    <a:pt x="24" y="297"/>
                    <a:pt x="61" y="300"/>
                    <a:pt x="98" y="294"/>
                  </a:cubicBezTo>
                  <a:cubicBezTo>
                    <a:pt x="101" y="294"/>
                    <a:pt x="108" y="294"/>
                    <a:pt x="111" y="294"/>
                  </a:cubicBezTo>
                  <a:cubicBezTo>
                    <a:pt x="158" y="304"/>
                    <a:pt x="205" y="290"/>
                    <a:pt x="252" y="290"/>
                  </a:cubicBezTo>
                  <a:cubicBezTo>
                    <a:pt x="255" y="290"/>
                    <a:pt x="259" y="290"/>
                    <a:pt x="265" y="290"/>
                  </a:cubicBezTo>
                  <a:lnTo>
                    <a:pt x="265" y="290"/>
                  </a:lnTo>
                  <a:lnTo>
                    <a:pt x="265" y="290"/>
                  </a:lnTo>
                  <a:cubicBezTo>
                    <a:pt x="282" y="290"/>
                    <a:pt x="299" y="287"/>
                    <a:pt x="316" y="280"/>
                  </a:cubicBezTo>
                  <a:cubicBezTo>
                    <a:pt x="353" y="284"/>
                    <a:pt x="390" y="280"/>
                    <a:pt x="423" y="274"/>
                  </a:cubicBezTo>
                  <a:cubicBezTo>
                    <a:pt x="420" y="274"/>
                    <a:pt x="417" y="274"/>
                    <a:pt x="413" y="274"/>
                  </a:cubicBezTo>
                  <a:cubicBezTo>
                    <a:pt x="417" y="274"/>
                    <a:pt x="420" y="274"/>
                    <a:pt x="423" y="274"/>
                  </a:cubicBezTo>
                  <a:cubicBezTo>
                    <a:pt x="497" y="274"/>
                    <a:pt x="568" y="264"/>
                    <a:pt x="638" y="253"/>
                  </a:cubicBezTo>
                  <a:cubicBezTo>
                    <a:pt x="732" y="253"/>
                    <a:pt x="819" y="236"/>
                    <a:pt x="910" y="227"/>
                  </a:cubicBezTo>
                  <a:cubicBezTo>
                    <a:pt x="933" y="227"/>
                    <a:pt x="954" y="230"/>
                    <a:pt x="977" y="220"/>
                  </a:cubicBezTo>
                  <a:lnTo>
                    <a:pt x="977" y="220"/>
                  </a:lnTo>
                  <a:cubicBezTo>
                    <a:pt x="1001" y="220"/>
                    <a:pt x="1028" y="220"/>
                    <a:pt x="1051" y="217"/>
                  </a:cubicBezTo>
                  <a:lnTo>
                    <a:pt x="1051" y="217"/>
                  </a:lnTo>
                  <a:cubicBezTo>
                    <a:pt x="1054" y="217"/>
                    <a:pt x="1061" y="217"/>
                    <a:pt x="1064" y="217"/>
                  </a:cubicBezTo>
                  <a:cubicBezTo>
                    <a:pt x="1068" y="217"/>
                    <a:pt x="1075" y="217"/>
                    <a:pt x="1078" y="217"/>
                  </a:cubicBezTo>
                  <a:cubicBezTo>
                    <a:pt x="1101" y="217"/>
                    <a:pt x="1125" y="217"/>
                    <a:pt x="1145" y="210"/>
                  </a:cubicBezTo>
                  <a:lnTo>
                    <a:pt x="1145" y="210"/>
                  </a:lnTo>
                  <a:cubicBezTo>
                    <a:pt x="1195" y="207"/>
                    <a:pt x="1246" y="203"/>
                    <a:pt x="1296" y="200"/>
                  </a:cubicBezTo>
                  <a:cubicBezTo>
                    <a:pt x="1306" y="196"/>
                    <a:pt x="1316" y="196"/>
                    <a:pt x="1323" y="196"/>
                  </a:cubicBezTo>
                  <a:cubicBezTo>
                    <a:pt x="1342" y="200"/>
                    <a:pt x="1362" y="196"/>
                    <a:pt x="1379" y="189"/>
                  </a:cubicBezTo>
                  <a:cubicBezTo>
                    <a:pt x="1389" y="193"/>
                    <a:pt x="1403" y="193"/>
                    <a:pt x="1413" y="189"/>
                  </a:cubicBezTo>
                  <a:cubicBezTo>
                    <a:pt x="1436" y="186"/>
                    <a:pt x="1460" y="189"/>
                    <a:pt x="1483" y="183"/>
                  </a:cubicBezTo>
                  <a:cubicBezTo>
                    <a:pt x="1483" y="183"/>
                    <a:pt x="1486" y="183"/>
                    <a:pt x="1490" y="179"/>
                  </a:cubicBezTo>
                  <a:cubicBezTo>
                    <a:pt x="1496" y="179"/>
                    <a:pt x="1506" y="179"/>
                    <a:pt x="1513" y="179"/>
                  </a:cubicBezTo>
                  <a:cubicBezTo>
                    <a:pt x="1523" y="179"/>
                    <a:pt x="1533" y="179"/>
                    <a:pt x="1540" y="179"/>
                  </a:cubicBezTo>
                  <a:cubicBezTo>
                    <a:pt x="1547" y="179"/>
                    <a:pt x="1550" y="179"/>
                    <a:pt x="1553" y="179"/>
                  </a:cubicBezTo>
                  <a:lnTo>
                    <a:pt x="1553" y="179"/>
                  </a:lnTo>
                  <a:cubicBezTo>
                    <a:pt x="1577" y="179"/>
                    <a:pt x="1600" y="179"/>
                    <a:pt x="1624" y="173"/>
                  </a:cubicBezTo>
                  <a:cubicBezTo>
                    <a:pt x="1634" y="173"/>
                    <a:pt x="1647" y="173"/>
                    <a:pt x="1657" y="169"/>
                  </a:cubicBezTo>
                  <a:cubicBezTo>
                    <a:pt x="1678" y="169"/>
                    <a:pt x="1698" y="173"/>
                    <a:pt x="1714" y="163"/>
                  </a:cubicBezTo>
                  <a:cubicBezTo>
                    <a:pt x="1765" y="159"/>
                    <a:pt x="1815" y="156"/>
                    <a:pt x="1866" y="153"/>
                  </a:cubicBezTo>
                  <a:cubicBezTo>
                    <a:pt x="1960" y="146"/>
                    <a:pt x="2050" y="136"/>
                    <a:pt x="2141" y="126"/>
                  </a:cubicBezTo>
                  <a:cubicBezTo>
                    <a:pt x="2158" y="126"/>
                    <a:pt x="2174" y="126"/>
                    <a:pt x="2188" y="119"/>
                  </a:cubicBezTo>
                  <a:lnTo>
                    <a:pt x="2188" y="119"/>
                  </a:lnTo>
                  <a:lnTo>
                    <a:pt x="2188" y="119"/>
                  </a:lnTo>
                  <a:cubicBezTo>
                    <a:pt x="2195" y="119"/>
                    <a:pt x="2195" y="119"/>
                    <a:pt x="2198" y="116"/>
                  </a:cubicBezTo>
                  <a:cubicBezTo>
                    <a:pt x="2218" y="119"/>
                    <a:pt x="2238" y="116"/>
                    <a:pt x="2255" y="109"/>
                  </a:cubicBezTo>
                  <a:lnTo>
                    <a:pt x="2255" y="109"/>
                  </a:lnTo>
                  <a:lnTo>
                    <a:pt x="2255" y="109"/>
                  </a:lnTo>
                  <a:cubicBezTo>
                    <a:pt x="2262" y="106"/>
                    <a:pt x="2268" y="106"/>
                    <a:pt x="2275" y="106"/>
                  </a:cubicBezTo>
                  <a:cubicBezTo>
                    <a:pt x="2325" y="109"/>
                    <a:pt x="2376" y="109"/>
                    <a:pt x="2426" y="99"/>
                  </a:cubicBezTo>
                  <a:cubicBezTo>
                    <a:pt x="2436" y="102"/>
                    <a:pt x="2446" y="99"/>
                    <a:pt x="2456" y="96"/>
                  </a:cubicBezTo>
                  <a:cubicBezTo>
                    <a:pt x="2473" y="99"/>
                    <a:pt x="2487" y="96"/>
                    <a:pt x="2497" y="89"/>
                  </a:cubicBezTo>
                  <a:cubicBezTo>
                    <a:pt x="2591" y="82"/>
                    <a:pt x="2685" y="75"/>
                    <a:pt x="2775" y="69"/>
                  </a:cubicBezTo>
                  <a:cubicBezTo>
                    <a:pt x="2839" y="62"/>
                    <a:pt x="2899" y="59"/>
                    <a:pt x="2960" y="52"/>
                  </a:cubicBezTo>
                  <a:lnTo>
                    <a:pt x="2960" y="52"/>
                  </a:lnTo>
                  <a:lnTo>
                    <a:pt x="2960" y="52"/>
                  </a:lnTo>
                  <a:cubicBezTo>
                    <a:pt x="3017" y="52"/>
                    <a:pt x="3071" y="39"/>
                    <a:pt x="3128" y="32"/>
                  </a:cubicBezTo>
                  <a:lnTo>
                    <a:pt x="3128" y="32"/>
                  </a:lnTo>
                  <a:lnTo>
                    <a:pt x="3128" y="32"/>
                  </a:lnTo>
                  <a:cubicBezTo>
                    <a:pt x="3151" y="32"/>
                    <a:pt x="3175" y="25"/>
                    <a:pt x="3195" y="15"/>
                  </a:cubicBezTo>
                  <a:lnTo>
                    <a:pt x="3195" y="15"/>
                  </a:lnTo>
                  <a:cubicBezTo>
                    <a:pt x="3205" y="15"/>
                    <a:pt x="3222" y="15"/>
                    <a:pt x="3212" y="5"/>
                  </a:cubicBezTo>
                  <a:cubicBezTo>
                    <a:pt x="3205" y="-5"/>
                    <a:pt x="3192" y="2"/>
                    <a:pt x="3181" y="8"/>
                  </a:cubicBezTo>
                  <a:cubicBezTo>
                    <a:pt x="3175" y="5"/>
                    <a:pt x="3171" y="5"/>
                    <a:pt x="3168" y="5"/>
                  </a:cubicBezTo>
                  <a:cubicBezTo>
                    <a:pt x="3135" y="22"/>
                    <a:pt x="3094" y="8"/>
                    <a:pt x="3060" y="22"/>
                  </a:cubicBezTo>
                  <a:cubicBezTo>
                    <a:pt x="2997" y="35"/>
                    <a:pt x="2930" y="28"/>
                    <a:pt x="2866" y="42"/>
                  </a:cubicBezTo>
                  <a:cubicBezTo>
                    <a:pt x="2755" y="52"/>
                    <a:pt x="2641" y="49"/>
                    <a:pt x="2534" y="65"/>
                  </a:cubicBezTo>
                  <a:cubicBezTo>
                    <a:pt x="2510" y="69"/>
                    <a:pt x="2490" y="65"/>
                    <a:pt x="2470" y="72"/>
                  </a:cubicBezTo>
                  <a:lnTo>
                    <a:pt x="2470" y="72"/>
                  </a:lnTo>
                  <a:lnTo>
                    <a:pt x="2470" y="72"/>
                  </a:lnTo>
                  <a:cubicBezTo>
                    <a:pt x="2453" y="69"/>
                    <a:pt x="2436" y="69"/>
                    <a:pt x="2423" y="79"/>
                  </a:cubicBezTo>
                  <a:cubicBezTo>
                    <a:pt x="2413" y="79"/>
                    <a:pt x="2403" y="79"/>
                    <a:pt x="2392" y="79"/>
                  </a:cubicBezTo>
                  <a:lnTo>
                    <a:pt x="2392" y="79"/>
                  </a:lnTo>
                  <a:lnTo>
                    <a:pt x="2392" y="79"/>
                  </a:lnTo>
                  <a:cubicBezTo>
                    <a:pt x="2335" y="79"/>
                    <a:pt x="2278" y="82"/>
                    <a:pt x="2225" y="96"/>
                  </a:cubicBezTo>
                  <a:lnTo>
                    <a:pt x="2225" y="96"/>
                  </a:lnTo>
                  <a:cubicBezTo>
                    <a:pt x="2221" y="96"/>
                    <a:pt x="2215" y="96"/>
                    <a:pt x="2211" y="99"/>
                  </a:cubicBezTo>
                  <a:cubicBezTo>
                    <a:pt x="2134" y="96"/>
                    <a:pt x="2057" y="109"/>
                    <a:pt x="1980" y="116"/>
                  </a:cubicBezTo>
                  <a:cubicBezTo>
                    <a:pt x="1906" y="122"/>
                    <a:pt x="1835" y="129"/>
                    <a:pt x="1762" y="132"/>
                  </a:cubicBezTo>
                  <a:cubicBezTo>
                    <a:pt x="1752" y="132"/>
                    <a:pt x="1742" y="136"/>
                    <a:pt x="1735" y="143"/>
                  </a:cubicBezTo>
                  <a:lnTo>
                    <a:pt x="1735" y="143"/>
                  </a:lnTo>
                  <a:cubicBezTo>
                    <a:pt x="1704" y="149"/>
                    <a:pt x="1671" y="136"/>
                    <a:pt x="1644" y="153"/>
                  </a:cubicBezTo>
                  <a:lnTo>
                    <a:pt x="1644" y="149"/>
                  </a:lnTo>
                  <a:lnTo>
                    <a:pt x="1644" y="149"/>
                  </a:lnTo>
                  <a:lnTo>
                    <a:pt x="1644" y="149"/>
                  </a:lnTo>
                  <a:lnTo>
                    <a:pt x="1644" y="149"/>
                  </a:lnTo>
                  <a:cubicBezTo>
                    <a:pt x="1634" y="153"/>
                    <a:pt x="1627" y="153"/>
                    <a:pt x="1621" y="153"/>
                  </a:cubicBezTo>
                  <a:cubicBezTo>
                    <a:pt x="1610" y="143"/>
                    <a:pt x="1600" y="146"/>
                    <a:pt x="1594" y="153"/>
                  </a:cubicBezTo>
                  <a:cubicBezTo>
                    <a:pt x="1543" y="146"/>
                    <a:pt x="1496" y="163"/>
                    <a:pt x="1449" y="163"/>
                  </a:cubicBezTo>
                  <a:lnTo>
                    <a:pt x="1449" y="163"/>
                  </a:lnTo>
                  <a:lnTo>
                    <a:pt x="1449" y="163"/>
                  </a:lnTo>
                  <a:cubicBezTo>
                    <a:pt x="1423" y="163"/>
                    <a:pt x="1392" y="159"/>
                    <a:pt x="1366" y="169"/>
                  </a:cubicBezTo>
                  <a:cubicBezTo>
                    <a:pt x="1362" y="169"/>
                    <a:pt x="1362" y="169"/>
                    <a:pt x="1362" y="169"/>
                  </a:cubicBezTo>
                  <a:lnTo>
                    <a:pt x="1362" y="169"/>
                  </a:lnTo>
                  <a:lnTo>
                    <a:pt x="1362" y="169"/>
                  </a:lnTo>
                  <a:lnTo>
                    <a:pt x="1362" y="169"/>
                  </a:lnTo>
                  <a:cubicBezTo>
                    <a:pt x="1349" y="173"/>
                    <a:pt x="1335" y="173"/>
                    <a:pt x="1323" y="173"/>
                  </a:cubicBezTo>
                  <a:moveTo>
                    <a:pt x="950" y="207"/>
                  </a:moveTo>
                  <a:lnTo>
                    <a:pt x="950" y="207"/>
                  </a:lnTo>
                  <a:moveTo>
                    <a:pt x="2228" y="99"/>
                  </a:moveTo>
                  <a:lnTo>
                    <a:pt x="2228" y="99"/>
                  </a:lnTo>
                  <a:lnTo>
                    <a:pt x="2225" y="99"/>
                  </a:lnTo>
                  <a:lnTo>
                    <a:pt x="2225" y="99"/>
                  </a:lnTo>
                  <a:lnTo>
                    <a:pt x="2225" y="99"/>
                  </a:lnTo>
                  <a:lnTo>
                    <a:pt x="2225" y="99"/>
                  </a:lnTo>
                  <a:cubicBezTo>
                    <a:pt x="2225" y="96"/>
                    <a:pt x="2225" y="96"/>
                    <a:pt x="2225" y="96"/>
                  </a:cubicBezTo>
                  <a:cubicBezTo>
                    <a:pt x="2225" y="99"/>
                    <a:pt x="2228" y="99"/>
                    <a:pt x="2228" y="99"/>
                  </a:cubicBezTo>
                  <a:moveTo>
                    <a:pt x="1594" y="153"/>
                  </a:moveTo>
                  <a:lnTo>
                    <a:pt x="1594" y="153"/>
                  </a:lnTo>
                  <a:cubicBezTo>
                    <a:pt x="1590" y="153"/>
                    <a:pt x="1590" y="156"/>
                    <a:pt x="1590" y="156"/>
                  </a:cubicBezTo>
                  <a:cubicBezTo>
                    <a:pt x="1590" y="156"/>
                    <a:pt x="1590" y="153"/>
                    <a:pt x="1594" y="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4492440" y="4361400"/>
              <a:ext cx="1043280" cy="237960"/>
            </a:xfrm>
            <a:custGeom>
              <a:avLst/>
              <a:gdLst/>
              <a:ahLst/>
              <a:cxnLst/>
              <a:rect l="l" t="t" r="r" b="b"/>
              <a:pathLst>
                <a:path w="2898" h="661" extrusionOk="0">
                  <a:moveTo>
                    <a:pt x="282" y="127"/>
                  </a:moveTo>
                  <a:lnTo>
                    <a:pt x="282" y="127"/>
                  </a:lnTo>
                  <a:cubicBezTo>
                    <a:pt x="278" y="127"/>
                    <a:pt x="278" y="127"/>
                    <a:pt x="278" y="127"/>
                  </a:cubicBezTo>
                  <a:cubicBezTo>
                    <a:pt x="188" y="120"/>
                    <a:pt x="94" y="127"/>
                    <a:pt x="0" y="130"/>
                  </a:cubicBezTo>
                  <a:cubicBezTo>
                    <a:pt x="0" y="147"/>
                    <a:pt x="13" y="147"/>
                    <a:pt x="23" y="147"/>
                  </a:cubicBezTo>
                  <a:cubicBezTo>
                    <a:pt x="158" y="147"/>
                    <a:pt x="292" y="144"/>
                    <a:pt x="426" y="144"/>
                  </a:cubicBezTo>
                  <a:cubicBezTo>
                    <a:pt x="433" y="144"/>
                    <a:pt x="439" y="140"/>
                    <a:pt x="449" y="137"/>
                  </a:cubicBezTo>
                  <a:cubicBezTo>
                    <a:pt x="473" y="140"/>
                    <a:pt x="500" y="144"/>
                    <a:pt x="523" y="137"/>
                  </a:cubicBezTo>
                  <a:cubicBezTo>
                    <a:pt x="537" y="140"/>
                    <a:pt x="547" y="144"/>
                    <a:pt x="560" y="144"/>
                  </a:cubicBezTo>
                  <a:lnTo>
                    <a:pt x="560" y="144"/>
                  </a:lnTo>
                  <a:cubicBezTo>
                    <a:pt x="567" y="144"/>
                    <a:pt x="567" y="144"/>
                    <a:pt x="567" y="140"/>
                  </a:cubicBezTo>
                  <a:cubicBezTo>
                    <a:pt x="574" y="144"/>
                    <a:pt x="584" y="144"/>
                    <a:pt x="591" y="144"/>
                  </a:cubicBezTo>
                  <a:cubicBezTo>
                    <a:pt x="597" y="140"/>
                    <a:pt x="607" y="140"/>
                    <a:pt x="614" y="137"/>
                  </a:cubicBezTo>
                  <a:cubicBezTo>
                    <a:pt x="621" y="137"/>
                    <a:pt x="631" y="137"/>
                    <a:pt x="637" y="137"/>
                  </a:cubicBezTo>
                  <a:lnTo>
                    <a:pt x="637" y="140"/>
                  </a:lnTo>
                  <a:cubicBezTo>
                    <a:pt x="644" y="140"/>
                    <a:pt x="651" y="140"/>
                    <a:pt x="654" y="140"/>
                  </a:cubicBezTo>
                  <a:cubicBezTo>
                    <a:pt x="664" y="137"/>
                    <a:pt x="678" y="140"/>
                    <a:pt x="688" y="140"/>
                  </a:cubicBezTo>
                  <a:cubicBezTo>
                    <a:pt x="691" y="140"/>
                    <a:pt x="698" y="140"/>
                    <a:pt x="705" y="137"/>
                  </a:cubicBezTo>
                  <a:cubicBezTo>
                    <a:pt x="731" y="137"/>
                    <a:pt x="762" y="133"/>
                    <a:pt x="788" y="137"/>
                  </a:cubicBezTo>
                  <a:cubicBezTo>
                    <a:pt x="809" y="137"/>
                    <a:pt x="829" y="137"/>
                    <a:pt x="845" y="127"/>
                  </a:cubicBezTo>
                  <a:cubicBezTo>
                    <a:pt x="849" y="124"/>
                    <a:pt x="852" y="124"/>
                    <a:pt x="855" y="120"/>
                  </a:cubicBezTo>
                  <a:cubicBezTo>
                    <a:pt x="849" y="127"/>
                    <a:pt x="852" y="127"/>
                    <a:pt x="862" y="133"/>
                  </a:cubicBezTo>
                  <a:cubicBezTo>
                    <a:pt x="913" y="137"/>
                    <a:pt x="966" y="127"/>
                    <a:pt x="1017" y="137"/>
                  </a:cubicBezTo>
                  <a:cubicBezTo>
                    <a:pt x="1037" y="144"/>
                    <a:pt x="1060" y="140"/>
                    <a:pt x="1074" y="127"/>
                  </a:cubicBezTo>
                  <a:cubicBezTo>
                    <a:pt x="1077" y="127"/>
                    <a:pt x="1077" y="127"/>
                    <a:pt x="1080" y="127"/>
                  </a:cubicBezTo>
                  <a:cubicBezTo>
                    <a:pt x="1131" y="124"/>
                    <a:pt x="1181" y="130"/>
                    <a:pt x="1232" y="117"/>
                  </a:cubicBezTo>
                  <a:cubicBezTo>
                    <a:pt x="1262" y="114"/>
                    <a:pt x="1292" y="110"/>
                    <a:pt x="1322" y="110"/>
                  </a:cubicBezTo>
                  <a:cubicBezTo>
                    <a:pt x="1329" y="110"/>
                    <a:pt x="1332" y="110"/>
                    <a:pt x="1336" y="107"/>
                  </a:cubicBezTo>
                  <a:cubicBezTo>
                    <a:pt x="1339" y="107"/>
                    <a:pt x="1346" y="107"/>
                    <a:pt x="1349" y="107"/>
                  </a:cubicBezTo>
                  <a:cubicBezTo>
                    <a:pt x="1383" y="110"/>
                    <a:pt x="1413" y="110"/>
                    <a:pt x="1443" y="100"/>
                  </a:cubicBezTo>
                  <a:cubicBezTo>
                    <a:pt x="1460" y="104"/>
                    <a:pt x="1477" y="104"/>
                    <a:pt x="1490" y="100"/>
                  </a:cubicBezTo>
                  <a:cubicBezTo>
                    <a:pt x="1593" y="97"/>
                    <a:pt x="1697" y="93"/>
                    <a:pt x="1798" y="90"/>
                  </a:cubicBezTo>
                  <a:cubicBezTo>
                    <a:pt x="1828" y="90"/>
                    <a:pt x="1858" y="90"/>
                    <a:pt x="1889" y="90"/>
                  </a:cubicBezTo>
                  <a:cubicBezTo>
                    <a:pt x="1889" y="90"/>
                    <a:pt x="1889" y="87"/>
                    <a:pt x="1892" y="87"/>
                  </a:cubicBezTo>
                  <a:cubicBezTo>
                    <a:pt x="1905" y="83"/>
                    <a:pt x="1922" y="90"/>
                    <a:pt x="1936" y="83"/>
                  </a:cubicBezTo>
                  <a:cubicBezTo>
                    <a:pt x="1942" y="87"/>
                    <a:pt x="1952" y="87"/>
                    <a:pt x="1962" y="87"/>
                  </a:cubicBezTo>
                  <a:cubicBezTo>
                    <a:pt x="1966" y="83"/>
                    <a:pt x="1969" y="83"/>
                    <a:pt x="1972" y="83"/>
                  </a:cubicBezTo>
                  <a:cubicBezTo>
                    <a:pt x="1982" y="90"/>
                    <a:pt x="1996" y="87"/>
                    <a:pt x="2006" y="80"/>
                  </a:cubicBezTo>
                  <a:cubicBezTo>
                    <a:pt x="2006" y="76"/>
                    <a:pt x="2009" y="76"/>
                    <a:pt x="2009" y="76"/>
                  </a:cubicBezTo>
                  <a:cubicBezTo>
                    <a:pt x="2009" y="80"/>
                    <a:pt x="2009" y="83"/>
                    <a:pt x="2013" y="87"/>
                  </a:cubicBezTo>
                  <a:cubicBezTo>
                    <a:pt x="2023" y="90"/>
                    <a:pt x="2033" y="90"/>
                    <a:pt x="2043" y="93"/>
                  </a:cubicBezTo>
                  <a:cubicBezTo>
                    <a:pt x="2033" y="93"/>
                    <a:pt x="2026" y="97"/>
                    <a:pt x="2016" y="97"/>
                  </a:cubicBezTo>
                  <a:cubicBezTo>
                    <a:pt x="1996" y="100"/>
                    <a:pt x="1976" y="100"/>
                    <a:pt x="1956" y="100"/>
                  </a:cubicBezTo>
                  <a:cubicBezTo>
                    <a:pt x="1976" y="120"/>
                    <a:pt x="2013" y="100"/>
                    <a:pt x="2033" y="117"/>
                  </a:cubicBezTo>
                  <a:cubicBezTo>
                    <a:pt x="2097" y="110"/>
                    <a:pt x="2160" y="114"/>
                    <a:pt x="2227" y="110"/>
                  </a:cubicBezTo>
                  <a:cubicBezTo>
                    <a:pt x="2227" y="97"/>
                    <a:pt x="2224" y="90"/>
                    <a:pt x="2217" y="87"/>
                  </a:cubicBezTo>
                  <a:cubicBezTo>
                    <a:pt x="2221" y="83"/>
                    <a:pt x="2224" y="80"/>
                    <a:pt x="2227" y="76"/>
                  </a:cubicBezTo>
                  <a:cubicBezTo>
                    <a:pt x="2231" y="76"/>
                    <a:pt x="2234" y="80"/>
                    <a:pt x="2237" y="80"/>
                  </a:cubicBezTo>
                  <a:cubicBezTo>
                    <a:pt x="2247" y="80"/>
                    <a:pt x="2258" y="80"/>
                    <a:pt x="2268" y="83"/>
                  </a:cubicBezTo>
                  <a:cubicBezTo>
                    <a:pt x="2251" y="83"/>
                    <a:pt x="2237" y="90"/>
                    <a:pt x="2237" y="110"/>
                  </a:cubicBezTo>
                  <a:cubicBezTo>
                    <a:pt x="2342" y="107"/>
                    <a:pt x="2449" y="107"/>
                    <a:pt x="2553" y="107"/>
                  </a:cubicBezTo>
                  <a:cubicBezTo>
                    <a:pt x="2580" y="110"/>
                    <a:pt x="2610" y="110"/>
                    <a:pt x="2633" y="104"/>
                  </a:cubicBezTo>
                  <a:cubicBezTo>
                    <a:pt x="2640" y="107"/>
                    <a:pt x="2647" y="110"/>
                    <a:pt x="2647" y="117"/>
                  </a:cubicBezTo>
                  <a:lnTo>
                    <a:pt x="2647" y="117"/>
                  </a:lnTo>
                  <a:lnTo>
                    <a:pt x="2647" y="117"/>
                  </a:lnTo>
                  <a:cubicBezTo>
                    <a:pt x="2576" y="124"/>
                    <a:pt x="2506" y="130"/>
                    <a:pt x="2432" y="127"/>
                  </a:cubicBezTo>
                  <a:cubicBezTo>
                    <a:pt x="2419" y="127"/>
                    <a:pt x="2402" y="127"/>
                    <a:pt x="2392" y="133"/>
                  </a:cubicBezTo>
                  <a:lnTo>
                    <a:pt x="2392" y="133"/>
                  </a:lnTo>
                  <a:lnTo>
                    <a:pt x="2392" y="133"/>
                  </a:lnTo>
                  <a:cubicBezTo>
                    <a:pt x="2365" y="127"/>
                    <a:pt x="2342" y="137"/>
                    <a:pt x="2315" y="137"/>
                  </a:cubicBezTo>
                  <a:cubicBezTo>
                    <a:pt x="2278" y="133"/>
                    <a:pt x="2237" y="137"/>
                    <a:pt x="2201" y="144"/>
                  </a:cubicBezTo>
                  <a:lnTo>
                    <a:pt x="2201" y="144"/>
                  </a:lnTo>
                  <a:cubicBezTo>
                    <a:pt x="2180" y="133"/>
                    <a:pt x="2167" y="147"/>
                    <a:pt x="2150" y="147"/>
                  </a:cubicBezTo>
                  <a:cubicBezTo>
                    <a:pt x="2113" y="140"/>
                    <a:pt x="2080" y="157"/>
                    <a:pt x="2046" y="157"/>
                  </a:cubicBezTo>
                  <a:cubicBezTo>
                    <a:pt x="2040" y="174"/>
                    <a:pt x="2063" y="167"/>
                    <a:pt x="2073" y="171"/>
                  </a:cubicBezTo>
                  <a:cubicBezTo>
                    <a:pt x="2076" y="174"/>
                    <a:pt x="2080" y="174"/>
                    <a:pt x="2083" y="174"/>
                  </a:cubicBezTo>
                  <a:cubicBezTo>
                    <a:pt x="2093" y="167"/>
                    <a:pt x="2110" y="171"/>
                    <a:pt x="2123" y="167"/>
                  </a:cubicBezTo>
                  <a:cubicBezTo>
                    <a:pt x="2147" y="161"/>
                    <a:pt x="2177" y="171"/>
                    <a:pt x="2201" y="157"/>
                  </a:cubicBezTo>
                  <a:lnTo>
                    <a:pt x="2201" y="157"/>
                  </a:lnTo>
                  <a:cubicBezTo>
                    <a:pt x="2241" y="157"/>
                    <a:pt x="2285" y="154"/>
                    <a:pt x="2328" y="154"/>
                  </a:cubicBezTo>
                  <a:lnTo>
                    <a:pt x="2328" y="154"/>
                  </a:lnTo>
                  <a:cubicBezTo>
                    <a:pt x="2362" y="154"/>
                    <a:pt x="2395" y="154"/>
                    <a:pt x="2432" y="154"/>
                  </a:cubicBezTo>
                  <a:lnTo>
                    <a:pt x="2432" y="154"/>
                  </a:lnTo>
                  <a:cubicBezTo>
                    <a:pt x="2449" y="154"/>
                    <a:pt x="2469" y="157"/>
                    <a:pt x="2483" y="147"/>
                  </a:cubicBezTo>
                  <a:cubicBezTo>
                    <a:pt x="2506" y="147"/>
                    <a:pt x="2526" y="147"/>
                    <a:pt x="2546" y="147"/>
                  </a:cubicBezTo>
                  <a:cubicBezTo>
                    <a:pt x="2573" y="147"/>
                    <a:pt x="2603" y="147"/>
                    <a:pt x="2630" y="147"/>
                  </a:cubicBezTo>
                  <a:cubicBezTo>
                    <a:pt x="2657" y="144"/>
                    <a:pt x="2674" y="154"/>
                    <a:pt x="2677" y="174"/>
                  </a:cubicBezTo>
                  <a:cubicBezTo>
                    <a:pt x="2661" y="174"/>
                    <a:pt x="2644" y="174"/>
                    <a:pt x="2627" y="174"/>
                  </a:cubicBezTo>
                  <a:cubicBezTo>
                    <a:pt x="2600" y="191"/>
                    <a:pt x="2563" y="174"/>
                    <a:pt x="2533" y="187"/>
                  </a:cubicBezTo>
                  <a:cubicBezTo>
                    <a:pt x="2583" y="201"/>
                    <a:pt x="2633" y="181"/>
                    <a:pt x="2677" y="201"/>
                  </a:cubicBezTo>
                  <a:cubicBezTo>
                    <a:pt x="2684" y="204"/>
                    <a:pt x="2694" y="208"/>
                    <a:pt x="2701" y="204"/>
                  </a:cubicBezTo>
                  <a:cubicBezTo>
                    <a:pt x="2701" y="204"/>
                    <a:pt x="2701" y="208"/>
                    <a:pt x="2697" y="208"/>
                  </a:cubicBezTo>
                  <a:cubicBezTo>
                    <a:pt x="2701" y="208"/>
                    <a:pt x="2701" y="208"/>
                    <a:pt x="2701" y="208"/>
                  </a:cubicBezTo>
                  <a:cubicBezTo>
                    <a:pt x="2657" y="204"/>
                    <a:pt x="2617" y="204"/>
                    <a:pt x="2576" y="211"/>
                  </a:cubicBezTo>
                  <a:cubicBezTo>
                    <a:pt x="2570" y="211"/>
                    <a:pt x="2563" y="208"/>
                    <a:pt x="2560" y="208"/>
                  </a:cubicBezTo>
                  <a:cubicBezTo>
                    <a:pt x="2556" y="208"/>
                    <a:pt x="2553" y="208"/>
                    <a:pt x="2550" y="208"/>
                  </a:cubicBezTo>
                  <a:cubicBezTo>
                    <a:pt x="2523" y="211"/>
                    <a:pt x="2496" y="211"/>
                    <a:pt x="2472" y="211"/>
                  </a:cubicBezTo>
                  <a:cubicBezTo>
                    <a:pt x="2469" y="208"/>
                    <a:pt x="2469" y="208"/>
                    <a:pt x="2469" y="208"/>
                  </a:cubicBezTo>
                  <a:cubicBezTo>
                    <a:pt x="2385" y="211"/>
                    <a:pt x="2298" y="218"/>
                    <a:pt x="2214" y="221"/>
                  </a:cubicBezTo>
                  <a:cubicBezTo>
                    <a:pt x="2217" y="241"/>
                    <a:pt x="2237" y="231"/>
                    <a:pt x="2251" y="228"/>
                  </a:cubicBezTo>
                  <a:cubicBezTo>
                    <a:pt x="2332" y="228"/>
                    <a:pt x="2415" y="234"/>
                    <a:pt x="2496" y="228"/>
                  </a:cubicBezTo>
                  <a:lnTo>
                    <a:pt x="2496" y="228"/>
                  </a:lnTo>
                  <a:cubicBezTo>
                    <a:pt x="2499" y="228"/>
                    <a:pt x="2506" y="228"/>
                    <a:pt x="2509" y="228"/>
                  </a:cubicBezTo>
                  <a:lnTo>
                    <a:pt x="2509" y="228"/>
                  </a:lnTo>
                  <a:lnTo>
                    <a:pt x="2509" y="228"/>
                  </a:lnTo>
                  <a:cubicBezTo>
                    <a:pt x="2516" y="228"/>
                    <a:pt x="2526" y="228"/>
                    <a:pt x="2536" y="228"/>
                  </a:cubicBezTo>
                  <a:cubicBezTo>
                    <a:pt x="2560" y="228"/>
                    <a:pt x="2586" y="231"/>
                    <a:pt x="2610" y="231"/>
                  </a:cubicBezTo>
                  <a:cubicBezTo>
                    <a:pt x="2570" y="244"/>
                    <a:pt x="2523" y="234"/>
                    <a:pt x="2483" y="241"/>
                  </a:cubicBezTo>
                  <a:cubicBezTo>
                    <a:pt x="2466" y="241"/>
                    <a:pt x="2459" y="244"/>
                    <a:pt x="2459" y="254"/>
                  </a:cubicBezTo>
                  <a:cubicBezTo>
                    <a:pt x="2489" y="254"/>
                    <a:pt x="2516" y="258"/>
                    <a:pt x="2546" y="258"/>
                  </a:cubicBezTo>
                  <a:lnTo>
                    <a:pt x="2546" y="258"/>
                  </a:lnTo>
                  <a:cubicBezTo>
                    <a:pt x="2583" y="258"/>
                    <a:pt x="2617" y="261"/>
                    <a:pt x="2650" y="265"/>
                  </a:cubicBezTo>
                  <a:lnTo>
                    <a:pt x="2650" y="265"/>
                  </a:lnTo>
                  <a:lnTo>
                    <a:pt x="2650" y="265"/>
                  </a:lnTo>
                  <a:cubicBezTo>
                    <a:pt x="2681" y="268"/>
                    <a:pt x="2711" y="268"/>
                    <a:pt x="2738" y="268"/>
                  </a:cubicBezTo>
                  <a:cubicBezTo>
                    <a:pt x="2744" y="271"/>
                    <a:pt x="2748" y="278"/>
                    <a:pt x="2754" y="285"/>
                  </a:cubicBezTo>
                  <a:cubicBezTo>
                    <a:pt x="2754" y="288"/>
                    <a:pt x="2751" y="288"/>
                    <a:pt x="2751" y="291"/>
                  </a:cubicBezTo>
                  <a:cubicBezTo>
                    <a:pt x="2718" y="291"/>
                    <a:pt x="2687" y="291"/>
                    <a:pt x="2654" y="291"/>
                  </a:cubicBezTo>
                  <a:lnTo>
                    <a:pt x="2654" y="291"/>
                  </a:lnTo>
                  <a:cubicBezTo>
                    <a:pt x="2614" y="281"/>
                    <a:pt x="2573" y="285"/>
                    <a:pt x="2536" y="285"/>
                  </a:cubicBezTo>
                  <a:lnTo>
                    <a:pt x="2536" y="285"/>
                  </a:lnTo>
                  <a:lnTo>
                    <a:pt x="2536" y="285"/>
                  </a:lnTo>
                  <a:cubicBezTo>
                    <a:pt x="2483" y="281"/>
                    <a:pt x="2432" y="278"/>
                    <a:pt x="2379" y="275"/>
                  </a:cubicBezTo>
                  <a:cubicBezTo>
                    <a:pt x="2382" y="275"/>
                    <a:pt x="2382" y="275"/>
                    <a:pt x="2382" y="275"/>
                  </a:cubicBezTo>
                  <a:cubicBezTo>
                    <a:pt x="2375" y="275"/>
                    <a:pt x="2372" y="275"/>
                    <a:pt x="2368" y="278"/>
                  </a:cubicBezTo>
                  <a:lnTo>
                    <a:pt x="2372" y="278"/>
                  </a:lnTo>
                  <a:lnTo>
                    <a:pt x="2372" y="278"/>
                  </a:lnTo>
                  <a:cubicBezTo>
                    <a:pt x="2368" y="278"/>
                    <a:pt x="2368" y="278"/>
                    <a:pt x="2368" y="278"/>
                  </a:cubicBezTo>
                  <a:cubicBezTo>
                    <a:pt x="2362" y="275"/>
                    <a:pt x="2358" y="275"/>
                    <a:pt x="2355" y="275"/>
                  </a:cubicBezTo>
                  <a:cubicBezTo>
                    <a:pt x="2352" y="275"/>
                    <a:pt x="2345" y="275"/>
                    <a:pt x="2342" y="275"/>
                  </a:cubicBezTo>
                  <a:cubicBezTo>
                    <a:pt x="2342" y="275"/>
                    <a:pt x="2345" y="278"/>
                    <a:pt x="2348" y="278"/>
                  </a:cubicBezTo>
                  <a:cubicBezTo>
                    <a:pt x="2345" y="278"/>
                    <a:pt x="2345" y="278"/>
                    <a:pt x="2345" y="278"/>
                  </a:cubicBezTo>
                  <a:cubicBezTo>
                    <a:pt x="2342" y="278"/>
                    <a:pt x="2342" y="275"/>
                    <a:pt x="2342" y="275"/>
                  </a:cubicBezTo>
                  <a:cubicBezTo>
                    <a:pt x="2338" y="275"/>
                    <a:pt x="2332" y="275"/>
                    <a:pt x="2328" y="275"/>
                  </a:cubicBezTo>
                  <a:cubicBezTo>
                    <a:pt x="2325" y="275"/>
                    <a:pt x="2322" y="275"/>
                    <a:pt x="2315" y="275"/>
                  </a:cubicBezTo>
                  <a:cubicBezTo>
                    <a:pt x="2318" y="278"/>
                    <a:pt x="2318" y="278"/>
                    <a:pt x="2322" y="278"/>
                  </a:cubicBezTo>
                  <a:lnTo>
                    <a:pt x="2322" y="278"/>
                  </a:lnTo>
                  <a:cubicBezTo>
                    <a:pt x="2318" y="278"/>
                    <a:pt x="2315" y="278"/>
                    <a:pt x="2315" y="275"/>
                  </a:cubicBezTo>
                  <a:cubicBezTo>
                    <a:pt x="2311" y="275"/>
                    <a:pt x="2308" y="275"/>
                    <a:pt x="2301" y="278"/>
                  </a:cubicBezTo>
                  <a:lnTo>
                    <a:pt x="2301" y="278"/>
                  </a:lnTo>
                  <a:cubicBezTo>
                    <a:pt x="2271" y="275"/>
                    <a:pt x="2244" y="275"/>
                    <a:pt x="2214" y="275"/>
                  </a:cubicBezTo>
                  <a:cubicBezTo>
                    <a:pt x="2174" y="275"/>
                    <a:pt x="2137" y="275"/>
                    <a:pt x="2097" y="275"/>
                  </a:cubicBezTo>
                  <a:cubicBezTo>
                    <a:pt x="2090" y="281"/>
                    <a:pt x="2090" y="288"/>
                    <a:pt x="2097" y="291"/>
                  </a:cubicBezTo>
                  <a:cubicBezTo>
                    <a:pt x="2103" y="295"/>
                    <a:pt x="2113" y="295"/>
                    <a:pt x="2123" y="295"/>
                  </a:cubicBezTo>
                  <a:lnTo>
                    <a:pt x="2123" y="295"/>
                  </a:lnTo>
                  <a:cubicBezTo>
                    <a:pt x="2127" y="295"/>
                    <a:pt x="2130" y="295"/>
                    <a:pt x="2137" y="295"/>
                  </a:cubicBezTo>
                  <a:cubicBezTo>
                    <a:pt x="2160" y="298"/>
                    <a:pt x="2187" y="298"/>
                    <a:pt x="2214" y="291"/>
                  </a:cubicBezTo>
                  <a:lnTo>
                    <a:pt x="2214" y="291"/>
                  </a:lnTo>
                  <a:lnTo>
                    <a:pt x="2214" y="291"/>
                  </a:lnTo>
                  <a:cubicBezTo>
                    <a:pt x="2221" y="291"/>
                    <a:pt x="2231" y="291"/>
                    <a:pt x="2237" y="295"/>
                  </a:cubicBezTo>
                  <a:lnTo>
                    <a:pt x="2237" y="291"/>
                  </a:lnTo>
                  <a:cubicBezTo>
                    <a:pt x="2237" y="295"/>
                    <a:pt x="2237" y="295"/>
                    <a:pt x="2237" y="295"/>
                  </a:cubicBezTo>
                  <a:cubicBezTo>
                    <a:pt x="2325" y="298"/>
                    <a:pt x="2409" y="301"/>
                    <a:pt x="2493" y="305"/>
                  </a:cubicBezTo>
                  <a:lnTo>
                    <a:pt x="2493" y="305"/>
                  </a:lnTo>
                  <a:cubicBezTo>
                    <a:pt x="2503" y="305"/>
                    <a:pt x="2513" y="308"/>
                    <a:pt x="2523" y="311"/>
                  </a:cubicBezTo>
                  <a:cubicBezTo>
                    <a:pt x="2556" y="311"/>
                    <a:pt x="2590" y="311"/>
                    <a:pt x="2627" y="311"/>
                  </a:cubicBezTo>
                  <a:cubicBezTo>
                    <a:pt x="2630" y="311"/>
                    <a:pt x="2633" y="311"/>
                    <a:pt x="2637" y="311"/>
                  </a:cubicBezTo>
                  <a:cubicBezTo>
                    <a:pt x="2647" y="311"/>
                    <a:pt x="2657" y="311"/>
                    <a:pt x="2664" y="311"/>
                  </a:cubicBezTo>
                  <a:lnTo>
                    <a:pt x="2664" y="311"/>
                  </a:lnTo>
                  <a:cubicBezTo>
                    <a:pt x="2697" y="318"/>
                    <a:pt x="2728" y="318"/>
                    <a:pt x="2761" y="315"/>
                  </a:cubicBezTo>
                  <a:cubicBezTo>
                    <a:pt x="2758" y="318"/>
                    <a:pt x="2758" y="322"/>
                    <a:pt x="2758" y="325"/>
                  </a:cubicBezTo>
                  <a:cubicBezTo>
                    <a:pt x="2758" y="328"/>
                    <a:pt x="2758" y="332"/>
                    <a:pt x="2761" y="335"/>
                  </a:cubicBezTo>
                  <a:lnTo>
                    <a:pt x="2761" y="338"/>
                  </a:lnTo>
                  <a:cubicBezTo>
                    <a:pt x="2738" y="332"/>
                    <a:pt x="2718" y="332"/>
                    <a:pt x="2694" y="338"/>
                  </a:cubicBezTo>
                  <a:cubicBezTo>
                    <a:pt x="2694" y="335"/>
                    <a:pt x="2694" y="332"/>
                    <a:pt x="2687" y="332"/>
                  </a:cubicBezTo>
                  <a:cubicBezTo>
                    <a:pt x="2667" y="332"/>
                    <a:pt x="2647" y="332"/>
                    <a:pt x="2627" y="332"/>
                  </a:cubicBezTo>
                  <a:lnTo>
                    <a:pt x="2627" y="332"/>
                  </a:lnTo>
                  <a:lnTo>
                    <a:pt x="2627" y="332"/>
                  </a:lnTo>
                  <a:cubicBezTo>
                    <a:pt x="2614" y="332"/>
                    <a:pt x="2600" y="332"/>
                    <a:pt x="2586" y="332"/>
                  </a:cubicBezTo>
                  <a:cubicBezTo>
                    <a:pt x="2583" y="332"/>
                    <a:pt x="2576" y="332"/>
                    <a:pt x="2573" y="332"/>
                  </a:cubicBezTo>
                  <a:lnTo>
                    <a:pt x="2573" y="332"/>
                  </a:lnTo>
                  <a:lnTo>
                    <a:pt x="2573" y="332"/>
                  </a:lnTo>
                  <a:cubicBezTo>
                    <a:pt x="2556" y="332"/>
                    <a:pt x="2540" y="328"/>
                    <a:pt x="2523" y="328"/>
                  </a:cubicBezTo>
                  <a:cubicBezTo>
                    <a:pt x="2506" y="328"/>
                    <a:pt x="2489" y="332"/>
                    <a:pt x="2469" y="332"/>
                  </a:cubicBezTo>
                  <a:cubicBezTo>
                    <a:pt x="2466" y="335"/>
                    <a:pt x="2462" y="338"/>
                    <a:pt x="2456" y="338"/>
                  </a:cubicBezTo>
                  <a:lnTo>
                    <a:pt x="2456" y="338"/>
                  </a:lnTo>
                  <a:cubicBezTo>
                    <a:pt x="2432" y="342"/>
                    <a:pt x="2402" y="332"/>
                    <a:pt x="2382" y="348"/>
                  </a:cubicBezTo>
                  <a:cubicBezTo>
                    <a:pt x="2405" y="358"/>
                    <a:pt x="2432" y="355"/>
                    <a:pt x="2459" y="348"/>
                  </a:cubicBezTo>
                  <a:cubicBezTo>
                    <a:pt x="2476" y="348"/>
                    <a:pt x="2493" y="348"/>
                    <a:pt x="2509" y="348"/>
                  </a:cubicBezTo>
                  <a:lnTo>
                    <a:pt x="2509" y="348"/>
                  </a:lnTo>
                  <a:cubicBezTo>
                    <a:pt x="2566" y="352"/>
                    <a:pt x="2620" y="358"/>
                    <a:pt x="2677" y="355"/>
                  </a:cubicBezTo>
                  <a:lnTo>
                    <a:pt x="2677" y="355"/>
                  </a:lnTo>
                  <a:lnTo>
                    <a:pt x="2677" y="355"/>
                  </a:lnTo>
                  <a:cubicBezTo>
                    <a:pt x="2707" y="362"/>
                    <a:pt x="2738" y="358"/>
                    <a:pt x="2765" y="358"/>
                  </a:cubicBezTo>
                  <a:lnTo>
                    <a:pt x="2765" y="358"/>
                  </a:lnTo>
                  <a:cubicBezTo>
                    <a:pt x="2768" y="362"/>
                    <a:pt x="2775" y="369"/>
                    <a:pt x="2778" y="375"/>
                  </a:cubicBezTo>
                  <a:lnTo>
                    <a:pt x="2778" y="375"/>
                  </a:lnTo>
                  <a:cubicBezTo>
                    <a:pt x="2775" y="375"/>
                    <a:pt x="2771" y="375"/>
                    <a:pt x="2768" y="375"/>
                  </a:cubicBezTo>
                  <a:cubicBezTo>
                    <a:pt x="2724" y="379"/>
                    <a:pt x="2681" y="382"/>
                    <a:pt x="2637" y="385"/>
                  </a:cubicBezTo>
                  <a:cubicBezTo>
                    <a:pt x="2630" y="392"/>
                    <a:pt x="2630" y="395"/>
                    <a:pt x="2640" y="402"/>
                  </a:cubicBezTo>
                  <a:cubicBezTo>
                    <a:pt x="2684" y="402"/>
                    <a:pt x="2731" y="405"/>
                    <a:pt x="2778" y="405"/>
                  </a:cubicBezTo>
                  <a:cubicBezTo>
                    <a:pt x="2781" y="415"/>
                    <a:pt x="2781" y="426"/>
                    <a:pt x="2778" y="439"/>
                  </a:cubicBezTo>
                  <a:cubicBezTo>
                    <a:pt x="2781" y="439"/>
                    <a:pt x="2781" y="439"/>
                    <a:pt x="2785" y="443"/>
                  </a:cubicBezTo>
                  <a:cubicBezTo>
                    <a:pt x="2781" y="443"/>
                    <a:pt x="2781" y="443"/>
                    <a:pt x="2781" y="443"/>
                  </a:cubicBezTo>
                  <a:lnTo>
                    <a:pt x="2781" y="443"/>
                  </a:lnTo>
                  <a:cubicBezTo>
                    <a:pt x="2778" y="439"/>
                    <a:pt x="2778" y="439"/>
                    <a:pt x="2778" y="439"/>
                  </a:cubicBezTo>
                  <a:cubicBezTo>
                    <a:pt x="2768" y="439"/>
                    <a:pt x="2754" y="439"/>
                    <a:pt x="2741" y="443"/>
                  </a:cubicBezTo>
                  <a:lnTo>
                    <a:pt x="2741" y="443"/>
                  </a:lnTo>
                  <a:lnTo>
                    <a:pt x="2741" y="443"/>
                  </a:lnTo>
                  <a:cubicBezTo>
                    <a:pt x="2671" y="433"/>
                    <a:pt x="2600" y="446"/>
                    <a:pt x="2529" y="453"/>
                  </a:cubicBezTo>
                  <a:cubicBezTo>
                    <a:pt x="2610" y="463"/>
                    <a:pt x="2687" y="456"/>
                    <a:pt x="2768" y="459"/>
                  </a:cubicBezTo>
                  <a:cubicBezTo>
                    <a:pt x="2765" y="459"/>
                    <a:pt x="2765" y="456"/>
                    <a:pt x="2761" y="456"/>
                  </a:cubicBezTo>
                  <a:cubicBezTo>
                    <a:pt x="2765" y="456"/>
                    <a:pt x="2768" y="456"/>
                    <a:pt x="2768" y="459"/>
                  </a:cubicBezTo>
                  <a:cubicBezTo>
                    <a:pt x="2775" y="473"/>
                    <a:pt x="2771" y="486"/>
                    <a:pt x="2754" y="496"/>
                  </a:cubicBezTo>
                  <a:lnTo>
                    <a:pt x="2754" y="496"/>
                  </a:lnTo>
                  <a:lnTo>
                    <a:pt x="2754" y="496"/>
                  </a:lnTo>
                  <a:cubicBezTo>
                    <a:pt x="2714" y="490"/>
                    <a:pt x="2677" y="500"/>
                    <a:pt x="2637" y="503"/>
                  </a:cubicBezTo>
                  <a:cubicBezTo>
                    <a:pt x="2633" y="503"/>
                    <a:pt x="2630" y="503"/>
                    <a:pt x="2627" y="503"/>
                  </a:cubicBezTo>
                  <a:lnTo>
                    <a:pt x="2627" y="503"/>
                  </a:lnTo>
                  <a:cubicBezTo>
                    <a:pt x="2586" y="503"/>
                    <a:pt x="2546" y="496"/>
                    <a:pt x="2509" y="503"/>
                  </a:cubicBezTo>
                  <a:lnTo>
                    <a:pt x="2509" y="503"/>
                  </a:lnTo>
                  <a:cubicBezTo>
                    <a:pt x="2493" y="496"/>
                    <a:pt x="2476" y="493"/>
                    <a:pt x="2459" y="496"/>
                  </a:cubicBezTo>
                  <a:cubicBezTo>
                    <a:pt x="2459" y="503"/>
                    <a:pt x="2459" y="506"/>
                    <a:pt x="2459" y="513"/>
                  </a:cubicBezTo>
                  <a:cubicBezTo>
                    <a:pt x="2466" y="516"/>
                    <a:pt x="2472" y="520"/>
                    <a:pt x="2479" y="520"/>
                  </a:cubicBezTo>
                  <a:cubicBezTo>
                    <a:pt x="2466" y="520"/>
                    <a:pt x="2456" y="520"/>
                    <a:pt x="2446" y="520"/>
                  </a:cubicBezTo>
                  <a:cubicBezTo>
                    <a:pt x="2432" y="520"/>
                    <a:pt x="2419" y="523"/>
                    <a:pt x="2409" y="526"/>
                  </a:cubicBezTo>
                  <a:cubicBezTo>
                    <a:pt x="2405" y="530"/>
                    <a:pt x="2402" y="530"/>
                    <a:pt x="2399" y="533"/>
                  </a:cubicBezTo>
                  <a:cubicBezTo>
                    <a:pt x="2395" y="533"/>
                    <a:pt x="2395" y="533"/>
                    <a:pt x="2392" y="533"/>
                  </a:cubicBezTo>
                  <a:cubicBezTo>
                    <a:pt x="2375" y="533"/>
                    <a:pt x="2358" y="533"/>
                    <a:pt x="2342" y="533"/>
                  </a:cubicBezTo>
                  <a:lnTo>
                    <a:pt x="2342" y="533"/>
                  </a:lnTo>
                  <a:lnTo>
                    <a:pt x="2342" y="533"/>
                  </a:lnTo>
                  <a:cubicBezTo>
                    <a:pt x="2338" y="533"/>
                    <a:pt x="2332" y="533"/>
                    <a:pt x="2328" y="533"/>
                  </a:cubicBezTo>
                  <a:lnTo>
                    <a:pt x="2328" y="533"/>
                  </a:lnTo>
                  <a:lnTo>
                    <a:pt x="2328" y="533"/>
                  </a:lnTo>
                  <a:cubicBezTo>
                    <a:pt x="2298" y="530"/>
                    <a:pt x="2268" y="536"/>
                    <a:pt x="2237" y="543"/>
                  </a:cubicBezTo>
                  <a:cubicBezTo>
                    <a:pt x="2194" y="536"/>
                    <a:pt x="2154" y="547"/>
                    <a:pt x="2110" y="543"/>
                  </a:cubicBezTo>
                  <a:lnTo>
                    <a:pt x="2110" y="543"/>
                  </a:lnTo>
                  <a:lnTo>
                    <a:pt x="2110" y="543"/>
                  </a:lnTo>
                  <a:cubicBezTo>
                    <a:pt x="2086" y="550"/>
                    <a:pt x="2063" y="536"/>
                    <a:pt x="2036" y="553"/>
                  </a:cubicBezTo>
                  <a:cubicBezTo>
                    <a:pt x="2063" y="567"/>
                    <a:pt x="2086" y="557"/>
                    <a:pt x="2110" y="560"/>
                  </a:cubicBezTo>
                  <a:cubicBezTo>
                    <a:pt x="2174" y="560"/>
                    <a:pt x="2237" y="560"/>
                    <a:pt x="2301" y="560"/>
                  </a:cubicBezTo>
                  <a:cubicBezTo>
                    <a:pt x="2308" y="560"/>
                    <a:pt x="2318" y="553"/>
                    <a:pt x="2328" y="553"/>
                  </a:cubicBezTo>
                  <a:lnTo>
                    <a:pt x="2328" y="553"/>
                  </a:lnTo>
                  <a:cubicBezTo>
                    <a:pt x="2332" y="553"/>
                    <a:pt x="2335" y="553"/>
                    <a:pt x="2338" y="553"/>
                  </a:cubicBezTo>
                  <a:lnTo>
                    <a:pt x="2338" y="553"/>
                  </a:lnTo>
                  <a:cubicBezTo>
                    <a:pt x="2368" y="560"/>
                    <a:pt x="2402" y="563"/>
                    <a:pt x="2432" y="550"/>
                  </a:cubicBez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cubicBezTo>
                    <a:pt x="2442" y="550"/>
                    <a:pt x="2449" y="550"/>
                    <a:pt x="2459" y="550"/>
                  </a:cubicBezTo>
                  <a:lnTo>
                    <a:pt x="2459" y="550"/>
                  </a:lnTo>
                  <a:cubicBezTo>
                    <a:pt x="2536" y="557"/>
                    <a:pt x="2614" y="550"/>
                    <a:pt x="2691" y="550"/>
                  </a:cubicBezTo>
                  <a:cubicBezTo>
                    <a:pt x="2694" y="550"/>
                    <a:pt x="2697" y="550"/>
                    <a:pt x="2704" y="550"/>
                  </a:cubicBezTo>
                  <a:cubicBezTo>
                    <a:pt x="2754" y="550"/>
                    <a:pt x="2754" y="550"/>
                    <a:pt x="2738" y="587"/>
                  </a:cubicBezTo>
                  <a:lnTo>
                    <a:pt x="2738" y="587"/>
                  </a:lnTo>
                  <a:cubicBezTo>
                    <a:pt x="2691" y="600"/>
                    <a:pt x="2637" y="594"/>
                    <a:pt x="2586" y="597"/>
                  </a:cubicBezTo>
                  <a:lnTo>
                    <a:pt x="2586" y="597"/>
                  </a:lnTo>
                  <a:cubicBezTo>
                    <a:pt x="2553" y="600"/>
                    <a:pt x="2516" y="587"/>
                    <a:pt x="2483" y="604"/>
                  </a:cubicBezTo>
                  <a:lnTo>
                    <a:pt x="2483" y="604"/>
                  </a:lnTo>
                  <a:cubicBezTo>
                    <a:pt x="2456" y="597"/>
                    <a:pt x="2429" y="594"/>
                    <a:pt x="2405" y="604"/>
                  </a:cubicBezTo>
                  <a:lnTo>
                    <a:pt x="2405" y="604"/>
                  </a:lnTo>
                  <a:lnTo>
                    <a:pt x="2405" y="604"/>
                  </a:lnTo>
                  <a:cubicBezTo>
                    <a:pt x="2389" y="604"/>
                    <a:pt x="2372" y="600"/>
                    <a:pt x="2355" y="604"/>
                  </a:cubicBezTo>
                  <a:cubicBezTo>
                    <a:pt x="2298" y="607"/>
                    <a:pt x="2244" y="607"/>
                    <a:pt x="2187" y="607"/>
                  </a:cubicBezTo>
                  <a:cubicBezTo>
                    <a:pt x="2174" y="607"/>
                    <a:pt x="2160" y="607"/>
                    <a:pt x="2147" y="607"/>
                  </a:cubicBezTo>
                  <a:cubicBezTo>
                    <a:pt x="2133" y="604"/>
                    <a:pt x="2123" y="604"/>
                    <a:pt x="2110" y="607"/>
                  </a:cubicBezTo>
                  <a:cubicBezTo>
                    <a:pt x="2050" y="604"/>
                    <a:pt x="1989" y="610"/>
                    <a:pt x="1929" y="617"/>
                  </a:cubicBezTo>
                  <a:cubicBezTo>
                    <a:pt x="1922" y="620"/>
                    <a:pt x="1922" y="627"/>
                    <a:pt x="1929" y="634"/>
                  </a:cubicBezTo>
                  <a:cubicBezTo>
                    <a:pt x="1996" y="634"/>
                    <a:pt x="2066" y="634"/>
                    <a:pt x="2133" y="630"/>
                  </a:cubicBezTo>
                  <a:cubicBezTo>
                    <a:pt x="2154" y="630"/>
                    <a:pt x="2174" y="634"/>
                    <a:pt x="2190" y="627"/>
                  </a:cubicBezTo>
                  <a:lnTo>
                    <a:pt x="2190" y="627"/>
                  </a:lnTo>
                  <a:lnTo>
                    <a:pt x="2190" y="627"/>
                  </a:lnTo>
                  <a:cubicBezTo>
                    <a:pt x="2227" y="627"/>
                    <a:pt x="2264" y="630"/>
                    <a:pt x="2301" y="634"/>
                  </a:cubicBezTo>
                  <a:cubicBezTo>
                    <a:pt x="2338" y="617"/>
                    <a:pt x="2379" y="647"/>
                    <a:pt x="2415" y="627"/>
                  </a:cubicBezTo>
                  <a:cubicBezTo>
                    <a:pt x="2415" y="624"/>
                    <a:pt x="2412" y="620"/>
                    <a:pt x="2409" y="617"/>
                  </a:cubicBezTo>
                  <a:cubicBezTo>
                    <a:pt x="2412" y="620"/>
                    <a:pt x="2415" y="620"/>
                    <a:pt x="2419" y="624"/>
                  </a:cubicBezTo>
                  <a:cubicBezTo>
                    <a:pt x="2422" y="624"/>
                    <a:pt x="2425" y="624"/>
                    <a:pt x="2432" y="624"/>
                  </a:cubicBezTo>
                  <a:cubicBezTo>
                    <a:pt x="2483" y="624"/>
                    <a:pt x="2536" y="624"/>
                    <a:pt x="2586" y="624"/>
                  </a:cubicBezTo>
                  <a:cubicBezTo>
                    <a:pt x="2597" y="624"/>
                    <a:pt x="2607" y="624"/>
                    <a:pt x="2617" y="617"/>
                  </a:cubicBezTo>
                  <a:lnTo>
                    <a:pt x="2617" y="617"/>
                  </a:lnTo>
                  <a:cubicBezTo>
                    <a:pt x="2627" y="617"/>
                    <a:pt x="2640" y="614"/>
                    <a:pt x="2650" y="614"/>
                  </a:cubicBezTo>
                  <a:cubicBezTo>
                    <a:pt x="2664" y="617"/>
                    <a:pt x="2677" y="617"/>
                    <a:pt x="2687" y="614"/>
                  </a:cubicBezTo>
                  <a:cubicBezTo>
                    <a:pt x="2701" y="617"/>
                    <a:pt x="2714" y="607"/>
                    <a:pt x="2731" y="614"/>
                  </a:cubicBezTo>
                  <a:cubicBezTo>
                    <a:pt x="2758" y="627"/>
                    <a:pt x="2765" y="614"/>
                    <a:pt x="2768" y="597"/>
                  </a:cubicBezTo>
                  <a:lnTo>
                    <a:pt x="2768" y="597"/>
                  </a:lnTo>
                  <a:cubicBezTo>
                    <a:pt x="2781" y="580"/>
                    <a:pt x="2795" y="567"/>
                    <a:pt x="2808" y="550"/>
                  </a:cubicBezTo>
                  <a:cubicBezTo>
                    <a:pt x="2818" y="540"/>
                    <a:pt x="2805" y="523"/>
                    <a:pt x="2818" y="513"/>
                  </a:cubicBezTo>
                  <a:cubicBezTo>
                    <a:pt x="2822" y="516"/>
                    <a:pt x="2822" y="516"/>
                    <a:pt x="2822" y="516"/>
                  </a:cubicBezTo>
                  <a:cubicBezTo>
                    <a:pt x="2832" y="503"/>
                    <a:pt x="2835" y="493"/>
                    <a:pt x="2825" y="483"/>
                  </a:cubicBezTo>
                  <a:cubicBezTo>
                    <a:pt x="2825" y="479"/>
                    <a:pt x="2825" y="476"/>
                    <a:pt x="2825" y="476"/>
                  </a:cubicBezTo>
                  <a:lnTo>
                    <a:pt x="2825" y="473"/>
                  </a:lnTo>
                  <a:cubicBezTo>
                    <a:pt x="2828" y="469"/>
                    <a:pt x="2832" y="466"/>
                    <a:pt x="2832" y="459"/>
                  </a:cubicBezTo>
                  <a:lnTo>
                    <a:pt x="2832" y="459"/>
                  </a:lnTo>
                  <a:lnTo>
                    <a:pt x="2832" y="459"/>
                  </a:lnTo>
                  <a:cubicBezTo>
                    <a:pt x="2835" y="459"/>
                    <a:pt x="2835" y="456"/>
                    <a:pt x="2835" y="456"/>
                  </a:cubicBezTo>
                  <a:lnTo>
                    <a:pt x="2835" y="456"/>
                  </a:lnTo>
                  <a:cubicBezTo>
                    <a:pt x="2838" y="486"/>
                    <a:pt x="2838" y="513"/>
                    <a:pt x="2832" y="543"/>
                  </a:cubicBezTo>
                  <a:cubicBezTo>
                    <a:pt x="2828" y="573"/>
                    <a:pt x="2808" y="604"/>
                    <a:pt x="2791" y="634"/>
                  </a:cubicBezTo>
                  <a:lnTo>
                    <a:pt x="2791" y="634"/>
                  </a:lnTo>
                  <a:cubicBezTo>
                    <a:pt x="2781" y="640"/>
                    <a:pt x="2768" y="647"/>
                    <a:pt x="2754" y="654"/>
                  </a:cubicBezTo>
                  <a:cubicBezTo>
                    <a:pt x="2761" y="661"/>
                    <a:pt x="2771" y="661"/>
                    <a:pt x="2781" y="661"/>
                  </a:cubicBezTo>
                  <a:cubicBezTo>
                    <a:pt x="2791" y="657"/>
                    <a:pt x="2801" y="651"/>
                    <a:pt x="2808" y="644"/>
                  </a:cubicBezTo>
                  <a:lnTo>
                    <a:pt x="2808" y="644"/>
                  </a:lnTo>
                  <a:cubicBezTo>
                    <a:pt x="2855" y="594"/>
                    <a:pt x="2882" y="540"/>
                    <a:pt x="2885" y="479"/>
                  </a:cubicBezTo>
                  <a:lnTo>
                    <a:pt x="2885" y="479"/>
                  </a:lnTo>
                  <a:cubicBezTo>
                    <a:pt x="2899" y="433"/>
                    <a:pt x="2905" y="385"/>
                    <a:pt x="2885" y="338"/>
                  </a:cubicBezTo>
                  <a:lnTo>
                    <a:pt x="2885" y="338"/>
                  </a:lnTo>
                  <a:lnTo>
                    <a:pt x="2885" y="338"/>
                  </a:lnTo>
                  <a:cubicBezTo>
                    <a:pt x="2885" y="325"/>
                    <a:pt x="2885" y="311"/>
                    <a:pt x="2872" y="301"/>
                  </a:cubicBezTo>
                  <a:cubicBezTo>
                    <a:pt x="2868" y="265"/>
                    <a:pt x="2875" y="231"/>
                    <a:pt x="2845" y="201"/>
                  </a:cubicBezTo>
                  <a:lnTo>
                    <a:pt x="2845" y="201"/>
                  </a:lnTo>
                  <a:cubicBezTo>
                    <a:pt x="2845" y="197"/>
                    <a:pt x="2845" y="194"/>
                    <a:pt x="2845" y="191"/>
                  </a:cubicBezTo>
                  <a:lnTo>
                    <a:pt x="2845" y="191"/>
                  </a:lnTo>
                  <a:cubicBezTo>
                    <a:pt x="2848" y="167"/>
                    <a:pt x="2845" y="144"/>
                    <a:pt x="2822" y="127"/>
                  </a:cubicBezTo>
                  <a:cubicBezTo>
                    <a:pt x="2822" y="124"/>
                    <a:pt x="2818" y="120"/>
                    <a:pt x="2818" y="120"/>
                  </a:cubicBezTo>
                  <a:lnTo>
                    <a:pt x="2818" y="120"/>
                  </a:lnTo>
                  <a:lnTo>
                    <a:pt x="2818" y="120"/>
                  </a:lnTo>
                  <a:cubicBezTo>
                    <a:pt x="2822" y="110"/>
                    <a:pt x="2815" y="104"/>
                    <a:pt x="2805" y="100"/>
                  </a:cubicBezTo>
                  <a:cubicBezTo>
                    <a:pt x="2801" y="97"/>
                    <a:pt x="2798" y="93"/>
                    <a:pt x="2795" y="90"/>
                  </a:cubicBezTo>
                  <a:lnTo>
                    <a:pt x="2795" y="90"/>
                  </a:lnTo>
                  <a:lnTo>
                    <a:pt x="2795" y="90"/>
                  </a:lnTo>
                  <a:cubicBezTo>
                    <a:pt x="2795" y="87"/>
                    <a:pt x="2795" y="83"/>
                    <a:pt x="2791" y="83"/>
                  </a:cubicBezTo>
                  <a:lnTo>
                    <a:pt x="2791" y="83"/>
                  </a:lnTo>
                  <a:lnTo>
                    <a:pt x="2791" y="83"/>
                  </a:lnTo>
                  <a:cubicBezTo>
                    <a:pt x="2785" y="76"/>
                    <a:pt x="2781" y="70"/>
                    <a:pt x="2778" y="63"/>
                  </a:cubicBezTo>
                  <a:lnTo>
                    <a:pt x="2778" y="63"/>
                  </a:lnTo>
                  <a:cubicBezTo>
                    <a:pt x="2768" y="53"/>
                    <a:pt x="2758" y="40"/>
                    <a:pt x="2751" y="26"/>
                  </a:cubicBezTo>
                  <a:cubicBezTo>
                    <a:pt x="2741" y="23"/>
                    <a:pt x="2734" y="16"/>
                    <a:pt x="2728" y="13"/>
                  </a:cubicBezTo>
                  <a:cubicBezTo>
                    <a:pt x="2691" y="-7"/>
                    <a:pt x="2681" y="-4"/>
                    <a:pt x="2650" y="26"/>
                  </a:cubicBezTo>
                  <a:cubicBezTo>
                    <a:pt x="2630" y="43"/>
                    <a:pt x="2600" y="50"/>
                    <a:pt x="2576" y="63"/>
                  </a:cubicBezTo>
                  <a:lnTo>
                    <a:pt x="2576" y="63"/>
                  </a:lnTo>
                  <a:lnTo>
                    <a:pt x="2576" y="63"/>
                  </a:lnTo>
                  <a:cubicBezTo>
                    <a:pt x="2570" y="60"/>
                    <a:pt x="2566" y="56"/>
                    <a:pt x="2560" y="56"/>
                  </a:cubicBezTo>
                  <a:cubicBezTo>
                    <a:pt x="2543" y="46"/>
                    <a:pt x="2526" y="43"/>
                    <a:pt x="2506" y="43"/>
                  </a:cubicBezTo>
                  <a:cubicBezTo>
                    <a:pt x="2422" y="50"/>
                    <a:pt x="2338" y="56"/>
                    <a:pt x="2254" y="56"/>
                  </a:cubicBezTo>
                  <a:cubicBezTo>
                    <a:pt x="2244" y="56"/>
                    <a:pt x="2234" y="60"/>
                    <a:pt x="2224" y="63"/>
                  </a:cubicBezTo>
                  <a:lnTo>
                    <a:pt x="2224" y="63"/>
                  </a:lnTo>
                  <a:lnTo>
                    <a:pt x="2224" y="63"/>
                  </a:lnTo>
                  <a:cubicBezTo>
                    <a:pt x="2217" y="63"/>
                    <a:pt x="2207" y="63"/>
                    <a:pt x="2201" y="63"/>
                  </a:cubicBezTo>
                  <a:cubicBezTo>
                    <a:pt x="2147" y="63"/>
                    <a:pt x="2097" y="60"/>
                    <a:pt x="2046" y="63"/>
                  </a:cubicBezTo>
                  <a:cubicBezTo>
                    <a:pt x="2043" y="63"/>
                    <a:pt x="2043" y="63"/>
                    <a:pt x="2043" y="66"/>
                  </a:cubicBezTo>
                  <a:cubicBezTo>
                    <a:pt x="2043" y="63"/>
                    <a:pt x="2043" y="63"/>
                    <a:pt x="2046" y="63"/>
                  </a:cubicBezTo>
                  <a:cubicBezTo>
                    <a:pt x="2023" y="60"/>
                    <a:pt x="2003" y="60"/>
                    <a:pt x="1979" y="63"/>
                  </a:cubicBezTo>
                  <a:cubicBezTo>
                    <a:pt x="1922" y="63"/>
                    <a:pt x="1865" y="60"/>
                    <a:pt x="1811" y="70"/>
                  </a:cubicBezTo>
                  <a:lnTo>
                    <a:pt x="1811" y="70"/>
                  </a:lnTo>
                  <a:lnTo>
                    <a:pt x="1811" y="70"/>
                  </a:lnTo>
                  <a:cubicBezTo>
                    <a:pt x="1804" y="70"/>
                    <a:pt x="1801" y="70"/>
                    <a:pt x="1798" y="73"/>
                  </a:cubicBezTo>
                  <a:cubicBezTo>
                    <a:pt x="1697" y="70"/>
                    <a:pt x="1593" y="66"/>
                    <a:pt x="1490" y="83"/>
                  </a:cubicBezTo>
                  <a:cubicBezTo>
                    <a:pt x="1487" y="83"/>
                    <a:pt x="1483" y="83"/>
                    <a:pt x="1477" y="83"/>
                  </a:cubicBezTo>
                  <a:cubicBezTo>
                    <a:pt x="1443" y="83"/>
                    <a:pt x="1406" y="80"/>
                    <a:pt x="1373" y="90"/>
                  </a:cubicBezTo>
                  <a:cubicBezTo>
                    <a:pt x="1272" y="87"/>
                    <a:pt x="1174" y="93"/>
                    <a:pt x="1077" y="100"/>
                  </a:cubicBezTo>
                  <a:cubicBezTo>
                    <a:pt x="1007" y="100"/>
                    <a:pt x="936" y="97"/>
                    <a:pt x="869" y="107"/>
                  </a:cubicBezTo>
                  <a:lnTo>
                    <a:pt x="869" y="107"/>
                  </a:lnTo>
                  <a:lnTo>
                    <a:pt x="869" y="107"/>
                  </a:lnTo>
                  <a:cubicBezTo>
                    <a:pt x="842" y="104"/>
                    <a:pt x="819" y="107"/>
                    <a:pt x="795" y="110"/>
                  </a:cubicBezTo>
                  <a:cubicBezTo>
                    <a:pt x="755" y="110"/>
                    <a:pt x="718" y="110"/>
                    <a:pt x="684" y="117"/>
                  </a:cubicBezTo>
                  <a:cubicBezTo>
                    <a:pt x="668" y="114"/>
                    <a:pt x="654" y="117"/>
                    <a:pt x="641" y="120"/>
                  </a:cubicBezTo>
                  <a:lnTo>
                    <a:pt x="641" y="120"/>
                  </a:lnTo>
                  <a:lnTo>
                    <a:pt x="641" y="120"/>
                  </a:lnTo>
                  <a:cubicBezTo>
                    <a:pt x="611" y="117"/>
                    <a:pt x="580" y="120"/>
                    <a:pt x="550" y="120"/>
                  </a:cubicBezTo>
                  <a:lnTo>
                    <a:pt x="550" y="120"/>
                  </a:lnTo>
                  <a:cubicBezTo>
                    <a:pt x="473" y="120"/>
                    <a:pt x="399" y="120"/>
                    <a:pt x="325" y="120"/>
                  </a:cubicBezTo>
                  <a:cubicBezTo>
                    <a:pt x="312" y="120"/>
                    <a:pt x="298" y="120"/>
                    <a:pt x="288" y="127"/>
                  </a:cubicBez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cubicBezTo>
                    <a:pt x="285" y="124"/>
                    <a:pt x="282" y="124"/>
                    <a:pt x="282" y="127"/>
                  </a:cubicBezTo>
                  <a:moveTo>
                    <a:pt x="2472" y="211"/>
                  </a:moveTo>
                  <a:lnTo>
                    <a:pt x="2472" y="211"/>
                  </a:lnTo>
                  <a:moveTo>
                    <a:pt x="2664" y="311"/>
                  </a:moveTo>
                  <a:lnTo>
                    <a:pt x="2664" y="311"/>
                  </a:lnTo>
                  <a:moveTo>
                    <a:pt x="2758" y="171"/>
                  </a:moveTo>
                  <a:lnTo>
                    <a:pt x="2758" y="171"/>
                  </a:lnTo>
                  <a:cubicBezTo>
                    <a:pt x="2765" y="174"/>
                    <a:pt x="2758" y="177"/>
                    <a:pt x="2758" y="181"/>
                  </a:cubicBezTo>
                  <a:lnTo>
                    <a:pt x="2754" y="181"/>
                  </a:lnTo>
                  <a:lnTo>
                    <a:pt x="2754" y="177"/>
                  </a:lnTo>
                  <a:cubicBezTo>
                    <a:pt x="2758" y="174"/>
                    <a:pt x="2758" y="174"/>
                    <a:pt x="2758" y="171"/>
                  </a:cubicBezTo>
                  <a:moveTo>
                    <a:pt x="2691" y="100"/>
                  </a:moveTo>
                  <a:lnTo>
                    <a:pt x="2691" y="100"/>
                  </a:lnTo>
                  <a:lnTo>
                    <a:pt x="2694" y="100"/>
                  </a:lnTo>
                  <a:cubicBezTo>
                    <a:pt x="2701" y="100"/>
                    <a:pt x="2707" y="100"/>
                    <a:pt x="2714" y="100"/>
                  </a:cubicBezTo>
                  <a:lnTo>
                    <a:pt x="2714" y="100"/>
                  </a:lnTo>
                  <a:cubicBezTo>
                    <a:pt x="2718" y="104"/>
                    <a:pt x="2718" y="104"/>
                    <a:pt x="2721" y="104"/>
                  </a:cubicBezTo>
                  <a:cubicBezTo>
                    <a:pt x="2711" y="107"/>
                    <a:pt x="2701" y="104"/>
                    <a:pt x="2691" y="100"/>
                  </a:cubicBezTo>
                  <a:moveTo>
                    <a:pt x="2654" y="120"/>
                  </a:moveTo>
                  <a:lnTo>
                    <a:pt x="2654" y="120"/>
                  </a:lnTo>
                  <a:moveTo>
                    <a:pt x="2630" y="244"/>
                  </a:moveTo>
                  <a:lnTo>
                    <a:pt x="2630" y="244"/>
                  </a:lnTo>
                  <a:cubicBezTo>
                    <a:pt x="2630" y="241"/>
                    <a:pt x="2630" y="234"/>
                    <a:pt x="2630" y="231"/>
                  </a:cubicBezTo>
                  <a:cubicBezTo>
                    <a:pt x="2657" y="238"/>
                    <a:pt x="2684" y="244"/>
                    <a:pt x="2711" y="231"/>
                  </a:cubicBezTo>
                  <a:lnTo>
                    <a:pt x="2714" y="231"/>
                  </a:lnTo>
                  <a:cubicBezTo>
                    <a:pt x="2714" y="231"/>
                    <a:pt x="2718" y="231"/>
                    <a:pt x="2721" y="231"/>
                  </a:cubicBezTo>
                  <a:cubicBezTo>
                    <a:pt x="2718" y="234"/>
                    <a:pt x="2718" y="234"/>
                    <a:pt x="2714" y="238"/>
                  </a:cubicBezTo>
                  <a:cubicBezTo>
                    <a:pt x="2707" y="244"/>
                    <a:pt x="2694" y="244"/>
                    <a:pt x="2681" y="241"/>
                  </a:cubicBezTo>
                  <a:cubicBezTo>
                    <a:pt x="2674" y="241"/>
                    <a:pt x="2671" y="241"/>
                    <a:pt x="2664" y="244"/>
                  </a:cubicBezTo>
                  <a:lnTo>
                    <a:pt x="2661" y="244"/>
                  </a:lnTo>
                  <a:cubicBezTo>
                    <a:pt x="2650" y="241"/>
                    <a:pt x="2640" y="241"/>
                    <a:pt x="2630" y="244"/>
                  </a:cubicBezTo>
                  <a:moveTo>
                    <a:pt x="2506" y="516"/>
                  </a:moveTo>
                  <a:lnTo>
                    <a:pt x="2506" y="516"/>
                  </a:lnTo>
                  <a:cubicBezTo>
                    <a:pt x="2513" y="520"/>
                    <a:pt x="2516" y="520"/>
                    <a:pt x="2523" y="520"/>
                  </a:cubicBezTo>
                  <a:cubicBezTo>
                    <a:pt x="2513" y="520"/>
                    <a:pt x="2503" y="520"/>
                    <a:pt x="2489" y="520"/>
                  </a:cubicBezTo>
                  <a:cubicBezTo>
                    <a:pt x="2496" y="520"/>
                    <a:pt x="2503" y="520"/>
                    <a:pt x="2506" y="516"/>
                  </a:cubicBezTo>
                  <a:moveTo>
                    <a:pt x="2694" y="516"/>
                  </a:moveTo>
                  <a:lnTo>
                    <a:pt x="2694" y="516"/>
                  </a:lnTo>
                  <a:lnTo>
                    <a:pt x="2694" y="516"/>
                  </a:lnTo>
                  <a:lnTo>
                    <a:pt x="2697" y="516"/>
                  </a:lnTo>
                  <a:lnTo>
                    <a:pt x="2694" y="516"/>
                  </a:lnTo>
                  <a:moveTo>
                    <a:pt x="2741" y="516"/>
                  </a:moveTo>
                  <a:lnTo>
                    <a:pt x="2741" y="516"/>
                  </a:lnTo>
                  <a:cubicBezTo>
                    <a:pt x="2744" y="513"/>
                    <a:pt x="2744" y="513"/>
                    <a:pt x="2748" y="510"/>
                  </a:cubicBezTo>
                  <a:cubicBezTo>
                    <a:pt x="2751" y="513"/>
                    <a:pt x="2751" y="516"/>
                    <a:pt x="2754" y="520"/>
                  </a:cubicBezTo>
                  <a:cubicBezTo>
                    <a:pt x="2748" y="520"/>
                    <a:pt x="2744" y="516"/>
                    <a:pt x="2741" y="516"/>
                  </a:cubicBezTo>
                  <a:moveTo>
                    <a:pt x="2852" y="395"/>
                  </a:moveTo>
                  <a:lnTo>
                    <a:pt x="2852" y="395"/>
                  </a:lnTo>
                  <a:cubicBezTo>
                    <a:pt x="2852" y="402"/>
                    <a:pt x="2852" y="409"/>
                    <a:pt x="2848" y="415"/>
                  </a:cubicBezTo>
                  <a:cubicBezTo>
                    <a:pt x="2842" y="419"/>
                    <a:pt x="2838" y="426"/>
                    <a:pt x="2832" y="429"/>
                  </a:cubicBezTo>
                  <a:cubicBezTo>
                    <a:pt x="2832" y="422"/>
                    <a:pt x="2832" y="419"/>
                    <a:pt x="2828" y="412"/>
                  </a:cubicBezTo>
                  <a:cubicBezTo>
                    <a:pt x="2832" y="409"/>
                    <a:pt x="2832" y="405"/>
                    <a:pt x="2832" y="402"/>
                  </a:cubicBezTo>
                  <a:lnTo>
                    <a:pt x="2828" y="402"/>
                  </a:lnTo>
                  <a:cubicBezTo>
                    <a:pt x="2832" y="402"/>
                    <a:pt x="2835" y="399"/>
                    <a:pt x="2842" y="399"/>
                  </a:cubicBezTo>
                  <a:cubicBezTo>
                    <a:pt x="2848" y="385"/>
                    <a:pt x="2848" y="369"/>
                    <a:pt x="2848" y="352"/>
                  </a:cubicBezTo>
                  <a:lnTo>
                    <a:pt x="2848" y="348"/>
                  </a:lnTo>
                  <a:cubicBezTo>
                    <a:pt x="2848" y="348"/>
                    <a:pt x="2852" y="348"/>
                    <a:pt x="2855" y="348"/>
                  </a:cubicBezTo>
                  <a:lnTo>
                    <a:pt x="2855" y="348"/>
                  </a:lnTo>
                  <a:cubicBezTo>
                    <a:pt x="2855" y="352"/>
                    <a:pt x="2855" y="355"/>
                    <a:pt x="2858" y="358"/>
                  </a:cubicBezTo>
                  <a:cubicBezTo>
                    <a:pt x="2858" y="358"/>
                    <a:pt x="2855" y="358"/>
                    <a:pt x="2855" y="362"/>
                  </a:cubicBezTo>
                  <a:cubicBezTo>
                    <a:pt x="2855" y="369"/>
                    <a:pt x="2852" y="375"/>
                    <a:pt x="2852" y="385"/>
                  </a:cubicBezTo>
                  <a:cubicBezTo>
                    <a:pt x="2852" y="389"/>
                    <a:pt x="2852" y="392"/>
                    <a:pt x="2852" y="395"/>
                  </a:cubicBezTo>
                  <a:moveTo>
                    <a:pt x="2667" y="50"/>
                  </a:moveTo>
                  <a:lnTo>
                    <a:pt x="2667" y="50"/>
                  </a:lnTo>
                  <a:cubicBezTo>
                    <a:pt x="2671" y="46"/>
                    <a:pt x="2671" y="40"/>
                    <a:pt x="2671" y="36"/>
                  </a:cubicBezTo>
                  <a:lnTo>
                    <a:pt x="2667" y="36"/>
                  </a:lnTo>
                  <a:cubicBezTo>
                    <a:pt x="2701" y="40"/>
                    <a:pt x="2711" y="63"/>
                    <a:pt x="2731" y="76"/>
                  </a:cubicBezTo>
                  <a:cubicBezTo>
                    <a:pt x="2728" y="76"/>
                    <a:pt x="2728" y="80"/>
                    <a:pt x="2728" y="80"/>
                  </a:cubicBezTo>
                  <a:cubicBezTo>
                    <a:pt x="2724" y="80"/>
                    <a:pt x="2724" y="80"/>
                    <a:pt x="2721" y="80"/>
                  </a:cubicBezTo>
                  <a:cubicBezTo>
                    <a:pt x="2721" y="80"/>
                    <a:pt x="2718" y="80"/>
                    <a:pt x="2714" y="80"/>
                  </a:cubicBezTo>
                  <a:lnTo>
                    <a:pt x="2714" y="80"/>
                  </a:lnTo>
                  <a:cubicBezTo>
                    <a:pt x="2711" y="76"/>
                    <a:pt x="2707" y="76"/>
                    <a:pt x="2704" y="73"/>
                  </a:cubicBezTo>
                  <a:cubicBezTo>
                    <a:pt x="2681" y="70"/>
                    <a:pt x="2657" y="56"/>
                    <a:pt x="2640" y="76"/>
                  </a:cubicBezTo>
                  <a:cubicBezTo>
                    <a:pt x="2637" y="63"/>
                    <a:pt x="2661" y="60"/>
                    <a:pt x="2667" y="50"/>
                  </a:cubicBezTo>
                  <a:moveTo>
                    <a:pt x="2221" y="70"/>
                  </a:moveTo>
                  <a:lnTo>
                    <a:pt x="2221" y="70"/>
                  </a:lnTo>
                  <a:cubicBezTo>
                    <a:pt x="2224" y="70"/>
                    <a:pt x="2224" y="73"/>
                    <a:pt x="2224" y="73"/>
                  </a:cubicBezTo>
                  <a:lnTo>
                    <a:pt x="2221" y="73"/>
                  </a:lnTo>
                  <a:lnTo>
                    <a:pt x="2221" y="73"/>
                  </a:lnTo>
                  <a:cubicBezTo>
                    <a:pt x="2221" y="70"/>
                    <a:pt x="2221" y="70"/>
                    <a:pt x="2221" y="70"/>
                  </a:cubicBezTo>
                  <a:moveTo>
                    <a:pt x="943" y="120"/>
                  </a:moveTo>
                  <a:lnTo>
                    <a:pt x="943" y="120"/>
                  </a:lnTo>
                  <a:cubicBezTo>
                    <a:pt x="940" y="120"/>
                    <a:pt x="940" y="120"/>
                    <a:pt x="936" y="120"/>
                  </a:cubicBezTo>
                  <a:lnTo>
                    <a:pt x="940" y="120"/>
                  </a:lnTo>
                  <a:lnTo>
                    <a:pt x="943" y="120"/>
                  </a:lnTo>
                  <a:moveTo>
                    <a:pt x="879" y="110"/>
                  </a:moveTo>
                  <a:lnTo>
                    <a:pt x="879" y="110"/>
                  </a:lnTo>
                  <a:moveTo>
                    <a:pt x="433" y="133"/>
                  </a:moveTo>
                  <a:lnTo>
                    <a:pt x="433" y="1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4805280" y="4399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4805280" y="4399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4476600" y="4426920"/>
              <a:ext cx="78480" cy="10440"/>
            </a:xfrm>
            <a:custGeom>
              <a:avLst/>
              <a:gdLst/>
              <a:ahLst/>
              <a:cxnLst/>
              <a:rect l="l" t="t" r="r" b="b"/>
              <a:pathLst>
                <a:path w="218" h="29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12"/>
                    <a:pt x="0" y="19"/>
                    <a:pt x="0" y="29"/>
                  </a:cubicBezTo>
                  <a:cubicBezTo>
                    <a:pt x="37" y="29"/>
                    <a:pt x="77" y="29"/>
                    <a:pt x="114" y="26"/>
                  </a:cubicBezTo>
                  <a:lnTo>
                    <a:pt x="114" y="26"/>
                  </a:lnTo>
                  <a:cubicBezTo>
                    <a:pt x="121" y="26"/>
                    <a:pt x="124" y="26"/>
                    <a:pt x="128" y="26"/>
                  </a:cubicBezTo>
                  <a:cubicBezTo>
                    <a:pt x="134" y="26"/>
                    <a:pt x="138" y="22"/>
                    <a:pt x="145" y="19"/>
                  </a:cubicBezTo>
                  <a:cubicBezTo>
                    <a:pt x="151" y="19"/>
                    <a:pt x="151" y="19"/>
                    <a:pt x="151" y="19"/>
                  </a:cubicBezTo>
                  <a:lnTo>
                    <a:pt x="151" y="19"/>
                  </a:lnTo>
                  <a:cubicBezTo>
                    <a:pt x="161" y="26"/>
                    <a:pt x="171" y="29"/>
                    <a:pt x="181" y="19"/>
                  </a:cubicBezTo>
                  <a:cubicBezTo>
                    <a:pt x="185" y="19"/>
                    <a:pt x="188" y="19"/>
                    <a:pt x="192" y="19"/>
                  </a:cubicBezTo>
                  <a:cubicBezTo>
                    <a:pt x="195" y="19"/>
                    <a:pt x="198" y="19"/>
                    <a:pt x="205" y="19"/>
                  </a:cubicBezTo>
                  <a:cubicBezTo>
                    <a:pt x="208" y="19"/>
                    <a:pt x="218" y="19"/>
                    <a:pt x="218" y="15"/>
                  </a:cubicBezTo>
                  <a:cubicBezTo>
                    <a:pt x="218" y="9"/>
                    <a:pt x="208" y="9"/>
                    <a:pt x="202" y="9"/>
                  </a:cubicBezTo>
                  <a:cubicBezTo>
                    <a:pt x="161" y="12"/>
                    <a:pt x="121" y="-5"/>
                    <a:pt x="77" y="9"/>
                  </a:cubicBezTo>
                  <a:cubicBezTo>
                    <a:pt x="54" y="-5"/>
                    <a:pt x="2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4703760" y="4471200"/>
              <a:ext cx="71280" cy="13680"/>
            </a:xfrm>
            <a:custGeom>
              <a:avLst/>
              <a:gdLst/>
              <a:ahLst/>
              <a:cxnLst/>
              <a:rect l="l" t="t" r="r" b="b"/>
              <a:pathLst>
                <a:path w="198" h="38" extrusionOk="0">
                  <a:moveTo>
                    <a:pt x="50" y="13"/>
                  </a:moveTo>
                  <a:lnTo>
                    <a:pt x="50" y="13"/>
                  </a:lnTo>
                  <a:lnTo>
                    <a:pt x="50" y="13"/>
                  </a:lnTo>
                  <a:lnTo>
                    <a:pt x="50" y="13"/>
                  </a:lnTo>
                  <a:lnTo>
                    <a:pt x="50" y="13"/>
                  </a:lnTo>
                  <a:cubicBezTo>
                    <a:pt x="34" y="17"/>
                    <a:pt x="20" y="3"/>
                    <a:pt x="0" y="6"/>
                  </a:cubicBezTo>
                  <a:cubicBezTo>
                    <a:pt x="0" y="13"/>
                    <a:pt x="0" y="20"/>
                    <a:pt x="0" y="27"/>
                  </a:cubicBezTo>
                  <a:cubicBezTo>
                    <a:pt x="17" y="47"/>
                    <a:pt x="34" y="33"/>
                    <a:pt x="50" y="27"/>
                  </a:cubicBezTo>
                  <a:lnTo>
                    <a:pt x="54" y="27"/>
                  </a:lnTo>
                  <a:cubicBezTo>
                    <a:pt x="87" y="40"/>
                    <a:pt x="121" y="37"/>
                    <a:pt x="154" y="33"/>
                  </a:cubicBezTo>
                  <a:cubicBezTo>
                    <a:pt x="165" y="33"/>
                    <a:pt x="175" y="30"/>
                    <a:pt x="185" y="27"/>
                  </a:cubicBezTo>
                  <a:cubicBezTo>
                    <a:pt x="188" y="23"/>
                    <a:pt x="195" y="20"/>
                    <a:pt x="198" y="17"/>
                  </a:cubicBezTo>
                  <a:cubicBezTo>
                    <a:pt x="198" y="6"/>
                    <a:pt x="191" y="3"/>
                    <a:pt x="178" y="3"/>
                  </a:cubicBezTo>
                  <a:cubicBezTo>
                    <a:pt x="168" y="6"/>
                    <a:pt x="154" y="3"/>
                    <a:pt x="144" y="0"/>
                  </a:cubicBezTo>
                  <a:cubicBezTo>
                    <a:pt x="134" y="6"/>
                    <a:pt x="121" y="6"/>
                    <a:pt x="104" y="6"/>
                  </a:cubicBezTo>
                  <a:cubicBezTo>
                    <a:pt x="101" y="10"/>
                    <a:pt x="97" y="10"/>
                    <a:pt x="94" y="10"/>
                  </a:cubicBezTo>
                  <a:cubicBezTo>
                    <a:pt x="94" y="6"/>
                    <a:pt x="91" y="6"/>
                    <a:pt x="91" y="6"/>
                  </a:cubicBezTo>
                  <a:cubicBezTo>
                    <a:pt x="84" y="6"/>
                    <a:pt x="74" y="6"/>
                    <a:pt x="64" y="6"/>
                  </a:cubicBezTo>
                  <a:cubicBezTo>
                    <a:pt x="61" y="10"/>
                    <a:pt x="57" y="13"/>
                    <a:pt x="50" y="17"/>
                  </a:cubicBezTo>
                  <a:cubicBezTo>
                    <a:pt x="50" y="13"/>
                    <a:pt x="50" y="13"/>
                    <a:pt x="5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4435560" y="4409280"/>
              <a:ext cx="48240" cy="7560"/>
            </a:xfrm>
            <a:custGeom>
              <a:avLst/>
              <a:gdLst/>
              <a:ahLst/>
              <a:cxnLst/>
              <a:rect l="l" t="t" r="r" b="b"/>
              <a:pathLst>
                <a:path w="134" h="21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07" y="0"/>
                    <a:pt x="104" y="4"/>
                    <a:pt x="101" y="4"/>
                  </a:cubicBezTo>
                  <a:cubicBezTo>
                    <a:pt x="70" y="-3"/>
                    <a:pt x="40" y="7"/>
                    <a:pt x="10" y="7"/>
                  </a:cubicBezTo>
                  <a:cubicBezTo>
                    <a:pt x="7" y="11"/>
                    <a:pt x="3" y="18"/>
                    <a:pt x="0" y="21"/>
                  </a:cubicBezTo>
                  <a:cubicBezTo>
                    <a:pt x="24" y="21"/>
                    <a:pt x="50" y="21"/>
                    <a:pt x="74" y="21"/>
                  </a:cubicBezTo>
                  <a:cubicBezTo>
                    <a:pt x="81" y="14"/>
                    <a:pt x="91" y="14"/>
                    <a:pt x="101" y="14"/>
                  </a:cubicBezTo>
                  <a:cubicBezTo>
                    <a:pt x="104" y="14"/>
                    <a:pt x="107" y="14"/>
                    <a:pt x="114" y="14"/>
                  </a:cubicBezTo>
                  <a:cubicBezTo>
                    <a:pt x="121" y="14"/>
                    <a:pt x="134" y="18"/>
                    <a:pt x="134" y="11"/>
                  </a:cubicBezTo>
                  <a:cubicBezTo>
                    <a:pt x="134" y="-3"/>
                    <a:pt x="124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4721760" y="4473360"/>
              <a:ext cx="5040" cy="3960"/>
            </a:xfrm>
            <a:custGeom>
              <a:avLst/>
              <a:gdLst/>
              <a:ahLst/>
              <a:cxnLst/>
              <a:rect l="l" t="t" r="r" b="b"/>
              <a:pathLst>
                <a:path w="14" h="11" extrusionOk="0">
                  <a:moveTo>
                    <a:pt x="0" y="11"/>
                  </a:moveTo>
                  <a:lnTo>
                    <a:pt x="0" y="11"/>
                  </a:lnTo>
                  <a:cubicBezTo>
                    <a:pt x="7" y="7"/>
                    <a:pt x="11" y="4"/>
                    <a:pt x="14" y="0"/>
                  </a:cubicBezTo>
                  <a:cubicBezTo>
                    <a:pt x="7" y="0"/>
                    <a:pt x="4" y="4"/>
                    <a:pt x="0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4559400" y="4604040"/>
              <a:ext cx="235080" cy="15480"/>
            </a:xfrm>
            <a:custGeom>
              <a:avLst/>
              <a:gdLst/>
              <a:ahLst/>
              <a:cxnLst/>
              <a:rect l="l" t="t" r="r" b="b"/>
              <a:pathLst>
                <a:path w="653" h="43" extrusionOk="0">
                  <a:moveTo>
                    <a:pt x="156" y="13"/>
                  </a:moveTo>
                  <a:lnTo>
                    <a:pt x="156" y="13"/>
                  </a:lnTo>
                  <a:cubicBezTo>
                    <a:pt x="109" y="17"/>
                    <a:pt x="62" y="20"/>
                    <a:pt x="15" y="23"/>
                  </a:cubicBezTo>
                  <a:cubicBezTo>
                    <a:pt x="8" y="30"/>
                    <a:pt x="-5" y="30"/>
                    <a:pt x="2" y="40"/>
                  </a:cubicBezTo>
                  <a:cubicBezTo>
                    <a:pt x="42" y="40"/>
                    <a:pt x="82" y="47"/>
                    <a:pt x="119" y="37"/>
                  </a:cubicBezTo>
                  <a:cubicBezTo>
                    <a:pt x="123" y="37"/>
                    <a:pt x="129" y="34"/>
                    <a:pt x="133" y="34"/>
                  </a:cubicBezTo>
                  <a:cubicBezTo>
                    <a:pt x="193" y="37"/>
                    <a:pt x="250" y="34"/>
                    <a:pt x="311" y="30"/>
                  </a:cubicBezTo>
                  <a:cubicBezTo>
                    <a:pt x="388" y="34"/>
                    <a:pt x="465" y="23"/>
                    <a:pt x="542" y="23"/>
                  </a:cubicBezTo>
                  <a:cubicBezTo>
                    <a:pt x="566" y="23"/>
                    <a:pt x="586" y="23"/>
                    <a:pt x="609" y="23"/>
                  </a:cubicBezTo>
                  <a:cubicBezTo>
                    <a:pt x="609" y="23"/>
                    <a:pt x="612" y="23"/>
                    <a:pt x="616" y="23"/>
                  </a:cubicBezTo>
                  <a:cubicBezTo>
                    <a:pt x="619" y="20"/>
                    <a:pt x="623" y="17"/>
                    <a:pt x="629" y="17"/>
                  </a:cubicBezTo>
                  <a:cubicBezTo>
                    <a:pt x="636" y="13"/>
                    <a:pt x="643" y="13"/>
                    <a:pt x="650" y="13"/>
                  </a:cubicBezTo>
                  <a:cubicBezTo>
                    <a:pt x="650" y="10"/>
                    <a:pt x="653" y="10"/>
                    <a:pt x="653" y="7"/>
                  </a:cubicBezTo>
                  <a:cubicBezTo>
                    <a:pt x="650" y="7"/>
                    <a:pt x="646" y="3"/>
                    <a:pt x="646" y="0"/>
                  </a:cubicBezTo>
                  <a:cubicBezTo>
                    <a:pt x="633" y="0"/>
                    <a:pt x="619" y="0"/>
                    <a:pt x="609" y="7"/>
                  </a:cubicBezTo>
                  <a:lnTo>
                    <a:pt x="609" y="7"/>
                  </a:lnTo>
                  <a:lnTo>
                    <a:pt x="609" y="7"/>
                  </a:lnTo>
                  <a:cubicBezTo>
                    <a:pt x="582" y="7"/>
                    <a:pt x="555" y="3"/>
                    <a:pt x="532" y="3"/>
                  </a:cubicBezTo>
                  <a:lnTo>
                    <a:pt x="532" y="3"/>
                  </a:lnTo>
                  <a:cubicBezTo>
                    <a:pt x="445" y="0"/>
                    <a:pt x="358" y="7"/>
                    <a:pt x="273" y="7"/>
                  </a:cubicBezTo>
                  <a:lnTo>
                    <a:pt x="273" y="7"/>
                  </a:lnTo>
                  <a:cubicBezTo>
                    <a:pt x="253" y="13"/>
                    <a:pt x="226" y="3"/>
                    <a:pt x="210" y="13"/>
                  </a:cubicBezTo>
                  <a:cubicBezTo>
                    <a:pt x="193" y="3"/>
                    <a:pt x="173" y="3"/>
                    <a:pt x="15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4717080" y="4528080"/>
              <a:ext cx="66600" cy="10800"/>
            </a:xfrm>
            <a:custGeom>
              <a:avLst/>
              <a:gdLst/>
              <a:ahLst/>
              <a:cxnLst/>
              <a:rect l="l" t="t" r="r" b="b"/>
              <a:pathLst>
                <a:path w="185" h="30" extrusionOk="0">
                  <a:moveTo>
                    <a:pt x="185" y="10"/>
                  </a:moveTo>
                  <a:lnTo>
                    <a:pt x="185" y="10"/>
                  </a:lnTo>
                  <a:cubicBezTo>
                    <a:pt x="181" y="10"/>
                    <a:pt x="181" y="10"/>
                    <a:pt x="178" y="10"/>
                  </a:cubicBezTo>
                  <a:cubicBezTo>
                    <a:pt x="171" y="10"/>
                    <a:pt x="164" y="6"/>
                    <a:pt x="158" y="0"/>
                  </a:cubicBezTo>
                  <a:cubicBezTo>
                    <a:pt x="148" y="3"/>
                    <a:pt x="134" y="3"/>
                    <a:pt x="121" y="3"/>
                  </a:cubicBezTo>
                  <a:cubicBezTo>
                    <a:pt x="81" y="3"/>
                    <a:pt x="40" y="6"/>
                    <a:pt x="0" y="13"/>
                  </a:cubicBezTo>
                  <a:cubicBezTo>
                    <a:pt x="10" y="40"/>
                    <a:pt x="34" y="27"/>
                    <a:pt x="54" y="23"/>
                  </a:cubicBezTo>
                  <a:cubicBezTo>
                    <a:pt x="64" y="23"/>
                    <a:pt x="74" y="23"/>
                    <a:pt x="84" y="23"/>
                  </a:cubicBezTo>
                  <a:cubicBezTo>
                    <a:pt x="87" y="23"/>
                    <a:pt x="91" y="23"/>
                    <a:pt x="94" y="20"/>
                  </a:cubicBezTo>
                  <a:cubicBezTo>
                    <a:pt x="124" y="16"/>
                    <a:pt x="154" y="13"/>
                    <a:pt x="185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4671360" y="4581000"/>
              <a:ext cx="108360" cy="9000"/>
            </a:xfrm>
            <a:custGeom>
              <a:avLst/>
              <a:gdLst/>
              <a:ahLst/>
              <a:cxnLst/>
              <a:rect l="l" t="t" r="r" b="b"/>
              <a:pathLst>
                <a:path w="301" h="25" extrusionOk="0">
                  <a:moveTo>
                    <a:pt x="218" y="4"/>
                  </a:moveTo>
                  <a:lnTo>
                    <a:pt x="218" y="4"/>
                  </a:lnTo>
                  <a:lnTo>
                    <a:pt x="218" y="4"/>
                  </a:lnTo>
                  <a:cubicBezTo>
                    <a:pt x="197" y="4"/>
                    <a:pt x="177" y="7"/>
                    <a:pt x="154" y="7"/>
                  </a:cubicBezTo>
                  <a:lnTo>
                    <a:pt x="154" y="7"/>
                  </a:lnTo>
                  <a:cubicBezTo>
                    <a:pt x="140" y="4"/>
                    <a:pt x="130" y="4"/>
                    <a:pt x="117" y="7"/>
                  </a:cubicBezTo>
                  <a:lnTo>
                    <a:pt x="117" y="7"/>
                  </a:lnTo>
                  <a:cubicBezTo>
                    <a:pt x="77" y="0"/>
                    <a:pt x="40" y="4"/>
                    <a:pt x="0" y="14"/>
                  </a:cubicBezTo>
                  <a:cubicBezTo>
                    <a:pt x="10" y="24"/>
                    <a:pt x="26" y="24"/>
                    <a:pt x="40" y="24"/>
                  </a:cubicBezTo>
                  <a:cubicBezTo>
                    <a:pt x="57" y="24"/>
                    <a:pt x="73" y="24"/>
                    <a:pt x="90" y="24"/>
                  </a:cubicBezTo>
                  <a:cubicBezTo>
                    <a:pt x="114" y="24"/>
                    <a:pt x="134" y="24"/>
                    <a:pt x="154" y="24"/>
                  </a:cubicBezTo>
                  <a:cubicBezTo>
                    <a:pt x="181" y="24"/>
                    <a:pt x="211" y="27"/>
                    <a:pt x="234" y="17"/>
                  </a:cubicBezTo>
                  <a:cubicBezTo>
                    <a:pt x="255" y="20"/>
                    <a:pt x="275" y="20"/>
                    <a:pt x="295" y="20"/>
                  </a:cubicBezTo>
                  <a:cubicBezTo>
                    <a:pt x="295" y="14"/>
                    <a:pt x="298" y="7"/>
                    <a:pt x="301" y="0"/>
                  </a:cubicBezTo>
                  <a:cubicBezTo>
                    <a:pt x="298" y="0"/>
                    <a:pt x="291" y="0"/>
                    <a:pt x="285" y="0"/>
                  </a:cubicBezTo>
                  <a:cubicBezTo>
                    <a:pt x="281" y="0"/>
                    <a:pt x="281" y="0"/>
                    <a:pt x="278" y="0"/>
                  </a:cubicBezTo>
                  <a:cubicBezTo>
                    <a:pt x="258" y="0"/>
                    <a:pt x="238" y="4"/>
                    <a:pt x="21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4537080" y="4480920"/>
              <a:ext cx="373680" cy="34920"/>
            </a:xfrm>
            <a:custGeom>
              <a:avLst/>
              <a:gdLst/>
              <a:ahLst/>
              <a:cxnLst/>
              <a:rect l="l" t="t" r="r" b="b"/>
              <a:pathLst>
                <a:path w="1038" h="97" extrusionOk="0">
                  <a:moveTo>
                    <a:pt x="13" y="73"/>
                  </a:moveTo>
                  <a:lnTo>
                    <a:pt x="13" y="73"/>
                  </a:lnTo>
                  <a:cubicBezTo>
                    <a:pt x="10" y="77"/>
                    <a:pt x="6" y="80"/>
                    <a:pt x="0" y="80"/>
                  </a:cubicBezTo>
                  <a:cubicBezTo>
                    <a:pt x="0" y="87"/>
                    <a:pt x="0" y="94"/>
                    <a:pt x="0" y="97"/>
                  </a:cubicBezTo>
                  <a:cubicBezTo>
                    <a:pt x="34" y="94"/>
                    <a:pt x="64" y="90"/>
                    <a:pt x="94" y="87"/>
                  </a:cubicBezTo>
                  <a:cubicBezTo>
                    <a:pt x="101" y="87"/>
                    <a:pt x="104" y="87"/>
                    <a:pt x="107" y="87"/>
                  </a:cubicBezTo>
                  <a:cubicBezTo>
                    <a:pt x="117" y="83"/>
                    <a:pt x="124" y="83"/>
                    <a:pt x="134" y="83"/>
                  </a:cubicBezTo>
                  <a:cubicBezTo>
                    <a:pt x="205" y="94"/>
                    <a:pt x="278" y="94"/>
                    <a:pt x="352" y="87"/>
                  </a:cubicBezTo>
                  <a:cubicBezTo>
                    <a:pt x="366" y="87"/>
                    <a:pt x="379" y="90"/>
                    <a:pt x="389" y="83"/>
                  </a:cubicBezTo>
                  <a:cubicBezTo>
                    <a:pt x="406" y="80"/>
                    <a:pt x="423" y="80"/>
                    <a:pt x="443" y="80"/>
                  </a:cubicBezTo>
                  <a:lnTo>
                    <a:pt x="443" y="80"/>
                  </a:lnTo>
                  <a:cubicBezTo>
                    <a:pt x="487" y="77"/>
                    <a:pt x="530" y="73"/>
                    <a:pt x="570" y="73"/>
                  </a:cubicBezTo>
                  <a:cubicBezTo>
                    <a:pt x="587" y="73"/>
                    <a:pt x="601" y="73"/>
                    <a:pt x="614" y="70"/>
                  </a:cubicBezTo>
                  <a:cubicBezTo>
                    <a:pt x="641" y="70"/>
                    <a:pt x="664" y="70"/>
                    <a:pt x="688" y="70"/>
                  </a:cubicBezTo>
                  <a:lnTo>
                    <a:pt x="688" y="70"/>
                  </a:lnTo>
                  <a:cubicBezTo>
                    <a:pt x="695" y="70"/>
                    <a:pt x="702" y="70"/>
                    <a:pt x="705" y="70"/>
                  </a:cubicBezTo>
                  <a:lnTo>
                    <a:pt x="705" y="70"/>
                  </a:lnTo>
                  <a:lnTo>
                    <a:pt x="708" y="70"/>
                  </a:lnTo>
                  <a:cubicBezTo>
                    <a:pt x="708" y="70"/>
                    <a:pt x="712" y="70"/>
                    <a:pt x="715" y="70"/>
                  </a:cubicBezTo>
                  <a:lnTo>
                    <a:pt x="715" y="70"/>
                  </a:lnTo>
                  <a:lnTo>
                    <a:pt x="715" y="70"/>
                  </a:lnTo>
                  <a:lnTo>
                    <a:pt x="715" y="70"/>
                  </a:lnTo>
                  <a:lnTo>
                    <a:pt x="715" y="70"/>
                  </a:lnTo>
                  <a:cubicBezTo>
                    <a:pt x="738" y="70"/>
                    <a:pt x="762" y="70"/>
                    <a:pt x="782" y="67"/>
                  </a:cubicBezTo>
                  <a:lnTo>
                    <a:pt x="782" y="67"/>
                  </a:lnTo>
                  <a:cubicBezTo>
                    <a:pt x="785" y="67"/>
                    <a:pt x="789" y="67"/>
                    <a:pt x="792" y="67"/>
                  </a:cubicBezTo>
                  <a:cubicBezTo>
                    <a:pt x="795" y="67"/>
                    <a:pt x="795" y="67"/>
                    <a:pt x="799" y="67"/>
                  </a:cubicBezTo>
                  <a:cubicBezTo>
                    <a:pt x="799" y="63"/>
                    <a:pt x="802" y="63"/>
                    <a:pt x="802" y="63"/>
                  </a:cubicBezTo>
                  <a:cubicBezTo>
                    <a:pt x="806" y="63"/>
                    <a:pt x="809" y="67"/>
                    <a:pt x="816" y="67"/>
                  </a:cubicBezTo>
                  <a:cubicBezTo>
                    <a:pt x="832" y="67"/>
                    <a:pt x="852" y="67"/>
                    <a:pt x="869" y="67"/>
                  </a:cubicBezTo>
                  <a:cubicBezTo>
                    <a:pt x="899" y="63"/>
                    <a:pt x="933" y="60"/>
                    <a:pt x="963" y="57"/>
                  </a:cubicBezTo>
                  <a:cubicBezTo>
                    <a:pt x="963" y="57"/>
                    <a:pt x="967" y="53"/>
                    <a:pt x="970" y="53"/>
                  </a:cubicBezTo>
                  <a:lnTo>
                    <a:pt x="970" y="53"/>
                  </a:lnTo>
                  <a:lnTo>
                    <a:pt x="970" y="53"/>
                  </a:lnTo>
                  <a:lnTo>
                    <a:pt x="970" y="57"/>
                  </a:lnTo>
                  <a:cubicBezTo>
                    <a:pt x="987" y="53"/>
                    <a:pt x="1003" y="50"/>
                    <a:pt x="1020" y="50"/>
                  </a:cubicBezTo>
                  <a:cubicBezTo>
                    <a:pt x="1047" y="33"/>
                    <a:pt x="1044" y="30"/>
                    <a:pt x="1017" y="0"/>
                  </a:cubicBezTo>
                  <a:cubicBezTo>
                    <a:pt x="1003" y="6"/>
                    <a:pt x="990" y="10"/>
                    <a:pt x="977" y="13"/>
                  </a:cubicBezTo>
                  <a:lnTo>
                    <a:pt x="977" y="13"/>
                  </a:lnTo>
                  <a:lnTo>
                    <a:pt x="977" y="13"/>
                  </a:lnTo>
                  <a:cubicBezTo>
                    <a:pt x="916" y="16"/>
                    <a:pt x="852" y="16"/>
                    <a:pt x="792" y="16"/>
                  </a:cubicBezTo>
                  <a:cubicBezTo>
                    <a:pt x="779" y="16"/>
                    <a:pt x="765" y="16"/>
                    <a:pt x="755" y="23"/>
                  </a:cubicBezTo>
                  <a:cubicBezTo>
                    <a:pt x="745" y="23"/>
                    <a:pt x="735" y="26"/>
                    <a:pt x="721" y="26"/>
                  </a:cubicBezTo>
                  <a:cubicBezTo>
                    <a:pt x="721" y="23"/>
                    <a:pt x="718" y="20"/>
                    <a:pt x="712" y="16"/>
                  </a:cubicBezTo>
                  <a:cubicBezTo>
                    <a:pt x="611" y="6"/>
                    <a:pt x="510" y="23"/>
                    <a:pt x="409" y="26"/>
                  </a:cubicBezTo>
                  <a:cubicBezTo>
                    <a:pt x="363" y="26"/>
                    <a:pt x="309" y="23"/>
                    <a:pt x="265" y="40"/>
                  </a:cubicBezTo>
                  <a:cubicBezTo>
                    <a:pt x="258" y="43"/>
                    <a:pt x="255" y="47"/>
                    <a:pt x="252" y="53"/>
                  </a:cubicBezTo>
                  <a:cubicBezTo>
                    <a:pt x="252" y="50"/>
                    <a:pt x="248" y="50"/>
                    <a:pt x="245" y="53"/>
                  </a:cubicBezTo>
                  <a:cubicBezTo>
                    <a:pt x="242" y="50"/>
                    <a:pt x="238" y="47"/>
                    <a:pt x="231" y="43"/>
                  </a:cubicBezTo>
                  <a:cubicBezTo>
                    <a:pt x="198" y="40"/>
                    <a:pt x="168" y="37"/>
                    <a:pt x="141" y="53"/>
                  </a:cubicBezTo>
                  <a:cubicBezTo>
                    <a:pt x="117" y="60"/>
                    <a:pt x="91" y="67"/>
                    <a:pt x="64" y="73"/>
                  </a:cubicBezTo>
                  <a:lnTo>
                    <a:pt x="64" y="73"/>
                  </a:lnTo>
                  <a:lnTo>
                    <a:pt x="64" y="73"/>
                  </a:lnTo>
                  <a:cubicBezTo>
                    <a:pt x="47" y="73"/>
                    <a:pt x="30" y="73"/>
                    <a:pt x="13" y="73"/>
                  </a:cubicBezTo>
                  <a:moveTo>
                    <a:pt x="799" y="53"/>
                  </a:moveTo>
                  <a:lnTo>
                    <a:pt x="799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4620240" y="4544640"/>
              <a:ext cx="130680" cy="8640"/>
            </a:xfrm>
            <a:custGeom>
              <a:avLst/>
              <a:gdLst/>
              <a:ahLst/>
              <a:cxnLst/>
              <a:rect l="l" t="t" r="r" b="b"/>
              <a:pathLst>
                <a:path w="363" h="24" extrusionOk="0">
                  <a:moveTo>
                    <a:pt x="232" y="7"/>
                  </a:moveTo>
                  <a:lnTo>
                    <a:pt x="232" y="7"/>
                  </a:lnTo>
                  <a:cubicBezTo>
                    <a:pt x="199" y="-3"/>
                    <a:pt x="165" y="-3"/>
                    <a:pt x="132" y="7"/>
                  </a:cubicBezTo>
                  <a:cubicBezTo>
                    <a:pt x="88" y="1"/>
                    <a:pt x="44" y="14"/>
                    <a:pt x="0" y="14"/>
                  </a:cubicBezTo>
                  <a:cubicBezTo>
                    <a:pt x="17" y="27"/>
                    <a:pt x="37" y="21"/>
                    <a:pt x="54" y="24"/>
                  </a:cubicBezTo>
                  <a:cubicBezTo>
                    <a:pt x="88" y="24"/>
                    <a:pt x="121" y="24"/>
                    <a:pt x="155" y="21"/>
                  </a:cubicBezTo>
                  <a:lnTo>
                    <a:pt x="155" y="21"/>
                  </a:lnTo>
                  <a:cubicBezTo>
                    <a:pt x="165" y="21"/>
                    <a:pt x="172" y="21"/>
                    <a:pt x="182" y="21"/>
                  </a:cubicBezTo>
                  <a:lnTo>
                    <a:pt x="182" y="21"/>
                  </a:lnTo>
                  <a:cubicBezTo>
                    <a:pt x="242" y="21"/>
                    <a:pt x="303" y="21"/>
                    <a:pt x="363" y="21"/>
                  </a:cubicBezTo>
                  <a:cubicBezTo>
                    <a:pt x="353" y="21"/>
                    <a:pt x="350" y="11"/>
                    <a:pt x="346" y="1"/>
                  </a:cubicBezTo>
                  <a:cubicBezTo>
                    <a:pt x="329" y="1"/>
                    <a:pt x="313" y="-3"/>
                    <a:pt x="296" y="4"/>
                  </a:cubicBezTo>
                  <a:lnTo>
                    <a:pt x="296" y="4"/>
                  </a:lnTo>
                  <a:cubicBezTo>
                    <a:pt x="276" y="4"/>
                    <a:pt x="252" y="-3"/>
                    <a:pt x="23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4653000" y="4586040"/>
              <a:ext cx="13320" cy="360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0"/>
                    <a:pt x="30" y="0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ubicBezTo>
                    <a:pt x="7" y="10"/>
                    <a:pt x="17" y="10"/>
                    <a:pt x="24" y="10"/>
                  </a:cubicBezTo>
                  <a:lnTo>
                    <a:pt x="24" y="10"/>
                  </a:lnTo>
                  <a:lnTo>
                    <a:pt x="24" y="10"/>
                  </a:lnTo>
                  <a:cubicBezTo>
                    <a:pt x="30" y="6"/>
                    <a:pt x="34" y="3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5024880" y="4179960"/>
              <a:ext cx="78480" cy="9720"/>
            </a:xfrm>
            <a:custGeom>
              <a:avLst/>
              <a:gdLst/>
              <a:ahLst/>
              <a:cxnLst/>
              <a:rect l="l" t="t" r="r" b="b"/>
              <a:pathLst>
                <a:path w="218" h="27" extrusionOk="0">
                  <a:moveTo>
                    <a:pt x="50" y="13"/>
                  </a:moveTo>
                  <a:lnTo>
                    <a:pt x="50" y="13"/>
                  </a:lnTo>
                  <a:cubicBezTo>
                    <a:pt x="41" y="7"/>
                    <a:pt x="28" y="7"/>
                    <a:pt x="11" y="7"/>
                  </a:cubicBezTo>
                  <a:cubicBezTo>
                    <a:pt x="8" y="13"/>
                    <a:pt x="-2" y="17"/>
                    <a:pt x="1" y="20"/>
                  </a:cubicBezTo>
                  <a:cubicBezTo>
                    <a:pt x="1" y="27"/>
                    <a:pt x="14" y="23"/>
                    <a:pt x="21" y="23"/>
                  </a:cubicBezTo>
                  <a:cubicBezTo>
                    <a:pt x="28" y="27"/>
                    <a:pt x="34" y="27"/>
                    <a:pt x="41" y="27"/>
                  </a:cubicBezTo>
                  <a:cubicBezTo>
                    <a:pt x="44" y="27"/>
                    <a:pt x="48" y="27"/>
                    <a:pt x="50" y="23"/>
                  </a:cubicBezTo>
                  <a:cubicBezTo>
                    <a:pt x="104" y="27"/>
                    <a:pt x="161" y="17"/>
                    <a:pt x="218" y="23"/>
                  </a:cubicBezTo>
                  <a:cubicBezTo>
                    <a:pt x="218" y="17"/>
                    <a:pt x="218" y="10"/>
                    <a:pt x="218" y="7"/>
                  </a:cubicBezTo>
                  <a:cubicBezTo>
                    <a:pt x="161" y="-7"/>
                    <a:pt x="104" y="0"/>
                    <a:pt x="5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4754520" y="4194720"/>
              <a:ext cx="14400" cy="10440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9"/>
                  </a:moveTo>
                  <a:lnTo>
                    <a:pt x="0" y="19"/>
                  </a:lnTo>
                  <a:cubicBezTo>
                    <a:pt x="0" y="23"/>
                    <a:pt x="0" y="26"/>
                    <a:pt x="3" y="29"/>
                  </a:cubicBezTo>
                  <a:cubicBezTo>
                    <a:pt x="7" y="29"/>
                    <a:pt x="10" y="29"/>
                    <a:pt x="13" y="29"/>
                  </a:cubicBezTo>
                  <a:cubicBezTo>
                    <a:pt x="24" y="19"/>
                    <a:pt x="44" y="16"/>
                    <a:pt x="40" y="3"/>
                  </a:cubicBezTo>
                  <a:cubicBezTo>
                    <a:pt x="13" y="-8"/>
                    <a:pt x="13" y="13"/>
                    <a:pt x="0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4811400" y="4188240"/>
              <a:ext cx="70920" cy="13320"/>
            </a:xfrm>
            <a:custGeom>
              <a:avLst/>
              <a:gdLst/>
              <a:ahLst/>
              <a:cxnLst/>
              <a:rect l="l" t="t" r="r" b="b"/>
              <a:pathLst>
                <a:path w="197" h="37" extrusionOk="0">
                  <a:moveTo>
                    <a:pt x="0" y="37"/>
                  </a:moveTo>
                  <a:lnTo>
                    <a:pt x="0" y="37"/>
                  </a:lnTo>
                  <a:cubicBezTo>
                    <a:pt x="10" y="37"/>
                    <a:pt x="23" y="37"/>
                    <a:pt x="37" y="37"/>
                  </a:cubicBezTo>
                  <a:lnTo>
                    <a:pt x="37" y="37"/>
                  </a:lnTo>
                  <a:cubicBezTo>
                    <a:pt x="87" y="37"/>
                    <a:pt x="134" y="34"/>
                    <a:pt x="181" y="21"/>
                  </a:cubicBezTo>
                  <a:lnTo>
                    <a:pt x="181" y="21"/>
                  </a:lnTo>
                  <a:cubicBezTo>
                    <a:pt x="184" y="21"/>
                    <a:pt x="188" y="21"/>
                    <a:pt x="188" y="21"/>
                  </a:cubicBezTo>
                  <a:cubicBezTo>
                    <a:pt x="205" y="17"/>
                    <a:pt x="194" y="10"/>
                    <a:pt x="191" y="0"/>
                  </a:cubicBezTo>
                  <a:cubicBezTo>
                    <a:pt x="171" y="0"/>
                    <a:pt x="154" y="0"/>
                    <a:pt x="151" y="21"/>
                  </a:cubicBezTo>
                  <a:lnTo>
                    <a:pt x="151" y="21"/>
                  </a:lnTo>
                  <a:cubicBezTo>
                    <a:pt x="111" y="0"/>
                    <a:pt x="60" y="0"/>
                    <a:pt x="20" y="17"/>
                  </a:cubicBezTo>
                  <a:lnTo>
                    <a:pt x="20" y="17"/>
                  </a:lnTo>
                  <a:cubicBezTo>
                    <a:pt x="20" y="17"/>
                    <a:pt x="17" y="17"/>
                    <a:pt x="13" y="17"/>
                  </a:cubicBezTo>
                  <a:cubicBezTo>
                    <a:pt x="3" y="24"/>
                    <a:pt x="0" y="31"/>
                    <a:pt x="0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5085360" y="4155840"/>
              <a:ext cx="10800" cy="6120"/>
            </a:xfrm>
            <a:custGeom>
              <a:avLst/>
              <a:gdLst/>
              <a:ahLst/>
              <a:cxnLst/>
              <a:rect l="l" t="t" r="r" b="b"/>
              <a:pathLst>
                <a:path w="30" h="17" extrusionOk="0">
                  <a:moveTo>
                    <a:pt x="20" y="0"/>
                  </a:moveTo>
                  <a:lnTo>
                    <a:pt x="20" y="0"/>
                  </a:lnTo>
                  <a:cubicBezTo>
                    <a:pt x="3" y="0"/>
                    <a:pt x="0" y="7"/>
                    <a:pt x="0" y="17"/>
                  </a:cubicBezTo>
                  <a:cubicBezTo>
                    <a:pt x="7" y="17"/>
                    <a:pt x="13" y="17"/>
                    <a:pt x="23" y="17"/>
                  </a:cubicBezTo>
                  <a:cubicBezTo>
                    <a:pt x="27" y="10"/>
                    <a:pt x="37" y="3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5134320" y="4178880"/>
              <a:ext cx="12960" cy="7200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28" y="20"/>
                  </a:moveTo>
                  <a:lnTo>
                    <a:pt x="28" y="20"/>
                  </a:lnTo>
                  <a:cubicBezTo>
                    <a:pt x="42" y="13"/>
                    <a:pt x="32" y="6"/>
                    <a:pt x="28" y="0"/>
                  </a:cubicBezTo>
                  <a:cubicBezTo>
                    <a:pt x="25" y="0"/>
                    <a:pt x="21" y="0"/>
                    <a:pt x="18" y="3"/>
                  </a:cubicBezTo>
                  <a:cubicBezTo>
                    <a:pt x="15" y="6"/>
                    <a:pt x="-22" y="16"/>
                    <a:pt x="18" y="20"/>
                  </a:cubicBezTo>
                  <a:cubicBezTo>
                    <a:pt x="21" y="20"/>
                    <a:pt x="25" y="20"/>
                    <a:pt x="2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4574520" y="4207680"/>
              <a:ext cx="8640" cy="7200"/>
            </a:xfrm>
            <a:custGeom>
              <a:avLst/>
              <a:gdLst/>
              <a:ahLst/>
              <a:cxnLst/>
              <a:rect l="l" t="t" r="r" b="b"/>
              <a:pathLst>
                <a:path w="24" h="20" extrusionOk="0">
                  <a:moveTo>
                    <a:pt x="23" y="7"/>
                  </a:moveTo>
                  <a:lnTo>
                    <a:pt x="23" y="7"/>
                  </a:lnTo>
                  <a:cubicBezTo>
                    <a:pt x="23" y="7"/>
                    <a:pt x="20" y="3"/>
                    <a:pt x="17" y="0"/>
                  </a:cubicBezTo>
                  <a:cubicBezTo>
                    <a:pt x="10" y="7"/>
                    <a:pt x="7" y="10"/>
                    <a:pt x="0" y="14"/>
                  </a:cubicBezTo>
                  <a:cubicBezTo>
                    <a:pt x="0" y="17"/>
                    <a:pt x="0" y="17"/>
                    <a:pt x="0" y="20"/>
                  </a:cubicBezTo>
                  <a:lnTo>
                    <a:pt x="3" y="20"/>
                  </a:lnTo>
                  <a:cubicBezTo>
                    <a:pt x="17" y="20"/>
                    <a:pt x="27" y="17"/>
                    <a:pt x="2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4675680" y="4199400"/>
              <a:ext cx="5040" cy="7200"/>
            </a:xfrm>
            <a:custGeom>
              <a:avLst/>
              <a:gdLst/>
              <a:ahLst/>
              <a:cxnLst/>
              <a:rect l="l" t="t" r="r" b="b"/>
              <a:pathLst>
                <a:path w="14" h="20" extrusionOk="0">
                  <a:moveTo>
                    <a:pt x="14" y="6"/>
                  </a:moveTo>
                  <a:lnTo>
                    <a:pt x="14" y="6"/>
                  </a:lnTo>
                  <a:cubicBezTo>
                    <a:pt x="14" y="3"/>
                    <a:pt x="11" y="0"/>
                    <a:pt x="4" y="0"/>
                  </a:cubicBezTo>
                  <a:cubicBezTo>
                    <a:pt x="4" y="6"/>
                    <a:pt x="-6" y="13"/>
                    <a:pt x="7" y="20"/>
                  </a:cubicBezTo>
                  <a:cubicBezTo>
                    <a:pt x="11" y="13"/>
                    <a:pt x="14" y="10"/>
                    <a:pt x="1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4764240" y="4171320"/>
              <a:ext cx="9720" cy="6120"/>
            </a:xfrm>
            <a:custGeom>
              <a:avLst/>
              <a:gdLst/>
              <a:ahLst/>
              <a:cxnLst/>
              <a:rect l="l" t="t" r="r" b="b"/>
              <a:pathLst>
                <a:path w="27" h="17" extrusionOk="0">
                  <a:moveTo>
                    <a:pt x="27" y="14"/>
                  </a:moveTo>
                  <a:lnTo>
                    <a:pt x="27" y="14"/>
                  </a:lnTo>
                  <a:cubicBezTo>
                    <a:pt x="27" y="11"/>
                    <a:pt x="27" y="7"/>
                    <a:pt x="27" y="4"/>
                  </a:cubicBezTo>
                  <a:cubicBezTo>
                    <a:pt x="23" y="0"/>
                    <a:pt x="23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0" y="4"/>
                    <a:pt x="7" y="7"/>
                    <a:pt x="0" y="11"/>
                  </a:cubicBezTo>
                  <a:cubicBezTo>
                    <a:pt x="10" y="14"/>
                    <a:pt x="17" y="21"/>
                    <a:pt x="27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4743360" y="4199400"/>
              <a:ext cx="7560" cy="5040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1" y="6"/>
                  </a:moveTo>
                  <a:lnTo>
                    <a:pt x="21" y="6"/>
                  </a:lnTo>
                  <a:cubicBezTo>
                    <a:pt x="18" y="3"/>
                    <a:pt x="14" y="0"/>
                    <a:pt x="8" y="0"/>
                  </a:cubicBezTo>
                  <a:cubicBezTo>
                    <a:pt x="8" y="3"/>
                    <a:pt x="-6" y="10"/>
                    <a:pt x="4" y="13"/>
                  </a:cubicBezTo>
                  <a:cubicBezTo>
                    <a:pt x="11" y="16"/>
                    <a:pt x="18" y="10"/>
                    <a:pt x="21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4537080" y="4617000"/>
              <a:ext cx="4680" cy="2880"/>
            </a:xfrm>
            <a:custGeom>
              <a:avLst/>
              <a:gdLst/>
              <a:ahLst/>
              <a:cxnLst/>
              <a:rect l="l" t="t" r="r" b="b"/>
              <a:pathLst>
                <a:path w="13" h="8" extrusionOk="0">
                  <a:moveTo>
                    <a:pt x="13" y="4"/>
                  </a:moveTo>
                  <a:lnTo>
                    <a:pt x="13" y="4"/>
                  </a:lnTo>
                  <a:cubicBezTo>
                    <a:pt x="6" y="-2"/>
                    <a:pt x="3" y="-2"/>
                    <a:pt x="0" y="8"/>
                  </a:cubicBezTo>
                  <a:cubicBezTo>
                    <a:pt x="3" y="8"/>
                    <a:pt x="6" y="8"/>
                    <a:pt x="1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4638600" y="3774960"/>
              <a:ext cx="23040" cy="10800"/>
            </a:xfrm>
            <a:custGeom>
              <a:avLst/>
              <a:gdLst/>
              <a:ahLst/>
              <a:cxnLst/>
              <a:rect l="l" t="t" r="r" b="b"/>
              <a:pathLst>
                <a:path w="64" h="30" extrusionOk="0">
                  <a:moveTo>
                    <a:pt x="3" y="0"/>
                  </a:moveTo>
                  <a:lnTo>
                    <a:pt x="3" y="0"/>
                  </a:lnTo>
                  <a:cubicBezTo>
                    <a:pt x="3" y="10"/>
                    <a:pt x="0" y="20"/>
                    <a:pt x="0" y="27"/>
                  </a:cubicBezTo>
                  <a:lnTo>
                    <a:pt x="0" y="27"/>
                  </a:lnTo>
                  <a:cubicBezTo>
                    <a:pt x="6" y="30"/>
                    <a:pt x="10" y="30"/>
                    <a:pt x="13" y="27"/>
                  </a:cubicBezTo>
                  <a:lnTo>
                    <a:pt x="13" y="27"/>
                  </a:lnTo>
                  <a:cubicBezTo>
                    <a:pt x="23" y="20"/>
                    <a:pt x="40" y="24"/>
                    <a:pt x="53" y="2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7" y="14"/>
                    <a:pt x="60" y="7"/>
                    <a:pt x="64" y="0"/>
                  </a:cubicBezTo>
                  <a:cubicBezTo>
                    <a:pt x="43" y="0"/>
                    <a:pt x="23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4506840" y="5247000"/>
              <a:ext cx="14040" cy="9360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0" y="13"/>
                  </a:moveTo>
                  <a:lnTo>
                    <a:pt x="0" y="13"/>
                  </a:lnTo>
                  <a:cubicBezTo>
                    <a:pt x="0" y="17"/>
                    <a:pt x="0" y="20"/>
                    <a:pt x="3" y="23"/>
                  </a:cubicBezTo>
                  <a:cubicBezTo>
                    <a:pt x="10" y="27"/>
                    <a:pt x="13" y="27"/>
                    <a:pt x="20" y="23"/>
                  </a:cubicBezTo>
                  <a:cubicBezTo>
                    <a:pt x="40" y="23"/>
                    <a:pt x="47" y="17"/>
                    <a:pt x="30" y="7"/>
                  </a:cubicBezTo>
                  <a:cubicBezTo>
                    <a:pt x="27" y="0"/>
                    <a:pt x="23" y="-3"/>
                    <a:pt x="20" y="3"/>
                  </a:cubicBezTo>
                  <a:cubicBezTo>
                    <a:pt x="13" y="3"/>
                    <a:pt x="10" y="3"/>
                    <a:pt x="7" y="3"/>
                  </a:cubicBezTo>
                  <a:lnTo>
                    <a:pt x="7" y="7"/>
                  </a:lnTo>
                  <a:cubicBezTo>
                    <a:pt x="3" y="7"/>
                    <a:pt x="0" y="10"/>
                    <a:pt x="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4777920" y="4032720"/>
              <a:ext cx="39960" cy="12960"/>
            </a:xfrm>
            <a:custGeom>
              <a:avLst/>
              <a:gdLst/>
              <a:ahLst/>
              <a:cxnLst/>
              <a:rect l="l" t="t" r="r" b="b"/>
              <a:pathLst>
                <a:path w="111" h="36" extrusionOk="0">
                  <a:moveTo>
                    <a:pt x="39" y="10"/>
                  </a:moveTo>
                  <a:lnTo>
                    <a:pt x="39" y="10"/>
                  </a:lnTo>
                  <a:cubicBezTo>
                    <a:pt x="12" y="10"/>
                    <a:pt x="-5" y="16"/>
                    <a:pt x="2" y="36"/>
                  </a:cubicBezTo>
                  <a:cubicBezTo>
                    <a:pt x="36" y="23"/>
                    <a:pt x="69" y="36"/>
                    <a:pt x="103" y="29"/>
                  </a:cubicBezTo>
                  <a:cubicBezTo>
                    <a:pt x="113" y="23"/>
                    <a:pt x="113" y="16"/>
                    <a:pt x="106" y="10"/>
                  </a:cubicBezTo>
                  <a:cubicBezTo>
                    <a:pt x="106" y="10"/>
                    <a:pt x="103" y="6"/>
                    <a:pt x="103" y="3"/>
                  </a:cubicBezTo>
                  <a:cubicBezTo>
                    <a:pt x="79" y="-4"/>
                    <a:pt x="59" y="3"/>
                    <a:pt x="39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4873680" y="4033800"/>
              <a:ext cx="34560" cy="9360"/>
            </a:xfrm>
            <a:custGeom>
              <a:avLst/>
              <a:gdLst/>
              <a:ahLst/>
              <a:cxnLst/>
              <a:rect l="l" t="t" r="r" b="b"/>
              <a:pathLst>
                <a:path w="96" h="26" extrusionOk="0">
                  <a:moveTo>
                    <a:pt x="21" y="0"/>
                  </a:moveTo>
                  <a:lnTo>
                    <a:pt x="21" y="0"/>
                  </a:lnTo>
                  <a:cubicBezTo>
                    <a:pt x="-2" y="0"/>
                    <a:pt x="-5" y="13"/>
                    <a:pt x="8" y="26"/>
                  </a:cubicBezTo>
                  <a:cubicBezTo>
                    <a:pt x="35" y="13"/>
                    <a:pt x="65" y="26"/>
                    <a:pt x="96" y="26"/>
                  </a:cubicBezTo>
                  <a:cubicBezTo>
                    <a:pt x="96" y="17"/>
                    <a:pt x="99" y="10"/>
                    <a:pt x="85" y="7"/>
                  </a:cubicBezTo>
                  <a:cubicBezTo>
                    <a:pt x="65" y="3"/>
                    <a:pt x="42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4718160" y="4038840"/>
              <a:ext cx="36360" cy="7920"/>
            </a:xfrm>
            <a:custGeom>
              <a:avLst/>
              <a:gdLst/>
              <a:ahLst/>
              <a:cxnLst/>
              <a:rect l="l" t="t" r="r" b="b"/>
              <a:pathLst>
                <a:path w="101" h="22" extrusionOk="0">
                  <a:moveTo>
                    <a:pt x="0" y="19"/>
                  </a:moveTo>
                  <a:lnTo>
                    <a:pt x="0" y="19"/>
                  </a:lnTo>
                  <a:cubicBezTo>
                    <a:pt x="4" y="19"/>
                    <a:pt x="7" y="19"/>
                    <a:pt x="10" y="19"/>
                  </a:cubicBezTo>
                  <a:cubicBezTo>
                    <a:pt x="21" y="16"/>
                    <a:pt x="31" y="16"/>
                    <a:pt x="37" y="22"/>
                  </a:cubicBezTo>
                  <a:lnTo>
                    <a:pt x="37" y="22"/>
                  </a:lnTo>
                  <a:cubicBezTo>
                    <a:pt x="44" y="22"/>
                    <a:pt x="47" y="22"/>
                    <a:pt x="51" y="22"/>
                  </a:cubicBezTo>
                  <a:lnTo>
                    <a:pt x="51" y="22"/>
                  </a:lnTo>
                  <a:cubicBezTo>
                    <a:pt x="54" y="19"/>
                    <a:pt x="57" y="19"/>
                    <a:pt x="61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7" y="19"/>
                    <a:pt x="71" y="19"/>
                    <a:pt x="74" y="19"/>
                  </a:cubicBezTo>
                  <a:cubicBezTo>
                    <a:pt x="78" y="19"/>
                    <a:pt x="81" y="16"/>
                    <a:pt x="88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4" y="19"/>
                    <a:pt x="98" y="19"/>
                    <a:pt x="101" y="19"/>
                  </a:cubicBezTo>
                  <a:cubicBezTo>
                    <a:pt x="71" y="-7"/>
                    <a:pt x="34" y="-7"/>
                    <a:pt x="0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4915080" y="4036680"/>
              <a:ext cx="15840" cy="6480"/>
            </a:xfrm>
            <a:custGeom>
              <a:avLst/>
              <a:gdLst/>
              <a:ahLst/>
              <a:cxnLst/>
              <a:rect l="l" t="t" r="r" b="b"/>
              <a:pathLst>
                <a:path w="44" h="18" extrusionOk="0">
                  <a:moveTo>
                    <a:pt x="0" y="12"/>
                  </a:moveTo>
                  <a:lnTo>
                    <a:pt x="0" y="12"/>
                  </a:lnTo>
                  <a:cubicBezTo>
                    <a:pt x="14" y="18"/>
                    <a:pt x="31" y="18"/>
                    <a:pt x="44" y="18"/>
                  </a:cubicBezTo>
                  <a:cubicBezTo>
                    <a:pt x="24" y="-5"/>
                    <a:pt x="14" y="-5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4946760" y="4033800"/>
              <a:ext cx="13320" cy="6120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10" y="17"/>
                    <a:pt x="23" y="17"/>
                    <a:pt x="37" y="17"/>
                  </a:cubicBezTo>
                  <a:cubicBezTo>
                    <a:pt x="37" y="10"/>
                    <a:pt x="33" y="3"/>
                    <a:pt x="33" y="0"/>
                  </a:cubicBezTo>
                  <a:cubicBezTo>
                    <a:pt x="20" y="0"/>
                    <a:pt x="0" y="-4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4764240" y="4039920"/>
              <a:ext cx="5040" cy="5760"/>
            </a:xfrm>
            <a:custGeom>
              <a:avLst/>
              <a:gdLst/>
              <a:ahLst/>
              <a:cxnLst/>
              <a:rect l="l" t="t" r="r" b="b"/>
              <a:pathLst>
                <a:path w="14" h="16" extrusionOk="0">
                  <a:moveTo>
                    <a:pt x="3" y="16"/>
                  </a:moveTo>
                  <a:lnTo>
                    <a:pt x="3" y="16"/>
                  </a:lnTo>
                  <a:cubicBezTo>
                    <a:pt x="7" y="16"/>
                    <a:pt x="7" y="16"/>
                    <a:pt x="10" y="16"/>
                  </a:cubicBezTo>
                  <a:cubicBezTo>
                    <a:pt x="13" y="9"/>
                    <a:pt x="20" y="0"/>
                    <a:pt x="7" y="0"/>
                  </a:cubicBezTo>
                  <a:cubicBezTo>
                    <a:pt x="-3" y="-4"/>
                    <a:pt x="0" y="9"/>
                    <a:pt x="3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4908240" y="406980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4596120" y="4729680"/>
              <a:ext cx="197280" cy="29160"/>
            </a:xfrm>
            <a:custGeom>
              <a:avLst/>
              <a:gdLst/>
              <a:ahLst/>
              <a:cxnLst/>
              <a:rect l="l" t="t" r="r" b="b"/>
              <a:pathLst>
                <a:path w="548" h="81" extrusionOk="0">
                  <a:moveTo>
                    <a:pt x="0" y="60"/>
                  </a:moveTo>
                  <a:lnTo>
                    <a:pt x="0" y="60"/>
                  </a:lnTo>
                  <a:cubicBezTo>
                    <a:pt x="0" y="84"/>
                    <a:pt x="24" y="77"/>
                    <a:pt x="41" y="81"/>
                  </a:cubicBezTo>
                  <a:cubicBezTo>
                    <a:pt x="88" y="64"/>
                    <a:pt x="138" y="77"/>
                    <a:pt x="185" y="60"/>
                  </a:cubicBezTo>
                  <a:lnTo>
                    <a:pt x="185" y="60"/>
                  </a:lnTo>
                  <a:cubicBezTo>
                    <a:pt x="212" y="64"/>
                    <a:pt x="239" y="64"/>
                    <a:pt x="262" y="54"/>
                  </a:cubicBezTo>
                  <a:lnTo>
                    <a:pt x="262" y="54"/>
                  </a:lnTo>
                  <a:cubicBezTo>
                    <a:pt x="272" y="54"/>
                    <a:pt x="279" y="50"/>
                    <a:pt x="286" y="50"/>
                  </a:cubicBezTo>
                  <a:cubicBezTo>
                    <a:pt x="296" y="50"/>
                    <a:pt x="303" y="50"/>
                    <a:pt x="313" y="50"/>
                  </a:cubicBezTo>
                  <a:cubicBezTo>
                    <a:pt x="366" y="50"/>
                    <a:pt x="417" y="44"/>
                    <a:pt x="467" y="34"/>
                  </a:cubicBezTo>
                  <a:lnTo>
                    <a:pt x="467" y="34"/>
                  </a:lnTo>
                  <a:cubicBezTo>
                    <a:pt x="487" y="34"/>
                    <a:pt x="507" y="31"/>
                    <a:pt x="527" y="27"/>
                  </a:cubicBezTo>
                  <a:cubicBezTo>
                    <a:pt x="531" y="27"/>
                    <a:pt x="534" y="27"/>
                    <a:pt x="534" y="27"/>
                  </a:cubicBezTo>
                  <a:cubicBezTo>
                    <a:pt x="541" y="17"/>
                    <a:pt x="544" y="10"/>
                    <a:pt x="548" y="0"/>
                  </a:cubicBezTo>
                  <a:cubicBezTo>
                    <a:pt x="507" y="3"/>
                    <a:pt x="467" y="7"/>
                    <a:pt x="430" y="17"/>
                  </a:cubicBezTo>
                  <a:lnTo>
                    <a:pt x="430" y="17"/>
                  </a:lnTo>
                  <a:cubicBezTo>
                    <a:pt x="396" y="27"/>
                    <a:pt x="360" y="20"/>
                    <a:pt x="326" y="24"/>
                  </a:cubicBezTo>
                  <a:lnTo>
                    <a:pt x="326" y="24"/>
                  </a:lnTo>
                  <a:lnTo>
                    <a:pt x="326" y="24"/>
                  </a:lnTo>
                  <a:cubicBezTo>
                    <a:pt x="289" y="24"/>
                    <a:pt x="252" y="20"/>
                    <a:pt x="219" y="40"/>
                  </a:cubicBezTo>
                  <a:lnTo>
                    <a:pt x="219" y="40"/>
                  </a:lnTo>
                  <a:cubicBezTo>
                    <a:pt x="182" y="40"/>
                    <a:pt x="145" y="40"/>
                    <a:pt x="104" y="40"/>
                  </a:cubicBezTo>
                  <a:cubicBezTo>
                    <a:pt x="104" y="44"/>
                    <a:pt x="101" y="44"/>
                    <a:pt x="98" y="44"/>
                  </a:cubicBezTo>
                  <a:cubicBezTo>
                    <a:pt x="67" y="54"/>
                    <a:pt x="31" y="40"/>
                    <a:pt x="4" y="6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4541400" y="4036320"/>
              <a:ext cx="10080" cy="6840"/>
            </a:xfrm>
            <a:custGeom>
              <a:avLst/>
              <a:gdLst/>
              <a:ahLst/>
              <a:cxnLst/>
              <a:rect l="l" t="t" r="r" b="b"/>
              <a:pathLst>
                <a:path w="28" h="19" extrusionOk="0">
                  <a:moveTo>
                    <a:pt x="15" y="19"/>
                  </a:moveTo>
                  <a:lnTo>
                    <a:pt x="15" y="19"/>
                  </a:lnTo>
                  <a:cubicBezTo>
                    <a:pt x="18" y="16"/>
                    <a:pt x="25" y="13"/>
                    <a:pt x="28" y="10"/>
                  </a:cubicBezTo>
                  <a:cubicBezTo>
                    <a:pt x="22" y="6"/>
                    <a:pt x="18" y="3"/>
                    <a:pt x="12" y="0"/>
                  </a:cubicBezTo>
                  <a:cubicBezTo>
                    <a:pt x="8" y="0"/>
                    <a:pt x="5" y="0"/>
                    <a:pt x="1" y="0"/>
                  </a:cubicBezTo>
                  <a:cubicBezTo>
                    <a:pt x="-2" y="10"/>
                    <a:pt x="1" y="16"/>
                    <a:pt x="15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4498200" y="4023720"/>
              <a:ext cx="8640" cy="648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21" y="1"/>
                  </a:moveTo>
                  <a:lnTo>
                    <a:pt x="21" y="1"/>
                  </a:lnTo>
                  <a:cubicBezTo>
                    <a:pt x="10" y="-3"/>
                    <a:pt x="0" y="4"/>
                    <a:pt x="0" y="11"/>
                  </a:cubicBezTo>
                  <a:cubicBezTo>
                    <a:pt x="4" y="14"/>
                    <a:pt x="10" y="14"/>
                    <a:pt x="17" y="18"/>
                  </a:cubicBezTo>
                  <a:cubicBezTo>
                    <a:pt x="17" y="11"/>
                    <a:pt x="31" y="4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4551480" y="4319640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0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4" y="5"/>
                    <a:pt x="7" y="5"/>
                    <a:pt x="10" y="5"/>
                  </a:cubicBezTo>
                  <a:cubicBezTo>
                    <a:pt x="7" y="-2"/>
                    <a:pt x="4" y="-2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4611960" y="4026240"/>
              <a:ext cx="82080" cy="11880"/>
            </a:xfrm>
            <a:custGeom>
              <a:avLst/>
              <a:gdLst/>
              <a:ahLst/>
              <a:cxnLst/>
              <a:rect l="l" t="t" r="r" b="b"/>
              <a:pathLst>
                <a:path w="228" h="33" extrusionOk="0">
                  <a:moveTo>
                    <a:pt x="37" y="11"/>
                  </a:moveTo>
                  <a:lnTo>
                    <a:pt x="37" y="11"/>
                  </a:lnTo>
                  <a:cubicBezTo>
                    <a:pt x="30" y="24"/>
                    <a:pt x="7" y="17"/>
                    <a:pt x="0" y="28"/>
                  </a:cubicBezTo>
                  <a:cubicBezTo>
                    <a:pt x="23" y="28"/>
                    <a:pt x="50" y="28"/>
                    <a:pt x="74" y="28"/>
                  </a:cubicBezTo>
                  <a:cubicBezTo>
                    <a:pt x="80" y="21"/>
                    <a:pt x="91" y="21"/>
                    <a:pt x="101" y="24"/>
                  </a:cubicBezTo>
                  <a:cubicBezTo>
                    <a:pt x="114" y="31"/>
                    <a:pt x="127" y="31"/>
                    <a:pt x="141" y="21"/>
                  </a:cubicBezTo>
                  <a:lnTo>
                    <a:pt x="141" y="21"/>
                  </a:lnTo>
                  <a:cubicBezTo>
                    <a:pt x="151" y="21"/>
                    <a:pt x="158" y="21"/>
                    <a:pt x="165" y="28"/>
                  </a:cubicBezTo>
                  <a:cubicBezTo>
                    <a:pt x="175" y="34"/>
                    <a:pt x="181" y="34"/>
                    <a:pt x="188" y="28"/>
                  </a:cubicBezTo>
                  <a:cubicBezTo>
                    <a:pt x="198" y="17"/>
                    <a:pt x="215" y="21"/>
                    <a:pt x="228" y="17"/>
                  </a:cubicBezTo>
                  <a:cubicBezTo>
                    <a:pt x="228" y="11"/>
                    <a:pt x="225" y="4"/>
                    <a:pt x="215" y="0"/>
                  </a:cubicBezTo>
                  <a:cubicBezTo>
                    <a:pt x="201" y="7"/>
                    <a:pt x="191" y="11"/>
                    <a:pt x="175" y="4"/>
                  </a:cubicBezTo>
                  <a:cubicBezTo>
                    <a:pt x="161" y="0"/>
                    <a:pt x="148" y="0"/>
                    <a:pt x="141" y="11"/>
                  </a:cubicBezTo>
                  <a:lnTo>
                    <a:pt x="141" y="11"/>
                  </a:lnTo>
                  <a:lnTo>
                    <a:pt x="141" y="11"/>
                  </a:lnTo>
                  <a:cubicBezTo>
                    <a:pt x="104" y="11"/>
                    <a:pt x="70" y="4"/>
                    <a:pt x="37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4582800" y="4750560"/>
              <a:ext cx="9360" cy="8280"/>
            </a:xfrm>
            <a:custGeom>
              <a:avLst/>
              <a:gdLst/>
              <a:ahLst/>
              <a:cxnLst/>
              <a:rect l="l" t="t" r="r" b="b"/>
              <a:pathLst>
                <a:path w="26" h="23" extrusionOk="0">
                  <a:moveTo>
                    <a:pt x="17" y="23"/>
                  </a:moveTo>
                  <a:lnTo>
                    <a:pt x="17" y="23"/>
                  </a:lnTo>
                  <a:cubicBezTo>
                    <a:pt x="27" y="19"/>
                    <a:pt x="27" y="13"/>
                    <a:pt x="24" y="2"/>
                  </a:cubicBezTo>
                  <a:cubicBezTo>
                    <a:pt x="21" y="2"/>
                    <a:pt x="17" y="2"/>
                    <a:pt x="14" y="2"/>
                  </a:cubicBezTo>
                  <a:cubicBezTo>
                    <a:pt x="11" y="-1"/>
                    <a:pt x="7" y="-1"/>
                    <a:pt x="7" y="2"/>
                  </a:cubicBezTo>
                  <a:cubicBezTo>
                    <a:pt x="4" y="2"/>
                    <a:pt x="4" y="2"/>
                    <a:pt x="4" y="6"/>
                  </a:cubicBezTo>
                  <a:lnTo>
                    <a:pt x="4" y="6"/>
                  </a:lnTo>
                  <a:cubicBezTo>
                    <a:pt x="4" y="6"/>
                    <a:pt x="4" y="9"/>
                    <a:pt x="0" y="13"/>
                  </a:cubicBezTo>
                  <a:cubicBezTo>
                    <a:pt x="7" y="16"/>
                    <a:pt x="11" y="19"/>
                    <a:pt x="17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4555080" y="3600000"/>
              <a:ext cx="19440" cy="7200"/>
            </a:xfrm>
            <a:custGeom>
              <a:avLst/>
              <a:gdLst/>
              <a:ahLst/>
              <a:cxnLst/>
              <a:rect l="l" t="t" r="r" b="b"/>
              <a:pathLst>
                <a:path w="54" h="20" extrusionOk="0">
                  <a:moveTo>
                    <a:pt x="24" y="20"/>
                  </a:moveTo>
                  <a:lnTo>
                    <a:pt x="24" y="20"/>
                  </a:lnTo>
                  <a:cubicBezTo>
                    <a:pt x="34" y="16"/>
                    <a:pt x="44" y="16"/>
                    <a:pt x="54" y="13"/>
                  </a:cubicBezTo>
                  <a:cubicBezTo>
                    <a:pt x="51" y="10"/>
                    <a:pt x="44" y="6"/>
                    <a:pt x="41" y="0"/>
                  </a:cubicBezTo>
                  <a:cubicBezTo>
                    <a:pt x="31" y="0"/>
                    <a:pt x="24" y="0"/>
                    <a:pt x="14" y="0"/>
                  </a:cubicBezTo>
                  <a:cubicBezTo>
                    <a:pt x="10" y="6"/>
                    <a:pt x="7" y="10"/>
                    <a:pt x="0" y="16"/>
                  </a:cubicBezTo>
                  <a:cubicBezTo>
                    <a:pt x="7" y="16"/>
                    <a:pt x="10" y="16"/>
                    <a:pt x="14" y="20"/>
                  </a:cubicBezTo>
                  <a:cubicBezTo>
                    <a:pt x="17" y="16"/>
                    <a:pt x="20" y="16"/>
                    <a:pt x="2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5655600" y="3784680"/>
              <a:ext cx="57240" cy="13320"/>
            </a:xfrm>
            <a:custGeom>
              <a:avLst/>
              <a:gdLst/>
              <a:ahLst/>
              <a:cxnLst/>
              <a:rect l="l" t="t" r="r" b="b"/>
              <a:pathLst>
                <a:path w="159" h="37" extrusionOk="0">
                  <a:moveTo>
                    <a:pt x="108" y="27"/>
                  </a:moveTo>
                  <a:lnTo>
                    <a:pt x="108" y="27"/>
                  </a:lnTo>
                  <a:cubicBezTo>
                    <a:pt x="124" y="17"/>
                    <a:pt x="165" y="34"/>
                    <a:pt x="158" y="14"/>
                  </a:cubicBezTo>
                  <a:cubicBezTo>
                    <a:pt x="155" y="-13"/>
                    <a:pt x="121" y="7"/>
                    <a:pt x="101" y="7"/>
                  </a:cubicBezTo>
                  <a:cubicBezTo>
                    <a:pt x="77" y="3"/>
                    <a:pt x="50" y="0"/>
                    <a:pt x="27" y="10"/>
                  </a:cubicBezTo>
                  <a:lnTo>
                    <a:pt x="27" y="10"/>
                  </a:lnTo>
                  <a:cubicBezTo>
                    <a:pt x="10" y="0"/>
                    <a:pt x="7" y="10"/>
                    <a:pt x="0" y="21"/>
                  </a:cubicBezTo>
                  <a:cubicBezTo>
                    <a:pt x="7" y="21"/>
                    <a:pt x="10" y="21"/>
                    <a:pt x="17" y="21"/>
                  </a:cubicBezTo>
                  <a:cubicBezTo>
                    <a:pt x="20" y="21"/>
                    <a:pt x="23" y="21"/>
                    <a:pt x="27" y="21"/>
                  </a:cubicBezTo>
                  <a:cubicBezTo>
                    <a:pt x="50" y="44"/>
                    <a:pt x="87" y="37"/>
                    <a:pt x="10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5614560" y="3804120"/>
              <a:ext cx="38520" cy="10800"/>
            </a:xfrm>
            <a:custGeom>
              <a:avLst/>
              <a:gdLst/>
              <a:ahLst/>
              <a:cxnLst/>
              <a:rect l="l" t="t" r="r" b="b"/>
              <a:pathLst>
                <a:path w="107" h="30" extrusionOk="0">
                  <a:moveTo>
                    <a:pt x="37" y="20"/>
                  </a:moveTo>
                  <a:lnTo>
                    <a:pt x="37" y="20"/>
                  </a:lnTo>
                  <a:cubicBezTo>
                    <a:pt x="54" y="34"/>
                    <a:pt x="77" y="30"/>
                    <a:pt x="97" y="27"/>
                  </a:cubicBezTo>
                  <a:cubicBezTo>
                    <a:pt x="104" y="24"/>
                    <a:pt x="107" y="17"/>
                    <a:pt x="107" y="10"/>
                  </a:cubicBezTo>
                  <a:cubicBezTo>
                    <a:pt x="107" y="3"/>
                    <a:pt x="101" y="0"/>
                    <a:pt x="91" y="0"/>
                  </a:cubicBezTo>
                  <a:cubicBezTo>
                    <a:pt x="74" y="0"/>
                    <a:pt x="54" y="3"/>
                    <a:pt x="37" y="10"/>
                  </a:cubicBezTo>
                  <a:cubicBezTo>
                    <a:pt x="23" y="0"/>
                    <a:pt x="13" y="7"/>
                    <a:pt x="0" y="13"/>
                  </a:cubicBezTo>
                  <a:cubicBezTo>
                    <a:pt x="0" y="24"/>
                    <a:pt x="7" y="30"/>
                    <a:pt x="23" y="30"/>
                  </a:cubicBezTo>
                  <a:cubicBezTo>
                    <a:pt x="27" y="27"/>
                    <a:pt x="33" y="24"/>
                    <a:pt x="3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5577120" y="3808080"/>
              <a:ext cx="6480" cy="6120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13" y="16"/>
                  </a:moveTo>
                  <a:lnTo>
                    <a:pt x="13" y="16"/>
                  </a:lnTo>
                  <a:cubicBezTo>
                    <a:pt x="23" y="13"/>
                    <a:pt x="13" y="6"/>
                    <a:pt x="13" y="2"/>
                  </a:cubicBezTo>
                  <a:cubicBezTo>
                    <a:pt x="7" y="-1"/>
                    <a:pt x="3" y="-1"/>
                    <a:pt x="0" y="2"/>
                  </a:cubicBezTo>
                  <a:cubicBezTo>
                    <a:pt x="0" y="9"/>
                    <a:pt x="0" y="19"/>
                    <a:pt x="13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5586120" y="3785760"/>
              <a:ext cx="4320" cy="7200"/>
            </a:xfrm>
            <a:custGeom>
              <a:avLst/>
              <a:gdLst/>
              <a:ahLst/>
              <a:cxnLst/>
              <a:rect l="l" t="t" r="r" b="b"/>
              <a:pathLst>
                <a:path w="12" h="20" extrusionOk="0">
                  <a:moveTo>
                    <a:pt x="12" y="18"/>
                  </a:moveTo>
                  <a:lnTo>
                    <a:pt x="12" y="18"/>
                  </a:lnTo>
                  <a:cubicBezTo>
                    <a:pt x="12" y="11"/>
                    <a:pt x="12" y="4"/>
                    <a:pt x="12" y="0"/>
                  </a:cubicBezTo>
                  <a:cubicBezTo>
                    <a:pt x="-2" y="0"/>
                    <a:pt x="-2" y="7"/>
                    <a:pt x="2" y="14"/>
                  </a:cubicBezTo>
                  <a:cubicBezTo>
                    <a:pt x="2" y="21"/>
                    <a:pt x="9" y="21"/>
                    <a:pt x="12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5604840" y="3813840"/>
              <a:ext cx="3960" cy="3600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10" y="10"/>
                  </a:moveTo>
                  <a:lnTo>
                    <a:pt x="10" y="10"/>
                  </a:lnTo>
                  <a:cubicBezTo>
                    <a:pt x="10" y="7"/>
                    <a:pt x="14" y="0"/>
                    <a:pt x="7" y="0"/>
                  </a:cubicBezTo>
                  <a:cubicBezTo>
                    <a:pt x="0" y="0"/>
                    <a:pt x="0" y="7"/>
                    <a:pt x="0" y="10"/>
                  </a:cubicBezTo>
                  <a:cubicBezTo>
                    <a:pt x="3" y="10"/>
                    <a:pt x="7" y="10"/>
                    <a:pt x="1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5523840" y="3738960"/>
              <a:ext cx="160560" cy="16200"/>
            </a:xfrm>
            <a:custGeom>
              <a:avLst/>
              <a:gdLst/>
              <a:ahLst/>
              <a:cxnLst/>
              <a:rect l="l" t="t" r="r" b="b"/>
              <a:pathLst>
                <a:path w="446" h="45" extrusionOk="0">
                  <a:moveTo>
                    <a:pt x="416" y="43"/>
                  </a:moveTo>
                  <a:lnTo>
                    <a:pt x="416" y="43"/>
                  </a:lnTo>
                  <a:lnTo>
                    <a:pt x="416" y="43"/>
                  </a:lnTo>
                  <a:cubicBezTo>
                    <a:pt x="430" y="47"/>
                    <a:pt x="436" y="43"/>
                    <a:pt x="446" y="37"/>
                  </a:cubicBezTo>
                  <a:cubicBezTo>
                    <a:pt x="436" y="27"/>
                    <a:pt x="426" y="27"/>
                    <a:pt x="413" y="30"/>
                  </a:cubicBezTo>
                  <a:cubicBezTo>
                    <a:pt x="410" y="27"/>
                    <a:pt x="406" y="27"/>
                    <a:pt x="406" y="27"/>
                  </a:cubicBezTo>
                  <a:cubicBezTo>
                    <a:pt x="396" y="27"/>
                    <a:pt x="396" y="23"/>
                    <a:pt x="393" y="16"/>
                  </a:cubicBezTo>
                  <a:cubicBezTo>
                    <a:pt x="383" y="13"/>
                    <a:pt x="376" y="13"/>
                    <a:pt x="366" y="16"/>
                  </a:cubicBezTo>
                  <a:cubicBezTo>
                    <a:pt x="363" y="13"/>
                    <a:pt x="356" y="10"/>
                    <a:pt x="349" y="10"/>
                  </a:cubicBezTo>
                  <a:cubicBezTo>
                    <a:pt x="349" y="10"/>
                    <a:pt x="346" y="10"/>
                    <a:pt x="343" y="10"/>
                  </a:cubicBezTo>
                  <a:cubicBezTo>
                    <a:pt x="339" y="10"/>
                    <a:pt x="339" y="13"/>
                    <a:pt x="339" y="13"/>
                  </a:cubicBezTo>
                  <a:cubicBezTo>
                    <a:pt x="336" y="13"/>
                    <a:pt x="329" y="10"/>
                    <a:pt x="326" y="10"/>
                  </a:cubicBezTo>
                  <a:cubicBezTo>
                    <a:pt x="309" y="23"/>
                    <a:pt x="285" y="27"/>
                    <a:pt x="265" y="16"/>
                  </a:cubicBezTo>
                  <a:cubicBezTo>
                    <a:pt x="239" y="3"/>
                    <a:pt x="212" y="6"/>
                    <a:pt x="185" y="10"/>
                  </a:cubicBezTo>
                  <a:lnTo>
                    <a:pt x="185" y="10"/>
                  </a:lnTo>
                  <a:cubicBezTo>
                    <a:pt x="178" y="6"/>
                    <a:pt x="168" y="3"/>
                    <a:pt x="161" y="0"/>
                  </a:cubicBezTo>
                  <a:cubicBezTo>
                    <a:pt x="141" y="10"/>
                    <a:pt x="114" y="10"/>
                    <a:pt x="91" y="16"/>
                  </a:cubicBezTo>
                  <a:cubicBezTo>
                    <a:pt x="87" y="13"/>
                    <a:pt x="87" y="10"/>
                    <a:pt x="84" y="6"/>
                  </a:cubicBezTo>
                  <a:lnTo>
                    <a:pt x="84" y="6"/>
                  </a:lnTo>
                  <a:cubicBezTo>
                    <a:pt x="74" y="3"/>
                    <a:pt x="67" y="10"/>
                    <a:pt x="57" y="6"/>
                  </a:cubicBezTo>
                  <a:cubicBezTo>
                    <a:pt x="47" y="6"/>
                    <a:pt x="40" y="6"/>
                    <a:pt x="30" y="6"/>
                  </a:cubicBezTo>
                  <a:cubicBezTo>
                    <a:pt x="7" y="3"/>
                    <a:pt x="-7" y="6"/>
                    <a:pt x="3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4" y="33"/>
                    <a:pt x="24" y="30"/>
                    <a:pt x="34" y="33"/>
                  </a:cubicBezTo>
                  <a:cubicBezTo>
                    <a:pt x="50" y="37"/>
                    <a:pt x="67" y="33"/>
                    <a:pt x="84" y="27"/>
                  </a:cubicBezTo>
                  <a:cubicBezTo>
                    <a:pt x="91" y="33"/>
                    <a:pt x="101" y="37"/>
                    <a:pt x="111" y="37"/>
                  </a:cubicBezTo>
                  <a:cubicBezTo>
                    <a:pt x="135" y="30"/>
                    <a:pt x="161" y="30"/>
                    <a:pt x="188" y="30"/>
                  </a:cubicBezTo>
                  <a:cubicBezTo>
                    <a:pt x="235" y="33"/>
                    <a:pt x="279" y="53"/>
                    <a:pt x="329" y="37"/>
                  </a:cubicBezTo>
                  <a:cubicBezTo>
                    <a:pt x="339" y="47"/>
                    <a:pt x="353" y="43"/>
                    <a:pt x="366" y="43"/>
                  </a:cubicBezTo>
                  <a:lnTo>
                    <a:pt x="366" y="43"/>
                  </a:lnTo>
                  <a:lnTo>
                    <a:pt x="366" y="43"/>
                  </a:lnTo>
                  <a:cubicBezTo>
                    <a:pt x="383" y="43"/>
                    <a:pt x="400" y="43"/>
                    <a:pt x="416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5693040" y="3748680"/>
              <a:ext cx="9720" cy="7200"/>
            </a:xfrm>
            <a:custGeom>
              <a:avLst/>
              <a:gdLst/>
              <a:ahLst/>
              <a:cxnLst/>
              <a:rect l="l" t="t" r="r" b="b"/>
              <a:pathLst>
                <a:path w="27" h="20" extrusionOk="0">
                  <a:moveTo>
                    <a:pt x="10" y="0"/>
                  </a:moveTo>
                  <a:lnTo>
                    <a:pt x="10" y="0"/>
                  </a:lnTo>
                  <a:cubicBezTo>
                    <a:pt x="4" y="3"/>
                    <a:pt x="0" y="10"/>
                    <a:pt x="0" y="16"/>
                  </a:cubicBezTo>
                  <a:cubicBezTo>
                    <a:pt x="10" y="16"/>
                    <a:pt x="17" y="16"/>
                    <a:pt x="27" y="20"/>
                  </a:cubicBezTo>
                  <a:cubicBezTo>
                    <a:pt x="20" y="13"/>
                    <a:pt x="17" y="6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5509440" y="3761640"/>
              <a:ext cx="4680" cy="2520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0" y="4"/>
                  </a:moveTo>
                  <a:lnTo>
                    <a:pt x="0" y="4"/>
                  </a:lnTo>
                  <a:cubicBezTo>
                    <a:pt x="3" y="7"/>
                    <a:pt x="7" y="7"/>
                    <a:pt x="10" y="7"/>
                  </a:cubicBezTo>
                  <a:lnTo>
                    <a:pt x="13" y="4"/>
                  </a:lnTo>
                  <a:cubicBezTo>
                    <a:pt x="10" y="4"/>
                    <a:pt x="7" y="4"/>
                    <a:pt x="3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5461200" y="3679560"/>
              <a:ext cx="8280" cy="2880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3" y="0"/>
                  </a:moveTo>
                  <a:lnTo>
                    <a:pt x="23" y="0"/>
                  </a:lnTo>
                  <a:cubicBezTo>
                    <a:pt x="13" y="0"/>
                    <a:pt x="6" y="0"/>
                    <a:pt x="0" y="7"/>
                  </a:cubicBezTo>
                  <a:cubicBezTo>
                    <a:pt x="10" y="7"/>
                    <a:pt x="20" y="1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5707440" y="3746160"/>
              <a:ext cx="8640" cy="4680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24" y="0"/>
                  </a:moveTo>
                  <a:lnTo>
                    <a:pt x="24" y="0"/>
                  </a:lnTo>
                  <a:cubicBezTo>
                    <a:pt x="17" y="0"/>
                    <a:pt x="7" y="0"/>
                    <a:pt x="0" y="0"/>
                  </a:cubicBezTo>
                  <a:cubicBezTo>
                    <a:pt x="0" y="7"/>
                    <a:pt x="0" y="13"/>
                    <a:pt x="14" y="13"/>
                  </a:cubicBezTo>
                  <a:cubicBezTo>
                    <a:pt x="24" y="13"/>
                    <a:pt x="24" y="3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5070960" y="3553200"/>
              <a:ext cx="12960" cy="3600"/>
            </a:xfrm>
            <a:custGeom>
              <a:avLst/>
              <a:gdLst/>
              <a:ahLst/>
              <a:cxnLst/>
              <a:rect l="l" t="t" r="r" b="b"/>
              <a:pathLst>
                <a:path w="36" h="10" extrusionOk="0">
                  <a:moveTo>
                    <a:pt x="36" y="9"/>
                  </a:moveTo>
                  <a:lnTo>
                    <a:pt x="36" y="9"/>
                  </a:lnTo>
                  <a:cubicBezTo>
                    <a:pt x="26" y="-4"/>
                    <a:pt x="13" y="-1"/>
                    <a:pt x="0" y="2"/>
                  </a:cubicBezTo>
                  <a:cubicBezTo>
                    <a:pt x="10" y="12"/>
                    <a:pt x="23" y="9"/>
                    <a:pt x="36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116680" y="3552840"/>
              <a:ext cx="9720" cy="3600"/>
            </a:xfrm>
            <a:custGeom>
              <a:avLst/>
              <a:gdLst/>
              <a:ahLst/>
              <a:cxnLst/>
              <a:rect l="l" t="t" r="r" b="b"/>
              <a:pathLst>
                <a:path w="27" h="10" extrusionOk="0">
                  <a:moveTo>
                    <a:pt x="13" y="0"/>
                  </a:moveTo>
                  <a:lnTo>
                    <a:pt x="13" y="0"/>
                  </a:lnTo>
                  <a:cubicBezTo>
                    <a:pt x="10" y="0"/>
                    <a:pt x="7" y="0"/>
                    <a:pt x="0" y="0"/>
                  </a:cubicBezTo>
                  <a:cubicBezTo>
                    <a:pt x="0" y="3"/>
                    <a:pt x="0" y="6"/>
                    <a:pt x="3" y="10"/>
                  </a:cubicBezTo>
                  <a:cubicBezTo>
                    <a:pt x="10" y="10"/>
                    <a:pt x="17" y="10"/>
                    <a:pt x="27" y="10"/>
                  </a:cubicBezTo>
                  <a:cubicBezTo>
                    <a:pt x="24" y="6"/>
                    <a:pt x="17" y="3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4912920" y="3811320"/>
              <a:ext cx="5760" cy="360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7"/>
                    <a:pt x="0" y="10"/>
                  </a:cubicBezTo>
                  <a:cubicBezTo>
                    <a:pt x="6" y="10"/>
                    <a:pt x="16" y="10"/>
                    <a:pt x="16" y="4"/>
                  </a:cubicBezTo>
                  <a:cubicBezTo>
                    <a:pt x="16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5083920" y="3765240"/>
              <a:ext cx="11160" cy="3960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7" y="4"/>
                  </a:moveTo>
                  <a:lnTo>
                    <a:pt x="7" y="4"/>
                  </a:lnTo>
                  <a:cubicBezTo>
                    <a:pt x="4" y="4"/>
                    <a:pt x="4" y="7"/>
                    <a:pt x="0" y="11"/>
                  </a:cubicBezTo>
                  <a:lnTo>
                    <a:pt x="0" y="11"/>
                  </a:lnTo>
                  <a:cubicBezTo>
                    <a:pt x="4" y="11"/>
                    <a:pt x="11" y="11"/>
                    <a:pt x="14" y="11"/>
                  </a:cubicBezTo>
                  <a:cubicBezTo>
                    <a:pt x="17" y="7"/>
                    <a:pt x="24" y="7"/>
                    <a:pt x="31" y="4"/>
                  </a:cubicBezTo>
                  <a:cubicBezTo>
                    <a:pt x="24" y="-3"/>
                    <a:pt x="14" y="0"/>
                    <a:pt x="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5122800" y="3765240"/>
              <a:ext cx="3600" cy="2520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10" y="0"/>
                  </a:moveTo>
                  <a:lnTo>
                    <a:pt x="10" y="0"/>
                  </a:lnTo>
                  <a:cubicBezTo>
                    <a:pt x="3" y="0"/>
                    <a:pt x="0" y="4"/>
                    <a:pt x="0" y="7"/>
                  </a:cubicBezTo>
                  <a:cubicBezTo>
                    <a:pt x="3" y="7"/>
                    <a:pt x="7" y="4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4750920" y="3566160"/>
              <a:ext cx="50760" cy="7920"/>
            </a:xfrm>
            <a:custGeom>
              <a:avLst/>
              <a:gdLst/>
              <a:ahLst/>
              <a:cxnLst/>
              <a:rect l="l" t="t" r="r" b="b"/>
              <a:pathLst>
                <a:path w="141" h="22" extrusionOk="0">
                  <a:moveTo>
                    <a:pt x="141" y="10"/>
                  </a:moveTo>
                  <a:lnTo>
                    <a:pt x="141" y="10"/>
                  </a:lnTo>
                  <a:cubicBezTo>
                    <a:pt x="111" y="-4"/>
                    <a:pt x="70" y="10"/>
                    <a:pt x="37" y="0"/>
                  </a:cubicBezTo>
                  <a:cubicBezTo>
                    <a:pt x="20" y="3"/>
                    <a:pt x="7" y="6"/>
                    <a:pt x="0" y="20"/>
                  </a:cubicBezTo>
                  <a:cubicBezTo>
                    <a:pt x="47" y="17"/>
                    <a:pt x="97" y="30"/>
                    <a:pt x="14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4822920" y="3567240"/>
              <a:ext cx="9000" cy="6120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25" y="7"/>
                  </a:moveTo>
                  <a:lnTo>
                    <a:pt x="25" y="7"/>
                  </a:lnTo>
                  <a:cubicBezTo>
                    <a:pt x="25" y="0"/>
                    <a:pt x="18" y="0"/>
                    <a:pt x="12" y="0"/>
                  </a:cubicBezTo>
                  <a:cubicBezTo>
                    <a:pt x="-5" y="3"/>
                    <a:pt x="1" y="10"/>
                    <a:pt x="5" y="17"/>
                  </a:cubicBezTo>
                  <a:lnTo>
                    <a:pt x="5" y="17"/>
                  </a:lnTo>
                  <a:cubicBezTo>
                    <a:pt x="15" y="17"/>
                    <a:pt x="28" y="17"/>
                    <a:pt x="2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842720" y="3568320"/>
              <a:ext cx="8640" cy="5040"/>
            </a:xfrm>
            <a:custGeom>
              <a:avLst/>
              <a:gdLst/>
              <a:ahLst/>
              <a:cxnLst/>
              <a:rect l="l" t="t" r="r" b="b"/>
              <a:pathLst>
                <a:path w="24" h="14" extrusionOk="0">
                  <a:moveTo>
                    <a:pt x="24" y="4"/>
                  </a:moveTo>
                  <a:lnTo>
                    <a:pt x="24" y="4"/>
                  </a:lnTo>
                  <a:cubicBezTo>
                    <a:pt x="24" y="4"/>
                    <a:pt x="20" y="0"/>
                    <a:pt x="17" y="0"/>
                  </a:cubicBezTo>
                  <a:cubicBezTo>
                    <a:pt x="10" y="4"/>
                    <a:pt x="3" y="4"/>
                    <a:pt x="0" y="11"/>
                  </a:cubicBezTo>
                  <a:cubicBezTo>
                    <a:pt x="0" y="11"/>
                    <a:pt x="3" y="11"/>
                    <a:pt x="7" y="14"/>
                  </a:cubicBezTo>
                  <a:cubicBezTo>
                    <a:pt x="17" y="14"/>
                    <a:pt x="24" y="14"/>
                    <a:pt x="2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4887720" y="3739680"/>
              <a:ext cx="5400" cy="6480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3" y="1"/>
                  </a:moveTo>
                  <a:lnTo>
                    <a:pt x="3" y="1"/>
                  </a:lnTo>
                  <a:cubicBezTo>
                    <a:pt x="-4" y="4"/>
                    <a:pt x="6" y="11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3" y="14"/>
                    <a:pt x="19" y="8"/>
                    <a:pt x="13" y="1"/>
                  </a:cubicBezTo>
                  <a:cubicBezTo>
                    <a:pt x="13" y="1"/>
                    <a:pt x="6" y="-2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404680" y="3632400"/>
              <a:ext cx="9360" cy="3600"/>
            </a:xfrm>
            <a:custGeom>
              <a:avLst/>
              <a:gdLst/>
              <a:ahLst/>
              <a:cxnLst/>
              <a:rect l="l" t="t" r="r" b="b"/>
              <a:pathLst>
                <a:path w="26" h="10" extrusionOk="0">
                  <a:moveTo>
                    <a:pt x="12" y="10"/>
                  </a:moveTo>
                  <a:lnTo>
                    <a:pt x="12" y="10"/>
                  </a:lnTo>
                  <a:cubicBezTo>
                    <a:pt x="19" y="7"/>
                    <a:pt x="22" y="4"/>
                    <a:pt x="26" y="0"/>
                  </a:cubicBezTo>
                  <a:cubicBezTo>
                    <a:pt x="16" y="0"/>
                    <a:pt x="9" y="0"/>
                    <a:pt x="2" y="0"/>
                  </a:cubicBezTo>
                  <a:cubicBezTo>
                    <a:pt x="-1" y="4"/>
                    <a:pt x="-1" y="7"/>
                    <a:pt x="2" y="10"/>
                  </a:cubicBezTo>
                  <a:cubicBezTo>
                    <a:pt x="6" y="10"/>
                    <a:pt x="9" y="10"/>
                    <a:pt x="12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4610880" y="3574440"/>
              <a:ext cx="2160" cy="2520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3" y="4"/>
                  </a:moveTo>
                  <a:lnTo>
                    <a:pt x="3" y="4"/>
                  </a:lnTo>
                  <a:cubicBezTo>
                    <a:pt x="0" y="4"/>
                    <a:pt x="0" y="4"/>
                    <a:pt x="0" y="7"/>
                  </a:cubicBezTo>
                  <a:lnTo>
                    <a:pt x="0" y="7"/>
                  </a:lnTo>
                  <a:cubicBezTo>
                    <a:pt x="3" y="4"/>
                    <a:pt x="3" y="4"/>
                    <a:pt x="6" y="0"/>
                  </a:cubicBezTo>
                  <a:cubicBezTo>
                    <a:pt x="6" y="0"/>
                    <a:pt x="3" y="0"/>
                    <a:pt x="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4951440" y="3739680"/>
              <a:ext cx="6120" cy="3960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0" y="11"/>
                  </a:moveTo>
                  <a:lnTo>
                    <a:pt x="10" y="11"/>
                  </a:lnTo>
                  <a:cubicBezTo>
                    <a:pt x="14" y="11"/>
                    <a:pt x="17" y="8"/>
                    <a:pt x="17" y="8"/>
                  </a:cubicBezTo>
                  <a:cubicBezTo>
                    <a:pt x="17" y="1"/>
                    <a:pt x="10" y="-2"/>
                    <a:pt x="4" y="1"/>
                  </a:cubicBezTo>
                  <a:lnTo>
                    <a:pt x="0" y="8"/>
                  </a:lnTo>
                  <a:cubicBezTo>
                    <a:pt x="4" y="11"/>
                    <a:pt x="7" y="11"/>
                    <a:pt x="10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4642200" y="3556440"/>
              <a:ext cx="6120" cy="576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0" y="10"/>
                  </a:moveTo>
                  <a:lnTo>
                    <a:pt x="0" y="10"/>
                  </a:lnTo>
                  <a:cubicBezTo>
                    <a:pt x="0" y="13"/>
                    <a:pt x="7" y="16"/>
                    <a:pt x="7" y="16"/>
                  </a:cubicBezTo>
                  <a:cubicBezTo>
                    <a:pt x="17" y="13"/>
                    <a:pt x="17" y="6"/>
                    <a:pt x="17" y="0"/>
                  </a:cubicBezTo>
                  <a:lnTo>
                    <a:pt x="17" y="0"/>
                  </a:lnTo>
                  <a:cubicBezTo>
                    <a:pt x="10" y="3"/>
                    <a:pt x="0" y="3"/>
                    <a:pt x="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4638600" y="3567240"/>
              <a:ext cx="8280" cy="3600"/>
            </a:xfrm>
            <a:custGeom>
              <a:avLst/>
              <a:gdLst/>
              <a:ahLst/>
              <a:cxnLst/>
              <a:rect l="l" t="t" r="r" b="b"/>
              <a:pathLst>
                <a:path w="23" h="10" extrusionOk="0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cubicBezTo>
                    <a:pt x="6" y="7"/>
                    <a:pt x="13" y="14"/>
                    <a:pt x="23" y="7"/>
                  </a:cubicBezTo>
                  <a:cubicBezTo>
                    <a:pt x="23" y="7"/>
                    <a:pt x="20" y="3"/>
                    <a:pt x="20" y="0"/>
                  </a:cubicBezTo>
                  <a:cubicBezTo>
                    <a:pt x="10" y="-3"/>
                    <a:pt x="3" y="3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4912920" y="3553920"/>
              <a:ext cx="19440" cy="6480"/>
            </a:xfrm>
            <a:custGeom>
              <a:avLst/>
              <a:gdLst/>
              <a:ahLst/>
              <a:cxnLst/>
              <a:rect l="l" t="t" r="r" b="b"/>
              <a:pathLst>
                <a:path w="54" h="18" extrusionOk="0">
                  <a:moveTo>
                    <a:pt x="20" y="17"/>
                  </a:moveTo>
                  <a:lnTo>
                    <a:pt x="20" y="17"/>
                  </a:lnTo>
                  <a:cubicBezTo>
                    <a:pt x="30" y="17"/>
                    <a:pt x="40" y="17"/>
                    <a:pt x="50" y="17"/>
                  </a:cubicBezTo>
                  <a:cubicBezTo>
                    <a:pt x="54" y="13"/>
                    <a:pt x="54" y="10"/>
                    <a:pt x="54" y="7"/>
                  </a:cubicBezTo>
                  <a:lnTo>
                    <a:pt x="54" y="7"/>
                  </a:lnTo>
                  <a:cubicBezTo>
                    <a:pt x="44" y="3"/>
                    <a:pt x="33" y="3"/>
                    <a:pt x="27" y="0"/>
                  </a:cubicBezTo>
                  <a:cubicBezTo>
                    <a:pt x="23" y="0"/>
                    <a:pt x="16" y="0"/>
                    <a:pt x="13" y="0"/>
                  </a:cubicBezTo>
                  <a:cubicBezTo>
                    <a:pt x="10" y="3"/>
                    <a:pt x="0" y="7"/>
                    <a:pt x="0" y="13"/>
                  </a:cubicBezTo>
                  <a:cubicBezTo>
                    <a:pt x="3" y="20"/>
                    <a:pt x="13" y="17"/>
                    <a:pt x="2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001120" y="35697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01120" y="3569760"/>
              <a:ext cx="1440" cy="1080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3" y="3"/>
                  </a:moveTo>
                  <a:lnTo>
                    <a:pt x="3" y="3"/>
                  </a:lnTo>
                  <a:cubicBezTo>
                    <a:pt x="6" y="3"/>
                    <a:pt x="6" y="3"/>
                    <a:pt x="0" y="0"/>
                  </a:cubicBezTo>
                  <a:cubicBezTo>
                    <a:pt x="3" y="0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885200" y="3552840"/>
              <a:ext cx="15480" cy="8280"/>
            </a:xfrm>
            <a:custGeom>
              <a:avLst/>
              <a:gdLst/>
              <a:ahLst/>
              <a:cxnLst/>
              <a:rect l="l" t="t" r="r" b="b"/>
              <a:pathLst>
                <a:path w="43" h="23" extrusionOk="0">
                  <a:moveTo>
                    <a:pt x="26" y="0"/>
                  </a:moveTo>
                  <a:lnTo>
                    <a:pt x="26" y="0"/>
                  </a:lnTo>
                  <a:cubicBezTo>
                    <a:pt x="16" y="0"/>
                    <a:pt x="10" y="3"/>
                    <a:pt x="3" y="3"/>
                  </a:cubicBezTo>
                  <a:cubicBezTo>
                    <a:pt x="3" y="10"/>
                    <a:pt x="0" y="13"/>
                    <a:pt x="0" y="20"/>
                  </a:cubicBezTo>
                  <a:cubicBezTo>
                    <a:pt x="3" y="23"/>
                    <a:pt x="6" y="23"/>
                    <a:pt x="10" y="23"/>
                  </a:cubicBezTo>
                  <a:lnTo>
                    <a:pt x="13" y="20"/>
                  </a:lnTo>
                  <a:cubicBezTo>
                    <a:pt x="23" y="20"/>
                    <a:pt x="40" y="20"/>
                    <a:pt x="43" y="16"/>
                  </a:cubicBezTo>
                  <a:cubicBezTo>
                    <a:pt x="46" y="6"/>
                    <a:pt x="36" y="3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131800" y="3803040"/>
              <a:ext cx="7920" cy="4680"/>
            </a:xfrm>
            <a:custGeom>
              <a:avLst/>
              <a:gdLst/>
              <a:ahLst/>
              <a:cxnLst/>
              <a:rect l="l" t="t" r="r" b="b"/>
              <a:pathLst>
                <a:path w="22" h="13" extrusionOk="0">
                  <a:moveTo>
                    <a:pt x="12" y="13"/>
                  </a:moveTo>
                  <a:lnTo>
                    <a:pt x="12" y="13"/>
                  </a:lnTo>
                  <a:cubicBezTo>
                    <a:pt x="15" y="10"/>
                    <a:pt x="18" y="10"/>
                    <a:pt x="22" y="6"/>
                  </a:cubicBezTo>
                  <a:cubicBezTo>
                    <a:pt x="15" y="3"/>
                    <a:pt x="8" y="-4"/>
                    <a:pt x="2" y="3"/>
                  </a:cubicBezTo>
                  <a:cubicBezTo>
                    <a:pt x="-5" y="6"/>
                    <a:pt x="5" y="10"/>
                    <a:pt x="12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474520" y="3747240"/>
              <a:ext cx="2160" cy="144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cubicBezTo>
                    <a:pt x="3" y="0"/>
                    <a:pt x="3" y="4"/>
                    <a:pt x="0" y="4"/>
                  </a:cubicBezTo>
                  <a:cubicBezTo>
                    <a:pt x="3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474520" y="37486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219280" y="3801600"/>
              <a:ext cx="38160" cy="8280"/>
            </a:xfrm>
            <a:custGeom>
              <a:avLst/>
              <a:gdLst/>
              <a:ahLst/>
              <a:cxnLst/>
              <a:rect l="l" t="t" r="r" b="b"/>
              <a:pathLst>
                <a:path w="106" h="23" extrusionOk="0">
                  <a:moveTo>
                    <a:pt x="24" y="17"/>
                  </a:moveTo>
                  <a:lnTo>
                    <a:pt x="24" y="17"/>
                  </a:lnTo>
                  <a:lnTo>
                    <a:pt x="27" y="20"/>
                  </a:lnTo>
                  <a:cubicBezTo>
                    <a:pt x="34" y="20"/>
                    <a:pt x="44" y="27"/>
                    <a:pt x="51" y="20"/>
                  </a:cubicBezTo>
                  <a:cubicBezTo>
                    <a:pt x="57" y="7"/>
                    <a:pt x="67" y="17"/>
                    <a:pt x="74" y="20"/>
                  </a:cubicBezTo>
                  <a:cubicBezTo>
                    <a:pt x="88" y="17"/>
                    <a:pt x="118" y="24"/>
                    <a:pt x="101" y="0"/>
                  </a:cubicBezTo>
                  <a:cubicBezTo>
                    <a:pt x="67" y="0"/>
                    <a:pt x="34" y="0"/>
                    <a:pt x="0" y="0"/>
                  </a:cubicBezTo>
                  <a:cubicBezTo>
                    <a:pt x="0" y="7"/>
                    <a:pt x="4" y="14"/>
                    <a:pt x="14" y="17"/>
                  </a:cubicBezTo>
                  <a:lnTo>
                    <a:pt x="14" y="17"/>
                  </a:lnTo>
                  <a:cubicBezTo>
                    <a:pt x="17" y="17"/>
                    <a:pt x="21" y="17"/>
                    <a:pt x="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4825440" y="3795840"/>
              <a:ext cx="27000" cy="9000"/>
            </a:xfrm>
            <a:custGeom>
              <a:avLst/>
              <a:gdLst/>
              <a:ahLst/>
              <a:cxnLst/>
              <a:rect l="l" t="t" r="r" b="b"/>
              <a:pathLst>
                <a:path w="75" h="25" extrusionOk="0">
                  <a:moveTo>
                    <a:pt x="18" y="23"/>
                  </a:moveTo>
                  <a:lnTo>
                    <a:pt x="18" y="23"/>
                  </a:lnTo>
                  <a:cubicBezTo>
                    <a:pt x="38" y="26"/>
                    <a:pt x="55" y="23"/>
                    <a:pt x="75" y="23"/>
                  </a:cubicBezTo>
                  <a:cubicBezTo>
                    <a:pt x="72" y="19"/>
                    <a:pt x="65" y="13"/>
                    <a:pt x="62" y="6"/>
                  </a:cubicBezTo>
                  <a:cubicBezTo>
                    <a:pt x="48" y="6"/>
                    <a:pt x="31" y="9"/>
                    <a:pt x="21" y="0"/>
                  </a:cubicBezTo>
                  <a:cubicBezTo>
                    <a:pt x="11" y="0"/>
                    <a:pt x="1" y="0"/>
                    <a:pt x="1" y="9"/>
                  </a:cubicBezTo>
                  <a:cubicBezTo>
                    <a:pt x="-2" y="19"/>
                    <a:pt x="5" y="23"/>
                    <a:pt x="1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5511960" y="3744000"/>
              <a:ext cx="9360" cy="4680"/>
            </a:xfrm>
            <a:custGeom>
              <a:avLst/>
              <a:gdLst/>
              <a:ahLst/>
              <a:cxnLst/>
              <a:rect l="l" t="t" r="r" b="b"/>
              <a:pathLst>
                <a:path w="26" h="13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6"/>
                    <a:pt x="0" y="9"/>
                    <a:pt x="0" y="13"/>
                  </a:cubicBezTo>
                  <a:cubicBezTo>
                    <a:pt x="10" y="13"/>
                    <a:pt x="16" y="13"/>
                    <a:pt x="26" y="13"/>
                  </a:cubicBezTo>
                  <a:cubicBezTo>
                    <a:pt x="26" y="-4"/>
                    <a:pt x="13" y="-1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4596120" y="4302000"/>
              <a:ext cx="102960" cy="16200"/>
            </a:xfrm>
            <a:custGeom>
              <a:avLst/>
              <a:gdLst/>
              <a:ahLst/>
              <a:cxnLst/>
              <a:rect l="l" t="t" r="r" b="b"/>
              <a:pathLst>
                <a:path w="286" h="45" extrusionOk="0">
                  <a:moveTo>
                    <a:pt x="215" y="20"/>
                  </a:moveTo>
                  <a:lnTo>
                    <a:pt x="215" y="20"/>
                  </a:lnTo>
                  <a:cubicBezTo>
                    <a:pt x="205" y="34"/>
                    <a:pt x="199" y="7"/>
                    <a:pt x="182" y="7"/>
                  </a:cubicBezTo>
                  <a:cubicBezTo>
                    <a:pt x="165" y="3"/>
                    <a:pt x="151" y="20"/>
                    <a:pt x="131" y="17"/>
                  </a:cubicBezTo>
                  <a:lnTo>
                    <a:pt x="131" y="17"/>
                  </a:lnTo>
                  <a:cubicBezTo>
                    <a:pt x="114" y="3"/>
                    <a:pt x="98" y="7"/>
                    <a:pt x="78" y="13"/>
                  </a:cubicBezTo>
                  <a:cubicBezTo>
                    <a:pt x="54" y="20"/>
                    <a:pt x="31" y="30"/>
                    <a:pt x="0" y="17"/>
                  </a:cubicBezTo>
                  <a:cubicBezTo>
                    <a:pt x="37" y="47"/>
                    <a:pt x="51" y="50"/>
                    <a:pt x="91" y="37"/>
                  </a:cubicBezTo>
                  <a:cubicBezTo>
                    <a:pt x="101" y="34"/>
                    <a:pt x="111" y="34"/>
                    <a:pt x="121" y="34"/>
                  </a:cubicBezTo>
                  <a:cubicBezTo>
                    <a:pt x="135" y="37"/>
                    <a:pt x="148" y="37"/>
                    <a:pt x="158" y="40"/>
                  </a:cubicBezTo>
                  <a:cubicBezTo>
                    <a:pt x="165" y="40"/>
                    <a:pt x="168" y="40"/>
                    <a:pt x="168" y="40"/>
                  </a:cubicBezTo>
                  <a:lnTo>
                    <a:pt x="171" y="37"/>
                  </a:lnTo>
                  <a:lnTo>
                    <a:pt x="171" y="37"/>
                  </a:lnTo>
                  <a:lnTo>
                    <a:pt x="171" y="37"/>
                  </a:lnTo>
                  <a:cubicBezTo>
                    <a:pt x="188" y="47"/>
                    <a:pt x="209" y="40"/>
                    <a:pt x="219" y="34"/>
                  </a:cubicBezTo>
                  <a:cubicBezTo>
                    <a:pt x="239" y="17"/>
                    <a:pt x="262" y="23"/>
                    <a:pt x="286" y="23"/>
                  </a:cubicBezTo>
                  <a:cubicBezTo>
                    <a:pt x="286" y="17"/>
                    <a:pt x="286" y="7"/>
                    <a:pt x="286" y="0"/>
                  </a:cubicBezTo>
                  <a:cubicBezTo>
                    <a:pt x="262" y="7"/>
                    <a:pt x="228" y="-10"/>
                    <a:pt x="215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4866840" y="4293000"/>
              <a:ext cx="23040" cy="11520"/>
            </a:xfrm>
            <a:custGeom>
              <a:avLst/>
              <a:gdLst/>
              <a:ahLst/>
              <a:cxnLst/>
              <a:rect l="l" t="t" r="r" b="b"/>
              <a:pathLst>
                <a:path w="64" h="32" extrusionOk="0">
                  <a:moveTo>
                    <a:pt x="14" y="5"/>
                  </a:moveTo>
                  <a:lnTo>
                    <a:pt x="14" y="5"/>
                  </a:lnTo>
                  <a:cubicBezTo>
                    <a:pt x="7" y="15"/>
                    <a:pt x="4" y="22"/>
                    <a:pt x="0" y="32"/>
                  </a:cubicBezTo>
                  <a:cubicBezTo>
                    <a:pt x="20" y="32"/>
                    <a:pt x="44" y="32"/>
                    <a:pt x="64" y="32"/>
                  </a:cubicBezTo>
                  <a:cubicBezTo>
                    <a:pt x="64" y="25"/>
                    <a:pt x="64" y="22"/>
                    <a:pt x="64" y="15"/>
                  </a:cubicBezTo>
                  <a:cubicBezTo>
                    <a:pt x="47" y="12"/>
                    <a:pt x="34" y="-9"/>
                    <a:pt x="14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4987800" y="4290840"/>
              <a:ext cx="18000" cy="6840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0" y="18"/>
                  </a:moveTo>
                  <a:lnTo>
                    <a:pt x="0" y="18"/>
                  </a:lnTo>
                  <a:cubicBezTo>
                    <a:pt x="20" y="21"/>
                    <a:pt x="33" y="14"/>
                    <a:pt x="50" y="4"/>
                  </a:cubicBezTo>
                  <a:cubicBezTo>
                    <a:pt x="30" y="-3"/>
                    <a:pt x="13" y="1"/>
                    <a:pt x="0" y="4"/>
                  </a:cubicBezTo>
                  <a:cubicBezTo>
                    <a:pt x="0" y="7"/>
                    <a:pt x="0" y="14"/>
                    <a:pt x="0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4726800" y="43045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4713480" y="4300920"/>
              <a:ext cx="13320" cy="7200"/>
            </a:xfrm>
            <a:custGeom>
              <a:avLst/>
              <a:gdLst/>
              <a:ahLst/>
              <a:cxnLst/>
              <a:rect l="l" t="t" r="r" b="b"/>
              <a:pathLst>
                <a:path w="37" h="20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20"/>
                    <a:pt x="17" y="26"/>
                    <a:pt x="37" y="10"/>
                  </a:cubicBezTo>
                  <a:cubicBezTo>
                    <a:pt x="30" y="6"/>
                    <a:pt x="20" y="3"/>
                    <a:pt x="13" y="0"/>
                  </a:cubicBezTo>
                  <a:cubicBezTo>
                    <a:pt x="7" y="0"/>
                    <a:pt x="3" y="0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4703760" y="4300920"/>
              <a:ext cx="5040" cy="8280"/>
            </a:xfrm>
            <a:custGeom>
              <a:avLst/>
              <a:gdLst/>
              <a:ahLst/>
              <a:cxnLst/>
              <a:rect l="l" t="t" r="r" b="b"/>
              <a:pathLst>
                <a:path w="14" h="23" extrusionOk="0">
                  <a:moveTo>
                    <a:pt x="0" y="3"/>
                  </a:moveTo>
                  <a:lnTo>
                    <a:pt x="0" y="3"/>
                  </a:lnTo>
                  <a:cubicBezTo>
                    <a:pt x="0" y="10"/>
                    <a:pt x="4" y="16"/>
                    <a:pt x="4" y="23"/>
                  </a:cubicBezTo>
                  <a:cubicBezTo>
                    <a:pt x="17" y="16"/>
                    <a:pt x="14" y="6"/>
                    <a:pt x="14" y="0"/>
                  </a:cubicBezTo>
                  <a:cubicBezTo>
                    <a:pt x="10" y="0"/>
                    <a:pt x="4" y="0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4834440" y="4268880"/>
              <a:ext cx="3600" cy="5400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1"/>
                  </a:moveTo>
                  <a:lnTo>
                    <a:pt x="10" y="1"/>
                  </a:lnTo>
                  <a:cubicBezTo>
                    <a:pt x="10" y="1"/>
                    <a:pt x="6" y="-2"/>
                    <a:pt x="0" y="1"/>
                  </a:cubicBezTo>
                  <a:cubicBezTo>
                    <a:pt x="0" y="5"/>
                    <a:pt x="0" y="11"/>
                    <a:pt x="0" y="15"/>
                  </a:cubicBezTo>
                  <a:cubicBezTo>
                    <a:pt x="13" y="15"/>
                    <a:pt x="10" y="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4815000" y="4275360"/>
              <a:ext cx="4680" cy="2520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3" y="7"/>
                  </a:moveTo>
                  <a:lnTo>
                    <a:pt x="13" y="7"/>
                  </a:lnTo>
                  <a:cubicBezTo>
                    <a:pt x="10" y="4"/>
                    <a:pt x="7" y="4"/>
                    <a:pt x="0" y="0"/>
                  </a:cubicBezTo>
                  <a:cubicBezTo>
                    <a:pt x="0" y="0"/>
                    <a:pt x="3" y="4"/>
                    <a:pt x="3" y="7"/>
                  </a:cubicBezTo>
                  <a:cubicBezTo>
                    <a:pt x="7" y="7"/>
                    <a:pt x="10" y="7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5349960" y="4280040"/>
              <a:ext cx="39960" cy="8640"/>
            </a:xfrm>
            <a:custGeom>
              <a:avLst/>
              <a:gdLst/>
              <a:ahLst/>
              <a:cxnLst/>
              <a:rect l="l" t="t" r="r" b="b"/>
              <a:pathLst>
                <a:path w="111" h="24" extrusionOk="0">
                  <a:moveTo>
                    <a:pt x="37" y="4"/>
                  </a:moveTo>
                  <a:lnTo>
                    <a:pt x="37" y="4"/>
                  </a:lnTo>
                  <a:cubicBezTo>
                    <a:pt x="30" y="17"/>
                    <a:pt x="7" y="11"/>
                    <a:pt x="0" y="24"/>
                  </a:cubicBezTo>
                  <a:cubicBezTo>
                    <a:pt x="30" y="20"/>
                    <a:pt x="60" y="20"/>
                    <a:pt x="94" y="20"/>
                  </a:cubicBezTo>
                  <a:cubicBezTo>
                    <a:pt x="104" y="20"/>
                    <a:pt x="111" y="20"/>
                    <a:pt x="111" y="11"/>
                  </a:cubicBezTo>
                  <a:cubicBezTo>
                    <a:pt x="111" y="4"/>
                    <a:pt x="101" y="4"/>
                    <a:pt x="94" y="1"/>
                  </a:cubicBezTo>
                  <a:cubicBezTo>
                    <a:pt x="74" y="-3"/>
                    <a:pt x="57" y="7"/>
                    <a:pt x="3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5483880" y="4247640"/>
              <a:ext cx="235440" cy="14760"/>
            </a:xfrm>
            <a:custGeom>
              <a:avLst/>
              <a:gdLst/>
              <a:ahLst/>
              <a:cxnLst/>
              <a:rect l="l" t="t" r="r" b="b"/>
              <a:pathLst>
                <a:path w="654" h="41" extrusionOk="0">
                  <a:moveTo>
                    <a:pt x="480" y="20"/>
                  </a:moveTo>
                  <a:lnTo>
                    <a:pt x="480" y="20"/>
                  </a:lnTo>
                  <a:lnTo>
                    <a:pt x="480" y="20"/>
                  </a:lnTo>
                  <a:cubicBezTo>
                    <a:pt x="470" y="10"/>
                    <a:pt x="457" y="10"/>
                    <a:pt x="440" y="6"/>
                  </a:cubicBezTo>
                  <a:cubicBezTo>
                    <a:pt x="400" y="0"/>
                    <a:pt x="360" y="0"/>
                    <a:pt x="323" y="3"/>
                  </a:cubicBezTo>
                  <a:cubicBezTo>
                    <a:pt x="299" y="3"/>
                    <a:pt x="279" y="10"/>
                    <a:pt x="259" y="0"/>
                  </a:cubicBezTo>
                  <a:cubicBezTo>
                    <a:pt x="239" y="10"/>
                    <a:pt x="215" y="3"/>
                    <a:pt x="198" y="10"/>
                  </a:cubicBezTo>
                  <a:lnTo>
                    <a:pt x="198" y="10"/>
                  </a:lnTo>
                  <a:cubicBezTo>
                    <a:pt x="151" y="-4"/>
                    <a:pt x="108" y="13"/>
                    <a:pt x="64" y="10"/>
                  </a:cubicBezTo>
                  <a:cubicBezTo>
                    <a:pt x="51" y="23"/>
                    <a:pt x="27" y="20"/>
                    <a:pt x="7" y="20"/>
                  </a:cubicBezTo>
                  <a:cubicBezTo>
                    <a:pt x="0" y="20"/>
                    <a:pt x="-3" y="23"/>
                    <a:pt x="4" y="27"/>
                  </a:cubicBezTo>
                  <a:cubicBezTo>
                    <a:pt x="7" y="30"/>
                    <a:pt x="11" y="30"/>
                    <a:pt x="14" y="30"/>
                  </a:cubicBezTo>
                  <a:cubicBezTo>
                    <a:pt x="47" y="30"/>
                    <a:pt x="81" y="30"/>
                    <a:pt x="114" y="30"/>
                  </a:cubicBezTo>
                  <a:lnTo>
                    <a:pt x="114" y="30"/>
                  </a:lnTo>
                  <a:cubicBezTo>
                    <a:pt x="125" y="33"/>
                    <a:pt x="135" y="37"/>
                    <a:pt x="141" y="30"/>
                  </a:cubicBezTo>
                  <a:cubicBezTo>
                    <a:pt x="148" y="33"/>
                    <a:pt x="151" y="33"/>
                    <a:pt x="155" y="30"/>
                  </a:cubicBezTo>
                  <a:lnTo>
                    <a:pt x="155" y="30"/>
                  </a:lnTo>
                  <a:cubicBezTo>
                    <a:pt x="185" y="40"/>
                    <a:pt x="218" y="23"/>
                    <a:pt x="246" y="37"/>
                  </a:cubicBezTo>
                  <a:cubicBezTo>
                    <a:pt x="323" y="37"/>
                    <a:pt x="400" y="40"/>
                    <a:pt x="477" y="40"/>
                  </a:cubicBezTo>
                  <a:cubicBezTo>
                    <a:pt x="480" y="40"/>
                    <a:pt x="484" y="40"/>
                    <a:pt x="487" y="40"/>
                  </a:cubicBezTo>
                  <a:cubicBezTo>
                    <a:pt x="541" y="43"/>
                    <a:pt x="591" y="40"/>
                    <a:pt x="645" y="37"/>
                  </a:cubicBezTo>
                  <a:cubicBezTo>
                    <a:pt x="665" y="23"/>
                    <a:pt x="648" y="17"/>
                    <a:pt x="632" y="17"/>
                  </a:cubicBezTo>
                  <a:cubicBezTo>
                    <a:pt x="588" y="17"/>
                    <a:pt x="544" y="10"/>
                    <a:pt x="504" y="20"/>
                  </a:cubicBezTo>
                  <a:lnTo>
                    <a:pt x="504" y="20"/>
                  </a:lnTo>
                  <a:cubicBezTo>
                    <a:pt x="497" y="20"/>
                    <a:pt x="487" y="20"/>
                    <a:pt x="48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5010840" y="4186080"/>
              <a:ext cx="1440" cy="1080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ubicBezTo>
                    <a:pt x="6" y="3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4763160" y="4300920"/>
              <a:ext cx="5760" cy="360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6"/>
                    <a:pt x="3" y="10"/>
                    <a:pt x="6" y="10"/>
                  </a:cubicBezTo>
                  <a:cubicBezTo>
                    <a:pt x="13" y="10"/>
                    <a:pt x="16" y="6"/>
                    <a:pt x="16" y="0"/>
                  </a:cubicBezTo>
                  <a:lnTo>
                    <a:pt x="16" y="0"/>
                  </a:lnTo>
                  <a:cubicBezTo>
                    <a:pt x="10" y="3"/>
                    <a:pt x="6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4726800" y="43045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4726800" y="4303440"/>
              <a:ext cx="2520" cy="1080"/>
            </a:xfrm>
            <a:custGeom>
              <a:avLst/>
              <a:gdLst/>
              <a:ahLst/>
              <a:cxnLst/>
              <a:rect l="l" t="t" r="r" b="b"/>
              <a:pathLst>
                <a:path w="7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3"/>
                    <a:pt x="7" y="3"/>
                    <a:pt x="7" y="3"/>
                  </a:cubicBezTo>
                  <a:cubicBezTo>
                    <a:pt x="7" y="-1"/>
                    <a:pt x="3" y="-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449320" y="4252320"/>
              <a:ext cx="5760" cy="5040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6" y="0"/>
                  </a:moveTo>
                  <a:lnTo>
                    <a:pt x="6" y="0"/>
                  </a:lnTo>
                  <a:cubicBezTo>
                    <a:pt x="6" y="4"/>
                    <a:pt x="-8" y="10"/>
                    <a:pt x="6" y="14"/>
                  </a:cubicBezTo>
                  <a:cubicBezTo>
                    <a:pt x="9" y="14"/>
                    <a:pt x="13" y="14"/>
                    <a:pt x="13" y="14"/>
                  </a:cubicBezTo>
                  <a:cubicBezTo>
                    <a:pt x="19" y="7"/>
                    <a:pt x="16" y="4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4589640" y="4204800"/>
              <a:ext cx="72000" cy="10080"/>
            </a:xfrm>
            <a:custGeom>
              <a:avLst/>
              <a:gdLst/>
              <a:ahLst/>
              <a:cxnLst/>
              <a:rect l="l" t="t" r="r" b="b"/>
              <a:pathLst>
                <a:path w="200" h="28" extrusionOk="0">
                  <a:moveTo>
                    <a:pt x="153" y="11"/>
                  </a:moveTo>
                  <a:lnTo>
                    <a:pt x="153" y="11"/>
                  </a:lnTo>
                  <a:lnTo>
                    <a:pt x="153" y="8"/>
                  </a:lnTo>
                  <a:cubicBezTo>
                    <a:pt x="149" y="8"/>
                    <a:pt x="146" y="5"/>
                    <a:pt x="139" y="1"/>
                  </a:cubicBezTo>
                  <a:cubicBezTo>
                    <a:pt x="129" y="1"/>
                    <a:pt x="119" y="-2"/>
                    <a:pt x="109" y="1"/>
                  </a:cubicBezTo>
                  <a:cubicBezTo>
                    <a:pt x="85" y="1"/>
                    <a:pt x="59" y="1"/>
                    <a:pt x="32" y="5"/>
                  </a:cubicBezTo>
                  <a:lnTo>
                    <a:pt x="32" y="5"/>
                  </a:lnTo>
                  <a:cubicBezTo>
                    <a:pt x="28" y="5"/>
                    <a:pt x="25" y="5"/>
                    <a:pt x="22" y="5"/>
                  </a:cubicBezTo>
                  <a:cubicBezTo>
                    <a:pt x="12" y="8"/>
                    <a:pt x="-5" y="11"/>
                    <a:pt x="2" y="22"/>
                  </a:cubicBezTo>
                  <a:cubicBezTo>
                    <a:pt x="12" y="32"/>
                    <a:pt x="25" y="28"/>
                    <a:pt x="35" y="22"/>
                  </a:cubicBezTo>
                  <a:cubicBezTo>
                    <a:pt x="65" y="22"/>
                    <a:pt x="96" y="15"/>
                    <a:pt x="126" y="28"/>
                  </a:cubicBezTo>
                  <a:cubicBezTo>
                    <a:pt x="129" y="28"/>
                    <a:pt x="132" y="28"/>
                    <a:pt x="136" y="28"/>
                  </a:cubicBezTo>
                  <a:cubicBezTo>
                    <a:pt x="142" y="25"/>
                    <a:pt x="146" y="22"/>
                    <a:pt x="149" y="18"/>
                  </a:cubicBezTo>
                  <a:lnTo>
                    <a:pt x="149" y="18"/>
                  </a:lnTo>
                  <a:cubicBezTo>
                    <a:pt x="166" y="22"/>
                    <a:pt x="183" y="22"/>
                    <a:pt x="200" y="18"/>
                  </a:cubicBezTo>
                  <a:cubicBezTo>
                    <a:pt x="186" y="8"/>
                    <a:pt x="169" y="11"/>
                    <a:pt x="15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124600" y="4156920"/>
              <a:ext cx="2880" cy="1440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8" y="4"/>
                  </a:lnTo>
                  <a:lnTo>
                    <a:pt x="8" y="0"/>
                  </a:lnTo>
                  <a:lnTo>
                    <a:pt x="5" y="0"/>
                  </a:lnTo>
                  <a:cubicBezTo>
                    <a:pt x="-2" y="0"/>
                    <a:pt x="-2" y="4"/>
                    <a:pt x="2" y="4"/>
                  </a:cubicBezTo>
                  <a:cubicBezTo>
                    <a:pt x="5" y="4"/>
                    <a:pt x="8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4791960" y="4146120"/>
              <a:ext cx="14400" cy="4680"/>
            </a:xfrm>
            <a:custGeom>
              <a:avLst/>
              <a:gdLst/>
              <a:ahLst/>
              <a:cxnLst/>
              <a:rect l="l" t="t" r="r" b="b"/>
              <a:pathLst>
                <a:path w="40" h="13" extrusionOk="0">
                  <a:moveTo>
                    <a:pt x="40" y="10"/>
                  </a:moveTo>
                  <a:lnTo>
                    <a:pt x="40" y="10"/>
                  </a:lnTo>
                  <a:lnTo>
                    <a:pt x="40" y="10"/>
                  </a:lnTo>
                  <a:cubicBezTo>
                    <a:pt x="27" y="-4"/>
                    <a:pt x="13" y="-4"/>
                    <a:pt x="0" y="10"/>
                  </a:cubicBezTo>
                  <a:lnTo>
                    <a:pt x="0" y="10"/>
                  </a:lnTo>
                  <a:cubicBezTo>
                    <a:pt x="13" y="13"/>
                    <a:pt x="27" y="13"/>
                    <a:pt x="4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4955040" y="406620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002200" y="40626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4786560" y="4301640"/>
              <a:ext cx="10080" cy="6480"/>
            </a:xfrm>
            <a:custGeom>
              <a:avLst/>
              <a:gdLst/>
              <a:ahLst/>
              <a:cxnLst/>
              <a:rect l="l" t="t" r="r" b="b"/>
              <a:pathLst>
                <a:path w="28" h="18" extrusionOk="0">
                  <a:moveTo>
                    <a:pt x="2" y="1"/>
                  </a:moveTo>
                  <a:lnTo>
                    <a:pt x="2" y="1"/>
                  </a:lnTo>
                  <a:cubicBezTo>
                    <a:pt x="-5" y="8"/>
                    <a:pt x="15" y="11"/>
                    <a:pt x="15" y="18"/>
                  </a:cubicBezTo>
                  <a:cubicBezTo>
                    <a:pt x="19" y="18"/>
                    <a:pt x="25" y="18"/>
                    <a:pt x="28" y="18"/>
                  </a:cubicBezTo>
                  <a:cubicBezTo>
                    <a:pt x="28" y="14"/>
                    <a:pt x="28" y="11"/>
                    <a:pt x="25" y="8"/>
                  </a:cubicBezTo>
                  <a:cubicBezTo>
                    <a:pt x="22" y="1"/>
                    <a:pt x="9" y="-2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678640" y="5182920"/>
              <a:ext cx="96840" cy="68760"/>
            </a:xfrm>
            <a:custGeom>
              <a:avLst/>
              <a:gdLst/>
              <a:ahLst/>
              <a:cxnLst/>
              <a:rect l="l" t="t" r="r" b="b"/>
              <a:pathLst>
                <a:path w="269" h="191" extrusionOk="0">
                  <a:moveTo>
                    <a:pt x="91" y="44"/>
                  </a:moveTo>
                  <a:lnTo>
                    <a:pt x="91" y="44"/>
                  </a:lnTo>
                  <a:cubicBezTo>
                    <a:pt x="80" y="40"/>
                    <a:pt x="74" y="37"/>
                    <a:pt x="64" y="33"/>
                  </a:cubicBezTo>
                  <a:lnTo>
                    <a:pt x="64" y="33"/>
                  </a:lnTo>
                  <a:cubicBezTo>
                    <a:pt x="64" y="33"/>
                    <a:pt x="64" y="30"/>
                    <a:pt x="64" y="27"/>
                  </a:cubicBezTo>
                  <a:cubicBezTo>
                    <a:pt x="60" y="23"/>
                    <a:pt x="60" y="23"/>
                    <a:pt x="57" y="23"/>
                  </a:cubicBezTo>
                  <a:cubicBezTo>
                    <a:pt x="37" y="20"/>
                    <a:pt x="23" y="-10"/>
                    <a:pt x="6" y="3"/>
                  </a:cubicBezTo>
                  <a:cubicBezTo>
                    <a:pt x="-14" y="23"/>
                    <a:pt x="20" y="33"/>
                    <a:pt x="40" y="44"/>
                  </a:cubicBezTo>
                  <a:cubicBezTo>
                    <a:pt x="54" y="54"/>
                    <a:pt x="64" y="64"/>
                    <a:pt x="77" y="70"/>
                  </a:cubicBezTo>
                  <a:lnTo>
                    <a:pt x="77" y="70"/>
                  </a:lnTo>
                  <a:cubicBezTo>
                    <a:pt x="84" y="80"/>
                    <a:pt x="91" y="87"/>
                    <a:pt x="104" y="90"/>
                  </a:cubicBezTo>
                  <a:lnTo>
                    <a:pt x="104" y="90"/>
                  </a:lnTo>
                  <a:cubicBezTo>
                    <a:pt x="111" y="101"/>
                    <a:pt x="124" y="107"/>
                    <a:pt x="141" y="111"/>
                  </a:cubicBezTo>
                  <a:lnTo>
                    <a:pt x="141" y="111"/>
                  </a:lnTo>
                  <a:lnTo>
                    <a:pt x="141" y="111"/>
                  </a:lnTo>
                  <a:cubicBezTo>
                    <a:pt x="141" y="114"/>
                    <a:pt x="141" y="114"/>
                    <a:pt x="144" y="118"/>
                  </a:cubicBezTo>
                  <a:lnTo>
                    <a:pt x="144" y="118"/>
                  </a:lnTo>
                  <a:lnTo>
                    <a:pt x="144" y="118"/>
                  </a:lnTo>
                  <a:cubicBezTo>
                    <a:pt x="151" y="124"/>
                    <a:pt x="161" y="134"/>
                    <a:pt x="168" y="144"/>
                  </a:cubicBezTo>
                  <a:cubicBezTo>
                    <a:pt x="171" y="147"/>
                    <a:pt x="174" y="151"/>
                    <a:pt x="181" y="154"/>
                  </a:cubicBezTo>
                  <a:lnTo>
                    <a:pt x="181" y="154"/>
                  </a:lnTo>
                  <a:cubicBezTo>
                    <a:pt x="188" y="161"/>
                    <a:pt x="195" y="168"/>
                    <a:pt x="208" y="171"/>
                  </a:cubicBezTo>
                  <a:cubicBezTo>
                    <a:pt x="208" y="175"/>
                    <a:pt x="208" y="175"/>
                    <a:pt x="208" y="175"/>
                  </a:cubicBezTo>
                  <a:cubicBezTo>
                    <a:pt x="215" y="178"/>
                    <a:pt x="211" y="188"/>
                    <a:pt x="221" y="191"/>
                  </a:cubicBezTo>
                  <a:cubicBezTo>
                    <a:pt x="225" y="188"/>
                    <a:pt x="225" y="188"/>
                    <a:pt x="225" y="188"/>
                  </a:cubicBezTo>
                  <a:cubicBezTo>
                    <a:pt x="231" y="188"/>
                    <a:pt x="241" y="191"/>
                    <a:pt x="248" y="191"/>
                  </a:cubicBezTo>
                  <a:cubicBezTo>
                    <a:pt x="268" y="188"/>
                    <a:pt x="275" y="181"/>
                    <a:pt x="262" y="171"/>
                  </a:cubicBezTo>
                  <a:cubicBezTo>
                    <a:pt x="235" y="151"/>
                    <a:pt x="218" y="124"/>
                    <a:pt x="181" y="111"/>
                  </a:cubicBezTo>
                  <a:cubicBezTo>
                    <a:pt x="174" y="107"/>
                    <a:pt x="171" y="104"/>
                    <a:pt x="168" y="101"/>
                  </a:cubicBezTo>
                  <a:lnTo>
                    <a:pt x="168" y="101"/>
                  </a:lnTo>
                  <a:lnTo>
                    <a:pt x="168" y="101"/>
                  </a:lnTo>
                  <a:cubicBezTo>
                    <a:pt x="164" y="94"/>
                    <a:pt x="161" y="90"/>
                    <a:pt x="154" y="90"/>
                  </a:cubicBezTo>
                  <a:cubicBezTo>
                    <a:pt x="151" y="90"/>
                    <a:pt x="148" y="87"/>
                    <a:pt x="144" y="87"/>
                  </a:cubicBezTo>
                  <a:cubicBezTo>
                    <a:pt x="134" y="77"/>
                    <a:pt x="124" y="70"/>
                    <a:pt x="117" y="64"/>
                  </a:cubicBezTo>
                  <a:lnTo>
                    <a:pt x="117" y="64"/>
                  </a:lnTo>
                  <a:lnTo>
                    <a:pt x="117" y="64"/>
                  </a:lnTo>
                  <a:cubicBezTo>
                    <a:pt x="114" y="57"/>
                    <a:pt x="111" y="54"/>
                    <a:pt x="104" y="54"/>
                  </a:cubicBezTo>
                  <a:lnTo>
                    <a:pt x="104" y="54"/>
                  </a:lnTo>
                  <a:lnTo>
                    <a:pt x="104" y="54"/>
                  </a:lnTo>
                  <a:lnTo>
                    <a:pt x="104" y="54"/>
                  </a:lnTo>
                  <a:cubicBezTo>
                    <a:pt x="101" y="47"/>
                    <a:pt x="97" y="47"/>
                    <a:pt x="91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4672080" y="5443920"/>
              <a:ext cx="146520" cy="14040"/>
            </a:xfrm>
            <a:custGeom>
              <a:avLst/>
              <a:gdLst/>
              <a:ahLst/>
              <a:cxnLst/>
              <a:rect l="l" t="t" r="r" b="b"/>
              <a:pathLst>
                <a:path w="407" h="39" extrusionOk="0">
                  <a:moveTo>
                    <a:pt x="1" y="20"/>
                  </a:moveTo>
                  <a:lnTo>
                    <a:pt x="1" y="20"/>
                  </a:lnTo>
                  <a:cubicBezTo>
                    <a:pt x="-2" y="27"/>
                    <a:pt x="1" y="33"/>
                    <a:pt x="11" y="33"/>
                  </a:cubicBezTo>
                  <a:lnTo>
                    <a:pt x="11" y="33"/>
                  </a:lnTo>
                  <a:lnTo>
                    <a:pt x="11" y="33"/>
                  </a:lnTo>
                  <a:cubicBezTo>
                    <a:pt x="14" y="37"/>
                    <a:pt x="21" y="37"/>
                    <a:pt x="24" y="37"/>
                  </a:cubicBezTo>
                  <a:cubicBezTo>
                    <a:pt x="21" y="33"/>
                    <a:pt x="21" y="33"/>
                    <a:pt x="17" y="33"/>
                  </a:cubicBezTo>
                  <a:lnTo>
                    <a:pt x="21" y="33"/>
                  </a:lnTo>
                  <a:cubicBezTo>
                    <a:pt x="24" y="33"/>
                    <a:pt x="24" y="33"/>
                    <a:pt x="24" y="37"/>
                  </a:cubicBezTo>
                  <a:cubicBezTo>
                    <a:pt x="28" y="37"/>
                    <a:pt x="34" y="37"/>
                    <a:pt x="38" y="37"/>
                  </a:cubicBezTo>
                  <a:lnTo>
                    <a:pt x="38" y="37"/>
                  </a:lnTo>
                  <a:lnTo>
                    <a:pt x="38" y="37"/>
                  </a:lnTo>
                  <a:cubicBezTo>
                    <a:pt x="51" y="33"/>
                    <a:pt x="61" y="33"/>
                    <a:pt x="75" y="33"/>
                  </a:cubicBezTo>
                  <a:cubicBezTo>
                    <a:pt x="78" y="33"/>
                    <a:pt x="85" y="37"/>
                    <a:pt x="88" y="37"/>
                  </a:cubicBezTo>
                  <a:cubicBezTo>
                    <a:pt x="112" y="40"/>
                    <a:pt x="132" y="40"/>
                    <a:pt x="152" y="37"/>
                  </a:cubicBezTo>
                  <a:cubicBezTo>
                    <a:pt x="159" y="37"/>
                    <a:pt x="162" y="37"/>
                    <a:pt x="165" y="37"/>
                  </a:cubicBezTo>
                  <a:cubicBezTo>
                    <a:pt x="212" y="37"/>
                    <a:pt x="256" y="37"/>
                    <a:pt x="299" y="37"/>
                  </a:cubicBezTo>
                  <a:cubicBezTo>
                    <a:pt x="313" y="37"/>
                    <a:pt x="327" y="33"/>
                    <a:pt x="333" y="27"/>
                  </a:cubicBezTo>
                  <a:lnTo>
                    <a:pt x="333" y="27"/>
                  </a:lnTo>
                  <a:lnTo>
                    <a:pt x="333" y="27"/>
                  </a:lnTo>
                  <a:cubicBezTo>
                    <a:pt x="377" y="27"/>
                    <a:pt x="377" y="27"/>
                    <a:pt x="407" y="0"/>
                  </a:cubicBezTo>
                  <a:cubicBezTo>
                    <a:pt x="367" y="3"/>
                    <a:pt x="330" y="7"/>
                    <a:pt x="296" y="10"/>
                  </a:cubicBezTo>
                  <a:cubicBezTo>
                    <a:pt x="242" y="7"/>
                    <a:pt x="189" y="7"/>
                    <a:pt x="138" y="27"/>
                  </a:cubicBezTo>
                  <a:lnTo>
                    <a:pt x="138" y="27"/>
                  </a:lnTo>
                  <a:cubicBezTo>
                    <a:pt x="95" y="10"/>
                    <a:pt x="45" y="23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4639680" y="5453640"/>
              <a:ext cx="6120" cy="6120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0" y="10"/>
                    <a:pt x="0" y="17"/>
                  </a:cubicBezTo>
                  <a:cubicBezTo>
                    <a:pt x="3" y="17"/>
                    <a:pt x="7" y="17"/>
                    <a:pt x="10" y="17"/>
                  </a:cubicBezTo>
                  <a:cubicBezTo>
                    <a:pt x="17" y="10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4610880" y="5397840"/>
              <a:ext cx="248760" cy="18000"/>
            </a:xfrm>
            <a:custGeom>
              <a:avLst/>
              <a:gdLst/>
              <a:ahLst/>
              <a:cxnLst/>
              <a:rect l="l" t="t" r="r" b="b"/>
              <a:pathLst>
                <a:path w="691" h="50" extrusionOk="0">
                  <a:moveTo>
                    <a:pt x="0" y="34"/>
                  </a:moveTo>
                  <a:lnTo>
                    <a:pt x="0" y="34"/>
                  </a:lnTo>
                  <a:cubicBezTo>
                    <a:pt x="26" y="61"/>
                    <a:pt x="60" y="47"/>
                    <a:pt x="94" y="44"/>
                  </a:cubicBezTo>
                  <a:cubicBezTo>
                    <a:pt x="144" y="41"/>
                    <a:pt x="198" y="51"/>
                    <a:pt x="248" y="37"/>
                  </a:cubicBezTo>
                  <a:cubicBezTo>
                    <a:pt x="339" y="34"/>
                    <a:pt x="429" y="41"/>
                    <a:pt x="520" y="27"/>
                  </a:cubicBezTo>
                  <a:lnTo>
                    <a:pt x="520" y="27"/>
                  </a:lnTo>
                  <a:lnTo>
                    <a:pt x="520" y="27"/>
                  </a:lnTo>
                  <a:cubicBezTo>
                    <a:pt x="526" y="27"/>
                    <a:pt x="533" y="27"/>
                    <a:pt x="543" y="24"/>
                  </a:cubicBezTo>
                  <a:cubicBezTo>
                    <a:pt x="634" y="31"/>
                    <a:pt x="644" y="27"/>
                    <a:pt x="691" y="7"/>
                  </a:cubicBezTo>
                  <a:cubicBezTo>
                    <a:pt x="688" y="-3"/>
                    <a:pt x="678" y="0"/>
                    <a:pt x="671" y="0"/>
                  </a:cubicBezTo>
                  <a:cubicBezTo>
                    <a:pt x="584" y="11"/>
                    <a:pt x="497" y="7"/>
                    <a:pt x="409" y="11"/>
                  </a:cubicBezTo>
                  <a:cubicBezTo>
                    <a:pt x="402" y="11"/>
                    <a:pt x="396" y="14"/>
                    <a:pt x="389" y="17"/>
                  </a:cubicBezTo>
                  <a:lnTo>
                    <a:pt x="389" y="17"/>
                  </a:lnTo>
                  <a:lnTo>
                    <a:pt x="389" y="17"/>
                  </a:lnTo>
                  <a:cubicBezTo>
                    <a:pt x="319" y="14"/>
                    <a:pt x="248" y="14"/>
                    <a:pt x="181" y="27"/>
                  </a:cubicBezTo>
                  <a:lnTo>
                    <a:pt x="181" y="27"/>
                  </a:lnTo>
                  <a:lnTo>
                    <a:pt x="181" y="27"/>
                  </a:lnTo>
                  <a:cubicBezTo>
                    <a:pt x="120" y="24"/>
                    <a:pt x="60" y="31"/>
                    <a:pt x="0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54" name="Google Shape;1354;p36"/>
            <p:cNvSpPr/>
            <p:nvPr/>
          </p:nvSpPr>
          <p:spPr>
            <a:xfrm>
              <a:off x="4940640" y="5384160"/>
              <a:ext cx="18000" cy="6480"/>
            </a:xfrm>
            <a:custGeom>
              <a:avLst/>
              <a:gdLst/>
              <a:ahLst/>
              <a:cxnLst/>
              <a:rect l="l" t="t" r="r" b="b"/>
              <a:pathLst>
                <a:path w="50" h="18" extrusionOk="0">
                  <a:moveTo>
                    <a:pt x="50" y="8"/>
                  </a:moveTo>
                  <a:lnTo>
                    <a:pt x="50" y="8"/>
                  </a:lnTo>
                  <a:lnTo>
                    <a:pt x="50" y="8"/>
                  </a:lnTo>
                  <a:cubicBezTo>
                    <a:pt x="27" y="-9"/>
                    <a:pt x="13" y="2"/>
                    <a:pt x="0" y="18"/>
                  </a:cubicBezTo>
                  <a:cubicBezTo>
                    <a:pt x="13" y="18"/>
                    <a:pt x="24" y="18"/>
                    <a:pt x="37" y="18"/>
                  </a:cubicBezTo>
                  <a:cubicBezTo>
                    <a:pt x="44" y="15"/>
                    <a:pt x="47" y="12"/>
                    <a:pt x="5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4968360" y="5397840"/>
              <a:ext cx="5040" cy="2520"/>
            </a:xfrm>
            <a:custGeom>
              <a:avLst/>
              <a:gdLst/>
              <a:ahLst/>
              <a:cxnLst/>
              <a:rect l="l" t="t" r="r" b="b"/>
              <a:pathLst>
                <a:path w="14" h="7" extrusionOk="0">
                  <a:moveTo>
                    <a:pt x="0" y="4"/>
                  </a:moveTo>
                  <a:lnTo>
                    <a:pt x="0" y="4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7" y="7"/>
                    <a:pt x="10" y="7"/>
                    <a:pt x="14" y="7"/>
                  </a:cubicBezTo>
                  <a:cubicBezTo>
                    <a:pt x="14" y="4"/>
                    <a:pt x="7" y="0"/>
                    <a:pt x="4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4668840" y="5583240"/>
              <a:ext cx="466560" cy="29880"/>
            </a:xfrm>
            <a:custGeom>
              <a:avLst/>
              <a:gdLst/>
              <a:ahLst/>
              <a:cxnLst/>
              <a:rect l="l" t="t" r="r" b="b"/>
              <a:pathLst>
                <a:path w="1296" h="83" extrusionOk="0">
                  <a:moveTo>
                    <a:pt x="1153" y="6"/>
                  </a:moveTo>
                  <a:lnTo>
                    <a:pt x="1153" y="6"/>
                  </a:lnTo>
                  <a:cubicBezTo>
                    <a:pt x="1133" y="6"/>
                    <a:pt x="1113" y="9"/>
                    <a:pt x="1093" y="9"/>
                  </a:cubicBezTo>
                  <a:cubicBezTo>
                    <a:pt x="1060" y="23"/>
                    <a:pt x="1023" y="13"/>
                    <a:pt x="987" y="19"/>
                  </a:cubicBezTo>
                  <a:lnTo>
                    <a:pt x="987" y="19"/>
                  </a:lnTo>
                  <a:lnTo>
                    <a:pt x="987" y="19"/>
                  </a:lnTo>
                  <a:cubicBezTo>
                    <a:pt x="953" y="19"/>
                    <a:pt x="916" y="13"/>
                    <a:pt x="883" y="26"/>
                  </a:cubicBezTo>
                  <a:cubicBezTo>
                    <a:pt x="805" y="29"/>
                    <a:pt x="725" y="19"/>
                    <a:pt x="651" y="33"/>
                  </a:cubicBezTo>
                  <a:lnTo>
                    <a:pt x="651" y="33"/>
                  </a:lnTo>
                  <a:lnTo>
                    <a:pt x="651" y="33"/>
                  </a:lnTo>
                  <a:cubicBezTo>
                    <a:pt x="634" y="33"/>
                    <a:pt x="617" y="33"/>
                    <a:pt x="601" y="36"/>
                  </a:cubicBezTo>
                  <a:cubicBezTo>
                    <a:pt x="486" y="33"/>
                    <a:pt x="376" y="39"/>
                    <a:pt x="265" y="53"/>
                  </a:cubicBezTo>
                  <a:lnTo>
                    <a:pt x="265" y="53"/>
                  </a:lnTo>
                  <a:lnTo>
                    <a:pt x="265" y="53"/>
                  </a:lnTo>
                  <a:cubicBezTo>
                    <a:pt x="251" y="53"/>
                    <a:pt x="238" y="53"/>
                    <a:pt x="228" y="53"/>
                  </a:cubicBezTo>
                  <a:cubicBezTo>
                    <a:pt x="215" y="56"/>
                    <a:pt x="201" y="56"/>
                    <a:pt x="188" y="56"/>
                  </a:cubicBezTo>
                  <a:cubicBezTo>
                    <a:pt x="158" y="53"/>
                    <a:pt x="124" y="49"/>
                    <a:pt x="94" y="60"/>
                  </a:cubicBezTo>
                  <a:lnTo>
                    <a:pt x="94" y="60"/>
                  </a:lnTo>
                  <a:cubicBezTo>
                    <a:pt x="87" y="63"/>
                    <a:pt x="80" y="63"/>
                    <a:pt x="74" y="63"/>
                  </a:cubicBezTo>
                  <a:cubicBezTo>
                    <a:pt x="47" y="60"/>
                    <a:pt x="23" y="60"/>
                    <a:pt x="0" y="70"/>
                  </a:cubicBezTo>
                  <a:cubicBezTo>
                    <a:pt x="47" y="90"/>
                    <a:pt x="101" y="80"/>
                    <a:pt x="151" y="83"/>
                  </a:cubicBezTo>
                  <a:cubicBezTo>
                    <a:pt x="161" y="80"/>
                    <a:pt x="174" y="80"/>
                    <a:pt x="188" y="80"/>
                  </a:cubicBezTo>
                  <a:cubicBezTo>
                    <a:pt x="191" y="80"/>
                    <a:pt x="191" y="76"/>
                    <a:pt x="191" y="73"/>
                  </a:cubicBezTo>
                  <a:lnTo>
                    <a:pt x="191" y="73"/>
                  </a:lnTo>
                  <a:cubicBezTo>
                    <a:pt x="221" y="80"/>
                    <a:pt x="251" y="83"/>
                    <a:pt x="275" y="70"/>
                  </a:cubicBezTo>
                  <a:cubicBezTo>
                    <a:pt x="278" y="70"/>
                    <a:pt x="282" y="73"/>
                    <a:pt x="288" y="73"/>
                  </a:cubicBezTo>
                  <a:cubicBezTo>
                    <a:pt x="359" y="66"/>
                    <a:pt x="429" y="80"/>
                    <a:pt x="497" y="63"/>
                  </a:cubicBezTo>
                  <a:cubicBezTo>
                    <a:pt x="537" y="60"/>
                    <a:pt x="574" y="56"/>
                    <a:pt x="614" y="53"/>
                  </a:cubicBezTo>
                  <a:cubicBezTo>
                    <a:pt x="624" y="53"/>
                    <a:pt x="631" y="53"/>
                    <a:pt x="641" y="53"/>
                  </a:cubicBezTo>
                  <a:lnTo>
                    <a:pt x="641" y="53"/>
                  </a:lnTo>
                  <a:cubicBezTo>
                    <a:pt x="658" y="53"/>
                    <a:pt x="678" y="56"/>
                    <a:pt x="694" y="46"/>
                  </a:cubicBezTo>
                  <a:cubicBezTo>
                    <a:pt x="708" y="49"/>
                    <a:pt x="718" y="49"/>
                    <a:pt x="732" y="46"/>
                  </a:cubicBezTo>
                  <a:cubicBezTo>
                    <a:pt x="779" y="49"/>
                    <a:pt x="825" y="46"/>
                    <a:pt x="872" y="42"/>
                  </a:cubicBezTo>
                  <a:lnTo>
                    <a:pt x="872" y="42"/>
                  </a:lnTo>
                  <a:lnTo>
                    <a:pt x="872" y="42"/>
                  </a:lnTo>
                  <a:cubicBezTo>
                    <a:pt x="916" y="46"/>
                    <a:pt x="960" y="46"/>
                    <a:pt x="1000" y="39"/>
                  </a:cubicBezTo>
                  <a:cubicBezTo>
                    <a:pt x="1007" y="39"/>
                    <a:pt x="1013" y="39"/>
                    <a:pt x="1017" y="36"/>
                  </a:cubicBezTo>
                  <a:cubicBezTo>
                    <a:pt x="1073" y="36"/>
                    <a:pt x="1127" y="36"/>
                    <a:pt x="1180" y="26"/>
                  </a:cubicBezTo>
                  <a:lnTo>
                    <a:pt x="1180" y="26"/>
                  </a:lnTo>
                  <a:cubicBezTo>
                    <a:pt x="1190" y="26"/>
                    <a:pt x="1197" y="26"/>
                    <a:pt x="1207" y="26"/>
                  </a:cubicBezTo>
                  <a:cubicBezTo>
                    <a:pt x="1214" y="26"/>
                    <a:pt x="1224" y="26"/>
                    <a:pt x="1234" y="26"/>
                  </a:cubicBezTo>
                  <a:lnTo>
                    <a:pt x="1234" y="26"/>
                  </a:lnTo>
                  <a:lnTo>
                    <a:pt x="1234" y="26"/>
                  </a:lnTo>
                  <a:cubicBezTo>
                    <a:pt x="1251" y="23"/>
                    <a:pt x="1271" y="26"/>
                    <a:pt x="1288" y="19"/>
                  </a:cubicBezTo>
                  <a:cubicBezTo>
                    <a:pt x="1294" y="16"/>
                    <a:pt x="1298" y="13"/>
                    <a:pt x="1294" y="9"/>
                  </a:cubicBezTo>
                  <a:lnTo>
                    <a:pt x="1294" y="9"/>
                  </a:lnTo>
                  <a:lnTo>
                    <a:pt x="1294" y="9"/>
                  </a:lnTo>
                  <a:cubicBezTo>
                    <a:pt x="1281" y="-4"/>
                    <a:pt x="1268" y="-1"/>
                    <a:pt x="1254" y="6"/>
                  </a:cubicBezTo>
                  <a:cubicBezTo>
                    <a:pt x="1237" y="6"/>
                    <a:pt x="1224" y="6"/>
                    <a:pt x="1207" y="9"/>
                  </a:cubicBezTo>
                  <a:lnTo>
                    <a:pt x="1207" y="9"/>
                  </a:lnTo>
                  <a:lnTo>
                    <a:pt x="1207" y="9"/>
                  </a:lnTo>
                  <a:cubicBezTo>
                    <a:pt x="1197" y="9"/>
                    <a:pt x="1190" y="9"/>
                    <a:pt x="1180" y="9"/>
                  </a:cubicBezTo>
                  <a:lnTo>
                    <a:pt x="1180" y="9"/>
                  </a:lnTo>
                  <a:lnTo>
                    <a:pt x="1180" y="9"/>
                  </a:lnTo>
                  <a:cubicBezTo>
                    <a:pt x="1170" y="9"/>
                    <a:pt x="1164" y="6"/>
                    <a:pt x="1153" y="6"/>
                  </a:cubicBezTo>
                  <a:moveTo>
                    <a:pt x="124" y="63"/>
                  </a:moveTo>
                  <a:lnTo>
                    <a:pt x="124" y="63"/>
                  </a:lnTo>
                  <a:moveTo>
                    <a:pt x="164" y="66"/>
                  </a:moveTo>
                  <a:lnTo>
                    <a:pt x="164" y="66"/>
                  </a:lnTo>
                  <a:lnTo>
                    <a:pt x="164" y="66"/>
                  </a:lnTo>
                  <a:lnTo>
                    <a:pt x="164" y="63"/>
                  </a:lnTo>
                  <a:cubicBezTo>
                    <a:pt x="164" y="66"/>
                    <a:pt x="164" y="66"/>
                    <a:pt x="16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4605840" y="5608440"/>
              <a:ext cx="55440" cy="9000"/>
            </a:xfrm>
            <a:custGeom>
              <a:avLst/>
              <a:gdLst/>
              <a:ahLst/>
              <a:cxnLst/>
              <a:rect l="l" t="t" r="r" b="b"/>
              <a:pathLst>
                <a:path w="154" h="25" extrusionOk="0">
                  <a:moveTo>
                    <a:pt x="144" y="3"/>
                  </a:moveTo>
                  <a:lnTo>
                    <a:pt x="144" y="3"/>
                  </a:lnTo>
                  <a:cubicBezTo>
                    <a:pt x="97" y="3"/>
                    <a:pt x="47" y="-7"/>
                    <a:pt x="0" y="10"/>
                  </a:cubicBezTo>
                  <a:cubicBezTo>
                    <a:pt x="7" y="20"/>
                    <a:pt x="20" y="20"/>
                    <a:pt x="30" y="20"/>
                  </a:cubicBezTo>
                  <a:cubicBezTo>
                    <a:pt x="61" y="23"/>
                    <a:pt x="87" y="30"/>
                    <a:pt x="118" y="20"/>
                  </a:cubicBezTo>
                  <a:cubicBezTo>
                    <a:pt x="128" y="10"/>
                    <a:pt x="134" y="20"/>
                    <a:pt x="144" y="23"/>
                  </a:cubicBezTo>
                  <a:cubicBezTo>
                    <a:pt x="155" y="16"/>
                    <a:pt x="161" y="3"/>
                    <a:pt x="144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5698080" y="4764240"/>
              <a:ext cx="26280" cy="10440"/>
            </a:xfrm>
            <a:custGeom>
              <a:avLst/>
              <a:gdLst/>
              <a:ahLst/>
              <a:cxnLst/>
              <a:rect l="l" t="t" r="r" b="b"/>
              <a:pathLst>
                <a:path w="73" h="29" extrusionOk="0">
                  <a:moveTo>
                    <a:pt x="57" y="2"/>
                  </a:moveTo>
                  <a:lnTo>
                    <a:pt x="57" y="2"/>
                  </a:lnTo>
                  <a:cubicBezTo>
                    <a:pt x="53" y="2"/>
                    <a:pt x="50" y="2"/>
                    <a:pt x="50" y="2"/>
                  </a:cubicBezTo>
                  <a:cubicBezTo>
                    <a:pt x="47" y="5"/>
                    <a:pt x="40" y="5"/>
                    <a:pt x="37" y="2"/>
                  </a:cubicBezTo>
                  <a:cubicBezTo>
                    <a:pt x="23" y="2"/>
                    <a:pt x="10" y="2"/>
                    <a:pt x="0" y="12"/>
                  </a:cubicBezTo>
                  <a:cubicBezTo>
                    <a:pt x="13" y="32"/>
                    <a:pt x="33" y="32"/>
                    <a:pt x="60" y="25"/>
                  </a:cubicBezTo>
                  <a:cubicBezTo>
                    <a:pt x="87" y="18"/>
                    <a:pt x="63" y="12"/>
                    <a:pt x="63" y="2"/>
                  </a:cubicBezTo>
                  <a:lnTo>
                    <a:pt x="63" y="2"/>
                  </a:lnTo>
                  <a:cubicBezTo>
                    <a:pt x="60" y="2"/>
                    <a:pt x="57" y="-2"/>
                    <a:pt x="57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5376240" y="4763520"/>
              <a:ext cx="175680" cy="14760"/>
            </a:xfrm>
            <a:custGeom>
              <a:avLst/>
              <a:gdLst/>
              <a:ahLst/>
              <a:cxnLst/>
              <a:rect l="l" t="t" r="r" b="b"/>
              <a:pathLst>
                <a:path w="488" h="41" extrusionOk="0">
                  <a:moveTo>
                    <a:pt x="488" y="20"/>
                  </a:moveTo>
                  <a:lnTo>
                    <a:pt x="488" y="20"/>
                  </a:lnTo>
                  <a:cubicBezTo>
                    <a:pt x="488" y="14"/>
                    <a:pt x="474" y="14"/>
                    <a:pt x="464" y="10"/>
                  </a:cubicBezTo>
                  <a:lnTo>
                    <a:pt x="460" y="14"/>
                  </a:lnTo>
                  <a:cubicBezTo>
                    <a:pt x="454" y="10"/>
                    <a:pt x="447" y="7"/>
                    <a:pt x="440" y="4"/>
                  </a:cubicBezTo>
                  <a:cubicBezTo>
                    <a:pt x="393" y="4"/>
                    <a:pt x="346" y="4"/>
                    <a:pt x="299" y="4"/>
                  </a:cubicBezTo>
                  <a:cubicBezTo>
                    <a:pt x="263" y="10"/>
                    <a:pt x="229" y="-3"/>
                    <a:pt x="192" y="0"/>
                  </a:cubicBezTo>
                  <a:cubicBezTo>
                    <a:pt x="178" y="0"/>
                    <a:pt x="172" y="4"/>
                    <a:pt x="165" y="10"/>
                  </a:cubicBezTo>
                  <a:cubicBezTo>
                    <a:pt x="159" y="7"/>
                    <a:pt x="148" y="7"/>
                    <a:pt x="142" y="4"/>
                  </a:cubicBezTo>
                  <a:cubicBezTo>
                    <a:pt x="115" y="-3"/>
                    <a:pt x="91" y="10"/>
                    <a:pt x="68" y="14"/>
                  </a:cubicBezTo>
                  <a:cubicBezTo>
                    <a:pt x="54" y="20"/>
                    <a:pt x="38" y="4"/>
                    <a:pt x="24" y="14"/>
                  </a:cubicBezTo>
                  <a:cubicBezTo>
                    <a:pt x="17" y="10"/>
                    <a:pt x="7" y="10"/>
                    <a:pt x="1" y="17"/>
                  </a:cubicBezTo>
                  <a:cubicBezTo>
                    <a:pt x="-3" y="17"/>
                    <a:pt x="1" y="24"/>
                    <a:pt x="1" y="24"/>
                  </a:cubicBezTo>
                  <a:cubicBezTo>
                    <a:pt x="11" y="30"/>
                    <a:pt x="14" y="27"/>
                    <a:pt x="21" y="24"/>
                  </a:cubicBezTo>
                  <a:cubicBezTo>
                    <a:pt x="21" y="24"/>
                    <a:pt x="21" y="27"/>
                    <a:pt x="24" y="27"/>
                  </a:cubicBezTo>
                  <a:cubicBezTo>
                    <a:pt x="31" y="41"/>
                    <a:pt x="54" y="30"/>
                    <a:pt x="68" y="41"/>
                  </a:cubicBezTo>
                  <a:cubicBezTo>
                    <a:pt x="74" y="41"/>
                    <a:pt x="85" y="41"/>
                    <a:pt x="91" y="41"/>
                  </a:cubicBezTo>
                  <a:cubicBezTo>
                    <a:pt x="101" y="34"/>
                    <a:pt x="111" y="37"/>
                    <a:pt x="121" y="41"/>
                  </a:cubicBezTo>
                  <a:cubicBezTo>
                    <a:pt x="131" y="41"/>
                    <a:pt x="145" y="41"/>
                    <a:pt x="155" y="41"/>
                  </a:cubicBezTo>
                  <a:cubicBezTo>
                    <a:pt x="159" y="37"/>
                    <a:pt x="165" y="34"/>
                    <a:pt x="169" y="30"/>
                  </a:cubicBezTo>
                  <a:cubicBezTo>
                    <a:pt x="169" y="34"/>
                    <a:pt x="172" y="34"/>
                    <a:pt x="175" y="34"/>
                  </a:cubicBezTo>
                  <a:cubicBezTo>
                    <a:pt x="219" y="34"/>
                    <a:pt x="263" y="37"/>
                    <a:pt x="306" y="41"/>
                  </a:cubicBezTo>
                  <a:cubicBezTo>
                    <a:pt x="316" y="37"/>
                    <a:pt x="330" y="34"/>
                    <a:pt x="340" y="30"/>
                  </a:cubicBezTo>
                  <a:cubicBezTo>
                    <a:pt x="360" y="34"/>
                    <a:pt x="383" y="34"/>
                    <a:pt x="403" y="30"/>
                  </a:cubicBezTo>
                  <a:cubicBezTo>
                    <a:pt x="407" y="34"/>
                    <a:pt x="410" y="34"/>
                    <a:pt x="410" y="34"/>
                  </a:cubicBezTo>
                  <a:cubicBezTo>
                    <a:pt x="420" y="37"/>
                    <a:pt x="430" y="41"/>
                    <a:pt x="440" y="37"/>
                  </a:cubicBezTo>
                  <a:cubicBezTo>
                    <a:pt x="447" y="37"/>
                    <a:pt x="450" y="37"/>
                    <a:pt x="457" y="34"/>
                  </a:cubicBezTo>
                  <a:lnTo>
                    <a:pt x="457" y="30"/>
                  </a:lnTo>
                  <a:cubicBezTo>
                    <a:pt x="460" y="30"/>
                    <a:pt x="464" y="30"/>
                    <a:pt x="467" y="30"/>
                  </a:cubicBezTo>
                  <a:cubicBezTo>
                    <a:pt x="477" y="30"/>
                    <a:pt x="488" y="30"/>
                    <a:pt x="48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5567400" y="47358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5567400" y="47358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10" y="7"/>
                  </a:moveTo>
                  <a:lnTo>
                    <a:pt x="10" y="7"/>
                  </a:lnTo>
                  <a:cubicBezTo>
                    <a:pt x="10" y="3"/>
                    <a:pt x="7" y="0"/>
                    <a:pt x="0" y="0"/>
                  </a:cubicBezTo>
                  <a:cubicBezTo>
                    <a:pt x="3" y="3"/>
                    <a:pt x="3" y="7"/>
                    <a:pt x="3" y="10"/>
                  </a:cubicBezTo>
                  <a:cubicBezTo>
                    <a:pt x="7" y="10"/>
                    <a:pt x="10" y="10"/>
                    <a:pt x="1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5608440" y="4749120"/>
              <a:ext cx="8280" cy="5400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20" y="13"/>
                  </a:moveTo>
                  <a:lnTo>
                    <a:pt x="20" y="13"/>
                  </a:lnTo>
                  <a:cubicBezTo>
                    <a:pt x="27" y="10"/>
                    <a:pt x="17" y="3"/>
                    <a:pt x="14" y="0"/>
                  </a:cubicBezTo>
                  <a:cubicBezTo>
                    <a:pt x="10" y="0"/>
                    <a:pt x="7" y="3"/>
                    <a:pt x="0" y="6"/>
                  </a:cubicBezTo>
                  <a:cubicBezTo>
                    <a:pt x="4" y="13"/>
                    <a:pt x="10" y="17"/>
                    <a:pt x="2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4624560" y="4851360"/>
              <a:ext cx="5400" cy="288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2" y="1"/>
                  </a:moveTo>
                  <a:lnTo>
                    <a:pt x="2" y="1"/>
                  </a:lnTo>
                  <a:cubicBezTo>
                    <a:pt x="-5" y="11"/>
                    <a:pt x="9" y="4"/>
                    <a:pt x="15" y="8"/>
                  </a:cubicBezTo>
                  <a:lnTo>
                    <a:pt x="15" y="8"/>
                  </a:lnTo>
                  <a:cubicBezTo>
                    <a:pt x="12" y="4"/>
                    <a:pt x="2" y="-2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64" name="Google Shape;1364;p36"/>
            <p:cNvSpPr/>
            <p:nvPr/>
          </p:nvSpPr>
          <p:spPr>
            <a:xfrm>
              <a:off x="5385600" y="4808160"/>
              <a:ext cx="65880" cy="16560"/>
            </a:xfrm>
            <a:custGeom>
              <a:avLst/>
              <a:gdLst/>
              <a:ahLst/>
              <a:cxnLst/>
              <a:rect l="l" t="t" r="r" b="b"/>
              <a:pathLst>
                <a:path w="183" h="46" extrusionOk="0">
                  <a:moveTo>
                    <a:pt x="126" y="31"/>
                  </a:moveTo>
                  <a:lnTo>
                    <a:pt x="126" y="31"/>
                  </a:lnTo>
                  <a:cubicBezTo>
                    <a:pt x="129" y="27"/>
                    <a:pt x="133" y="27"/>
                    <a:pt x="133" y="27"/>
                  </a:cubicBezTo>
                  <a:cubicBezTo>
                    <a:pt x="139" y="27"/>
                    <a:pt x="146" y="27"/>
                    <a:pt x="156" y="24"/>
                  </a:cubicBezTo>
                  <a:cubicBezTo>
                    <a:pt x="159" y="24"/>
                    <a:pt x="166" y="24"/>
                    <a:pt x="173" y="24"/>
                  </a:cubicBezTo>
                  <a:cubicBezTo>
                    <a:pt x="176" y="24"/>
                    <a:pt x="176" y="24"/>
                    <a:pt x="180" y="24"/>
                  </a:cubicBezTo>
                  <a:cubicBezTo>
                    <a:pt x="183" y="17"/>
                    <a:pt x="183" y="7"/>
                    <a:pt x="183" y="0"/>
                  </a:cubicBezTo>
                  <a:cubicBezTo>
                    <a:pt x="176" y="0"/>
                    <a:pt x="166" y="0"/>
                    <a:pt x="159" y="0"/>
                  </a:cubicBezTo>
                  <a:cubicBezTo>
                    <a:pt x="149" y="7"/>
                    <a:pt x="133" y="7"/>
                    <a:pt x="119" y="7"/>
                  </a:cubicBezTo>
                  <a:lnTo>
                    <a:pt x="119" y="7"/>
                  </a:lnTo>
                  <a:cubicBezTo>
                    <a:pt x="105" y="4"/>
                    <a:pt x="92" y="4"/>
                    <a:pt x="79" y="7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5" y="10"/>
                    <a:pt x="72" y="10"/>
                    <a:pt x="65" y="10"/>
                  </a:cubicBezTo>
                  <a:cubicBezTo>
                    <a:pt x="62" y="10"/>
                    <a:pt x="59" y="10"/>
                    <a:pt x="55" y="10"/>
                  </a:cubicBezTo>
                  <a:cubicBezTo>
                    <a:pt x="48" y="10"/>
                    <a:pt x="45" y="10"/>
                    <a:pt x="38" y="10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-2" y="17"/>
                    <a:pt x="-12" y="24"/>
                    <a:pt x="18" y="41"/>
                  </a:cubicBezTo>
                  <a:cubicBezTo>
                    <a:pt x="42" y="47"/>
                    <a:pt x="65" y="47"/>
                    <a:pt x="89" y="44"/>
                  </a:cubicBezTo>
                  <a:cubicBezTo>
                    <a:pt x="95" y="41"/>
                    <a:pt x="99" y="41"/>
                    <a:pt x="105" y="37"/>
                  </a:cubicBezTo>
                  <a:cubicBezTo>
                    <a:pt x="109" y="34"/>
                    <a:pt x="109" y="34"/>
                    <a:pt x="112" y="31"/>
                  </a:cubicBezTo>
                  <a:cubicBezTo>
                    <a:pt x="116" y="31"/>
                    <a:pt x="116" y="27"/>
                    <a:pt x="119" y="27"/>
                  </a:cubicBezTo>
                  <a:lnTo>
                    <a:pt x="119" y="27"/>
                  </a:lnTo>
                  <a:lnTo>
                    <a:pt x="119" y="27"/>
                  </a:lnTo>
                  <a:cubicBezTo>
                    <a:pt x="122" y="27"/>
                    <a:pt x="126" y="31"/>
                    <a:pt x="12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5285880" y="4827960"/>
              <a:ext cx="7200" cy="3240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0" y="2"/>
                  </a:moveTo>
                  <a:lnTo>
                    <a:pt x="0" y="2"/>
                  </a:lnTo>
                  <a:cubicBezTo>
                    <a:pt x="3" y="9"/>
                    <a:pt x="10" y="9"/>
                    <a:pt x="20" y="9"/>
                  </a:cubicBezTo>
                  <a:cubicBezTo>
                    <a:pt x="17" y="-1"/>
                    <a:pt x="10" y="-1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4453560" y="4900320"/>
              <a:ext cx="2160" cy="216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4" y="6"/>
                  </a:moveTo>
                  <a:lnTo>
                    <a:pt x="4" y="6"/>
                  </a:lnTo>
                  <a:cubicBezTo>
                    <a:pt x="7" y="3"/>
                    <a:pt x="7" y="3"/>
                    <a:pt x="0" y="0"/>
                  </a:cubicBezTo>
                  <a:lnTo>
                    <a:pt x="0" y="0"/>
                  </a:lnTo>
                  <a:cubicBezTo>
                    <a:pt x="0" y="3"/>
                    <a:pt x="0" y="6"/>
                    <a:pt x="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5373000" y="4821480"/>
              <a:ext cx="3600" cy="1440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6" y="0"/>
                  </a:moveTo>
                  <a:lnTo>
                    <a:pt x="6" y="0"/>
                  </a:lnTo>
                  <a:lnTo>
                    <a:pt x="10" y="0"/>
                  </a:lnTo>
                  <a:cubicBezTo>
                    <a:pt x="6" y="0"/>
                    <a:pt x="3" y="0"/>
                    <a:pt x="0" y="4"/>
                  </a:cubicBezTo>
                  <a:cubicBezTo>
                    <a:pt x="3" y="4"/>
                    <a:pt x="3" y="4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5373000" y="4822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5377680" y="4819680"/>
              <a:ext cx="1080" cy="1800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0" y="2"/>
                    <a:pt x="3" y="2"/>
                    <a:pt x="3" y="2"/>
                  </a:cubicBezTo>
                  <a:cubicBezTo>
                    <a:pt x="3" y="-1"/>
                    <a:pt x="0" y="-1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5376600" y="482148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5461200" y="4804560"/>
              <a:ext cx="32400" cy="11160"/>
            </a:xfrm>
            <a:custGeom>
              <a:avLst/>
              <a:gdLst/>
              <a:ahLst/>
              <a:cxnLst/>
              <a:rect l="l" t="t" r="r" b="b"/>
              <a:pathLst>
                <a:path w="90" h="31" extrusionOk="0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cubicBezTo>
                    <a:pt x="6" y="34"/>
                    <a:pt x="16" y="30"/>
                    <a:pt x="23" y="30"/>
                  </a:cubicBezTo>
                  <a:cubicBezTo>
                    <a:pt x="33" y="30"/>
                    <a:pt x="43" y="34"/>
                    <a:pt x="50" y="27"/>
                  </a:cubicBezTo>
                  <a:cubicBezTo>
                    <a:pt x="57" y="27"/>
                    <a:pt x="67" y="27"/>
                    <a:pt x="74" y="27"/>
                  </a:cubicBezTo>
                  <a:cubicBezTo>
                    <a:pt x="77" y="24"/>
                    <a:pt x="84" y="24"/>
                    <a:pt x="87" y="24"/>
                  </a:cubicBezTo>
                  <a:cubicBezTo>
                    <a:pt x="87" y="20"/>
                    <a:pt x="90" y="20"/>
                    <a:pt x="90" y="17"/>
                  </a:cubicBezTo>
                  <a:cubicBezTo>
                    <a:pt x="90" y="14"/>
                    <a:pt x="90" y="7"/>
                    <a:pt x="87" y="0"/>
                  </a:cubicBezTo>
                  <a:cubicBezTo>
                    <a:pt x="74" y="0"/>
                    <a:pt x="57" y="0"/>
                    <a:pt x="40" y="0"/>
                  </a:cubicBezTo>
                  <a:cubicBezTo>
                    <a:pt x="27" y="10"/>
                    <a:pt x="-4" y="7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4940640" y="5063400"/>
              <a:ext cx="269280" cy="19080"/>
            </a:xfrm>
            <a:custGeom>
              <a:avLst/>
              <a:gdLst/>
              <a:ahLst/>
              <a:cxnLst/>
              <a:rect l="l" t="t" r="r" b="b"/>
              <a:pathLst>
                <a:path w="748" h="53" extrusionOk="0">
                  <a:moveTo>
                    <a:pt x="670" y="26"/>
                  </a:moveTo>
                  <a:lnTo>
                    <a:pt x="670" y="26"/>
                  </a:lnTo>
                  <a:cubicBezTo>
                    <a:pt x="697" y="26"/>
                    <a:pt x="724" y="33"/>
                    <a:pt x="748" y="16"/>
                  </a:cubicBezTo>
                  <a:cubicBezTo>
                    <a:pt x="737" y="6"/>
                    <a:pt x="707" y="20"/>
                    <a:pt x="711" y="0"/>
                  </a:cubicBezTo>
                  <a:cubicBezTo>
                    <a:pt x="691" y="3"/>
                    <a:pt x="674" y="10"/>
                    <a:pt x="657" y="16"/>
                  </a:cubicBezTo>
                  <a:lnTo>
                    <a:pt x="657" y="16"/>
                  </a:lnTo>
                  <a:cubicBezTo>
                    <a:pt x="623" y="13"/>
                    <a:pt x="590" y="13"/>
                    <a:pt x="556" y="16"/>
                  </a:cubicBezTo>
                  <a:lnTo>
                    <a:pt x="556" y="16"/>
                  </a:lnTo>
                  <a:cubicBezTo>
                    <a:pt x="526" y="3"/>
                    <a:pt x="496" y="10"/>
                    <a:pt x="466" y="16"/>
                  </a:cubicBezTo>
                  <a:cubicBezTo>
                    <a:pt x="455" y="6"/>
                    <a:pt x="442" y="0"/>
                    <a:pt x="425" y="3"/>
                  </a:cubicBezTo>
                  <a:cubicBezTo>
                    <a:pt x="402" y="6"/>
                    <a:pt x="375" y="-7"/>
                    <a:pt x="348" y="6"/>
                  </a:cubicBezTo>
                  <a:lnTo>
                    <a:pt x="345" y="10"/>
                  </a:lnTo>
                  <a:cubicBezTo>
                    <a:pt x="328" y="13"/>
                    <a:pt x="315" y="13"/>
                    <a:pt x="298" y="16"/>
                  </a:cubicBezTo>
                  <a:cubicBezTo>
                    <a:pt x="284" y="16"/>
                    <a:pt x="272" y="16"/>
                    <a:pt x="258" y="16"/>
                  </a:cubicBezTo>
                  <a:cubicBezTo>
                    <a:pt x="228" y="16"/>
                    <a:pt x="198" y="6"/>
                    <a:pt x="168" y="26"/>
                  </a:cubicBezTo>
                  <a:lnTo>
                    <a:pt x="168" y="26"/>
                  </a:lnTo>
                  <a:cubicBezTo>
                    <a:pt x="151" y="10"/>
                    <a:pt x="134" y="26"/>
                    <a:pt x="117" y="26"/>
                  </a:cubicBezTo>
                  <a:cubicBezTo>
                    <a:pt x="94" y="40"/>
                    <a:pt x="81" y="20"/>
                    <a:pt x="64" y="16"/>
                  </a:cubicBezTo>
                  <a:cubicBezTo>
                    <a:pt x="60" y="20"/>
                    <a:pt x="57" y="23"/>
                    <a:pt x="50" y="23"/>
                  </a:cubicBezTo>
                  <a:lnTo>
                    <a:pt x="50" y="23"/>
                  </a:lnTo>
                  <a:cubicBezTo>
                    <a:pt x="47" y="23"/>
                    <a:pt x="44" y="26"/>
                    <a:pt x="40" y="26"/>
                  </a:cubicBezTo>
                  <a:cubicBezTo>
                    <a:pt x="30" y="40"/>
                    <a:pt x="0" y="33"/>
                    <a:pt x="0" y="53"/>
                  </a:cubicBezTo>
                  <a:cubicBezTo>
                    <a:pt x="7" y="53"/>
                    <a:pt x="10" y="53"/>
                    <a:pt x="13" y="53"/>
                  </a:cubicBezTo>
                  <a:cubicBezTo>
                    <a:pt x="17" y="50"/>
                    <a:pt x="24" y="47"/>
                    <a:pt x="30" y="47"/>
                  </a:cubicBezTo>
                  <a:cubicBezTo>
                    <a:pt x="34" y="47"/>
                    <a:pt x="34" y="47"/>
                    <a:pt x="37" y="47"/>
                  </a:cubicBezTo>
                  <a:cubicBezTo>
                    <a:pt x="64" y="57"/>
                    <a:pt x="91" y="40"/>
                    <a:pt x="117" y="43"/>
                  </a:cubicBezTo>
                  <a:lnTo>
                    <a:pt x="117" y="43"/>
                  </a:lnTo>
                  <a:cubicBezTo>
                    <a:pt x="121" y="43"/>
                    <a:pt x="124" y="43"/>
                    <a:pt x="131" y="43"/>
                  </a:cubicBezTo>
                  <a:lnTo>
                    <a:pt x="131" y="43"/>
                  </a:lnTo>
                  <a:lnTo>
                    <a:pt x="131" y="43"/>
                  </a:lnTo>
                  <a:cubicBezTo>
                    <a:pt x="138" y="43"/>
                    <a:pt x="148" y="43"/>
                    <a:pt x="154" y="43"/>
                  </a:cubicBezTo>
                  <a:cubicBezTo>
                    <a:pt x="158" y="43"/>
                    <a:pt x="164" y="43"/>
                    <a:pt x="168" y="43"/>
                  </a:cubicBezTo>
                  <a:lnTo>
                    <a:pt x="168" y="43"/>
                  </a:lnTo>
                  <a:cubicBezTo>
                    <a:pt x="191" y="47"/>
                    <a:pt x="211" y="33"/>
                    <a:pt x="235" y="33"/>
                  </a:cubicBezTo>
                  <a:lnTo>
                    <a:pt x="235" y="33"/>
                  </a:lnTo>
                  <a:lnTo>
                    <a:pt x="235" y="33"/>
                  </a:lnTo>
                  <a:cubicBezTo>
                    <a:pt x="265" y="36"/>
                    <a:pt x="294" y="40"/>
                    <a:pt x="325" y="26"/>
                  </a:cubicBezTo>
                  <a:lnTo>
                    <a:pt x="325" y="26"/>
                  </a:lnTo>
                  <a:cubicBezTo>
                    <a:pt x="338" y="30"/>
                    <a:pt x="348" y="36"/>
                    <a:pt x="362" y="26"/>
                  </a:cubicBezTo>
                  <a:lnTo>
                    <a:pt x="362" y="26"/>
                  </a:lnTo>
                  <a:lnTo>
                    <a:pt x="362" y="26"/>
                  </a:lnTo>
                  <a:cubicBezTo>
                    <a:pt x="385" y="30"/>
                    <a:pt x="412" y="33"/>
                    <a:pt x="439" y="33"/>
                  </a:cubicBezTo>
                  <a:cubicBezTo>
                    <a:pt x="452" y="43"/>
                    <a:pt x="466" y="43"/>
                    <a:pt x="476" y="33"/>
                  </a:cubicBezTo>
                  <a:lnTo>
                    <a:pt x="476" y="33"/>
                  </a:lnTo>
                  <a:cubicBezTo>
                    <a:pt x="486" y="26"/>
                    <a:pt x="502" y="26"/>
                    <a:pt x="516" y="26"/>
                  </a:cubicBezTo>
                  <a:cubicBezTo>
                    <a:pt x="519" y="26"/>
                    <a:pt x="526" y="26"/>
                    <a:pt x="529" y="26"/>
                  </a:cubicBezTo>
                  <a:cubicBezTo>
                    <a:pt x="533" y="26"/>
                    <a:pt x="536" y="26"/>
                    <a:pt x="543" y="26"/>
                  </a:cubicBezTo>
                  <a:lnTo>
                    <a:pt x="543" y="26"/>
                  </a:lnTo>
                  <a:lnTo>
                    <a:pt x="543" y="26"/>
                  </a:lnTo>
                  <a:cubicBezTo>
                    <a:pt x="583" y="30"/>
                    <a:pt x="627" y="26"/>
                    <a:pt x="670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4496040" y="5051160"/>
              <a:ext cx="572040" cy="16200"/>
            </a:xfrm>
            <a:custGeom>
              <a:avLst/>
              <a:gdLst/>
              <a:ahLst/>
              <a:cxnLst/>
              <a:rect l="l" t="t" r="r" b="b"/>
              <a:pathLst>
                <a:path w="1589" h="45" extrusionOk="0">
                  <a:moveTo>
                    <a:pt x="114" y="27"/>
                  </a:moveTo>
                  <a:lnTo>
                    <a:pt x="114" y="27"/>
                  </a:lnTo>
                  <a:cubicBezTo>
                    <a:pt x="117" y="27"/>
                    <a:pt x="124" y="27"/>
                    <a:pt x="127" y="24"/>
                  </a:cubicBezTo>
                  <a:cubicBezTo>
                    <a:pt x="161" y="40"/>
                    <a:pt x="195" y="34"/>
                    <a:pt x="231" y="30"/>
                  </a:cubicBezTo>
                  <a:lnTo>
                    <a:pt x="231" y="30"/>
                  </a:lnTo>
                  <a:cubicBezTo>
                    <a:pt x="235" y="30"/>
                    <a:pt x="238" y="30"/>
                    <a:pt x="241" y="30"/>
                  </a:cubicBezTo>
                  <a:cubicBezTo>
                    <a:pt x="258" y="30"/>
                    <a:pt x="278" y="30"/>
                    <a:pt x="295" y="30"/>
                  </a:cubicBezTo>
                  <a:lnTo>
                    <a:pt x="295" y="30"/>
                  </a:lnTo>
                  <a:cubicBezTo>
                    <a:pt x="302" y="30"/>
                    <a:pt x="312" y="34"/>
                    <a:pt x="319" y="34"/>
                  </a:cubicBezTo>
                  <a:cubicBezTo>
                    <a:pt x="359" y="34"/>
                    <a:pt x="396" y="34"/>
                    <a:pt x="436" y="30"/>
                  </a:cubicBezTo>
                  <a:cubicBezTo>
                    <a:pt x="547" y="30"/>
                    <a:pt x="661" y="30"/>
                    <a:pt x="772" y="30"/>
                  </a:cubicBezTo>
                  <a:lnTo>
                    <a:pt x="772" y="30"/>
                  </a:lnTo>
                  <a:cubicBezTo>
                    <a:pt x="802" y="34"/>
                    <a:pt x="832" y="34"/>
                    <a:pt x="862" y="34"/>
                  </a:cubicBezTo>
                  <a:cubicBezTo>
                    <a:pt x="869" y="37"/>
                    <a:pt x="879" y="37"/>
                    <a:pt x="889" y="34"/>
                  </a:cubicBezTo>
                  <a:lnTo>
                    <a:pt x="893" y="30"/>
                  </a:lnTo>
                  <a:cubicBezTo>
                    <a:pt x="913" y="30"/>
                    <a:pt x="933" y="30"/>
                    <a:pt x="953" y="30"/>
                  </a:cubicBezTo>
                  <a:cubicBezTo>
                    <a:pt x="956" y="34"/>
                    <a:pt x="960" y="34"/>
                    <a:pt x="963" y="30"/>
                  </a:cubicBezTo>
                  <a:cubicBezTo>
                    <a:pt x="963" y="34"/>
                    <a:pt x="966" y="34"/>
                    <a:pt x="966" y="34"/>
                  </a:cubicBezTo>
                  <a:cubicBezTo>
                    <a:pt x="1010" y="50"/>
                    <a:pt x="1060" y="40"/>
                    <a:pt x="1104" y="40"/>
                  </a:cubicBezTo>
                  <a:cubicBezTo>
                    <a:pt x="1117" y="40"/>
                    <a:pt x="1131" y="34"/>
                    <a:pt x="1145" y="37"/>
                  </a:cubicBezTo>
                  <a:cubicBezTo>
                    <a:pt x="1148" y="37"/>
                    <a:pt x="1151" y="37"/>
                    <a:pt x="1158" y="37"/>
                  </a:cubicBezTo>
                  <a:cubicBezTo>
                    <a:pt x="1164" y="30"/>
                    <a:pt x="1171" y="34"/>
                    <a:pt x="1178" y="37"/>
                  </a:cubicBezTo>
                  <a:cubicBezTo>
                    <a:pt x="1185" y="37"/>
                    <a:pt x="1191" y="37"/>
                    <a:pt x="1198" y="34"/>
                  </a:cubicBezTo>
                  <a:cubicBezTo>
                    <a:pt x="1202" y="34"/>
                    <a:pt x="1202" y="34"/>
                    <a:pt x="1205" y="30"/>
                  </a:cubicBezTo>
                  <a:cubicBezTo>
                    <a:pt x="1212" y="30"/>
                    <a:pt x="1218" y="30"/>
                    <a:pt x="1225" y="30"/>
                  </a:cubicBezTo>
                  <a:cubicBezTo>
                    <a:pt x="1228" y="34"/>
                    <a:pt x="1235" y="37"/>
                    <a:pt x="1238" y="37"/>
                  </a:cubicBezTo>
                  <a:cubicBezTo>
                    <a:pt x="1252" y="40"/>
                    <a:pt x="1265" y="40"/>
                    <a:pt x="1272" y="34"/>
                  </a:cubicBezTo>
                  <a:cubicBezTo>
                    <a:pt x="1279" y="37"/>
                    <a:pt x="1285" y="37"/>
                    <a:pt x="1292" y="37"/>
                  </a:cubicBezTo>
                  <a:cubicBezTo>
                    <a:pt x="1305" y="34"/>
                    <a:pt x="1316" y="37"/>
                    <a:pt x="1329" y="40"/>
                  </a:cubicBezTo>
                  <a:cubicBezTo>
                    <a:pt x="1373" y="47"/>
                    <a:pt x="1416" y="47"/>
                    <a:pt x="1460" y="40"/>
                  </a:cubicBezTo>
                  <a:cubicBezTo>
                    <a:pt x="1467" y="37"/>
                    <a:pt x="1470" y="34"/>
                    <a:pt x="1470" y="34"/>
                  </a:cubicBezTo>
                  <a:cubicBezTo>
                    <a:pt x="1500" y="50"/>
                    <a:pt x="1533" y="44"/>
                    <a:pt x="1569" y="40"/>
                  </a:cubicBezTo>
                  <a:cubicBezTo>
                    <a:pt x="1576" y="40"/>
                    <a:pt x="1580" y="37"/>
                    <a:pt x="1587" y="34"/>
                  </a:cubicBezTo>
                  <a:cubicBezTo>
                    <a:pt x="1590" y="27"/>
                    <a:pt x="1587" y="24"/>
                    <a:pt x="1583" y="20"/>
                  </a:cubicBezTo>
                  <a:cubicBezTo>
                    <a:pt x="1583" y="17"/>
                    <a:pt x="1583" y="17"/>
                    <a:pt x="1583" y="13"/>
                  </a:cubicBezTo>
                  <a:cubicBezTo>
                    <a:pt x="1580" y="13"/>
                    <a:pt x="1580" y="13"/>
                    <a:pt x="1576" y="13"/>
                  </a:cubicBezTo>
                  <a:cubicBezTo>
                    <a:pt x="1573" y="13"/>
                    <a:pt x="1566" y="10"/>
                    <a:pt x="1563" y="10"/>
                  </a:cubicBezTo>
                  <a:cubicBezTo>
                    <a:pt x="1560" y="10"/>
                    <a:pt x="1560" y="10"/>
                    <a:pt x="1556" y="10"/>
                  </a:cubicBezTo>
                  <a:lnTo>
                    <a:pt x="1553" y="7"/>
                  </a:lnTo>
                  <a:cubicBezTo>
                    <a:pt x="1546" y="7"/>
                    <a:pt x="1540" y="7"/>
                    <a:pt x="1533" y="3"/>
                  </a:cubicBezTo>
                  <a:cubicBezTo>
                    <a:pt x="1529" y="3"/>
                    <a:pt x="1526" y="3"/>
                    <a:pt x="1523" y="3"/>
                  </a:cubicBezTo>
                  <a:lnTo>
                    <a:pt x="1519" y="7"/>
                  </a:lnTo>
                  <a:cubicBezTo>
                    <a:pt x="1517" y="7"/>
                    <a:pt x="1517" y="7"/>
                    <a:pt x="1517" y="10"/>
                  </a:cubicBezTo>
                  <a:cubicBezTo>
                    <a:pt x="1507" y="10"/>
                    <a:pt x="1500" y="10"/>
                    <a:pt x="1493" y="3"/>
                  </a:cubicBezTo>
                  <a:cubicBezTo>
                    <a:pt x="1490" y="7"/>
                    <a:pt x="1487" y="7"/>
                    <a:pt x="1483" y="7"/>
                  </a:cubicBezTo>
                  <a:cubicBezTo>
                    <a:pt x="1477" y="7"/>
                    <a:pt x="1470" y="7"/>
                    <a:pt x="1470" y="13"/>
                  </a:cubicBezTo>
                  <a:cubicBezTo>
                    <a:pt x="1467" y="10"/>
                    <a:pt x="1460" y="7"/>
                    <a:pt x="1456" y="3"/>
                  </a:cubicBezTo>
                  <a:cubicBezTo>
                    <a:pt x="1446" y="3"/>
                    <a:pt x="1440" y="7"/>
                    <a:pt x="1433" y="7"/>
                  </a:cubicBezTo>
                  <a:cubicBezTo>
                    <a:pt x="1383" y="13"/>
                    <a:pt x="1332" y="7"/>
                    <a:pt x="1282" y="10"/>
                  </a:cubicBezTo>
                  <a:cubicBezTo>
                    <a:pt x="1279" y="10"/>
                    <a:pt x="1279" y="10"/>
                    <a:pt x="1275" y="13"/>
                  </a:cubicBezTo>
                  <a:cubicBezTo>
                    <a:pt x="1275" y="10"/>
                    <a:pt x="1275" y="7"/>
                    <a:pt x="1275" y="3"/>
                  </a:cubicBezTo>
                  <a:cubicBezTo>
                    <a:pt x="1262" y="7"/>
                    <a:pt x="1252" y="7"/>
                    <a:pt x="1238" y="7"/>
                  </a:cubicBezTo>
                  <a:cubicBezTo>
                    <a:pt x="1232" y="7"/>
                    <a:pt x="1225" y="10"/>
                    <a:pt x="1222" y="13"/>
                  </a:cubicBezTo>
                  <a:cubicBezTo>
                    <a:pt x="1218" y="13"/>
                    <a:pt x="1218" y="13"/>
                    <a:pt x="1215" y="13"/>
                  </a:cubicBezTo>
                  <a:cubicBezTo>
                    <a:pt x="1215" y="10"/>
                    <a:pt x="1212" y="7"/>
                    <a:pt x="1208" y="3"/>
                  </a:cubicBezTo>
                  <a:cubicBezTo>
                    <a:pt x="1198" y="7"/>
                    <a:pt x="1185" y="7"/>
                    <a:pt x="1174" y="7"/>
                  </a:cubicBezTo>
                  <a:cubicBezTo>
                    <a:pt x="1168" y="7"/>
                    <a:pt x="1161" y="10"/>
                    <a:pt x="1158" y="7"/>
                  </a:cubicBezTo>
                  <a:cubicBezTo>
                    <a:pt x="1145" y="7"/>
                    <a:pt x="1131" y="3"/>
                    <a:pt x="1121" y="3"/>
                  </a:cubicBezTo>
                  <a:cubicBezTo>
                    <a:pt x="1111" y="0"/>
                    <a:pt x="1104" y="0"/>
                    <a:pt x="1094" y="3"/>
                  </a:cubicBezTo>
                  <a:cubicBezTo>
                    <a:pt x="1091" y="3"/>
                    <a:pt x="1084" y="3"/>
                    <a:pt x="1081" y="3"/>
                  </a:cubicBezTo>
                  <a:cubicBezTo>
                    <a:pt x="1077" y="7"/>
                    <a:pt x="1074" y="7"/>
                    <a:pt x="1070" y="7"/>
                  </a:cubicBezTo>
                  <a:cubicBezTo>
                    <a:pt x="1067" y="7"/>
                    <a:pt x="1067" y="7"/>
                    <a:pt x="1067" y="7"/>
                  </a:cubicBezTo>
                  <a:cubicBezTo>
                    <a:pt x="1060" y="7"/>
                    <a:pt x="1050" y="7"/>
                    <a:pt x="1044" y="7"/>
                  </a:cubicBezTo>
                  <a:cubicBezTo>
                    <a:pt x="1020" y="17"/>
                    <a:pt x="987" y="0"/>
                    <a:pt x="966" y="20"/>
                  </a:cubicBezTo>
                  <a:cubicBezTo>
                    <a:pt x="960" y="13"/>
                    <a:pt x="956" y="10"/>
                    <a:pt x="950" y="7"/>
                  </a:cubicBezTo>
                  <a:cubicBezTo>
                    <a:pt x="946" y="7"/>
                    <a:pt x="943" y="7"/>
                    <a:pt x="940" y="7"/>
                  </a:cubicBezTo>
                  <a:cubicBezTo>
                    <a:pt x="926" y="20"/>
                    <a:pt x="906" y="10"/>
                    <a:pt x="889" y="13"/>
                  </a:cubicBezTo>
                  <a:lnTo>
                    <a:pt x="889" y="13"/>
                  </a:lnTo>
                  <a:cubicBezTo>
                    <a:pt x="876" y="7"/>
                    <a:pt x="862" y="10"/>
                    <a:pt x="849" y="7"/>
                  </a:cubicBezTo>
                  <a:cubicBezTo>
                    <a:pt x="839" y="7"/>
                    <a:pt x="832" y="3"/>
                    <a:pt x="822" y="3"/>
                  </a:cubicBezTo>
                  <a:cubicBezTo>
                    <a:pt x="819" y="0"/>
                    <a:pt x="816" y="3"/>
                    <a:pt x="809" y="7"/>
                  </a:cubicBezTo>
                  <a:cubicBezTo>
                    <a:pt x="805" y="7"/>
                    <a:pt x="802" y="7"/>
                    <a:pt x="795" y="7"/>
                  </a:cubicBezTo>
                  <a:cubicBezTo>
                    <a:pt x="792" y="7"/>
                    <a:pt x="788" y="7"/>
                    <a:pt x="785" y="3"/>
                  </a:cubicBezTo>
                  <a:cubicBezTo>
                    <a:pt x="778" y="3"/>
                    <a:pt x="775" y="3"/>
                    <a:pt x="772" y="7"/>
                  </a:cubicBezTo>
                  <a:cubicBezTo>
                    <a:pt x="768" y="7"/>
                    <a:pt x="765" y="7"/>
                    <a:pt x="762" y="7"/>
                  </a:cubicBezTo>
                  <a:cubicBezTo>
                    <a:pt x="758" y="7"/>
                    <a:pt x="758" y="7"/>
                    <a:pt x="758" y="7"/>
                  </a:cubicBezTo>
                  <a:cubicBezTo>
                    <a:pt x="755" y="7"/>
                    <a:pt x="752" y="7"/>
                    <a:pt x="748" y="7"/>
                  </a:cubicBezTo>
                  <a:cubicBezTo>
                    <a:pt x="745" y="7"/>
                    <a:pt x="742" y="7"/>
                    <a:pt x="742" y="10"/>
                  </a:cubicBezTo>
                  <a:cubicBezTo>
                    <a:pt x="738" y="7"/>
                    <a:pt x="735" y="7"/>
                    <a:pt x="731" y="3"/>
                  </a:cubicBezTo>
                  <a:cubicBezTo>
                    <a:pt x="728" y="3"/>
                    <a:pt x="725" y="3"/>
                    <a:pt x="718" y="3"/>
                  </a:cubicBezTo>
                  <a:cubicBezTo>
                    <a:pt x="705" y="0"/>
                    <a:pt x="695" y="0"/>
                    <a:pt x="681" y="3"/>
                  </a:cubicBezTo>
                  <a:cubicBezTo>
                    <a:pt x="678" y="3"/>
                    <a:pt x="671" y="3"/>
                    <a:pt x="668" y="3"/>
                  </a:cubicBezTo>
                  <a:cubicBezTo>
                    <a:pt x="641" y="0"/>
                    <a:pt x="617" y="0"/>
                    <a:pt x="591" y="3"/>
                  </a:cubicBezTo>
                  <a:cubicBezTo>
                    <a:pt x="587" y="3"/>
                    <a:pt x="581" y="3"/>
                    <a:pt x="577" y="3"/>
                  </a:cubicBezTo>
                  <a:cubicBezTo>
                    <a:pt x="574" y="0"/>
                    <a:pt x="570" y="0"/>
                    <a:pt x="564" y="3"/>
                  </a:cubicBezTo>
                  <a:cubicBezTo>
                    <a:pt x="557" y="3"/>
                    <a:pt x="547" y="3"/>
                    <a:pt x="540" y="3"/>
                  </a:cubicBezTo>
                  <a:cubicBezTo>
                    <a:pt x="530" y="0"/>
                    <a:pt x="520" y="0"/>
                    <a:pt x="513" y="7"/>
                  </a:cubicBezTo>
                  <a:cubicBezTo>
                    <a:pt x="500" y="10"/>
                    <a:pt x="487" y="10"/>
                    <a:pt x="473" y="7"/>
                  </a:cubicBezTo>
                  <a:cubicBezTo>
                    <a:pt x="470" y="7"/>
                    <a:pt x="466" y="7"/>
                    <a:pt x="463" y="7"/>
                  </a:cubicBezTo>
                  <a:cubicBezTo>
                    <a:pt x="460" y="7"/>
                    <a:pt x="456" y="10"/>
                    <a:pt x="453" y="7"/>
                  </a:cubicBezTo>
                  <a:cubicBezTo>
                    <a:pt x="449" y="7"/>
                    <a:pt x="449" y="7"/>
                    <a:pt x="449" y="3"/>
                  </a:cubicBezTo>
                  <a:cubicBezTo>
                    <a:pt x="443" y="3"/>
                    <a:pt x="439" y="3"/>
                    <a:pt x="436" y="3"/>
                  </a:cubicBezTo>
                  <a:cubicBezTo>
                    <a:pt x="429" y="0"/>
                    <a:pt x="426" y="3"/>
                    <a:pt x="423" y="7"/>
                  </a:cubicBezTo>
                  <a:cubicBezTo>
                    <a:pt x="423" y="3"/>
                    <a:pt x="423" y="3"/>
                    <a:pt x="423" y="3"/>
                  </a:cubicBezTo>
                  <a:cubicBezTo>
                    <a:pt x="419" y="7"/>
                    <a:pt x="419" y="10"/>
                    <a:pt x="416" y="10"/>
                  </a:cubicBezTo>
                  <a:lnTo>
                    <a:pt x="413" y="10"/>
                  </a:lnTo>
                  <a:cubicBezTo>
                    <a:pt x="413" y="7"/>
                    <a:pt x="413" y="7"/>
                    <a:pt x="406" y="7"/>
                  </a:cubicBezTo>
                  <a:cubicBezTo>
                    <a:pt x="402" y="7"/>
                    <a:pt x="399" y="7"/>
                    <a:pt x="396" y="3"/>
                  </a:cubicBezTo>
                  <a:cubicBezTo>
                    <a:pt x="392" y="3"/>
                    <a:pt x="389" y="0"/>
                    <a:pt x="382" y="3"/>
                  </a:cubicBezTo>
                  <a:cubicBezTo>
                    <a:pt x="386" y="7"/>
                    <a:pt x="386" y="7"/>
                    <a:pt x="386" y="7"/>
                  </a:cubicBezTo>
                  <a:lnTo>
                    <a:pt x="386" y="7"/>
                  </a:lnTo>
                  <a:cubicBezTo>
                    <a:pt x="379" y="3"/>
                    <a:pt x="376" y="3"/>
                    <a:pt x="369" y="3"/>
                  </a:cubicBezTo>
                  <a:cubicBezTo>
                    <a:pt x="366" y="0"/>
                    <a:pt x="362" y="0"/>
                    <a:pt x="359" y="3"/>
                  </a:cubicBezTo>
                  <a:cubicBezTo>
                    <a:pt x="349" y="3"/>
                    <a:pt x="342" y="3"/>
                    <a:pt x="332" y="3"/>
                  </a:cubicBezTo>
                  <a:cubicBezTo>
                    <a:pt x="319" y="0"/>
                    <a:pt x="305" y="-3"/>
                    <a:pt x="295" y="7"/>
                  </a:cubicBezTo>
                  <a:cubicBezTo>
                    <a:pt x="295" y="3"/>
                    <a:pt x="295" y="3"/>
                    <a:pt x="295" y="3"/>
                  </a:cubicBezTo>
                  <a:cubicBezTo>
                    <a:pt x="288" y="7"/>
                    <a:pt x="288" y="7"/>
                    <a:pt x="288" y="7"/>
                  </a:cubicBezTo>
                  <a:cubicBezTo>
                    <a:pt x="292" y="10"/>
                    <a:pt x="292" y="10"/>
                    <a:pt x="292" y="10"/>
                  </a:cubicBezTo>
                  <a:cubicBezTo>
                    <a:pt x="285" y="7"/>
                    <a:pt x="282" y="7"/>
                    <a:pt x="278" y="7"/>
                  </a:cubicBezTo>
                  <a:cubicBezTo>
                    <a:pt x="275" y="7"/>
                    <a:pt x="272" y="7"/>
                    <a:pt x="268" y="3"/>
                  </a:cubicBezTo>
                  <a:cubicBezTo>
                    <a:pt x="262" y="0"/>
                    <a:pt x="252" y="0"/>
                    <a:pt x="241" y="3"/>
                  </a:cubicBezTo>
                  <a:cubicBezTo>
                    <a:pt x="228" y="3"/>
                    <a:pt x="218" y="3"/>
                    <a:pt x="205" y="3"/>
                  </a:cubicBezTo>
                  <a:cubicBezTo>
                    <a:pt x="201" y="7"/>
                    <a:pt x="198" y="7"/>
                    <a:pt x="195" y="7"/>
                  </a:cubicBezTo>
                  <a:cubicBezTo>
                    <a:pt x="191" y="7"/>
                    <a:pt x="191" y="7"/>
                    <a:pt x="191" y="3"/>
                  </a:cubicBezTo>
                  <a:cubicBezTo>
                    <a:pt x="171" y="3"/>
                    <a:pt x="148" y="3"/>
                    <a:pt x="127" y="3"/>
                  </a:cubicBezTo>
                  <a:cubicBezTo>
                    <a:pt x="124" y="7"/>
                    <a:pt x="120" y="10"/>
                    <a:pt x="117" y="7"/>
                  </a:cubicBezTo>
                  <a:cubicBezTo>
                    <a:pt x="114" y="7"/>
                    <a:pt x="110" y="7"/>
                    <a:pt x="110" y="7"/>
                  </a:cubicBezTo>
                  <a:cubicBezTo>
                    <a:pt x="107" y="7"/>
                    <a:pt x="107" y="7"/>
                    <a:pt x="104" y="7"/>
                  </a:cubicBezTo>
                  <a:cubicBezTo>
                    <a:pt x="100" y="10"/>
                    <a:pt x="100" y="17"/>
                    <a:pt x="97" y="20"/>
                  </a:cubicBezTo>
                  <a:lnTo>
                    <a:pt x="97" y="20"/>
                  </a:lnTo>
                  <a:cubicBezTo>
                    <a:pt x="67" y="7"/>
                    <a:pt x="33" y="13"/>
                    <a:pt x="0" y="24"/>
                  </a:cubicBezTo>
                  <a:cubicBezTo>
                    <a:pt x="40" y="37"/>
                    <a:pt x="77" y="37"/>
                    <a:pt x="114" y="27"/>
                  </a:cubicBezTo>
                  <a:moveTo>
                    <a:pt x="349" y="17"/>
                  </a:moveTo>
                  <a:lnTo>
                    <a:pt x="349" y="17"/>
                  </a:lnTo>
                  <a:lnTo>
                    <a:pt x="349" y="17"/>
                  </a:lnTo>
                  <a:lnTo>
                    <a:pt x="349" y="13"/>
                  </a:lnTo>
                  <a:lnTo>
                    <a:pt x="349" y="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4486320" y="5055840"/>
              <a:ext cx="4680" cy="7560"/>
            </a:xfrm>
            <a:custGeom>
              <a:avLst/>
              <a:gdLst/>
              <a:ahLst/>
              <a:cxnLst/>
              <a:rect l="l" t="t" r="r" b="b"/>
              <a:pathLst>
                <a:path w="13" h="2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ubicBezTo>
                    <a:pt x="17" y="14"/>
                    <a:pt x="17" y="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4514040" y="5010120"/>
              <a:ext cx="478440" cy="15120"/>
            </a:xfrm>
            <a:custGeom>
              <a:avLst/>
              <a:gdLst/>
              <a:ahLst/>
              <a:cxnLst/>
              <a:rect l="l" t="t" r="r" b="b"/>
              <a:pathLst>
                <a:path w="1329" h="42" extrusionOk="0">
                  <a:moveTo>
                    <a:pt x="0" y="37"/>
                  </a:moveTo>
                  <a:lnTo>
                    <a:pt x="0" y="37"/>
                  </a:lnTo>
                  <a:cubicBezTo>
                    <a:pt x="7" y="37"/>
                    <a:pt x="17" y="37"/>
                    <a:pt x="24" y="37"/>
                  </a:cubicBezTo>
                  <a:cubicBezTo>
                    <a:pt x="27" y="34"/>
                    <a:pt x="27" y="34"/>
                    <a:pt x="27" y="30"/>
                  </a:cubicBezTo>
                  <a:cubicBezTo>
                    <a:pt x="30" y="34"/>
                    <a:pt x="34" y="34"/>
                    <a:pt x="41" y="37"/>
                  </a:cubicBezTo>
                  <a:cubicBezTo>
                    <a:pt x="44" y="34"/>
                    <a:pt x="47" y="34"/>
                    <a:pt x="47" y="37"/>
                  </a:cubicBezTo>
                  <a:cubicBezTo>
                    <a:pt x="64" y="30"/>
                    <a:pt x="77" y="30"/>
                    <a:pt x="91" y="37"/>
                  </a:cubicBezTo>
                  <a:cubicBezTo>
                    <a:pt x="94" y="34"/>
                    <a:pt x="98" y="34"/>
                    <a:pt x="101" y="37"/>
                  </a:cubicBezTo>
                  <a:cubicBezTo>
                    <a:pt x="104" y="34"/>
                    <a:pt x="108" y="34"/>
                    <a:pt x="111" y="34"/>
                  </a:cubicBezTo>
                  <a:cubicBezTo>
                    <a:pt x="114" y="34"/>
                    <a:pt x="118" y="34"/>
                    <a:pt x="118" y="37"/>
                  </a:cubicBezTo>
                  <a:cubicBezTo>
                    <a:pt x="121" y="34"/>
                    <a:pt x="124" y="34"/>
                    <a:pt x="124" y="37"/>
                  </a:cubicBezTo>
                  <a:cubicBezTo>
                    <a:pt x="131" y="34"/>
                    <a:pt x="138" y="34"/>
                    <a:pt x="145" y="37"/>
                  </a:cubicBezTo>
                  <a:cubicBezTo>
                    <a:pt x="145" y="34"/>
                    <a:pt x="148" y="34"/>
                    <a:pt x="151" y="37"/>
                  </a:cubicBezTo>
                  <a:cubicBezTo>
                    <a:pt x="171" y="30"/>
                    <a:pt x="188" y="30"/>
                    <a:pt x="208" y="37"/>
                  </a:cubicBezTo>
                  <a:cubicBezTo>
                    <a:pt x="215" y="37"/>
                    <a:pt x="222" y="37"/>
                    <a:pt x="228" y="37"/>
                  </a:cubicBezTo>
                  <a:cubicBezTo>
                    <a:pt x="232" y="34"/>
                    <a:pt x="235" y="34"/>
                    <a:pt x="238" y="30"/>
                  </a:cubicBezTo>
                  <a:lnTo>
                    <a:pt x="238" y="27"/>
                  </a:lnTo>
                  <a:cubicBezTo>
                    <a:pt x="249" y="27"/>
                    <a:pt x="259" y="27"/>
                    <a:pt x="269" y="27"/>
                  </a:cubicBezTo>
                  <a:cubicBezTo>
                    <a:pt x="272" y="30"/>
                    <a:pt x="275" y="30"/>
                    <a:pt x="282" y="30"/>
                  </a:cubicBezTo>
                  <a:cubicBezTo>
                    <a:pt x="356" y="30"/>
                    <a:pt x="427" y="34"/>
                    <a:pt x="500" y="30"/>
                  </a:cubicBezTo>
                  <a:cubicBezTo>
                    <a:pt x="500" y="30"/>
                    <a:pt x="500" y="27"/>
                    <a:pt x="504" y="27"/>
                  </a:cubicBezTo>
                  <a:cubicBezTo>
                    <a:pt x="510" y="27"/>
                    <a:pt x="520" y="27"/>
                    <a:pt x="527" y="27"/>
                  </a:cubicBezTo>
                  <a:cubicBezTo>
                    <a:pt x="574" y="27"/>
                    <a:pt x="618" y="27"/>
                    <a:pt x="665" y="30"/>
                  </a:cubicBezTo>
                  <a:lnTo>
                    <a:pt x="665" y="30"/>
                  </a:lnTo>
                  <a:cubicBezTo>
                    <a:pt x="665" y="34"/>
                    <a:pt x="668" y="34"/>
                    <a:pt x="671" y="37"/>
                  </a:cubicBezTo>
                  <a:cubicBezTo>
                    <a:pt x="732" y="37"/>
                    <a:pt x="792" y="37"/>
                    <a:pt x="849" y="37"/>
                  </a:cubicBezTo>
                  <a:cubicBezTo>
                    <a:pt x="856" y="40"/>
                    <a:pt x="859" y="40"/>
                    <a:pt x="866" y="37"/>
                  </a:cubicBezTo>
                  <a:cubicBezTo>
                    <a:pt x="866" y="37"/>
                    <a:pt x="870" y="37"/>
                    <a:pt x="870" y="34"/>
                  </a:cubicBezTo>
                  <a:cubicBezTo>
                    <a:pt x="876" y="34"/>
                    <a:pt x="880" y="34"/>
                    <a:pt x="886" y="34"/>
                  </a:cubicBezTo>
                  <a:lnTo>
                    <a:pt x="886" y="37"/>
                  </a:lnTo>
                  <a:cubicBezTo>
                    <a:pt x="890" y="37"/>
                    <a:pt x="893" y="40"/>
                    <a:pt x="896" y="40"/>
                  </a:cubicBezTo>
                  <a:cubicBezTo>
                    <a:pt x="900" y="40"/>
                    <a:pt x="900" y="37"/>
                    <a:pt x="900" y="37"/>
                  </a:cubicBezTo>
                  <a:cubicBezTo>
                    <a:pt x="910" y="37"/>
                    <a:pt x="920" y="37"/>
                    <a:pt x="930" y="37"/>
                  </a:cubicBezTo>
                  <a:cubicBezTo>
                    <a:pt x="937" y="40"/>
                    <a:pt x="943" y="40"/>
                    <a:pt x="953" y="37"/>
                  </a:cubicBezTo>
                  <a:cubicBezTo>
                    <a:pt x="957" y="37"/>
                    <a:pt x="963" y="37"/>
                    <a:pt x="967" y="40"/>
                  </a:cubicBezTo>
                  <a:cubicBezTo>
                    <a:pt x="987" y="40"/>
                    <a:pt x="1010" y="44"/>
                    <a:pt x="1031" y="37"/>
                  </a:cubicBezTo>
                  <a:cubicBezTo>
                    <a:pt x="1034" y="37"/>
                    <a:pt x="1041" y="37"/>
                    <a:pt x="1044" y="37"/>
                  </a:cubicBezTo>
                  <a:cubicBezTo>
                    <a:pt x="1047" y="40"/>
                    <a:pt x="1051" y="40"/>
                    <a:pt x="1057" y="37"/>
                  </a:cubicBezTo>
                  <a:cubicBezTo>
                    <a:pt x="1061" y="37"/>
                    <a:pt x="1067" y="37"/>
                    <a:pt x="1071" y="37"/>
                  </a:cubicBezTo>
                  <a:cubicBezTo>
                    <a:pt x="1111" y="44"/>
                    <a:pt x="1152" y="40"/>
                    <a:pt x="1192" y="40"/>
                  </a:cubicBezTo>
                  <a:cubicBezTo>
                    <a:pt x="1198" y="40"/>
                    <a:pt x="1205" y="40"/>
                    <a:pt x="1212" y="37"/>
                  </a:cubicBezTo>
                  <a:cubicBezTo>
                    <a:pt x="1215" y="37"/>
                    <a:pt x="1219" y="37"/>
                    <a:pt x="1222" y="37"/>
                  </a:cubicBezTo>
                  <a:cubicBezTo>
                    <a:pt x="1259" y="44"/>
                    <a:pt x="1292" y="44"/>
                    <a:pt x="1329" y="37"/>
                  </a:cubicBezTo>
                  <a:lnTo>
                    <a:pt x="1329" y="37"/>
                  </a:lnTo>
                  <a:cubicBezTo>
                    <a:pt x="1319" y="7"/>
                    <a:pt x="1282" y="30"/>
                    <a:pt x="1262" y="20"/>
                  </a:cubicBezTo>
                  <a:cubicBezTo>
                    <a:pt x="1175" y="17"/>
                    <a:pt x="1084" y="20"/>
                    <a:pt x="997" y="13"/>
                  </a:cubicBezTo>
                  <a:cubicBezTo>
                    <a:pt x="940" y="10"/>
                    <a:pt x="883" y="10"/>
                    <a:pt x="826" y="7"/>
                  </a:cubicBezTo>
                  <a:lnTo>
                    <a:pt x="826" y="7"/>
                  </a:lnTo>
                  <a:lnTo>
                    <a:pt x="826" y="7"/>
                  </a:lnTo>
                  <a:cubicBezTo>
                    <a:pt x="799" y="7"/>
                    <a:pt x="772" y="3"/>
                    <a:pt x="749" y="10"/>
                  </a:cubicBezTo>
                  <a:lnTo>
                    <a:pt x="749" y="10"/>
                  </a:lnTo>
                  <a:cubicBezTo>
                    <a:pt x="722" y="10"/>
                    <a:pt x="695" y="10"/>
                    <a:pt x="668" y="7"/>
                  </a:cubicBezTo>
                  <a:lnTo>
                    <a:pt x="668" y="7"/>
                  </a:lnTo>
                  <a:cubicBezTo>
                    <a:pt x="621" y="7"/>
                    <a:pt x="574" y="10"/>
                    <a:pt x="527" y="10"/>
                  </a:cubicBezTo>
                  <a:cubicBezTo>
                    <a:pt x="520" y="7"/>
                    <a:pt x="510" y="0"/>
                    <a:pt x="500" y="7"/>
                  </a:cubicBezTo>
                  <a:cubicBezTo>
                    <a:pt x="443" y="0"/>
                    <a:pt x="383" y="0"/>
                    <a:pt x="322" y="7"/>
                  </a:cubicBezTo>
                  <a:lnTo>
                    <a:pt x="322" y="7"/>
                  </a:lnTo>
                  <a:cubicBezTo>
                    <a:pt x="306" y="-3"/>
                    <a:pt x="282" y="0"/>
                    <a:pt x="259" y="0"/>
                  </a:cubicBezTo>
                  <a:cubicBezTo>
                    <a:pt x="259" y="3"/>
                    <a:pt x="259" y="3"/>
                    <a:pt x="255" y="7"/>
                  </a:cubicBezTo>
                  <a:lnTo>
                    <a:pt x="255" y="3"/>
                  </a:lnTo>
                  <a:cubicBezTo>
                    <a:pt x="249" y="3"/>
                    <a:pt x="242" y="3"/>
                    <a:pt x="235" y="3"/>
                  </a:cubicBezTo>
                  <a:cubicBezTo>
                    <a:pt x="202" y="7"/>
                    <a:pt x="165" y="0"/>
                    <a:pt x="128" y="10"/>
                  </a:cubicBezTo>
                  <a:lnTo>
                    <a:pt x="128" y="10"/>
                  </a:lnTo>
                  <a:cubicBezTo>
                    <a:pt x="124" y="10"/>
                    <a:pt x="121" y="10"/>
                    <a:pt x="118" y="10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08" y="10"/>
                    <a:pt x="104" y="10"/>
                    <a:pt x="101" y="7"/>
                  </a:cubicBezTo>
                  <a:cubicBezTo>
                    <a:pt x="98" y="7"/>
                    <a:pt x="98" y="7"/>
                    <a:pt x="94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4" y="7"/>
                    <a:pt x="81" y="7"/>
                    <a:pt x="77" y="10"/>
                  </a:cubicBezTo>
                  <a:cubicBezTo>
                    <a:pt x="67" y="13"/>
                    <a:pt x="57" y="13"/>
                    <a:pt x="47" y="10"/>
                  </a:cubicBezTo>
                  <a:cubicBezTo>
                    <a:pt x="41" y="10"/>
                    <a:pt x="34" y="10"/>
                    <a:pt x="27" y="10"/>
                  </a:cubicBezTo>
                  <a:cubicBezTo>
                    <a:pt x="24" y="10"/>
                    <a:pt x="20" y="13"/>
                    <a:pt x="17" y="17"/>
                  </a:cubicBezTo>
                  <a:lnTo>
                    <a:pt x="17" y="17"/>
                  </a:lnTo>
                  <a:lnTo>
                    <a:pt x="13" y="17"/>
                  </a:lnTo>
                  <a:cubicBezTo>
                    <a:pt x="7" y="23"/>
                    <a:pt x="3" y="30"/>
                    <a:pt x="0" y="37"/>
                  </a:cubicBezTo>
                  <a:moveTo>
                    <a:pt x="259" y="10"/>
                  </a:moveTo>
                  <a:lnTo>
                    <a:pt x="259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76" name="Google Shape;1376;p36"/>
            <p:cNvSpPr/>
            <p:nvPr/>
          </p:nvSpPr>
          <p:spPr>
            <a:xfrm>
              <a:off x="5590440" y="508860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77" name="Google Shape;1377;p36"/>
            <p:cNvSpPr/>
            <p:nvPr/>
          </p:nvSpPr>
          <p:spPr>
            <a:xfrm>
              <a:off x="5209920" y="4559400"/>
              <a:ext cx="7560" cy="72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10"/>
                  </a:moveTo>
                  <a:lnTo>
                    <a:pt x="20" y="10"/>
                  </a:lnTo>
                  <a:cubicBezTo>
                    <a:pt x="20" y="3"/>
                    <a:pt x="10" y="0"/>
                    <a:pt x="0" y="0"/>
                  </a:cubicBezTo>
                  <a:cubicBezTo>
                    <a:pt x="0" y="7"/>
                    <a:pt x="0" y="13"/>
                    <a:pt x="0" y="20"/>
                  </a:cubicBezTo>
                  <a:cubicBezTo>
                    <a:pt x="10" y="20"/>
                    <a:pt x="23" y="20"/>
                    <a:pt x="2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5260320" y="4539960"/>
              <a:ext cx="111240" cy="7920"/>
            </a:xfrm>
            <a:custGeom>
              <a:avLst/>
              <a:gdLst/>
              <a:ahLst/>
              <a:cxnLst/>
              <a:rect l="l" t="t" r="r" b="b"/>
              <a:pathLst>
                <a:path w="309" h="22" extrusionOk="0">
                  <a:moveTo>
                    <a:pt x="0" y="17"/>
                  </a:moveTo>
                  <a:lnTo>
                    <a:pt x="0" y="17"/>
                  </a:lnTo>
                  <a:cubicBezTo>
                    <a:pt x="4" y="20"/>
                    <a:pt x="10" y="27"/>
                    <a:pt x="14" y="17"/>
                  </a:cubicBezTo>
                  <a:lnTo>
                    <a:pt x="14" y="17"/>
                  </a:lnTo>
                  <a:cubicBezTo>
                    <a:pt x="24" y="17"/>
                    <a:pt x="27" y="14"/>
                    <a:pt x="27" y="10"/>
                  </a:cubicBezTo>
                  <a:cubicBezTo>
                    <a:pt x="44" y="10"/>
                    <a:pt x="61" y="14"/>
                    <a:pt x="78" y="17"/>
                  </a:cubicBezTo>
                  <a:lnTo>
                    <a:pt x="78" y="17"/>
                  </a:lnTo>
                  <a:cubicBezTo>
                    <a:pt x="121" y="17"/>
                    <a:pt x="165" y="17"/>
                    <a:pt x="209" y="17"/>
                  </a:cubicBezTo>
                  <a:cubicBezTo>
                    <a:pt x="219" y="17"/>
                    <a:pt x="225" y="17"/>
                    <a:pt x="235" y="17"/>
                  </a:cubicBezTo>
                  <a:cubicBezTo>
                    <a:pt x="239" y="20"/>
                    <a:pt x="242" y="20"/>
                    <a:pt x="246" y="20"/>
                  </a:cubicBezTo>
                  <a:cubicBezTo>
                    <a:pt x="249" y="20"/>
                    <a:pt x="256" y="20"/>
                    <a:pt x="262" y="20"/>
                  </a:cubicBezTo>
                  <a:cubicBezTo>
                    <a:pt x="262" y="20"/>
                    <a:pt x="266" y="20"/>
                    <a:pt x="266" y="17"/>
                  </a:cubicBezTo>
                  <a:cubicBezTo>
                    <a:pt x="286" y="20"/>
                    <a:pt x="303" y="17"/>
                    <a:pt x="309" y="0"/>
                  </a:cubicBezTo>
                  <a:cubicBezTo>
                    <a:pt x="299" y="0"/>
                    <a:pt x="286" y="0"/>
                    <a:pt x="272" y="0"/>
                  </a:cubicBezTo>
                  <a:lnTo>
                    <a:pt x="272" y="0"/>
                  </a:lnTo>
                  <a:cubicBezTo>
                    <a:pt x="239" y="0"/>
                    <a:pt x="205" y="0"/>
                    <a:pt x="168" y="0"/>
                  </a:cubicBezTo>
                  <a:lnTo>
                    <a:pt x="168" y="0"/>
                  </a:lnTo>
                  <a:cubicBezTo>
                    <a:pt x="162" y="0"/>
                    <a:pt x="152" y="0"/>
                    <a:pt x="145" y="0"/>
                  </a:cubicBezTo>
                  <a:cubicBezTo>
                    <a:pt x="125" y="0"/>
                    <a:pt x="101" y="0"/>
                    <a:pt x="78" y="0"/>
                  </a:cubicBezTo>
                  <a:lnTo>
                    <a:pt x="78" y="0"/>
                  </a:lnTo>
                  <a:lnTo>
                    <a:pt x="78" y="0"/>
                  </a:lnTo>
                  <a:cubicBezTo>
                    <a:pt x="61" y="0"/>
                    <a:pt x="44" y="0"/>
                    <a:pt x="27" y="0"/>
                  </a:cubicBezTo>
                  <a:cubicBezTo>
                    <a:pt x="27" y="4"/>
                    <a:pt x="27" y="7"/>
                    <a:pt x="27" y="10"/>
                  </a:cubicBezTo>
                  <a:cubicBezTo>
                    <a:pt x="24" y="10"/>
                    <a:pt x="21" y="7"/>
                    <a:pt x="14" y="7"/>
                  </a:cubicBezTo>
                  <a:cubicBezTo>
                    <a:pt x="7" y="10"/>
                    <a:pt x="4" y="14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4489920" y="4590720"/>
              <a:ext cx="933480" cy="56520"/>
            </a:xfrm>
            <a:custGeom>
              <a:avLst/>
              <a:gdLst/>
              <a:ahLst/>
              <a:cxnLst/>
              <a:rect l="l" t="t" r="r" b="b"/>
              <a:pathLst>
                <a:path w="2593" h="157" extrusionOk="0">
                  <a:moveTo>
                    <a:pt x="2466" y="27"/>
                  </a:moveTo>
                  <a:lnTo>
                    <a:pt x="2466" y="27"/>
                  </a:lnTo>
                  <a:lnTo>
                    <a:pt x="2466" y="27"/>
                  </a:lnTo>
                  <a:cubicBezTo>
                    <a:pt x="2476" y="24"/>
                    <a:pt x="2490" y="24"/>
                    <a:pt x="2503" y="24"/>
                  </a:cubicBezTo>
                  <a:cubicBezTo>
                    <a:pt x="2523" y="24"/>
                    <a:pt x="2547" y="24"/>
                    <a:pt x="2567" y="24"/>
                  </a:cubicBezTo>
                  <a:cubicBezTo>
                    <a:pt x="2587" y="24"/>
                    <a:pt x="2597" y="14"/>
                    <a:pt x="2590" y="0"/>
                  </a:cubicBezTo>
                  <a:cubicBezTo>
                    <a:pt x="2540" y="3"/>
                    <a:pt x="2490" y="7"/>
                    <a:pt x="2439" y="7"/>
                  </a:cubicBezTo>
                  <a:cubicBezTo>
                    <a:pt x="2426" y="0"/>
                    <a:pt x="2426" y="7"/>
                    <a:pt x="2426" y="14"/>
                  </a:cubicBezTo>
                  <a:cubicBezTo>
                    <a:pt x="2422" y="10"/>
                    <a:pt x="2422" y="10"/>
                    <a:pt x="2419" y="10"/>
                  </a:cubicBezTo>
                  <a:cubicBezTo>
                    <a:pt x="2412" y="7"/>
                    <a:pt x="2409" y="7"/>
                    <a:pt x="2402" y="7"/>
                  </a:cubicBezTo>
                  <a:lnTo>
                    <a:pt x="2402" y="7"/>
                  </a:lnTo>
                  <a:lnTo>
                    <a:pt x="2402" y="7"/>
                  </a:lnTo>
                  <a:lnTo>
                    <a:pt x="2399" y="7"/>
                  </a:lnTo>
                  <a:cubicBezTo>
                    <a:pt x="2392" y="7"/>
                    <a:pt x="2386" y="7"/>
                    <a:pt x="2379" y="10"/>
                  </a:cubicBezTo>
                  <a:cubicBezTo>
                    <a:pt x="2375" y="10"/>
                    <a:pt x="2372" y="14"/>
                    <a:pt x="2369" y="14"/>
                  </a:cubicBezTo>
                  <a:lnTo>
                    <a:pt x="2369" y="14"/>
                  </a:lnTo>
                  <a:cubicBezTo>
                    <a:pt x="2365" y="14"/>
                    <a:pt x="2365" y="14"/>
                    <a:pt x="2362" y="10"/>
                  </a:cubicBezTo>
                  <a:cubicBezTo>
                    <a:pt x="2359" y="10"/>
                    <a:pt x="2359" y="10"/>
                    <a:pt x="2355" y="10"/>
                  </a:cubicBezTo>
                  <a:cubicBezTo>
                    <a:pt x="2352" y="10"/>
                    <a:pt x="2352" y="10"/>
                    <a:pt x="2349" y="10"/>
                  </a:cubicBezTo>
                  <a:lnTo>
                    <a:pt x="2349" y="7"/>
                  </a:lnTo>
                  <a:cubicBezTo>
                    <a:pt x="2322" y="7"/>
                    <a:pt x="2295" y="3"/>
                    <a:pt x="2271" y="14"/>
                  </a:cubicBezTo>
                  <a:lnTo>
                    <a:pt x="2271" y="14"/>
                  </a:lnTo>
                  <a:cubicBezTo>
                    <a:pt x="2171" y="14"/>
                    <a:pt x="2073" y="24"/>
                    <a:pt x="1973" y="34"/>
                  </a:cubicBezTo>
                  <a:cubicBezTo>
                    <a:pt x="1909" y="27"/>
                    <a:pt x="1845" y="37"/>
                    <a:pt x="1778" y="40"/>
                  </a:cubicBezTo>
                  <a:cubicBezTo>
                    <a:pt x="1681" y="47"/>
                    <a:pt x="1580" y="54"/>
                    <a:pt x="1484" y="67"/>
                  </a:cubicBezTo>
                  <a:lnTo>
                    <a:pt x="1484" y="67"/>
                  </a:lnTo>
                  <a:lnTo>
                    <a:pt x="1484" y="67"/>
                  </a:lnTo>
                  <a:cubicBezTo>
                    <a:pt x="1440" y="67"/>
                    <a:pt x="1400" y="71"/>
                    <a:pt x="1356" y="74"/>
                  </a:cubicBezTo>
                  <a:cubicBezTo>
                    <a:pt x="1322" y="77"/>
                    <a:pt x="1286" y="91"/>
                    <a:pt x="1255" y="67"/>
                  </a:cubicBezTo>
                  <a:cubicBezTo>
                    <a:pt x="1255" y="71"/>
                    <a:pt x="1252" y="71"/>
                    <a:pt x="1252" y="74"/>
                  </a:cubicBezTo>
                  <a:cubicBezTo>
                    <a:pt x="1252" y="71"/>
                    <a:pt x="1249" y="71"/>
                    <a:pt x="1249" y="71"/>
                  </a:cubicBezTo>
                  <a:lnTo>
                    <a:pt x="1249" y="67"/>
                  </a:lnTo>
                  <a:cubicBezTo>
                    <a:pt x="1235" y="71"/>
                    <a:pt x="1219" y="71"/>
                    <a:pt x="1205" y="74"/>
                  </a:cubicBezTo>
                  <a:cubicBezTo>
                    <a:pt x="1148" y="81"/>
                    <a:pt x="1091" y="84"/>
                    <a:pt x="1034" y="91"/>
                  </a:cubicBezTo>
                  <a:lnTo>
                    <a:pt x="1030" y="91"/>
                  </a:lnTo>
                  <a:lnTo>
                    <a:pt x="1030" y="91"/>
                  </a:lnTo>
                  <a:cubicBezTo>
                    <a:pt x="1007" y="94"/>
                    <a:pt x="980" y="94"/>
                    <a:pt x="957" y="97"/>
                  </a:cubicBezTo>
                  <a:cubicBezTo>
                    <a:pt x="937" y="97"/>
                    <a:pt x="916" y="97"/>
                    <a:pt x="893" y="101"/>
                  </a:cubicBezTo>
                  <a:cubicBezTo>
                    <a:pt x="893" y="101"/>
                    <a:pt x="893" y="104"/>
                    <a:pt x="890" y="107"/>
                  </a:cubicBezTo>
                  <a:cubicBezTo>
                    <a:pt x="890" y="104"/>
                    <a:pt x="890" y="104"/>
                    <a:pt x="890" y="104"/>
                  </a:cubicBezTo>
                  <a:cubicBezTo>
                    <a:pt x="822" y="107"/>
                    <a:pt x="752" y="104"/>
                    <a:pt x="685" y="118"/>
                  </a:cubicBezTo>
                  <a:lnTo>
                    <a:pt x="685" y="118"/>
                  </a:lnTo>
                  <a:cubicBezTo>
                    <a:pt x="554" y="114"/>
                    <a:pt x="423" y="124"/>
                    <a:pt x="289" y="128"/>
                  </a:cubicBezTo>
                  <a:cubicBezTo>
                    <a:pt x="279" y="128"/>
                    <a:pt x="269" y="131"/>
                    <a:pt x="258" y="135"/>
                  </a:cubicBezTo>
                  <a:cubicBezTo>
                    <a:pt x="255" y="131"/>
                    <a:pt x="252" y="131"/>
                    <a:pt x="248" y="135"/>
                  </a:cubicBezTo>
                  <a:lnTo>
                    <a:pt x="248" y="135"/>
                  </a:lnTo>
                  <a:lnTo>
                    <a:pt x="248" y="135"/>
                  </a:lnTo>
                  <a:cubicBezTo>
                    <a:pt x="245" y="131"/>
                    <a:pt x="242" y="131"/>
                    <a:pt x="238" y="131"/>
                  </a:cubicBezTo>
                  <a:cubicBezTo>
                    <a:pt x="235" y="131"/>
                    <a:pt x="235" y="135"/>
                    <a:pt x="232" y="135"/>
                  </a:cubicBezTo>
                  <a:cubicBezTo>
                    <a:pt x="185" y="131"/>
                    <a:pt x="137" y="141"/>
                    <a:pt x="91" y="141"/>
                  </a:cubicBezTo>
                  <a:lnTo>
                    <a:pt x="91" y="141"/>
                  </a:lnTo>
                  <a:cubicBezTo>
                    <a:pt x="60" y="145"/>
                    <a:pt x="30" y="138"/>
                    <a:pt x="0" y="148"/>
                  </a:cubicBezTo>
                  <a:cubicBezTo>
                    <a:pt x="33" y="158"/>
                    <a:pt x="60" y="158"/>
                    <a:pt x="91" y="151"/>
                  </a:cubicBezTo>
                  <a:cubicBezTo>
                    <a:pt x="151" y="165"/>
                    <a:pt x="208" y="151"/>
                    <a:pt x="269" y="151"/>
                  </a:cubicBezTo>
                  <a:cubicBezTo>
                    <a:pt x="299" y="151"/>
                    <a:pt x="336" y="161"/>
                    <a:pt x="366" y="145"/>
                  </a:cubicBezTo>
                  <a:cubicBezTo>
                    <a:pt x="450" y="145"/>
                    <a:pt x="534" y="141"/>
                    <a:pt x="618" y="141"/>
                  </a:cubicBezTo>
                  <a:cubicBezTo>
                    <a:pt x="628" y="141"/>
                    <a:pt x="638" y="141"/>
                    <a:pt x="648" y="135"/>
                  </a:cubicBezTo>
                  <a:cubicBezTo>
                    <a:pt x="651" y="138"/>
                    <a:pt x="655" y="138"/>
                    <a:pt x="658" y="135"/>
                  </a:cubicBezTo>
                  <a:lnTo>
                    <a:pt x="658" y="135"/>
                  </a:lnTo>
                  <a:cubicBezTo>
                    <a:pt x="725" y="141"/>
                    <a:pt x="792" y="131"/>
                    <a:pt x="859" y="128"/>
                  </a:cubicBezTo>
                  <a:cubicBezTo>
                    <a:pt x="869" y="124"/>
                    <a:pt x="879" y="124"/>
                    <a:pt x="890" y="124"/>
                  </a:cubicBezTo>
                  <a:cubicBezTo>
                    <a:pt x="916" y="121"/>
                    <a:pt x="940" y="118"/>
                    <a:pt x="967" y="118"/>
                  </a:cubicBezTo>
                  <a:cubicBezTo>
                    <a:pt x="990" y="114"/>
                    <a:pt x="1010" y="114"/>
                    <a:pt x="1034" y="114"/>
                  </a:cubicBezTo>
                  <a:cubicBezTo>
                    <a:pt x="1094" y="111"/>
                    <a:pt x="1151" y="107"/>
                    <a:pt x="1208" y="107"/>
                  </a:cubicBezTo>
                  <a:cubicBezTo>
                    <a:pt x="1229" y="107"/>
                    <a:pt x="1249" y="107"/>
                    <a:pt x="1269" y="107"/>
                  </a:cubicBezTo>
                  <a:cubicBezTo>
                    <a:pt x="1276" y="107"/>
                    <a:pt x="1282" y="107"/>
                    <a:pt x="1286" y="107"/>
                  </a:cubicBezTo>
                  <a:cubicBezTo>
                    <a:pt x="1306" y="101"/>
                    <a:pt x="1326" y="101"/>
                    <a:pt x="1343" y="101"/>
                  </a:cubicBezTo>
                  <a:cubicBezTo>
                    <a:pt x="1403" y="94"/>
                    <a:pt x="1467" y="94"/>
                    <a:pt x="1524" y="81"/>
                  </a:cubicBezTo>
                  <a:lnTo>
                    <a:pt x="1524" y="81"/>
                  </a:lnTo>
                  <a:lnTo>
                    <a:pt x="1524" y="81"/>
                  </a:lnTo>
                  <a:cubicBezTo>
                    <a:pt x="1530" y="81"/>
                    <a:pt x="1534" y="81"/>
                    <a:pt x="1536" y="81"/>
                  </a:cubicBezTo>
                  <a:cubicBezTo>
                    <a:pt x="1553" y="84"/>
                    <a:pt x="1570" y="81"/>
                    <a:pt x="1586" y="77"/>
                  </a:cubicBezTo>
                  <a:cubicBezTo>
                    <a:pt x="1607" y="77"/>
                    <a:pt x="1624" y="81"/>
                    <a:pt x="1640" y="71"/>
                  </a:cubicBezTo>
                  <a:lnTo>
                    <a:pt x="1640" y="71"/>
                  </a:lnTo>
                  <a:cubicBezTo>
                    <a:pt x="1657" y="71"/>
                    <a:pt x="1674" y="71"/>
                    <a:pt x="1691" y="67"/>
                  </a:cubicBezTo>
                  <a:cubicBezTo>
                    <a:pt x="1788" y="67"/>
                    <a:pt x="1889" y="57"/>
                    <a:pt x="1986" y="50"/>
                  </a:cubicBezTo>
                  <a:lnTo>
                    <a:pt x="1986" y="50"/>
                  </a:lnTo>
                  <a:lnTo>
                    <a:pt x="1986" y="50"/>
                  </a:lnTo>
                  <a:cubicBezTo>
                    <a:pt x="2040" y="54"/>
                    <a:pt x="2087" y="44"/>
                    <a:pt x="2140" y="40"/>
                  </a:cubicBezTo>
                  <a:cubicBezTo>
                    <a:pt x="2221" y="37"/>
                    <a:pt x="2305" y="34"/>
                    <a:pt x="2386" y="30"/>
                  </a:cubicBezTo>
                  <a:lnTo>
                    <a:pt x="2386" y="30"/>
                  </a:lnTo>
                  <a:lnTo>
                    <a:pt x="2386" y="30"/>
                  </a:lnTo>
                  <a:cubicBezTo>
                    <a:pt x="2412" y="34"/>
                    <a:pt x="2439" y="37"/>
                    <a:pt x="2466" y="27"/>
                  </a:cubicBezTo>
                  <a:moveTo>
                    <a:pt x="665" y="131"/>
                  </a:moveTo>
                  <a:lnTo>
                    <a:pt x="665" y="131"/>
                  </a:lnTo>
                  <a:cubicBezTo>
                    <a:pt x="661" y="131"/>
                    <a:pt x="661" y="135"/>
                    <a:pt x="658" y="135"/>
                  </a:cubicBezTo>
                  <a:cubicBezTo>
                    <a:pt x="661" y="135"/>
                    <a:pt x="661" y="131"/>
                    <a:pt x="665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5516280" y="4394880"/>
              <a:ext cx="14760" cy="15840"/>
            </a:xfrm>
            <a:custGeom>
              <a:avLst/>
              <a:gdLst/>
              <a:ahLst/>
              <a:cxnLst/>
              <a:rect l="l" t="t" r="r" b="b"/>
              <a:pathLst>
                <a:path w="41" h="44" extrusionOk="0">
                  <a:moveTo>
                    <a:pt x="24" y="44"/>
                  </a:moveTo>
                  <a:lnTo>
                    <a:pt x="24" y="44"/>
                  </a:lnTo>
                  <a:cubicBezTo>
                    <a:pt x="31" y="44"/>
                    <a:pt x="38" y="44"/>
                    <a:pt x="41" y="44"/>
                  </a:cubicBezTo>
                  <a:cubicBezTo>
                    <a:pt x="38" y="27"/>
                    <a:pt x="24" y="14"/>
                    <a:pt x="11" y="0"/>
                  </a:cubicBezTo>
                  <a:cubicBezTo>
                    <a:pt x="-19" y="21"/>
                    <a:pt x="21" y="31"/>
                    <a:pt x="24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657680" y="4473360"/>
              <a:ext cx="18360" cy="9720"/>
            </a:xfrm>
            <a:custGeom>
              <a:avLst/>
              <a:gdLst/>
              <a:ahLst/>
              <a:cxnLst/>
              <a:rect l="l" t="t" r="r" b="b"/>
              <a:pathLst>
                <a:path w="51" h="27" extrusionOk="0">
                  <a:moveTo>
                    <a:pt x="51" y="27"/>
                  </a:moveTo>
                  <a:lnTo>
                    <a:pt x="51" y="27"/>
                  </a:lnTo>
                  <a:cubicBezTo>
                    <a:pt x="51" y="21"/>
                    <a:pt x="51" y="14"/>
                    <a:pt x="51" y="11"/>
                  </a:cubicBezTo>
                  <a:cubicBezTo>
                    <a:pt x="48" y="7"/>
                    <a:pt x="41" y="4"/>
                    <a:pt x="38" y="0"/>
                  </a:cubicBezTo>
                  <a:cubicBezTo>
                    <a:pt x="34" y="0"/>
                    <a:pt x="31" y="0"/>
                    <a:pt x="28" y="0"/>
                  </a:cubicBezTo>
                  <a:cubicBezTo>
                    <a:pt x="21" y="7"/>
                    <a:pt x="11" y="11"/>
                    <a:pt x="0" y="11"/>
                  </a:cubicBezTo>
                  <a:cubicBezTo>
                    <a:pt x="7" y="21"/>
                    <a:pt x="31" y="17"/>
                    <a:pt x="38" y="27"/>
                  </a:cubicBezTo>
                  <a:cubicBezTo>
                    <a:pt x="44" y="27"/>
                    <a:pt x="48" y="27"/>
                    <a:pt x="51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4692600" y="5162040"/>
              <a:ext cx="511200" cy="33840"/>
            </a:xfrm>
            <a:custGeom>
              <a:avLst/>
              <a:gdLst/>
              <a:ahLst/>
              <a:cxnLst/>
              <a:rect l="l" t="t" r="r" b="b"/>
              <a:pathLst>
                <a:path w="1420" h="94" extrusionOk="0">
                  <a:moveTo>
                    <a:pt x="58" y="65"/>
                  </a:moveTo>
                  <a:lnTo>
                    <a:pt x="58" y="65"/>
                  </a:lnTo>
                  <a:lnTo>
                    <a:pt x="58" y="65"/>
                  </a:lnTo>
                  <a:cubicBezTo>
                    <a:pt x="55" y="61"/>
                    <a:pt x="51" y="61"/>
                    <a:pt x="48" y="61"/>
                  </a:cubicBezTo>
                  <a:cubicBezTo>
                    <a:pt x="45" y="61"/>
                    <a:pt x="45" y="65"/>
                    <a:pt x="45" y="65"/>
                  </a:cubicBezTo>
                  <a:lnTo>
                    <a:pt x="45" y="65"/>
                  </a:lnTo>
                  <a:cubicBezTo>
                    <a:pt x="38" y="71"/>
                    <a:pt x="28" y="68"/>
                    <a:pt x="18" y="75"/>
                  </a:cubicBezTo>
                  <a:cubicBezTo>
                    <a:pt x="14" y="75"/>
                    <a:pt x="11" y="75"/>
                    <a:pt x="8" y="75"/>
                  </a:cubicBezTo>
                  <a:cubicBezTo>
                    <a:pt x="-2" y="78"/>
                    <a:pt x="-2" y="85"/>
                    <a:pt x="4" y="91"/>
                  </a:cubicBezTo>
                  <a:cubicBezTo>
                    <a:pt x="8" y="95"/>
                    <a:pt x="14" y="95"/>
                    <a:pt x="21" y="91"/>
                  </a:cubicBezTo>
                  <a:cubicBezTo>
                    <a:pt x="55" y="91"/>
                    <a:pt x="92" y="98"/>
                    <a:pt x="125" y="85"/>
                  </a:cubicBezTo>
                  <a:cubicBezTo>
                    <a:pt x="132" y="85"/>
                    <a:pt x="142" y="85"/>
                    <a:pt x="149" y="85"/>
                  </a:cubicBezTo>
                  <a:cubicBezTo>
                    <a:pt x="159" y="75"/>
                    <a:pt x="165" y="78"/>
                    <a:pt x="175" y="81"/>
                  </a:cubicBezTo>
                  <a:cubicBezTo>
                    <a:pt x="182" y="85"/>
                    <a:pt x="192" y="85"/>
                    <a:pt x="199" y="85"/>
                  </a:cubicBezTo>
                  <a:cubicBezTo>
                    <a:pt x="209" y="88"/>
                    <a:pt x="219" y="91"/>
                    <a:pt x="232" y="88"/>
                  </a:cubicBezTo>
                  <a:cubicBezTo>
                    <a:pt x="236" y="88"/>
                    <a:pt x="239" y="85"/>
                    <a:pt x="242" y="81"/>
                  </a:cubicBezTo>
                  <a:cubicBezTo>
                    <a:pt x="242" y="78"/>
                    <a:pt x="242" y="78"/>
                    <a:pt x="242" y="75"/>
                  </a:cubicBezTo>
                  <a:cubicBezTo>
                    <a:pt x="249" y="78"/>
                    <a:pt x="256" y="78"/>
                    <a:pt x="263" y="75"/>
                  </a:cubicBezTo>
                  <a:cubicBezTo>
                    <a:pt x="360" y="65"/>
                    <a:pt x="457" y="65"/>
                    <a:pt x="551" y="48"/>
                  </a:cubicBezTo>
                  <a:lnTo>
                    <a:pt x="551" y="48"/>
                  </a:lnTo>
                  <a:cubicBezTo>
                    <a:pt x="568" y="48"/>
                    <a:pt x="581" y="44"/>
                    <a:pt x="599" y="44"/>
                  </a:cubicBezTo>
                  <a:lnTo>
                    <a:pt x="599" y="44"/>
                  </a:lnTo>
                  <a:lnTo>
                    <a:pt x="599" y="44"/>
                  </a:lnTo>
                  <a:cubicBezTo>
                    <a:pt x="612" y="44"/>
                    <a:pt x="625" y="44"/>
                    <a:pt x="639" y="44"/>
                  </a:cubicBezTo>
                  <a:cubicBezTo>
                    <a:pt x="639" y="44"/>
                    <a:pt x="642" y="44"/>
                    <a:pt x="642" y="41"/>
                  </a:cubicBezTo>
                  <a:cubicBezTo>
                    <a:pt x="645" y="41"/>
                    <a:pt x="649" y="44"/>
                    <a:pt x="652" y="44"/>
                  </a:cubicBezTo>
                  <a:cubicBezTo>
                    <a:pt x="656" y="44"/>
                    <a:pt x="659" y="44"/>
                    <a:pt x="662" y="44"/>
                  </a:cubicBezTo>
                  <a:cubicBezTo>
                    <a:pt x="706" y="34"/>
                    <a:pt x="749" y="48"/>
                    <a:pt x="793" y="38"/>
                  </a:cubicBezTo>
                  <a:cubicBezTo>
                    <a:pt x="810" y="38"/>
                    <a:pt x="830" y="34"/>
                    <a:pt x="843" y="28"/>
                  </a:cubicBezTo>
                  <a:lnTo>
                    <a:pt x="843" y="28"/>
                  </a:lnTo>
                  <a:lnTo>
                    <a:pt x="843" y="28"/>
                  </a:lnTo>
                  <a:cubicBezTo>
                    <a:pt x="857" y="31"/>
                    <a:pt x="870" y="31"/>
                    <a:pt x="884" y="28"/>
                  </a:cubicBezTo>
                  <a:cubicBezTo>
                    <a:pt x="897" y="31"/>
                    <a:pt x="910" y="31"/>
                    <a:pt x="921" y="28"/>
                  </a:cubicBezTo>
                  <a:cubicBezTo>
                    <a:pt x="961" y="28"/>
                    <a:pt x="997" y="28"/>
                    <a:pt x="1037" y="28"/>
                  </a:cubicBezTo>
                  <a:cubicBezTo>
                    <a:pt x="1108" y="28"/>
                    <a:pt x="1175" y="31"/>
                    <a:pt x="1245" y="21"/>
                  </a:cubicBezTo>
                  <a:lnTo>
                    <a:pt x="1245" y="21"/>
                  </a:lnTo>
                  <a:cubicBezTo>
                    <a:pt x="1285" y="18"/>
                    <a:pt x="1329" y="18"/>
                    <a:pt x="1373" y="18"/>
                  </a:cubicBezTo>
                  <a:lnTo>
                    <a:pt x="1373" y="18"/>
                  </a:lnTo>
                  <a:lnTo>
                    <a:pt x="1373" y="18"/>
                  </a:lnTo>
                  <a:cubicBezTo>
                    <a:pt x="1383" y="18"/>
                    <a:pt x="1396" y="18"/>
                    <a:pt x="1410" y="18"/>
                  </a:cubicBezTo>
                  <a:cubicBezTo>
                    <a:pt x="1416" y="11"/>
                    <a:pt x="1430" y="4"/>
                    <a:pt x="1406" y="1"/>
                  </a:cubicBezTo>
                  <a:cubicBezTo>
                    <a:pt x="1393" y="-2"/>
                    <a:pt x="1376" y="1"/>
                    <a:pt x="1359" y="1"/>
                  </a:cubicBezTo>
                  <a:cubicBezTo>
                    <a:pt x="1326" y="1"/>
                    <a:pt x="1292" y="1"/>
                    <a:pt x="1255" y="1"/>
                  </a:cubicBezTo>
                  <a:lnTo>
                    <a:pt x="1255" y="1"/>
                  </a:lnTo>
                  <a:lnTo>
                    <a:pt x="1255" y="1"/>
                  </a:lnTo>
                  <a:lnTo>
                    <a:pt x="1255" y="1"/>
                  </a:lnTo>
                  <a:lnTo>
                    <a:pt x="1255" y="1"/>
                  </a:lnTo>
                  <a:cubicBezTo>
                    <a:pt x="1195" y="1"/>
                    <a:pt x="1138" y="1"/>
                    <a:pt x="1077" y="1"/>
                  </a:cubicBezTo>
                  <a:cubicBezTo>
                    <a:pt x="1074" y="1"/>
                    <a:pt x="1071" y="4"/>
                    <a:pt x="1071" y="4"/>
                  </a:cubicBezTo>
                  <a:cubicBezTo>
                    <a:pt x="1067" y="4"/>
                    <a:pt x="1064" y="1"/>
                    <a:pt x="1061" y="1"/>
                  </a:cubicBezTo>
                  <a:cubicBezTo>
                    <a:pt x="1057" y="1"/>
                    <a:pt x="1054" y="1"/>
                    <a:pt x="1054" y="1"/>
                  </a:cubicBezTo>
                  <a:cubicBezTo>
                    <a:pt x="1017" y="8"/>
                    <a:pt x="980" y="4"/>
                    <a:pt x="944" y="1"/>
                  </a:cubicBezTo>
                  <a:cubicBezTo>
                    <a:pt x="937" y="1"/>
                    <a:pt x="937" y="1"/>
                    <a:pt x="937" y="1"/>
                  </a:cubicBezTo>
                  <a:cubicBezTo>
                    <a:pt x="924" y="8"/>
                    <a:pt x="907" y="1"/>
                    <a:pt x="897" y="8"/>
                  </a:cubicBezTo>
                  <a:cubicBezTo>
                    <a:pt x="897" y="11"/>
                    <a:pt x="897" y="11"/>
                    <a:pt x="897" y="11"/>
                  </a:cubicBezTo>
                  <a:cubicBezTo>
                    <a:pt x="894" y="11"/>
                    <a:pt x="887" y="11"/>
                    <a:pt x="884" y="8"/>
                  </a:cubicBezTo>
                  <a:cubicBezTo>
                    <a:pt x="874" y="4"/>
                    <a:pt x="867" y="4"/>
                    <a:pt x="857" y="8"/>
                  </a:cubicBezTo>
                  <a:cubicBezTo>
                    <a:pt x="853" y="11"/>
                    <a:pt x="850" y="11"/>
                    <a:pt x="843" y="11"/>
                  </a:cubicBezTo>
                  <a:cubicBezTo>
                    <a:pt x="843" y="11"/>
                    <a:pt x="840" y="11"/>
                    <a:pt x="840" y="14"/>
                  </a:cubicBezTo>
                  <a:cubicBezTo>
                    <a:pt x="833" y="8"/>
                    <a:pt x="830" y="4"/>
                    <a:pt x="820" y="8"/>
                  </a:cubicBezTo>
                  <a:cubicBezTo>
                    <a:pt x="817" y="8"/>
                    <a:pt x="810" y="11"/>
                    <a:pt x="806" y="11"/>
                  </a:cubicBezTo>
                  <a:cubicBezTo>
                    <a:pt x="766" y="21"/>
                    <a:pt x="719" y="4"/>
                    <a:pt x="679" y="18"/>
                  </a:cubicBezTo>
                  <a:cubicBezTo>
                    <a:pt x="672" y="21"/>
                    <a:pt x="669" y="21"/>
                    <a:pt x="662" y="18"/>
                  </a:cubicBezTo>
                  <a:cubicBezTo>
                    <a:pt x="662" y="18"/>
                    <a:pt x="659" y="18"/>
                    <a:pt x="656" y="18"/>
                  </a:cubicBezTo>
                  <a:cubicBezTo>
                    <a:pt x="652" y="18"/>
                    <a:pt x="652" y="18"/>
                    <a:pt x="652" y="18"/>
                  </a:cubicBezTo>
                  <a:lnTo>
                    <a:pt x="652" y="18"/>
                  </a:lnTo>
                  <a:cubicBezTo>
                    <a:pt x="649" y="21"/>
                    <a:pt x="645" y="21"/>
                    <a:pt x="642" y="21"/>
                  </a:cubicBezTo>
                  <a:cubicBezTo>
                    <a:pt x="639" y="21"/>
                    <a:pt x="639" y="21"/>
                    <a:pt x="639" y="18"/>
                  </a:cubicBezTo>
                  <a:cubicBezTo>
                    <a:pt x="628" y="21"/>
                    <a:pt x="622" y="21"/>
                    <a:pt x="612" y="21"/>
                  </a:cubicBezTo>
                  <a:lnTo>
                    <a:pt x="612" y="21"/>
                  </a:lnTo>
                  <a:cubicBezTo>
                    <a:pt x="599" y="18"/>
                    <a:pt x="585" y="18"/>
                    <a:pt x="571" y="28"/>
                  </a:cubicBezTo>
                  <a:cubicBezTo>
                    <a:pt x="558" y="28"/>
                    <a:pt x="545" y="28"/>
                    <a:pt x="531" y="34"/>
                  </a:cubicBezTo>
                  <a:cubicBezTo>
                    <a:pt x="531" y="34"/>
                    <a:pt x="528" y="34"/>
                    <a:pt x="524" y="34"/>
                  </a:cubicBezTo>
                  <a:lnTo>
                    <a:pt x="524" y="34"/>
                  </a:lnTo>
                  <a:cubicBezTo>
                    <a:pt x="514" y="28"/>
                    <a:pt x="504" y="28"/>
                    <a:pt x="494" y="34"/>
                  </a:cubicBezTo>
                  <a:lnTo>
                    <a:pt x="494" y="34"/>
                  </a:lnTo>
                  <a:lnTo>
                    <a:pt x="494" y="34"/>
                  </a:lnTo>
                  <a:lnTo>
                    <a:pt x="494" y="34"/>
                  </a:lnTo>
                  <a:cubicBezTo>
                    <a:pt x="451" y="34"/>
                    <a:pt x="407" y="48"/>
                    <a:pt x="363" y="48"/>
                  </a:cubicBezTo>
                  <a:cubicBezTo>
                    <a:pt x="316" y="48"/>
                    <a:pt x="270" y="51"/>
                    <a:pt x="222" y="58"/>
                  </a:cubicBezTo>
                  <a:cubicBezTo>
                    <a:pt x="219" y="55"/>
                    <a:pt x="212" y="51"/>
                    <a:pt x="206" y="51"/>
                  </a:cubicBezTo>
                  <a:cubicBezTo>
                    <a:pt x="172" y="55"/>
                    <a:pt x="142" y="48"/>
                    <a:pt x="112" y="51"/>
                  </a:cubicBezTo>
                  <a:cubicBezTo>
                    <a:pt x="92" y="55"/>
                    <a:pt x="68" y="51"/>
                    <a:pt x="58" y="65"/>
                  </a:cubicBezTo>
                  <a:moveTo>
                    <a:pt x="1128" y="14"/>
                  </a:moveTo>
                  <a:lnTo>
                    <a:pt x="1128" y="14"/>
                  </a:lnTo>
                  <a:cubicBezTo>
                    <a:pt x="1134" y="14"/>
                    <a:pt x="1141" y="14"/>
                    <a:pt x="1144" y="14"/>
                  </a:cubicBezTo>
                  <a:cubicBezTo>
                    <a:pt x="1148" y="14"/>
                    <a:pt x="1148" y="14"/>
                    <a:pt x="1148" y="14"/>
                  </a:cubicBezTo>
                  <a:cubicBezTo>
                    <a:pt x="1141" y="14"/>
                    <a:pt x="1134" y="14"/>
                    <a:pt x="1128" y="14"/>
                  </a:cubicBezTo>
                  <a:moveTo>
                    <a:pt x="1238" y="18"/>
                  </a:moveTo>
                  <a:lnTo>
                    <a:pt x="1238" y="18"/>
                  </a:lnTo>
                  <a:cubicBezTo>
                    <a:pt x="1242" y="18"/>
                    <a:pt x="1242" y="18"/>
                    <a:pt x="1242" y="18"/>
                  </a:cubicBezTo>
                  <a:cubicBezTo>
                    <a:pt x="1245" y="21"/>
                    <a:pt x="1245" y="21"/>
                    <a:pt x="1245" y="21"/>
                  </a:cubicBezTo>
                  <a:cubicBezTo>
                    <a:pt x="1242" y="18"/>
                    <a:pt x="1242" y="18"/>
                    <a:pt x="1238" y="18"/>
                  </a:cubicBezTo>
                  <a:moveTo>
                    <a:pt x="897" y="11"/>
                  </a:moveTo>
                  <a:lnTo>
                    <a:pt x="897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4700520" y="5202360"/>
              <a:ext cx="17640" cy="10440"/>
            </a:xfrm>
            <a:custGeom>
              <a:avLst/>
              <a:gdLst/>
              <a:ahLst/>
              <a:cxnLst/>
              <a:rect l="l" t="t" r="r" b="b"/>
              <a:pathLst>
                <a:path w="49" h="29" extrusionOk="0">
                  <a:moveTo>
                    <a:pt x="2" y="20"/>
                  </a:moveTo>
                  <a:lnTo>
                    <a:pt x="2" y="20"/>
                  </a:lnTo>
                  <a:cubicBezTo>
                    <a:pt x="13" y="33"/>
                    <a:pt x="36" y="30"/>
                    <a:pt x="49" y="20"/>
                  </a:cubicBezTo>
                  <a:cubicBezTo>
                    <a:pt x="49" y="13"/>
                    <a:pt x="49" y="6"/>
                    <a:pt x="46" y="0"/>
                  </a:cubicBezTo>
                  <a:cubicBezTo>
                    <a:pt x="43" y="0"/>
                    <a:pt x="39" y="0"/>
                    <a:pt x="36" y="3"/>
                  </a:cubicBezTo>
                  <a:cubicBezTo>
                    <a:pt x="26" y="10"/>
                    <a:pt x="-8" y="3"/>
                    <a:pt x="2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4591080" y="5198400"/>
              <a:ext cx="680040" cy="66600"/>
            </a:xfrm>
            <a:custGeom>
              <a:avLst/>
              <a:gdLst/>
              <a:ahLst/>
              <a:cxnLst/>
              <a:rect l="l" t="t" r="r" b="b"/>
              <a:pathLst>
                <a:path w="1889" h="185" extrusionOk="0">
                  <a:moveTo>
                    <a:pt x="145" y="101"/>
                  </a:moveTo>
                  <a:lnTo>
                    <a:pt x="145" y="101"/>
                  </a:lnTo>
                  <a:lnTo>
                    <a:pt x="145" y="101"/>
                  </a:lnTo>
                  <a:cubicBezTo>
                    <a:pt x="138" y="101"/>
                    <a:pt x="132" y="101"/>
                    <a:pt x="125" y="101"/>
                  </a:cubicBezTo>
                  <a:cubicBezTo>
                    <a:pt x="102" y="108"/>
                    <a:pt x="78" y="104"/>
                    <a:pt x="58" y="108"/>
                  </a:cubicBezTo>
                  <a:cubicBezTo>
                    <a:pt x="41" y="111"/>
                    <a:pt x="21" y="111"/>
                    <a:pt x="4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-2" y="128"/>
                    <a:pt x="4" y="135"/>
                    <a:pt x="18" y="138"/>
                  </a:cubicBezTo>
                  <a:cubicBezTo>
                    <a:pt x="21" y="138"/>
                    <a:pt x="24" y="138"/>
                    <a:pt x="28" y="138"/>
                  </a:cubicBezTo>
                  <a:cubicBezTo>
                    <a:pt x="35" y="135"/>
                    <a:pt x="38" y="135"/>
                    <a:pt x="45" y="138"/>
                  </a:cubicBezTo>
                  <a:cubicBezTo>
                    <a:pt x="105" y="132"/>
                    <a:pt x="165" y="135"/>
                    <a:pt x="223" y="118"/>
                  </a:cubicBezTo>
                  <a:lnTo>
                    <a:pt x="223" y="118"/>
                  </a:lnTo>
                  <a:cubicBezTo>
                    <a:pt x="226" y="122"/>
                    <a:pt x="229" y="122"/>
                    <a:pt x="233" y="122"/>
                  </a:cubicBezTo>
                  <a:cubicBezTo>
                    <a:pt x="276" y="135"/>
                    <a:pt x="317" y="122"/>
                    <a:pt x="357" y="111"/>
                  </a:cubicBezTo>
                  <a:lnTo>
                    <a:pt x="357" y="111"/>
                  </a:lnTo>
                  <a:cubicBezTo>
                    <a:pt x="360" y="111"/>
                    <a:pt x="363" y="111"/>
                    <a:pt x="367" y="111"/>
                  </a:cubicBezTo>
                  <a:cubicBezTo>
                    <a:pt x="407" y="108"/>
                    <a:pt x="447" y="115"/>
                    <a:pt x="488" y="104"/>
                  </a:cubicBezTo>
                  <a:cubicBezTo>
                    <a:pt x="491" y="104"/>
                    <a:pt x="494" y="104"/>
                    <a:pt x="498" y="101"/>
                  </a:cubicBezTo>
                  <a:cubicBezTo>
                    <a:pt x="545" y="101"/>
                    <a:pt x="592" y="108"/>
                    <a:pt x="639" y="94"/>
                  </a:cubicBezTo>
                  <a:lnTo>
                    <a:pt x="639" y="94"/>
                  </a:lnTo>
                  <a:lnTo>
                    <a:pt x="639" y="94"/>
                  </a:lnTo>
                  <a:cubicBezTo>
                    <a:pt x="642" y="94"/>
                    <a:pt x="645" y="94"/>
                    <a:pt x="649" y="91"/>
                  </a:cubicBezTo>
                  <a:cubicBezTo>
                    <a:pt x="659" y="91"/>
                    <a:pt x="666" y="91"/>
                    <a:pt x="676" y="91"/>
                  </a:cubicBezTo>
                  <a:lnTo>
                    <a:pt x="676" y="91"/>
                  </a:lnTo>
                  <a:lnTo>
                    <a:pt x="676" y="91"/>
                  </a:lnTo>
                  <a:cubicBezTo>
                    <a:pt x="679" y="91"/>
                    <a:pt x="682" y="94"/>
                    <a:pt x="689" y="91"/>
                  </a:cubicBezTo>
                  <a:cubicBezTo>
                    <a:pt x="686" y="91"/>
                    <a:pt x="686" y="91"/>
                    <a:pt x="686" y="91"/>
                  </a:cubicBezTo>
                  <a:lnTo>
                    <a:pt x="689" y="91"/>
                  </a:lnTo>
                  <a:cubicBezTo>
                    <a:pt x="692" y="91"/>
                    <a:pt x="696" y="91"/>
                    <a:pt x="702" y="91"/>
                  </a:cubicBezTo>
                  <a:lnTo>
                    <a:pt x="702" y="91"/>
                  </a:lnTo>
                  <a:lnTo>
                    <a:pt x="702" y="91"/>
                  </a:lnTo>
                  <a:cubicBezTo>
                    <a:pt x="719" y="94"/>
                    <a:pt x="736" y="94"/>
                    <a:pt x="753" y="91"/>
                  </a:cubicBezTo>
                  <a:cubicBezTo>
                    <a:pt x="817" y="81"/>
                    <a:pt x="884" y="91"/>
                    <a:pt x="948" y="75"/>
                  </a:cubicBezTo>
                  <a:lnTo>
                    <a:pt x="948" y="75"/>
                  </a:lnTo>
                  <a:cubicBezTo>
                    <a:pt x="1005" y="78"/>
                    <a:pt x="1058" y="68"/>
                    <a:pt x="1115" y="64"/>
                  </a:cubicBezTo>
                  <a:lnTo>
                    <a:pt x="1115" y="64"/>
                  </a:lnTo>
                  <a:lnTo>
                    <a:pt x="1115" y="64"/>
                  </a:lnTo>
                  <a:cubicBezTo>
                    <a:pt x="1182" y="71"/>
                    <a:pt x="1249" y="58"/>
                    <a:pt x="1316" y="54"/>
                  </a:cubicBezTo>
                  <a:cubicBezTo>
                    <a:pt x="1353" y="54"/>
                    <a:pt x="1386" y="47"/>
                    <a:pt x="1423" y="44"/>
                  </a:cubicBezTo>
                  <a:lnTo>
                    <a:pt x="1423" y="44"/>
                  </a:lnTo>
                  <a:lnTo>
                    <a:pt x="1423" y="44"/>
                  </a:lnTo>
                  <a:cubicBezTo>
                    <a:pt x="1453" y="44"/>
                    <a:pt x="1484" y="47"/>
                    <a:pt x="1514" y="37"/>
                  </a:cubicBezTo>
                  <a:lnTo>
                    <a:pt x="1514" y="37"/>
                  </a:lnTo>
                  <a:cubicBezTo>
                    <a:pt x="1561" y="41"/>
                    <a:pt x="1608" y="37"/>
                    <a:pt x="1655" y="34"/>
                  </a:cubicBezTo>
                  <a:cubicBezTo>
                    <a:pt x="1658" y="37"/>
                    <a:pt x="1662" y="37"/>
                    <a:pt x="1668" y="37"/>
                  </a:cubicBezTo>
                  <a:lnTo>
                    <a:pt x="1668" y="37"/>
                  </a:lnTo>
                  <a:cubicBezTo>
                    <a:pt x="1692" y="37"/>
                    <a:pt x="1719" y="37"/>
                    <a:pt x="1745" y="37"/>
                  </a:cubicBezTo>
                  <a:cubicBezTo>
                    <a:pt x="1715" y="54"/>
                    <a:pt x="1678" y="41"/>
                    <a:pt x="1651" y="54"/>
                  </a:cubicBezTo>
                  <a:lnTo>
                    <a:pt x="1651" y="54"/>
                  </a:lnTo>
                  <a:cubicBezTo>
                    <a:pt x="1608" y="54"/>
                    <a:pt x="1571" y="75"/>
                    <a:pt x="1527" y="71"/>
                  </a:cubicBezTo>
                  <a:lnTo>
                    <a:pt x="1527" y="71"/>
                  </a:lnTo>
                  <a:cubicBezTo>
                    <a:pt x="1487" y="71"/>
                    <a:pt x="1447" y="71"/>
                    <a:pt x="1410" y="81"/>
                  </a:cubicBezTo>
                  <a:cubicBezTo>
                    <a:pt x="1406" y="78"/>
                    <a:pt x="1403" y="78"/>
                    <a:pt x="1400" y="78"/>
                  </a:cubicBezTo>
                  <a:cubicBezTo>
                    <a:pt x="1400" y="81"/>
                    <a:pt x="1396" y="81"/>
                    <a:pt x="1396" y="81"/>
                  </a:cubicBezTo>
                  <a:cubicBezTo>
                    <a:pt x="1383" y="85"/>
                    <a:pt x="1366" y="85"/>
                    <a:pt x="1353" y="91"/>
                  </a:cubicBezTo>
                  <a:cubicBezTo>
                    <a:pt x="1346" y="91"/>
                    <a:pt x="1339" y="91"/>
                    <a:pt x="1333" y="94"/>
                  </a:cubicBezTo>
                  <a:lnTo>
                    <a:pt x="1333" y="94"/>
                  </a:lnTo>
                  <a:lnTo>
                    <a:pt x="1333" y="94"/>
                  </a:lnTo>
                  <a:cubicBezTo>
                    <a:pt x="1329" y="94"/>
                    <a:pt x="1323" y="94"/>
                    <a:pt x="1319" y="94"/>
                  </a:cubicBezTo>
                  <a:cubicBezTo>
                    <a:pt x="1323" y="94"/>
                    <a:pt x="1323" y="94"/>
                    <a:pt x="1326" y="94"/>
                  </a:cubicBezTo>
                  <a:lnTo>
                    <a:pt x="1323" y="94"/>
                  </a:lnTo>
                  <a:lnTo>
                    <a:pt x="1319" y="94"/>
                  </a:lnTo>
                  <a:cubicBezTo>
                    <a:pt x="1312" y="91"/>
                    <a:pt x="1302" y="91"/>
                    <a:pt x="1292" y="91"/>
                  </a:cubicBezTo>
                  <a:lnTo>
                    <a:pt x="1292" y="91"/>
                  </a:lnTo>
                  <a:cubicBezTo>
                    <a:pt x="1265" y="94"/>
                    <a:pt x="1239" y="88"/>
                    <a:pt x="1213" y="101"/>
                  </a:cubicBezTo>
                  <a:cubicBezTo>
                    <a:pt x="1209" y="101"/>
                    <a:pt x="1206" y="101"/>
                    <a:pt x="1203" y="101"/>
                  </a:cubicBezTo>
                  <a:lnTo>
                    <a:pt x="1203" y="101"/>
                  </a:lnTo>
                  <a:cubicBezTo>
                    <a:pt x="1199" y="101"/>
                    <a:pt x="1196" y="101"/>
                    <a:pt x="1192" y="104"/>
                  </a:cubicBezTo>
                  <a:cubicBezTo>
                    <a:pt x="1169" y="101"/>
                    <a:pt x="1145" y="94"/>
                    <a:pt x="1125" y="108"/>
                  </a:cubicBezTo>
                  <a:lnTo>
                    <a:pt x="1125" y="108"/>
                  </a:lnTo>
                  <a:lnTo>
                    <a:pt x="1125" y="108"/>
                  </a:lnTo>
                  <a:cubicBezTo>
                    <a:pt x="1122" y="108"/>
                    <a:pt x="1119" y="108"/>
                    <a:pt x="1115" y="108"/>
                  </a:cubicBezTo>
                  <a:lnTo>
                    <a:pt x="1115" y="108"/>
                  </a:lnTo>
                  <a:cubicBezTo>
                    <a:pt x="1109" y="104"/>
                    <a:pt x="1105" y="104"/>
                    <a:pt x="1102" y="111"/>
                  </a:cubicBezTo>
                  <a:lnTo>
                    <a:pt x="1102" y="111"/>
                  </a:lnTo>
                  <a:cubicBezTo>
                    <a:pt x="1065" y="108"/>
                    <a:pt x="1031" y="111"/>
                    <a:pt x="998" y="111"/>
                  </a:cubicBezTo>
                  <a:lnTo>
                    <a:pt x="998" y="111"/>
                  </a:lnTo>
                  <a:cubicBezTo>
                    <a:pt x="981" y="108"/>
                    <a:pt x="968" y="111"/>
                    <a:pt x="958" y="118"/>
                  </a:cubicBezTo>
                  <a:cubicBezTo>
                    <a:pt x="944" y="118"/>
                    <a:pt x="934" y="108"/>
                    <a:pt x="921" y="118"/>
                  </a:cubicBezTo>
                  <a:lnTo>
                    <a:pt x="921" y="118"/>
                  </a:lnTo>
                  <a:cubicBezTo>
                    <a:pt x="863" y="122"/>
                    <a:pt x="810" y="128"/>
                    <a:pt x="753" y="132"/>
                  </a:cubicBezTo>
                  <a:cubicBezTo>
                    <a:pt x="713" y="125"/>
                    <a:pt x="676" y="132"/>
                    <a:pt x="639" y="138"/>
                  </a:cubicBezTo>
                  <a:cubicBezTo>
                    <a:pt x="565" y="145"/>
                    <a:pt x="491" y="138"/>
                    <a:pt x="417" y="148"/>
                  </a:cubicBezTo>
                  <a:cubicBezTo>
                    <a:pt x="370" y="148"/>
                    <a:pt x="320" y="145"/>
                    <a:pt x="273" y="158"/>
                  </a:cubicBezTo>
                  <a:lnTo>
                    <a:pt x="273" y="158"/>
                  </a:lnTo>
                  <a:cubicBezTo>
                    <a:pt x="259" y="158"/>
                    <a:pt x="259" y="168"/>
                    <a:pt x="263" y="175"/>
                  </a:cubicBezTo>
                  <a:cubicBezTo>
                    <a:pt x="276" y="192"/>
                    <a:pt x="296" y="182"/>
                    <a:pt x="313" y="182"/>
                  </a:cubicBezTo>
                  <a:cubicBezTo>
                    <a:pt x="343" y="182"/>
                    <a:pt x="374" y="182"/>
                    <a:pt x="404" y="175"/>
                  </a:cubicBezTo>
                  <a:cubicBezTo>
                    <a:pt x="488" y="179"/>
                    <a:pt x="565" y="165"/>
                    <a:pt x="649" y="162"/>
                  </a:cubicBezTo>
                  <a:cubicBezTo>
                    <a:pt x="662" y="162"/>
                    <a:pt x="672" y="162"/>
                    <a:pt x="686" y="165"/>
                  </a:cubicBezTo>
                  <a:cubicBezTo>
                    <a:pt x="723" y="152"/>
                    <a:pt x="766" y="172"/>
                    <a:pt x="803" y="155"/>
                  </a:cubicBezTo>
                  <a:lnTo>
                    <a:pt x="803" y="155"/>
                  </a:lnTo>
                  <a:cubicBezTo>
                    <a:pt x="806" y="155"/>
                    <a:pt x="806" y="152"/>
                    <a:pt x="806" y="148"/>
                  </a:cubicBezTo>
                  <a:lnTo>
                    <a:pt x="806" y="148"/>
                  </a:lnTo>
                  <a:cubicBezTo>
                    <a:pt x="840" y="155"/>
                    <a:pt x="877" y="152"/>
                    <a:pt x="910" y="152"/>
                  </a:cubicBezTo>
                  <a:cubicBezTo>
                    <a:pt x="914" y="152"/>
                    <a:pt x="921" y="152"/>
                    <a:pt x="924" y="148"/>
                  </a:cubicBezTo>
                  <a:cubicBezTo>
                    <a:pt x="931" y="152"/>
                    <a:pt x="938" y="152"/>
                    <a:pt x="944" y="148"/>
                  </a:cubicBezTo>
                  <a:cubicBezTo>
                    <a:pt x="954" y="145"/>
                    <a:pt x="964" y="142"/>
                    <a:pt x="974" y="142"/>
                  </a:cubicBezTo>
                  <a:cubicBezTo>
                    <a:pt x="988" y="138"/>
                    <a:pt x="998" y="138"/>
                    <a:pt x="1011" y="138"/>
                  </a:cubicBezTo>
                  <a:cubicBezTo>
                    <a:pt x="1048" y="138"/>
                    <a:pt x="1088" y="142"/>
                    <a:pt x="1125" y="128"/>
                  </a:cubicBezTo>
                  <a:cubicBezTo>
                    <a:pt x="1132" y="132"/>
                    <a:pt x="1135" y="128"/>
                    <a:pt x="1139" y="128"/>
                  </a:cubicBezTo>
                  <a:lnTo>
                    <a:pt x="1139" y="128"/>
                  </a:lnTo>
                  <a:lnTo>
                    <a:pt x="1139" y="128"/>
                  </a:lnTo>
                  <a:cubicBezTo>
                    <a:pt x="1152" y="132"/>
                    <a:pt x="1166" y="132"/>
                    <a:pt x="1179" y="128"/>
                  </a:cubicBezTo>
                  <a:lnTo>
                    <a:pt x="1179" y="128"/>
                  </a:lnTo>
                  <a:lnTo>
                    <a:pt x="1179" y="128"/>
                  </a:lnTo>
                  <a:cubicBezTo>
                    <a:pt x="1196" y="132"/>
                    <a:pt x="1216" y="132"/>
                    <a:pt x="1229" y="122"/>
                  </a:cubicBezTo>
                  <a:lnTo>
                    <a:pt x="1229" y="122"/>
                  </a:lnTo>
                  <a:cubicBezTo>
                    <a:pt x="1243" y="122"/>
                    <a:pt x="1255" y="122"/>
                    <a:pt x="1269" y="118"/>
                  </a:cubicBezTo>
                  <a:lnTo>
                    <a:pt x="1269" y="118"/>
                  </a:lnTo>
                  <a:cubicBezTo>
                    <a:pt x="1282" y="118"/>
                    <a:pt x="1299" y="118"/>
                    <a:pt x="1312" y="111"/>
                  </a:cubicBezTo>
                  <a:cubicBezTo>
                    <a:pt x="1323" y="118"/>
                    <a:pt x="1329" y="118"/>
                    <a:pt x="1339" y="111"/>
                  </a:cubicBezTo>
                  <a:cubicBezTo>
                    <a:pt x="1363" y="111"/>
                    <a:pt x="1390" y="115"/>
                    <a:pt x="1410" y="104"/>
                  </a:cubicBezTo>
                  <a:lnTo>
                    <a:pt x="1410" y="104"/>
                  </a:lnTo>
                  <a:cubicBezTo>
                    <a:pt x="1440" y="101"/>
                    <a:pt x="1470" y="101"/>
                    <a:pt x="1497" y="101"/>
                  </a:cubicBezTo>
                  <a:cubicBezTo>
                    <a:pt x="1504" y="98"/>
                    <a:pt x="1507" y="94"/>
                    <a:pt x="1514" y="91"/>
                  </a:cubicBezTo>
                  <a:lnTo>
                    <a:pt x="1514" y="91"/>
                  </a:lnTo>
                  <a:lnTo>
                    <a:pt x="1514" y="91"/>
                  </a:lnTo>
                  <a:cubicBezTo>
                    <a:pt x="1524" y="94"/>
                    <a:pt x="1537" y="94"/>
                    <a:pt x="1551" y="91"/>
                  </a:cubicBezTo>
                  <a:cubicBezTo>
                    <a:pt x="1577" y="91"/>
                    <a:pt x="1605" y="91"/>
                    <a:pt x="1628" y="81"/>
                  </a:cubicBezTo>
                  <a:cubicBezTo>
                    <a:pt x="1638" y="81"/>
                    <a:pt x="1645" y="85"/>
                    <a:pt x="1655" y="85"/>
                  </a:cubicBezTo>
                  <a:cubicBezTo>
                    <a:pt x="1668" y="81"/>
                    <a:pt x="1685" y="85"/>
                    <a:pt x="1695" y="75"/>
                  </a:cubicBezTo>
                  <a:lnTo>
                    <a:pt x="1695" y="75"/>
                  </a:lnTo>
                  <a:cubicBezTo>
                    <a:pt x="1712" y="75"/>
                    <a:pt x="1729" y="75"/>
                    <a:pt x="1745" y="75"/>
                  </a:cubicBezTo>
                  <a:cubicBezTo>
                    <a:pt x="1762" y="75"/>
                    <a:pt x="1782" y="78"/>
                    <a:pt x="1799" y="68"/>
                  </a:cubicBezTo>
                  <a:lnTo>
                    <a:pt x="1799" y="68"/>
                  </a:lnTo>
                  <a:cubicBezTo>
                    <a:pt x="1816" y="71"/>
                    <a:pt x="1829" y="78"/>
                    <a:pt x="1849" y="75"/>
                  </a:cubicBezTo>
                  <a:lnTo>
                    <a:pt x="1849" y="75"/>
                  </a:lnTo>
                  <a:lnTo>
                    <a:pt x="1849" y="75"/>
                  </a:lnTo>
                  <a:cubicBezTo>
                    <a:pt x="1863" y="75"/>
                    <a:pt x="1876" y="78"/>
                    <a:pt x="1886" y="64"/>
                  </a:cubicBezTo>
                  <a:cubicBezTo>
                    <a:pt x="1890" y="61"/>
                    <a:pt x="1890" y="58"/>
                    <a:pt x="1886" y="54"/>
                  </a:cubicBezTo>
                  <a:cubicBezTo>
                    <a:pt x="1886" y="51"/>
                    <a:pt x="1880" y="47"/>
                    <a:pt x="1873" y="44"/>
                  </a:cubicBezTo>
                  <a:cubicBezTo>
                    <a:pt x="1863" y="41"/>
                    <a:pt x="1853" y="37"/>
                    <a:pt x="1839" y="37"/>
                  </a:cubicBezTo>
                  <a:cubicBezTo>
                    <a:pt x="1849" y="37"/>
                    <a:pt x="1856" y="34"/>
                    <a:pt x="1863" y="31"/>
                  </a:cubicBezTo>
                  <a:cubicBezTo>
                    <a:pt x="1869" y="24"/>
                    <a:pt x="1883" y="21"/>
                    <a:pt x="1880" y="14"/>
                  </a:cubicBezTo>
                  <a:cubicBezTo>
                    <a:pt x="1876" y="4"/>
                    <a:pt x="1866" y="4"/>
                    <a:pt x="1856" y="1"/>
                  </a:cubicBezTo>
                  <a:cubicBezTo>
                    <a:pt x="1829" y="-3"/>
                    <a:pt x="1809" y="11"/>
                    <a:pt x="1782" y="11"/>
                  </a:cubicBezTo>
                  <a:lnTo>
                    <a:pt x="1782" y="11"/>
                  </a:lnTo>
                  <a:cubicBezTo>
                    <a:pt x="1779" y="7"/>
                    <a:pt x="1776" y="11"/>
                    <a:pt x="1772" y="11"/>
                  </a:cubicBezTo>
                  <a:cubicBezTo>
                    <a:pt x="1762" y="11"/>
                    <a:pt x="1752" y="11"/>
                    <a:pt x="1745" y="11"/>
                  </a:cubicBezTo>
                  <a:lnTo>
                    <a:pt x="1745" y="11"/>
                  </a:lnTo>
                  <a:cubicBezTo>
                    <a:pt x="1719" y="11"/>
                    <a:pt x="1692" y="7"/>
                    <a:pt x="1668" y="17"/>
                  </a:cubicBezTo>
                  <a:cubicBezTo>
                    <a:pt x="1608" y="1"/>
                    <a:pt x="1547" y="14"/>
                    <a:pt x="1487" y="17"/>
                  </a:cubicBezTo>
                  <a:cubicBezTo>
                    <a:pt x="1470" y="17"/>
                    <a:pt x="1453" y="17"/>
                    <a:pt x="1437" y="17"/>
                  </a:cubicBezTo>
                  <a:cubicBezTo>
                    <a:pt x="1437" y="21"/>
                    <a:pt x="1440" y="21"/>
                    <a:pt x="1440" y="21"/>
                  </a:cubicBezTo>
                  <a:cubicBezTo>
                    <a:pt x="1437" y="21"/>
                    <a:pt x="1437" y="21"/>
                    <a:pt x="1437" y="17"/>
                  </a:cubicBezTo>
                  <a:cubicBezTo>
                    <a:pt x="1349" y="14"/>
                    <a:pt x="1269" y="31"/>
                    <a:pt x="1186" y="31"/>
                  </a:cubicBezTo>
                  <a:cubicBezTo>
                    <a:pt x="1162" y="31"/>
                    <a:pt x="1135" y="41"/>
                    <a:pt x="1112" y="44"/>
                  </a:cubicBezTo>
                  <a:lnTo>
                    <a:pt x="1112" y="44"/>
                  </a:lnTo>
                  <a:cubicBezTo>
                    <a:pt x="1088" y="44"/>
                    <a:pt x="1062" y="37"/>
                    <a:pt x="1038" y="47"/>
                  </a:cubicBezTo>
                  <a:lnTo>
                    <a:pt x="1038" y="47"/>
                  </a:lnTo>
                  <a:lnTo>
                    <a:pt x="1038" y="47"/>
                  </a:lnTo>
                  <a:cubicBezTo>
                    <a:pt x="1035" y="44"/>
                    <a:pt x="1031" y="44"/>
                    <a:pt x="1028" y="44"/>
                  </a:cubicBezTo>
                  <a:cubicBezTo>
                    <a:pt x="1025" y="44"/>
                    <a:pt x="1025" y="44"/>
                    <a:pt x="1025" y="47"/>
                  </a:cubicBezTo>
                  <a:cubicBezTo>
                    <a:pt x="984" y="47"/>
                    <a:pt x="948" y="44"/>
                    <a:pt x="907" y="51"/>
                  </a:cubicBezTo>
                  <a:cubicBezTo>
                    <a:pt x="900" y="51"/>
                    <a:pt x="890" y="51"/>
                    <a:pt x="881" y="54"/>
                  </a:cubicBezTo>
                  <a:cubicBezTo>
                    <a:pt x="793" y="58"/>
                    <a:pt x="709" y="64"/>
                    <a:pt x="625" y="68"/>
                  </a:cubicBezTo>
                  <a:lnTo>
                    <a:pt x="625" y="68"/>
                  </a:lnTo>
                  <a:cubicBezTo>
                    <a:pt x="568" y="75"/>
                    <a:pt x="508" y="64"/>
                    <a:pt x="454" y="81"/>
                  </a:cubicBezTo>
                  <a:lnTo>
                    <a:pt x="454" y="81"/>
                  </a:lnTo>
                  <a:cubicBezTo>
                    <a:pt x="444" y="85"/>
                    <a:pt x="434" y="85"/>
                    <a:pt x="427" y="91"/>
                  </a:cubicBezTo>
                  <a:cubicBezTo>
                    <a:pt x="397" y="85"/>
                    <a:pt x="370" y="81"/>
                    <a:pt x="340" y="91"/>
                  </a:cubicBezTo>
                  <a:cubicBezTo>
                    <a:pt x="310" y="98"/>
                    <a:pt x="276" y="88"/>
                    <a:pt x="249" y="101"/>
                  </a:cubicBezTo>
                  <a:lnTo>
                    <a:pt x="249" y="101"/>
                  </a:lnTo>
                  <a:cubicBezTo>
                    <a:pt x="236" y="101"/>
                    <a:pt x="223" y="101"/>
                    <a:pt x="213" y="101"/>
                  </a:cubicBezTo>
                  <a:lnTo>
                    <a:pt x="213" y="101"/>
                  </a:lnTo>
                  <a:cubicBezTo>
                    <a:pt x="202" y="101"/>
                    <a:pt x="192" y="101"/>
                    <a:pt x="185" y="101"/>
                  </a:cubicBezTo>
                  <a:cubicBezTo>
                    <a:pt x="172" y="101"/>
                    <a:pt x="159" y="101"/>
                    <a:pt x="145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1600" rIns="90000" bIns="21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4633560" y="5194800"/>
              <a:ext cx="8640" cy="7560"/>
            </a:xfrm>
            <a:custGeom>
              <a:avLst/>
              <a:gdLst/>
              <a:ahLst/>
              <a:cxnLst/>
              <a:rect l="l" t="t" r="r" b="b"/>
              <a:pathLst>
                <a:path w="24" h="21" extrusionOk="0">
                  <a:moveTo>
                    <a:pt x="24" y="14"/>
                  </a:moveTo>
                  <a:lnTo>
                    <a:pt x="24" y="14"/>
                  </a:lnTo>
                  <a:cubicBezTo>
                    <a:pt x="24" y="4"/>
                    <a:pt x="14" y="4"/>
                    <a:pt x="4" y="0"/>
                  </a:cubicBezTo>
                  <a:cubicBezTo>
                    <a:pt x="4" y="7"/>
                    <a:pt x="4" y="14"/>
                    <a:pt x="0" y="21"/>
                  </a:cubicBezTo>
                  <a:cubicBezTo>
                    <a:pt x="10" y="21"/>
                    <a:pt x="20" y="21"/>
                    <a:pt x="24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4815000" y="5176440"/>
              <a:ext cx="478080" cy="28800"/>
            </a:xfrm>
            <a:custGeom>
              <a:avLst/>
              <a:gdLst/>
              <a:ahLst/>
              <a:cxnLst/>
              <a:rect l="l" t="t" r="r" b="b"/>
              <a:pathLst>
                <a:path w="1328" h="80" extrusionOk="0">
                  <a:moveTo>
                    <a:pt x="1070" y="31"/>
                  </a:moveTo>
                  <a:lnTo>
                    <a:pt x="1070" y="31"/>
                  </a:lnTo>
                  <a:cubicBezTo>
                    <a:pt x="1100" y="38"/>
                    <a:pt x="1130" y="31"/>
                    <a:pt x="1160" y="31"/>
                  </a:cubicBezTo>
                  <a:cubicBezTo>
                    <a:pt x="1214" y="38"/>
                    <a:pt x="1261" y="25"/>
                    <a:pt x="1315" y="25"/>
                  </a:cubicBezTo>
                  <a:cubicBezTo>
                    <a:pt x="1321" y="25"/>
                    <a:pt x="1328" y="18"/>
                    <a:pt x="1328" y="11"/>
                  </a:cubicBezTo>
                  <a:cubicBezTo>
                    <a:pt x="1325" y="1"/>
                    <a:pt x="1318" y="4"/>
                    <a:pt x="1308" y="4"/>
                  </a:cubicBezTo>
                  <a:cubicBezTo>
                    <a:pt x="1291" y="4"/>
                    <a:pt x="1271" y="4"/>
                    <a:pt x="1251" y="4"/>
                  </a:cubicBezTo>
                  <a:cubicBezTo>
                    <a:pt x="1247" y="4"/>
                    <a:pt x="1244" y="4"/>
                    <a:pt x="1237" y="4"/>
                  </a:cubicBezTo>
                  <a:cubicBezTo>
                    <a:pt x="1224" y="-2"/>
                    <a:pt x="1211" y="1"/>
                    <a:pt x="1197" y="8"/>
                  </a:cubicBezTo>
                  <a:cubicBezTo>
                    <a:pt x="1194" y="11"/>
                    <a:pt x="1190" y="11"/>
                    <a:pt x="1184" y="15"/>
                  </a:cubicBezTo>
                  <a:cubicBezTo>
                    <a:pt x="1144" y="11"/>
                    <a:pt x="1103" y="-9"/>
                    <a:pt x="1066" y="18"/>
                  </a:cubicBezTo>
                  <a:lnTo>
                    <a:pt x="1066" y="21"/>
                  </a:lnTo>
                  <a:lnTo>
                    <a:pt x="1066" y="21"/>
                  </a:lnTo>
                  <a:cubicBezTo>
                    <a:pt x="1063" y="21"/>
                    <a:pt x="1063" y="21"/>
                    <a:pt x="1063" y="25"/>
                  </a:cubicBezTo>
                  <a:cubicBezTo>
                    <a:pt x="1060" y="25"/>
                    <a:pt x="1060" y="25"/>
                    <a:pt x="1060" y="25"/>
                  </a:cubicBezTo>
                  <a:cubicBezTo>
                    <a:pt x="1060" y="21"/>
                    <a:pt x="1060" y="18"/>
                    <a:pt x="1060" y="15"/>
                  </a:cubicBezTo>
                  <a:cubicBezTo>
                    <a:pt x="1002" y="-6"/>
                    <a:pt x="945" y="-6"/>
                    <a:pt x="888" y="21"/>
                  </a:cubicBezTo>
                  <a:lnTo>
                    <a:pt x="888" y="21"/>
                  </a:lnTo>
                  <a:cubicBezTo>
                    <a:pt x="885" y="21"/>
                    <a:pt x="882" y="21"/>
                    <a:pt x="878" y="21"/>
                  </a:cubicBezTo>
                  <a:lnTo>
                    <a:pt x="875" y="21"/>
                  </a:lnTo>
                  <a:cubicBezTo>
                    <a:pt x="868" y="21"/>
                    <a:pt x="865" y="18"/>
                    <a:pt x="862" y="18"/>
                  </a:cubicBezTo>
                  <a:cubicBezTo>
                    <a:pt x="848" y="15"/>
                    <a:pt x="835" y="8"/>
                    <a:pt x="821" y="11"/>
                  </a:cubicBezTo>
                  <a:cubicBezTo>
                    <a:pt x="808" y="11"/>
                    <a:pt x="798" y="18"/>
                    <a:pt x="784" y="21"/>
                  </a:cubicBezTo>
                  <a:cubicBezTo>
                    <a:pt x="781" y="21"/>
                    <a:pt x="781" y="21"/>
                    <a:pt x="778" y="25"/>
                  </a:cubicBezTo>
                  <a:lnTo>
                    <a:pt x="778" y="21"/>
                  </a:lnTo>
                  <a:cubicBezTo>
                    <a:pt x="680" y="-2"/>
                    <a:pt x="587" y="11"/>
                    <a:pt x="493" y="25"/>
                  </a:cubicBezTo>
                  <a:cubicBezTo>
                    <a:pt x="487" y="25"/>
                    <a:pt x="483" y="28"/>
                    <a:pt x="480" y="31"/>
                  </a:cubicBezTo>
                  <a:cubicBezTo>
                    <a:pt x="460" y="8"/>
                    <a:pt x="433" y="25"/>
                    <a:pt x="409" y="25"/>
                  </a:cubicBezTo>
                  <a:cubicBezTo>
                    <a:pt x="396" y="31"/>
                    <a:pt x="383" y="38"/>
                    <a:pt x="366" y="31"/>
                  </a:cubicBezTo>
                  <a:cubicBezTo>
                    <a:pt x="319" y="25"/>
                    <a:pt x="272" y="31"/>
                    <a:pt x="225" y="38"/>
                  </a:cubicBezTo>
                  <a:cubicBezTo>
                    <a:pt x="221" y="38"/>
                    <a:pt x="218" y="41"/>
                    <a:pt x="218" y="45"/>
                  </a:cubicBezTo>
                  <a:cubicBezTo>
                    <a:pt x="215" y="45"/>
                    <a:pt x="211" y="45"/>
                    <a:pt x="211" y="45"/>
                  </a:cubicBezTo>
                  <a:cubicBezTo>
                    <a:pt x="208" y="41"/>
                    <a:pt x="205" y="38"/>
                    <a:pt x="198" y="35"/>
                  </a:cubicBezTo>
                  <a:cubicBezTo>
                    <a:pt x="171" y="31"/>
                    <a:pt x="148" y="38"/>
                    <a:pt x="127" y="48"/>
                  </a:cubicBezTo>
                  <a:cubicBezTo>
                    <a:pt x="127" y="48"/>
                    <a:pt x="124" y="48"/>
                    <a:pt x="124" y="51"/>
                  </a:cubicBezTo>
                  <a:cubicBezTo>
                    <a:pt x="114" y="45"/>
                    <a:pt x="104" y="45"/>
                    <a:pt x="94" y="51"/>
                  </a:cubicBezTo>
                  <a:cubicBezTo>
                    <a:pt x="94" y="51"/>
                    <a:pt x="94" y="48"/>
                    <a:pt x="91" y="48"/>
                  </a:cubicBezTo>
                  <a:cubicBezTo>
                    <a:pt x="60" y="48"/>
                    <a:pt x="27" y="35"/>
                    <a:pt x="0" y="62"/>
                  </a:cubicBezTo>
                  <a:cubicBezTo>
                    <a:pt x="0" y="68"/>
                    <a:pt x="0" y="75"/>
                    <a:pt x="0" y="78"/>
                  </a:cubicBezTo>
                  <a:cubicBezTo>
                    <a:pt x="37" y="78"/>
                    <a:pt x="74" y="85"/>
                    <a:pt x="107" y="72"/>
                  </a:cubicBezTo>
                  <a:lnTo>
                    <a:pt x="107" y="72"/>
                  </a:lnTo>
                  <a:cubicBezTo>
                    <a:pt x="111" y="72"/>
                    <a:pt x="114" y="72"/>
                    <a:pt x="117" y="72"/>
                  </a:cubicBezTo>
                  <a:cubicBezTo>
                    <a:pt x="154" y="78"/>
                    <a:pt x="188" y="72"/>
                    <a:pt x="221" y="62"/>
                  </a:cubicBezTo>
                  <a:lnTo>
                    <a:pt x="221" y="62"/>
                  </a:lnTo>
                  <a:cubicBezTo>
                    <a:pt x="302" y="62"/>
                    <a:pt x="386" y="62"/>
                    <a:pt x="466" y="51"/>
                  </a:cubicBezTo>
                  <a:lnTo>
                    <a:pt x="466" y="51"/>
                  </a:lnTo>
                  <a:cubicBezTo>
                    <a:pt x="483" y="51"/>
                    <a:pt x="500" y="51"/>
                    <a:pt x="517" y="51"/>
                  </a:cubicBezTo>
                  <a:lnTo>
                    <a:pt x="517" y="51"/>
                  </a:lnTo>
                  <a:lnTo>
                    <a:pt x="517" y="51"/>
                  </a:lnTo>
                  <a:cubicBezTo>
                    <a:pt x="604" y="55"/>
                    <a:pt x="690" y="51"/>
                    <a:pt x="774" y="41"/>
                  </a:cubicBezTo>
                  <a:lnTo>
                    <a:pt x="774" y="41"/>
                  </a:lnTo>
                  <a:lnTo>
                    <a:pt x="774" y="41"/>
                  </a:lnTo>
                  <a:cubicBezTo>
                    <a:pt x="845" y="41"/>
                    <a:pt x="915" y="48"/>
                    <a:pt x="986" y="35"/>
                  </a:cubicBezTo>
                  <a:lnTo>
                    <a:pt x="986" y="35"/>
                  </a:lnTo>
                  <a:cubicBezTo>
                    <a:pt x="1006" y="35"/>
                    <a:pt x="1026" y="38"/>
                    <a:pt x="1046" y="35"/>
                  </a:cubicBezTo>
                  <a:lnTo>
                    <a:pt x="1046" y="35"/>
                  </a:lnTo>
                  <a:lnTo>
                    <a:pt x="1046" y="35"/>
                  </a:lnTo>
                  <a:cubicBezTo>
                    <a:pt x="1053" y="35"/>
                    <a:pt x="1063" y="35"/>
                    <a:pt x="1070" y="31"/>
                  </a:cubicBezTo>
                  <a:moveTo>
                    <a:pt x="477" y="35"/>
                  </a:moveTo>
                  <a:lnTo>
                    <a:pt x="477" y="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4538880" y="5254920"/>
              <a:ext cx="142560" cy="17280"/>
            </a:xfrm>
            <a:custGeom>
              <a:avLst/>
              <a:gdLst/>
              <a:ahLst/>
              <a:cxnLst/>
              <a:rect l="l" t="t" r="r" b="b"/>
              <a:pathLst>
                <a:path w="396" h="48" extrusionOk="0">
                  <a:moveTo>
                    <a:pt x="347" y="32"/>
                  </a:moveTo>
                  <a:lnTo>
                    <a:pt x="347" y="32"/>
                  </a:lnTo>
                  <a:cubicBezTo>
                    <a:pt x="351" y="32"/>
                    <a:pt x="354" y="35"/>
                    <a:pt x="358" y="35"/>
                  </a:cubicBezTo>
                  <a:cubicBezTo>
                    <a:pt x="361" y="35"/>
                    <a:pt x="364" y="35"/>
                    <a:pt x="364" y="35"/>
                  </a:cubicBezTo>
                  <a:cubicBezTo>
                    <a:pt x="374" y="32"/>
                    <a:pt x="384" y="28"/>
                    <a:pt x="387" y="22"/>
                  </a:cubicBezTo>
                  <a:cubicBezTo>
                    <a:pt x="404" y="5"/>
                    <a:pt x="398" y="-2"/>
                    <a:pt x="368" y="1"/>
                  </a:cubicBezTo>
                  <a:cubicBezTo>
                    <a:pt x="317" y="-2"/>
                    <a:pt x="263" y="1"/>
                    <a:pt x="213" y="8"/>
                  </a:cubicBezTo>
                  <a:cubicBezTo>
                    <a:pt x="210" y="8"/>
                    <a:pt x="206" y="8"/>
                    <a:pt x="200" y="8"/>
                  </a:cubicBezTo>
                  <a:cubicBezTo>
                    <a:pt x="159" y="1"/>
                    <a:pt x="116" y="11"/>
                    <a:pt x="76" y="15"/>
                  </a:cubicBezTo>
                  <a:cubicBezTo>
                    <a:pt x="52" y="15"/>
                    <a:pt x="29" y="15"/>
                    <a:pt x="5" y="18"/>
                  </a:cubicBezTo>
                  <a:cubicBezTo>
                    <a:pt x="-12" y="42"/>
                    <a:pt x="19" y="38"/>
                    <a:pt x="35" y="45"/>
                  </a:cubicBezTo>
                  <a:lnTo>
                    <a:pt x="35" y="45"/>
                  </a:lnTo>
                  <a:cubicBezTo>
                    <a:pt x="35" y="48"/>
                    <a:pt x="39" y="48"/>
                    <a:pt x="42" y="48"/>
                  </a:cubicBezTo>
                  <a:cubicBezTo>
                    <a:pt x="42" y="45"/>
                    <a:pt x="45" y="45"/>
                    <a:pt x="45" y="45"/>
                  </a:cubicBezTo>
                  <a:lnTo>
                    <a:pt x="45" y="45"/>
                  </a:lnTo>
                  <a:cubicBezTo>
                    <a:pt x="69" y="32"/>
                    <a:pt x="99" y="48"/>
                    <a:pt x="122" y="35"/>
                  </a:cubicBezTo>
                  <a:lnTo>
                    <a:pt x="122" y="35"/>
                  </a:lnTo>
                  <a:cubicBezTo>
                    <a:pt x="126" y="35"/>
                    <a:pt x="129" y="35"/>
                    <a:pt x="133" y="35"/>
                  </a:cubicBezTo>
                  <a:cubicBezTo>
                    <a:pt x="136" y="35"/>
                    <a:pt x="136" y="35"/>
                    <a:pt x="136" y="38"/>
                  </a:cubicBezTo>
                  <a:cubicBezTo>
                    <a:pt x="156" y="45"/>
                    <a:pt x="176" y="45"/>
                    <a:pt x="200" y="45"/>
                  </a:cubicBezTo>
                  <a:cubicBezTo>
                    <a:pt x="206" y="42"/>
                    <a:pt x="213" y="42"/>
                    <a:pt x="216" y="35"/>
                  </a:cubicBezTo>
                  <a:lnTo>
                    <a:pt x="216" y="32"/>
                  </a:lnTo>
                  <a:cubicBezTo>
                    <a:pt x="250" y="48"/>
                    <a:pt x="283" y="42"/>
                    <a:pt x="317" y="35"/>
                  </a:cubicBezTo>
                  <a:cubicBezTo>
                    <a:pt x="320" y="35"/>
                    <a:pt x="324" y="38"/>
                    <a:pt x="330" y="38"/>
                  </a:cubicBezTo>
                  <a:cubicBezTo>
                    <a:pt x="334" y="38"/>
                    <a:pt x="337" y="38"/>
                    <a:pt x="337" y="38"/>
                  </a:cubicBezTo>
                  <a:cubicBezTo>
                    <a:pt x="341" y="38"/>
                    <a:pt x="344" y="38"/>
                    <a:pt x="344" y="35"/>
                  </a:cubicBezTo>
                  <a:cubicBezTo>
                    <a:pt x="341" y="35"/>
                    <a:pt x="341" y="35"/>
                    <a:pt x="341" y="35"/>
                  </a:cubicBezTo>
                  <a:cubicBezTo>
                    <a:pt x="344" y="35"/>
                    <a:pt x="347" y="32"/>
                    <a:pt x="347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4532040" y="5242320"/>
              <a:ext cx="35280" cy="10800"/>
            </a:xfrm>
            <a:custGeom>
              <a:avLst/>
              <a:gdLst/>
              <a:ahLst/>
              <a:cxnLst/>
              <a:rect l="l" t="t" r="r" b="b"/>
              <a:pathLst>
                <a:path w="98" h="30" extrusionOk="0">
                  <a:moveTo>
                    <a:pt x="91" y="26"/>
                  </a:moveTo>
                  <a:lnTo>
                    <a:pt x="91" y="26"/>
                  </a:lnTo>
                  <a:cubicBezTo>
                    <a:pt x="101" y="16"/>
                    <a:pt x="101" y="6"/>
                    <a:pt x="91" y="0"/>
                  </a:cubicBezTo>
                  <a:cubicBezTo>
                    <a:pt x="84" y="0"/>
                    <a:pt x="81" y="0"/>
                    <a:pt x="78" y="0"/>
                  </a:cubicBezTo>
                  <a:cubicBezTo>
                    <a:pt x="54" y="10"/>
                    <a:pt x="27" y="10"/>
                    <a:pt x="0" y="16"/>
                  </a:cubicBezTo>
                  <a:cubicBezTo>
                    <a:pt x="27" y="43"/>
                    <a:pt x="61" y="23"/>
                    <a:pt x="91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4570920" y="5242320"/>
              <a:ext cx="16920" cy="9360"/>
            </a:xfrm>
            <a:custGeom>
              <a:avLst/>
              <a:gdLst/>
              <a:ahLst/>
              <a:cxnLst/>
              <a:rect l="l" t="t" r="r" b="b"/>
              <a:pathLst>
                <a:path w="47" h="26" extrusionOk="0">
                  <a:moveTo>
                    <a:pt x="20" y="23"/>
                  </a:moveTo>
                  <a:lnTo>
                    <a:pt x="20" y="23"/>
                  </a:lnTo>
                  <a:cubicBezTo>
                    <a:pt x="30" y="16"/>
                    <a:pt x="50" y="13"/>
                    <a:pt x="47" y="0"/>
                  </a:cubicBezTo>
                  <a:cubicBezTo>
                    <a:pt x="33" y="0"/>
                    <a:pt x="20" y="0"/>
                    <a:pt x="10" y="0"/>
                  </a:cubicBezTo>
                  <a:lnTo>
                    <a:pt x="10" y="0"/>
                  </a:lnTo>
                  <a:cubicBezTo>
                    <a:pt x="-3" y="6"/>
                    <a:pt x="-3" y="16"/>
                    <a:pt x="10" y="26"/>
                  </a:cubicBezTo>
                  <a:cubicBezTo>
                    <a:pt x="13" y="26"/>
                    <a:pt x="17" y="26"/>
                    <a:pt x="20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4523040" y="5261400"/>
              <a:ext cx="11160" cy="9720"/>
            </a:xfrm>
            <a:custGeom>
              <a:avLst/>
              <a:gdLst/>
              <a:ahLst/>
              <a:cxnLst/>
              <a:rect l="l" t="t" r="r" b="b"/>
              <a:pathLst>
                <a:path w="31" h="27" extrusionOk="0">
                  <a:moveTo>
                    <a:pt x="2" y="0"/>
                  </a:moveTo>
                  <a:lnTo>
                    <a:pt x="2" y="0"/>
                  </a:lnTo>
                  <a:cubicBezTo>
                    <a:pt x="-1" y="14"/>
                    <a:pt x="-1" y="24"/>
                    <a:pt x="12" y="27"/>
                  </a:cubicBezTo>
                  <a:cubicBezTo>
                    <a:pt x="16" y="27"/>
                    <a:pt x="22" y="27"/>
                    <a:pt x="25" y="27"/>
                  </a:cubicBezTo>
                  <a:cubicBezTo>
                    <a:pt x="42" y="14"/>
                    <a:pt x="19" y="10"/>
                    <a:pt x="12" y="4"/>
                  </a:cubicBezTo>
                  <a:cubicBezTo>
                    <a:pt x="9" y="0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4495320" y="5153760"/>
              <a:ext cx="167400" cy="12600"/>
            </a:xfrm>
            <a:custGeom>
              <a:avLst/>
              <a:gdLst/>
              <a:ahLst/>
              <a:cxnLst/>
              <a:rect l="l" t="t" r="r" b="b"/>
              <a:pathLst>
                <a:path w="465" h="35" extrusionOk="0">
                  <a:moveTo>
                    <a:pt x="86" y="14"/>
                  </a:moveTo>
                  <a:lnTo>
                    <a:pt x="86" y="14"/>
                  </a:lnTo>
                  <a:cubicBezTo>
                    <a:pt x="69" y="7"/>
                    <a:pt x="49" y="4"/>
                    <a:pt x="25" y="4"/>
                  </a:cubicBezTo>
                  <a:cubicBezTo>
                    <a:pt x="-2" y="4"/>
                    <a:pt x="-2" y="17"/>
                    <a:pt x="2" y="31"/>
                  </a:cubicBezTo>
                  <a:cubicBezTo>
                    <a:pt x="39" y="31"/>
                    <a:pt x="76" y="34"/>
                    <a:pt x="116" y="34"/>
                  </a:cubicBezTo>
                  <a:lnTo>
                    <a:pt x="116" y="34"/>
                  </a:lnTo>
                  <a:cubicBezTo>
                    <a:pt x="126" y="34"/>
                    <a:pt x="136" y="31"/>
                    <a:pt x="143" y="24"/>
                  </a:cubicBezTo>
                  <a:lnTo>
                    <a:pt x="143" y="24"/>
                  </a:lnTo>
                  <a:cubicBezTo>
                    <a:pt x="176" y="41"/>
                    <a:pt x="213" y="34"/>
                    <a:pt x="247" y="31"/>
                  </a:cubicBezTo>
                  <a:cubicBezTo>
                    <a:pt x="264" y="27"/>
                    <a:pt x="280" y="24"/>
                    <a:pt x="294" y="31"/>
                  </a:cubicBezTo>
                  <a:cubicBezTo>
                    <a:pt x="297" y="31"/>
                    <a:pt x="301" y="27"/>
                    <a:pt x="304" y="27"/>
                  </a:cubicBezTo>
                  <a:cubicBezTo>
                    <a:pt x="304" y="27"/>
                    <a:pt x="307" y="31"/>
                    <a:pt x="314" y="31"/>
                  </a:cubicBezTo>
                  <a:cubicBezTo>
                    <a:pt x="314" y="31"/>
                    <a:pt x="317" y="31"/>
                    <a:pt x="321" y="31"/>
                  </a:cubicBezTo>
                  <a:cubicBezTo>
                    <a:pt x="344" y="44"/>
                    <a:pt x="364" y="21"/>
                    <a:pt x="388" y="31"/>
                  </a:cubicBezTo>
                  <a:lnTo>
                    <a:pt x="388" y="31"/>
                  </a:lnTo>
                  <a:cubicBezTo>
                    <a:pt x="401" y="27"/>
                    <a:pt x="411" y="21"/>
                    <a:pt x="425" y="14"/>
                  </a:cubicBezTo>
                  <a:lnTo>
                    <a:pt x="425" y="14"/>
                  </a:lnTo>
                  <a:lnTo>
                    <a:pt x="425" y="14"/>
                  </a:lnTo>
                  <a:cubicBezTo>
                    <a:pt x="425" y="17"/>
                    <a:pt x="425" y="21"/>
                    <a:pt x="425" y="21"/>
                  </a:cubicBezTo>
                  <a:cubicBezTo>
                    <a:pt x="438" y="21"/>
                    <a:pt x="451" y="21"/>
                    <a:pt x="462" y="21"/>
                  </a:cubicBezTo>
                  <a:cubicBezTo>
                    <a:pt x="462" y="17"/>
                    <a:pt x="462" y="10"/>
                    <a:pt x="465" y="4"/>
                  </a:cubicBezTo>
                  <a:cubicBezTo>
                    <a:pt x="451" y="4"/>
                    <a:pt x="438" y="-6"/>
                    <a:pt x="425" y="4"/>
                  </a:cubicBezTo>
                  <a:lnTo>
                    <a:pt x="425" y="4"/>
                  </a:lnTo>
                  <a:cubicBezTo>
                    <a:pt x="384" y="4"/>
                    <a:pt x="347" y="-3"/>
                    <a:pt x="311" y="7"/>
                  </a:cubicBezTo>
                  <a:lnTo>
                    <a:pt x="311" y="7"/>
                  </a:lnTo>
                  <a:lnTo>
                    <a:pt x="311" y="7"/>
                  </a:lnTo>
                  <a:cubicBezTo>
                    <a:pt x="257" y="0"/>
                    <a:pt x="207" y="7"/>
                    <a:pt x="153" y="7"/>
                  </a:cubicBezTo>
                  <a:lnTo>
                    <a:pt x="153" y="7"/>
                  </a:lnTo>
                  <a:cubicBezTo>
                    <a:pt x="146" y="7"/>
                    <a:pt x="136" y="7"/>
                    <a:pt x="129" y="7"/>
                  </a:cubicBezTo>
                  <a:lnTo>
                    <a:pt x="129" y="7"/>
                  </a:lnTo>
                  <a:lnTo>
                    <a:pt x="129" y="7"/>
                  </a:lnTo>
                  <a:cubicBezTo>
                    <a:pt x="112" y="4"/>
                    <a:pt x="99" y="4"/>
                    <a:pt x="8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4587840" y="3945600"/>
              <a:ext cx="510840" cy="25200"/>
            </a:xfrm>
            <a:custGeom>
              <a:avLst/>
              <a:gdLst/>
              <a:ahLst/>
              <a:cxnLst/>
              <a:rect l="l" t="t" r="r" b="b"/>
              <a:pathLst>
                <a:path w="1419" h="70" extrusionOk="0">
                  <a:moveTo>
                    <a:pt x="0" y="60"/>
                  </a:moveTo>
                  <a:lnTo>
                    <a:pt x="0" y="6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3" y="70"/>
                    <a:pt x="67" y="70"/>
                    <a:pt x="104" y="67"/>
                  </a:cubicBezTo>
                  <a:cubicBezTo>
                    <a:pt x="137" y="70"/>
                    <a:pt x="171" y="70"/>
                    <a:pt x="205" y="60"/>
                  </a:cubicBezTo>
                  <a:lnTo>
                    <a:pt x="205" y="60"/>
                  </a:lnTo>
                  <a:cubicBezTo>
                    <a:pt x="218" y="70"/>
                    <a:pt x="232" y="70"/>
                    <a:pt x="248" y="60"/>
                  </a:cubicBezTo>
                  <a:cubicBezTo>
                    <a:pt x="299" y="57"/>
                    <a:pt x="352" y="63"/>
                    <a:pt x="403" y="53"/>
                  </a:cubicBezTo>
                  <a:lnTo>
                    <a:pt x="403" y="53"/>
                  </a:lnTo>
                  <a:lnTo>
                    <a:pt x="403" y="53"/>
                  </a:lnTo>
                  <a:cubicBezTo>
                    <a:pt x="436" y="57"/>
                    <a:pt x="470" y="50"/>
                    <a:pt x="503" y="50"/>
                  </a:cubicBezTo>
                  <a:lnTo>
                    <a:pt x="503" y="50"/>
                  </a:lnTo>
                  <a:cubicBezTo>
                    <a:pt x="550" y="50"/>
                    <a:pt x="597" y="57"/>
                    <a:pt x="644" y="40"/>
                  </a:cubicBezTo>
                  <a:lnTo>
                    <a:pt x="644" y="40"/>
                  </a:lnTo>
                  <a:cubicBezTo>
                    <a:pt x="675" y="43"/>
                    <a:pt x="705" y="43"/>
                    <a:pt x="735" y="40"/>
                  </a:cubicBezTo>
                  <a:lnTo>
                    <a:pt x="735" y="40"/>
                  </a:lnTo>
                  <a:cubicBezTo>
                    <a:pt x="890" y="37"/>
                    <a:pt x="1040" y="33"/>
                    <a:pt x="1195" y="30"/>
                  </a:cubicBezTo>
                  <a:cubicBezTo>
                    <a:pt x="1215" y="30"/>
                    <a:pt x="1232" y="27"/>
                    <a:pt x="1252" y="23"/>
                  </a:cubicBezTo>
                  <a:lnTo>
                    <a:pt x="1252" y="23"/>
                  </a:lnTo>
                  <a:cubicBezTo>
                    <a:pt x="1268" y="23"/>
                    <a:pt x="1285" y="23"/>
                    <a:pt x="1301" y="23"/>
                  </a:cubicBezTo>
                  <a:lnTo>
                    <a:pt x="1301" y="23"/>
                  </a:lnTo>
                  <a:lnTo>
                    <a:pt x="1301" y="23"/>
                  </a:lnTo>
                  <a:lnTo>
                    <a:pt x="1301" y="23"/>
                  </a:lnTo>
                  <a:cubicBezTo>
                    <a:pt x="1305" y="23"/>
                    <a:pt x="1311" y="23"/>
                    <a:pt x="1314" y="23"/>
                  </a:cubicBezTo>
                  <a:cubicBezTo>
                    <a:pt x="1325" y="30"/>
                    <a:pt x="1332" y="27"/>
                    <a:pt x="1338" y="23"/>
                  </a:cubicBezTo>
                  <a:cubicBezTo>
                    <a:pt x="1362" y="10"/>
                    <a:pt x="1399" y="20"/>
                    <a:pt x="1419" y="3"/>
                  </a:cubicBezTo>
                  <a:cubicBezTo>
                    <a:pt x="1392" y="-4"/>
                    <a:pt x="1318" y="3"/>
                    <a:pt x="1274" y="13"/>
                  </a:cubicBezTo>
                  <a:cubicBezTo>
                    <a:pt x="1268" y="13"/>
                    <a:pt x="1258" y="13"/>
                    <a:pt x="1252" y="13"/>
                  </a:cubicBezTo>
                  <a:cubicBezTo>
                    <a:pt x="1074" y="17"/>
                    <a:pt x="896" y="20"/>
                    <a:pt x="718" y="23"/>
                  </a:cubicBezTo>
                  <a:cubicBezTo>
                    <a:pt x="705" y="23"/>
                    <a:pt x="691" y="23"/>
                    <a:pt x="681" y="30"/>
                  </a:cubicBezTo>
                  <a:lnTo>
                    <a:pt x="681" y="30"/>
                  </a:lnTo>
                  <a:cubicBezTo>
                    <a:pt x="668" y="30"/>
                    <a:pt x="658" y="33"/>
                    <a:pt x="644" y="33"/>
                  </a:cubicBezTo>
                  <a:cubicBezTo>
                    <a:pt x="587" y="33"/>
                    <a:pt x="530" y="23"/>
                    <a:pt x="476" y="40"/>
                  </a:cubicBezTo>
                  <a:lnTo>
                    <a:pt x="476" y="40"/>
                  </a:lnTo>
                  <a:cubicBezTo>
                    <a:pt x="433" y="40"/>
                    <a:pt x="389" y="40"/>
                    <a:pt x="349" y="40"/>
                  </a:cubicBezTo>
                  <a:cubicBezTo>
                    <a:pt x="326" y="43"/>
                    <a:pt x="305" y="43"/>
                    <a:pt x="282" y="40"/>
                  </a:cubicBezTo>
                  <a:cubicBezTo>
                    <a:pt x="262" y="40"/>
                    <a:pt x="235" y="37"/>
                    <a:pt x="218" y="50"/>
                  </a:cubicBezTo>
                  <a:lnTo>
                    <a:pt x="218" y="50"/>
                  </a:lnTo>
                  <a:cubicBezTo>
                    <a:pt x="215" y="50"/>
                    <a:pt x="208" y="50"/>
                    <a:pt x="205" y="50"/>
                  </a:cubicBezTo>
                  <a:lnTo>
                    <a:pt x="205" y="50"/>
                  </a:lnTo>
                  <a:cubicBezTo>
                    <a:pt x="171" y="43"/>
                    <a:pt x="137" y="53"/>
                    <a:pt x="104" y="50"/>
                  </a:cubicBezTo>
                  <a:lnTo>
                    <a:pt x="104" y="50"/>
                  </a:lnTo>
                  <a:cubicBezTo>
                    <a:pt x="70" y="57"/>
                    <a:pt x="33" y="57"/>
                    <a:pt x="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4718160" y="3976920"/>
              <a:ext cx="6120" cy="2880"/>
            </a:xfrm>
            <a:custGeom>
              <a:avLst/>
              <a:gdLst/>
              <a:ahLst/>
              <a:cxnLst/>
              <a:rect l="l" t="t" r="r" b="b"/>
              <a:pathLst>
                <a:path w="17" h="8" extrusionOk="0">
                  <a:moveTo>
                    <a:pt x="17" y="7"/>
                  </a:moveTo>
                  <a:lnTo>
                    <a:pt x="17" y="7"/>
                  </a:lnTo>
                  <a:cubicBezTo>
                    <a:pt x="14" y="3"/>
                    <a:pt x="14" y="0"/>
                    <a:pt x="10" y="0"/>
                  </a:cubicBezTo>
                  <a:cubicBezTo>
                    <a:pt x="7" y="0"/>
                    <a:pt x="4" y="0"/>
                    <a:pt x="0" y="0"/>
                  </a:cubicBezTo>
                  <a:cubicBezTo>
                    <a:pt x="4" y="7"/>
                    <a:pt x="7" y="10"/>
                    <a:pt x="17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4610880" y="3998520"/>
              <a:ext cx="437400" cy="24120"/>
            </a:xfrm>
            <a:custGeom>
              <a:avLst/>
              <a:gdLst/>
              <a:ahLst/>
              <a:cxnLst/>
              <a:rect l="l" t="t" r="r" b="b"/>
              <a:pathLst>
                <a:path w="1215" h="67" extrusionOk="0">
                  <a:moveTo>
                    <a:pt x="1161" y="31"/>
                  </a:moveTo>
                  <a:lnTo>
                    <a:pt x="1161" y="31"/>
                  </a:lnTo>
                  <a:cubicBezTo>
                    <a:pt x="1178" y="20"/>
                    <a:pt x="1221" y="37"/>
                    <a:pt x="1214" y="14"/>
                  </a:cubicBezTo>
                  <a:cubicBezTo>
                    <a:pt x="1210" y="-6"/>
                    <a:pt x="1174" y="0"/>
                    <a:pt x="1148" y="4"/>
                  </a:cubicBezTo>
                  <a:cubicBezTo>
                    <a:pt x="1151" y="4"/>
                    <a:pt x="1151" y="4"/>
                    <a:pt x="1151" y="4"/>
                  </a:cubicBezTo>
                  <a:cubicBezTo>
                    <a:pt x="1117" y="10"/>
                    <a:pt x="1090" y="7"/>
                    <a:pt x="1060" y="4"/>
                  </a:cubicBezTo>
                  <a:cubicBezTo>
                    <a:pt x="1054" y="4"/>
                    <a:pt x="1050" y="4"/>
                    <a:pt x="1047" y="4"/>
                  </a:cubicBezTo>
                  <a:cubicBezTo>
                    <a:pt x="1040" y="0"/>
                    <a:pt x="1037" y="0"/>
                    <a:pt x="1033" y="4"/>
                  </a:cubicBezTo>
                  <a:cubicBezTo>
                    <a:pt x="1030" y="7"/>
                    <a:pt x="1027" y="7"/>
                    <a:pt x="1023" y="7"/>
                  </a:cubicBezTo>
                  <a:cubicBezTo>
                    <a:pt x="1020" y="7"/>
                    <a:pt x="1020" y="7"/>
                    <a:pt x="1020" y="4"/>
                  </a:cubicBezTo>
                  <a:cubicBezTo>
                    <a:pt x="1017" y="4"/>
                    <a:pt x="1013" y="4"/>
                    <a:pt x="1010" y="4"/>
                  </a:cubicBezTo>
                  <a:lnTo>
                    <a:pt x="1007" y="4"/>
                  </a:lnTo>
                  <a:lnTo>
                    <a:pt x="1007" y="4"/>
                  </a:lnTo>
                  <a:cubicBezTo>
                    <a:pt x="997" y="14"/>
                    <a:pt x="990" y="27"/>
                    <a:pt x="966" y="14"/>
                  </a:cubicBezTo>
                  <a:lnTo>
                    <a:pt x="966" y="14"/>
                  </a:lnTo>
                  <a:lnTo>
                    <a:pt x="966" y="14"/>
                  </a:lnTo>
                  <a:cubicBezTo>
                    <a:pt x="963" y="4"/>
                    <a:pt x="953" y="4"/>
                    <a:pt x="943" y="7"/>
                  </a:cubicBezTo>
                  <a:cubicBezTo>
                    <a:pt x="926" y="7"/>
                    <a:pt x="906" y="0"/>
                    <a:pt x="893" y="14"/>
                  </a:cubicBezTo>
                  <a:lnTo>
                    <a:pt x="893" y="14"/>
                  </a:lnTo>
                  <a:lnTo>
                    <a:pt x="893" y="14"/>
                  </a:lnTo>
                  <a:cubicBezTo>
                    <a:pt x="883" y="14"/>
                    <a:pt x="876" y="14"/>
                    <a:pt x="866" y="14"/>
                  </a:cubicBezTo>
                  <a:lnTo>
                    <a:pt x="866" y="14"/>
                  </a:lnTo>
                  <a:cubicBezTo>
                    <a:pt x="822" y="10"/>
                    <a:pt x="778" y="0"/>
                    <a:pt x="735" y="14"/>
                  </a:cubicBezTo>
                  <a:lnTo>
                    <a:pt x="735" y="14"/>
                  </a:lnTo>
                  <a:lnTo>
                    <a:pt x="735" y="14"/>
                  </a:lnTo>
                  <a:cubicBezTo>
                    <a:pt x="725" y="10"/>
                    <a:pt x="711" y="4"/>
                    <a:pt x="698" y="14"/>
                  </a:cubicBezTo>
                  <a:cubicBezTo>
                    <a:pt x="691" y="14"/>
                    <a:pt x="688" y="14"/>
                    <a:pt x="684" y="14"/>
                  </a:cubicBezTo>
                  <a:lnTo>
                    <a:pt x="684" y="14"/>
                  </a:lnTo>
                  <a:lnTo>
                    <a:pt x="684" y="14"/>
                  </a:lnTo>
                  <a:cubicBezTo>
                    <a:pt x="658" y="4"/>
                    <a:pt x="634" y="4"/>
                    <a:pt x="607" y="14"/>
                  </a:cubicBezTo>
                  <a:lnTo>
                    <a:pt x="607" y="14"/>
                  </a:lnTo>
                  <a:cubicBezTo>
                    <a:pt x="577" y="14"/>
                    <a:pt x="547" y="14"/>
                    <a:pt x="516" y="14"/>
                  </a:cubicBezTo>
                  <a:lnTo>
                    <a:pt x="516" y="14"/>
                  </a:lnTo>
                  <a:lnTo>
                    <a:pt x="516" y="14"/>
                  </a:lnTo>
                  <a:cubicBezTo>
                    <a:pt x="500" y="10"/>
                    <a:pt x="486" y="10"/>
                    <a:pt x="476" y="20"/>
                  </a:cubicBezTo>
                  <a:lnTo>
                    <a:pt x="476" y="20"/>
                  </a:lnTo>
                  <a:cubicBezTo>
                    <a:pt x="446" y="14"/>
                    <a:pt x="419" y="14"/>
                    <a:pt x="389" y="14"/>
                  </a:cubicBezTo>
                  <a:cubicBezTo>
                    <a:pt x="359" y="31"/>
                    <a:pt x="322" y="14"/>
                    <a:pt x="295" y="31"/>
                  </a:cubicBezTo>
                  <a:lnTo>
                    <a:pt x="295" y="31"/>
                  </a:lnTo>
                  <a:cubicBezTo>
                    <a:pt x="292" y="31"/>
                    <a:pt x="288" y="31"/>
                    <a:pt x="285" y="31"/>
                  </a:cubicBezTo>
                  <a:lnTo>
                    <a:pt x="285" y="31"/>
                  </a:lnTo>
                  <a:cubicBezTo>
                    <a:pt x="282" y="24"/>
                    <a:pt x="275" y="27"/>
                    <a:pt x="272" y="31"/>
                  </a:cubicBezTo>
                  <a:cubicBezTo>
                    <a:pt x="262" y="31"/>
                    <a:pt x="255" y="31"/>
                    <a:pt x="248" y="31"/>
                  </a:cubicBezTo>
                  <a:lnTo>
                    <a:pt x="248" y="31"/>
                  </a:lnTo>
                  <a:cubicBezTo>
                    <a:pt x="238" y="24"/>
                    <a:pt x="228" y="24"/>
                    <a:pt x="218" y="31"/>
                  </a:cubicBezTo>
                  <a:lnTo>
                    <a:pt x="218" y="31"/>
                  </a:lnTo>
                  <a:lnTo>
                    <a:pt x="218" y="31"/>
                  </a:lnTo>
                  <a:cubicBezTo>
                    <a:pt x="184" y="31"/>
                    <a:pt x="151" y="34"/>
                    <a:pt x="117" y="34"/>
                  </a:cubicBezTo>
                  <a:cubicBezTo>
                    <a:pt x="100" y="31"/>
                    <a:pt x="87" y="34"/>
                    <a:pt x="77" y="41"/>
                  </a:cubicBezTo>
                  <a:lnTo>
                    <a:pt x="77" y="41"/>
                  </a:lnTo>
                  <a:cubicBezTo>
                    <a:pt x="53" y="44"/>
                    <a:pt x="23" y="41"/>
                    <a:pt x="0" y="51"/>
                  </a:cubicBezTo>
                  <a:cubicBezTo>
                    <a:pt x="6" y="57"/>
                    <a:pt x="16" y="61"/>
                    <a:pt x="26" y="61"/>
                  </a:cubicBezTo>
                  <a:cubicBezTo>
                    <a:pt x="47" y="61"/>
                    <a:pt x="63" y="57"/>
                    <a:pt x="80" y="57"/>
                  </a:cubicBezTo>
                  <a:cubicBezTo>
                    <a:pt x="83" y="61"/>
                    <a:pt x="90" y="64"/>
                    <a:pt x="100" y="67"/>
                  </a:cubicBezTo>
                  <a:cubicBezTo>
                    <a:pt x="174" y="64"/>
                    <a:pt x="248" y="71"/>
                    <a:pt x="319" y="54"/>
                  </a:cubicBezTo>
                  <a:cubicBezTo>
                    <a:pt x="325" y="47"/>
                    <a:pt x="325" y="44"/>
                    <a:pt x="325" y="41"/>
                  </a:cubicBezTo>
                  <a:cubicBezTo>
                    <a:pt x="325" y="44"/>
                    <a:pt x="325" y="44"/>
                    <a:pt x="325" y="44"/>
                  </a:cubicBezTo>
                  <a:cubicBezTo>
                    <a:pt x="329" y="44"/>
                    <a:pt x="329" y="44"/>
                    <a:pt x="332" y="44"/>
                  </a:cubicBezTo>
                  <a:cubicBezTo>
                    <a:pt x="335" y="44"/>
                    <a:pt x="339" y="47"/>
                    <a:pt x="342" y="47"/>
                  </a:cubicBezTo>
                  <a:cubicBezTo>
                    <a:pt x="396" y="54"/>
                    <a:pt x="446" y="57"/>
                    <a:pt x="497" y="47"/>
                  </a:cubicBezTo>
                  <a:cubicBezTo>
                    <a:pt x="503" y="44"/>
                    <a:pt x="507" y="41"/>
                    <a:pt x="507" y="34"/>
                  </a:cubicBezTo>
                  <a:lnTo>
                    <a:pt x="507" y="34"/>
                  </a:lnTo>
                  <a:cubicBezTo>
                    <a:pt x="530" y="34"/>
                    <a:pt x="557" y="37"/>
                    <a:pt x="580" y="31"/>
                  </a:cubicBezTo>
                  <a:cubicBezTo>
                    <a:pt x="594" y="31"/>
                    <a:pt x="607" y="31"/>
                    <a:pt x="621" y="31"/>
                  </a:cubicBezTo>
                  <a:cubicBezTo>
                    <a:pt x="705" y="31"/>
                    <a:pt x="792" y="31"/>
                    <a:pt x="879" y="31"/>
                  </a:cubicBezTo>
                  <a:cubicBezTo>
                    <a:pt x="973" y="34"/>
                    <a:pt x="1067" y="24"/>
                    <a:pt x="1161" y="31"/>
                  </a:cubicBezTo>
                  <a:moveTo>
                    <a:pt x="503" y="31"/>
                  </a:moveTo>
                  <a:lnTo>
                    <a:pt x="503" y="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4978080" y="3999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4932360" y="3985920"/>
              <a:ext cx="8280" cy="432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3" y="5"/>
                  </a:moveTo>
                  <a:lnTo>
                    <a:pt x="23" y="5"/>
                  </a:lnTo>
                  <a:cubicBezTo>
                    <a:pt x="16" y="-2"/>
                    <a:pt x="6" y="-2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12"/>
                  </a:lnTo>
                  <a:cubicBezTo>
                    <a:pt x="6" y="12"/>
                    <a:pt x="16" y="12"/>
                    <a:pt x="23" y="12"/>
                  </a:cubicBezTo>
                  <a:cubicBezTo>
                    <a:pt x="23" y="8"/>
                    <a:pt x="23" y="5"/>
                    <a:pt x="23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4628880" y="4710240"/>
              <a:ext cx="169200" cy="23040"/>
            </a:xfrm>
            <a:custGeom>
              <a:avLst/>
              <a:gdLst/>
              <a:ahLst/>
              <a:cxnLst/>
              <a:rect l="l" t="t" r="r" b="b"/>
              <a:pathLst>
                <a:path w="470" h="64" extrusionOk="0">
                  <a:moveTo>
                    <a:pt x="171" y="24"/>
                  </a:moveTo>
                  <a:lnTo>
                    <a:pt x="171" y="24"/>
                  </a:lnTo>
                  <a:cubicBezTo>
                    <a:pt x="165" y="31"/>
                    <a:pt x="154" y="31"/>
                    <a:pt x="144" y="34"/>
                  </a:cubicBezTo>
                  <a:cubicBezTo>
                    <a:pt x="114" y="51"/>
                    <a:pt x="77" y="47"/>
                    <a:pt x="44" y="41"/>
                  </a:cubicBezTo>
                  <a:cubicBezTo>
                    <a:pt x="37" y="44"/>
                    <a:pt x="33" y="47"/>
                    <a:pt x="27" y="51"/>
                  </a:cubicBezTo>
                  <a:cubicBezTo>
                    <a:pt x="20" y="54"/>
                    <a:pt x="10" y="61"/>
                    <a:pt x="0" y="64"/>
                  </a:cubicBezTo>
                  <a:cubicBezTo>
                    <a:pt x="80" y="61"/>
                    <a:pt x="161" y="61"/>
                    <a:pt x="238" y="44"/>
                  </a:cubicBezTo>
                  <a:lnTo>
                    <a:pt x="238" y="44"/>
                  </a:lnTo>
                  <a:lnTo>
                    <a:pt x="238" y="44"/>
                  </a:lnTo>
                  <a:cubicBezTo>
                    <a:pt x="258" y="41"/>
                    <a:pt x="282" y="41"/>
                    <a:pt x="299" y="34"/>
                  </a:cubicBezTo>
                  <a:lnTo>
                    <a:pt x="299" y="34"/>
                  </a:lnTo>
                  <a:cubicBezTo>
                    <a:pt x="352" y="37"/>
                    <a:pt x="406" y="27"/>
                    <a:pt x="457" y="24"/>
                  </a:cubicBezTo>
                  <a:cubicBezTo>
                    <a:pt x="460" y="24"/>
                    <a:pt x="463" y="24"/>
                    <a:pt x="466" y="24"/>
                  </a:cubicBezTo>
                  <a:cubicBezTo>
                    <a:pt x="466" y="17"/>
                    <a:pt x="470" y="7"/>
                    <a:pt x="470" y="0"/>
                  </a:cubicBezTo>
                  <a:cubicBezTo>
                    <a:pt x="443" y="4"/>
                    <a:pt x="416" y="7"/>
                    <a:pt x="389" y="4"/>
                  </a:cubicBezTo>
                  <a:cubicBezTo>
                    <a:pt x="352" y="21"/>
                    <a:pt x="312" y="14"/>
                    <a:pt x="272" y="14"/>
                  </a:cubicBezTo>
                  <a:cubicBezTo>
                    <a:pt x="272" y="17"/>
                    <a:pt x="272" y="21"/>
                    <a:pt x="272" y="21"/>
                  </a:cubicBezTo>
                  <a:lnTo>
                    <a:pt x="272" y="21"/>
                  </a:lnTo>
                  <a:cubicBezTo>
                    <a:pt x="258" y="24"/>
                    <a:pt x="245" y="24"/>
                    <a:pt x="235" y="24"/>
                  </a:cubicBezTo>
                  <a:cubicBezTo>
                    <a:pt x="215" y="21"/>
                    <a:pt x="191" y="31"/>
                    <a:pt x="17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5340240" y="3923640"/>
              <a:ext cx="455040" cy="14040"/>
            </a:xfrm>
            <a:custGeom>
              <a:avLst/>
              <a:gdLst/>
              <a:ahLst/>
              <a:cxnLst/>
              <a:rect l="l" t="t" r="r" b="b"/>
              <a:pathLst>
                <a:path w="1264" h="39" extrusionOk="0">
                  <a:moveTo>
                    <a:pt x="259" y="17"/>
                  </a:moveTo>
                  <a:lnTo>
                    <a:pt x="259" y="17"/>
                  </a:lnTo>
                  <a:cubicBezTo>
                    <a:pt x="255" y="17"/>
                    <a:pt x="255" y="20"/>
                    <a:pt x="252" y="20"/>
                  </a:cubicBezTo>
                  <a:cubicBezTo>
                    <a:pt x="252" y="20"/>
                    <a:pt x="248" y="20"/>
                    <a:pt x="245" y="20"/>
                  </a:cubicBezTo>
                  <a:cubicBezTo>
                    <a:pt x="245" y="17"/>
                    <a:pt x="242" y="17"/>
                    <a:pt x="238" y="14"/>
                  </a:cubicBezTo>
                  <a:cubicBezTo>
                    <a:pt x="231" y="14"/>
                    <a:pt x="221" y="14"/>
                    <a:pt x="211" y="14"/>
                  </a:cubicBezTo>
                  <a:cubicBezTo>
                    <a:pt x="205" y="17"/>
                    <a:pt x="198" y="20"/>
                    <a:pt x="188" y="17"/>
                  </a:cubicBezTo>
                  <a:cubicBezTo>
                    <a:pt x="185" y="17"/>
                    <a:pt x="181" y="17"/>
                    <a:pt x="178" y="17"/>
                  </a:cubicBezTo>
                  <a:cubicBezTo>
                    <a:pt x="174" y="17"/>
                    <a:pt x="171" y="14"/>
                    <a:pt x="168" y="17"/>
                  </a:cubicBezTo>
                  <a:cubicBezTo>
                    <a:pt x="124" y="20"/>
                    <a:pt x="81" y="14"/>
                    <a:pt x="40" y="27"/>
                  </a:cubicBezTo>
                  <a:cubicBezTo>
                    <a:pt x="37" y="27"/>
                    <a:pt x="37" y="31"/>
                    <a:pt x="34" y="31"/>
                  </a:cubicBezTo>
                  <a:cubicBezTo>
                    <a:pt x="20" y="27"/>
                    <a:pt x="7" y="27"/>
                    <a:pt x="0" y="37"/>
                  </a:cubicBezTo>
                  <a:cubicBezTo>
                    <a:pt x="13" y="37"/>
                    <a:pt x="27" y="37"/>
                    <a:pt x="37" y="37"/>
                  </a:cubicBezTo>
                  <a:lnTo>
                    <a:pt x="37" y="37"/>
                  </a:lnTo>
                  <a:cubicBezTo>
                    <a:pt x="47" y="37"/>
                    <a:pt x="54" y="37"/>
                    <a:pt x="64" y="37"/>
                  </a:cubicBezTo>
                  <a:cubicBezTo>
                    <a:pt x="67" y="37"/>
                    <a:pt x="74" y="37"/>
                    <a:pt x="77" y="37"/>
                  </a:cubicBezTo>
                  <a:cubicBezTo>
                    <a:pt x="81" y="37"/>
                    <a:pt x="84" y="37"/>
                    <a:pt x="91" y="37"/>
                  </a:cubicBezTo>
                  <a:cubicBezTo>
                    <a:pt x="94" y="41"/>
                    <a:pt x="97" y="37"/>
                    <a:pt x="101" y="37"/>
                  </a:cubicBezTo>
                  <a:cubicBezTo>
                    <a:pt x="128" y="37"/>
                    <a:pt x="154" y="41"/>
                    <a:pt x="181" y="27"/>
                  </a:cubicBezTo>
                  <a:cubicBezTo>
                    <a:pt x="201" y="41"/>
                    <a:pt x="228" y="37"/>
                    <a:pt x="255" y="34"/>
                  </a:cubicBezTo>
                  <a:cubicBezTo>
                    <a:pt x="349" y="27"/>
                    <a:pt x="446" y="27"/>
                    <a:pt x="540" y="31"/>
                  </a:cubicBezTo>
                  <a:cubicBezTo>
                    <a:pt x="557" y="34"/>
                    <a:pt x="577" y="34"/>
                    <a:pt x="594" y="31"/>
                  </a:cubicBezTo>
                  <a:cubicBezTo>
                    <a:pt x="597" y="31"/>
                    <a:pt x="601" y="27"/>
                    <a:pt x="604" y="27"/>
                  </a:cubicBezTo>
                  <a:cubicBezTo>
                    <a:pt x="621" y="27"/>
                    <a:pt x="634" y="27"/>
                    <a:pt x="648" y="20"/>
                  </a:cubicBezTo>
                  <a:lnTo>
                    <a:pt x="648" y="20"/>
                  </a:lnTo>
                  <a:cubicBezTo>
                    <a:pt x="678" y="27"/>
                    <a:pt x="712" y="24"/>
                    <a:pt x="745" y="24"/>
                  </a:cubicBezTo>
                  <a:cubicBezTo>
                    <a:pt x="806" y="24"/>
                    <a:pt x="869" y="20"/>
                    <a:pt x="930" y="27"/>
                  </a:cubicBezTo>
                  <a:cubicBezTo>
                    <a:pt x="953" y="31"/>
                    <a:pt x="977" y="27"/>
                    <a:pt x="1000" y="20"/>
                  </a:cubicBezTo>
                  <a:lnTo>
                    <a:pt x="1000" y="20"/>
                  </a:lnTo>
                  <a:lnTo>
                    <a:pt x="1000" y="20"/>
                  </a:lnTo>
                  <a:cubicBezTo>
                    <a:pt x="1067" y="31"/>
                    <a:pt x="1135" y="31"/>
                    <a:pt x="1202" y="20"/>
                  </a:cubicBezTo>
                  <a:lnTo>
                    <a:pt x="1202" y="20"/>
                  </a:lnTo>
                  <a:cubicBezTo>
                    <a:pt x="1215" y="24"/>
                    <a:pt x="1232" y="24"/>
                    <a:pt x="1249" y="27"/>
                  </a:cubicBezTo>
                  <a:cubicBezTo>
                    <a:pt x="1255" y="20"/>
                    <a:pt x="1269" y="14"/>
                    <a:pt x="1262" y="3"/>
                  </a:cubicBezTo>
                  <a:cubicBezTo>
                    <a:pt x="1259" y="3"/>
                    <a:pt x="1259" y="3"/>
                    <a:pt x="1255" y="3"/>
                  </a:cubicBezTo>
                  <a:cubicBezTo>
                    <a:pt x="1238" y="10"/>
                    <a:pt x="1218" y="3"/>
                    <a:pt x="1198" y="7"/>
                  </a:cubicBezTo>
                  <a:cubicBezTo>
                    <a:pt x="1198" y="10"/>
                    <a:pt x="1198" y="10"/>
                    <a:pt x="1198" y="10"/>
                  </a:cubicBezTo>
                  <a:lnTo>
                    <a:pt x="1198" y="10"/>
                  </a:lnTo>
                  <a:lnTo>
                    <a:pt x="1198" y="10"/>
                  </a:lnTo>
                  <a:cubicBezTo>
                    <a:pt x="1192" y="10"/>
                    <a:pt x="1181" y="10"/>
                    <a:pt x="1171" y="7"/>
                  </a:cubicBezTo>
                  <a:lnTo>
                    <a:pt x="1168" y="10"/>
                  </a:lnTo>
                  <a:lnTo>
                    <a:pt x="1168" y="14"/>
                  </a:lnTo>
                  <a:lnTo>
                    <a:pt x="1168" y="14"/>
                  </a:lnTo>
                  <a:cubicBezTo>
                    <a:pt x="1165" y="10"/>
                    <a:pt x="1165" y="10"/>
                    <a:pt x="1165" y="10"/>
                  </a:cubicBezTo>
                  <a:lnTo>
                    <a:pt x="1161" y="7"/>
                  </a:lnTo>
                  <a:cubicBezTo>
                    <a:pt x="1155" y="7"/>
                    <a:pt x="1151" y="7"/>
                    <a:pt x="1145" y="7"/>
                  </a:cubicBezTo>
                  <a:cubicBezTo>
                    <a:pt x="1141" y="7"/>
                    <a:pt x="1141" y="7"/>
                    <a:pt x="1138" y="7"/>
                  </a:cubicBezTo>
                  <a:cubicBezTo>
                    <a:pt x="1128" y="10"/>
                    <a:pt x="1121" y="7"/>
                    <a:pt x="1111" y="7"/>
                  </a:cubicBezTo>
                  <a:cubicBezTo>
                    <a:pt x="1101" y="7"/>
                    <a:pt x="1091" y="3"/>
                    <a:pt x="1084" y="10"/>
                  </a:cubicBezTo>
                  <a:lnTo>
                    <a:pt x="1081" y="10"/>
                  </a:lnTo>
                  <a:cubicBezTo>
                    <a:pt x="1071" y="0"/>
                    <a:pt x="1051" y="10"/>
                    <a:pt x="1041" y="3"/>
                  </a:cubicBezTo>
                  <a:cubicBezTo>
                    <a:pt x="1037" y="3"/>
                    <a:pt x="1037" y="3"/>
                    <a:pt x="1037" y="3"/>
                  </a:cubicBezTo>
                  <a:cubicBezTo>
                    <a:pt x="987" y="7"/>
                    <a:pt x="936" y="7"/>
                    <a:pt x="886" y="0"/>
                  </a:cubicBezTo>
                  <a:cubicBezTo>
                    <a:pt x="879" y="0"/>
                    <a:pt x="873" y="0"/>
                    <a:pt x="866" y="0"/>
                  </a:cubicBezTo>
                  <a:cubicBezTo>
                    <a:pt x="853" y="7"/>
                    <a:pt x="836" y="7"/>
                    <a:pt x="822" y="0"/>
                  </a:cubicBezTo>
                  <a:cubicBezTo>
                    <a:pt x="772" y="0"/>
                    <a:pt x="725" y="3"/>
                    <a:pt x="675" y="3"/>
                  </a:cubicBezTo>
                  <a:cubicBezTo>
                    <a:pt x="658" y="7"/>
                    <a:pt x="645" y="7"/>
                    <a:pt x="628" y="3"/>
                  </a:cubicBezTo>
                  <a:cubicBezTo>
                    <a:pt x="624" y="3"/>
                    <a:pt x="624" y="3"/>
                    <a:pt x="624" y="3"/>
                  </a:cubicBezTo>
                  <a:cubicBezTo>
                    <a:pt x="617" y="3"/>
                    <a:pt x="617" y="3"/>
                    <a:pt x="617" y="7"/>
                  </a:cubicBezTo>
                  <a:cubicBezTo>
                    <a:pt x="604" y="3"/>
                    <a:pt x="591" y="7"/>
                    <a:pt x="577" y="0"/>
                  </a:cubicBezTo>
                  <a:cubicBezTo>
                    <a:pt x="544" y="14"/>
                    <a:pt x="507" y="7"/>
                    <a:pt x="470" y="10"/>
                  </a:cubicBezTo>
                  <a:cubicBezTo>
                    <a:pt x="406" y="10"/>
                    <a:pt x="346" y="10"/>
                    <a:pt x="282" y="10"/>
                  </a:cubicBezTo>
                  <a:cubicBezTo>
                    <a:pt x="285" y="10"/>
                    <a:pt x="285" y="10"/>
                    <a:pt x="285" y="10"/>
                  </a:cubicBezTo>
                  <a:cubicBezTo>
                    <a:pt x="275" y="17"/>
                    <a:pt x="265" y="14"/>
                    <a:pt x="259" y="17"/>
                  </a:cubicBezTo>
                  <a:moveTo>
                    <a:pt x="1168" y="14"/>
                  </a:moveTo>
                  <a:lnTo>
                    <a:pt x="1168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5340240" y="3987360"/>
              <a:ext cx="336960" cy="19080"/>
            </a:xfrm>
            <a:custGeom>
              <a:avLst/>
              <a:gdLst/>
              <a:ahLst/>
              <a:cxnLst/>
              <a:rect l="l" t="t" r="r" b="b"/>
              <a:pathLst>
                <a:path w="936" h="53" extrusionOk="0">
                  <a:moveTo>
                    <a:pt x="936" y="18"/>
                  </a:moveTo>
                  <a:lnTo>
                    <a:pt x="936" y="18"/>
                  </a:lnTo>
                  <a:cubicBezTo>
                    <a:pt x="926" y="1"/>
                    <a:pt x="913" y="-2"/>
                    <a:pt x="896" y="1"/>
                  </a:cubicBezTo>
                  <a:cubicBezTo>
                    <a:pt x="799" y="11"/>
                    <a:pt x="702" y="8"/>
                    <a:pt x="604" y="15"/>
                  </a:cubicBezTo>
                  <a:cubicBezTo>
                    <a:pt x="601" y="15"/>
                    <a:pt x="597" y="15"/>
                    <a:pt x="594" y="18"/>
                  </a:cubicBezTo>
                  <a:cubicBezTo>
                    <a:pt x="584" y="18"/>
                    <a:pt x="577" y="18"/>
                    <a:pt x="567" y="18"/>
                  </a:cubicBezTo>
                  <a:lnTo>
                    <a:pt x="567" y="18"/>
                  </a:lnTo>
                  <a:cubicBezTo>
                    <a:pt x="564" y="15"/>
                    <a:pt x="560" y="15"/>
                    <a:pt x="554" y="18"/>
                  </a:cubicBezTo>
                  <a:cubicBezTo>
                    <a:pt x="547" y="18"/>
                    <a:pt x="537" y="18"/>
                    <a:pt x="527" y="18"/>
                  </a:cubicBezTo>
                  <a:cubicBezTo>
                    <a:pt x="450" y="18"/>
                    <a:pt x="373" y="18"/>
                    <a:pt x="292" y="18"/>
                  </a:cubicBezTo>
                  <a:cubicBezTo>
                    <a:pt x="278" y="18"/>
                    <a:pt x="265" y="18"/>
                    <a:pt x="259" y="25"/>
                  </a:cubicBezTo>
                  <a:lnTo>
                    <a:pt x="259" y="25"/>
                  </a:lnTo>
                  <a:lnTo>
                    <a:pt x="259" y="25"/>
                  </a:lnTo>
                  <a:lnTo>
                    <a:pt x="259" y="25"/>
                  </a:lnTo>
                  <a:lnTo>
                    <a:pt x="259" y="25"/>
                  </a:lnTo>
                  <a:cubicBezTo>
                    <a:pt x="252" y="25"/>
                    <a:pt x="248" y="28"/>
                    <a:pt x="245" y="28"/>
                  </a:cubicBezTo>
                  <a:lnTo>
                    <a:pt x="245" y="28"/>
                  </a:lnTo>
                  <a:cubicBezTo>
                    <a:pt x="235" y="28"/>
                    <a:pt x="228" y="28"/>
                    <a:pt x="218" y="28"/>
                  </a:cubicBezTo>
                  <a:cubicBezTo>
                    <a:pt x="198" y="25"/>
                    <a:pt x="178" y="25"/>
                    <a:pt x="154" y="28"/>
                  </a:cubicBezTo>
                  <a:cubicBezTo>
                    <a:pt x="128" y="28"/>
                    <a:pt x="101" y="28"/>
                    <a:pt x="70" y="25"/>
                  </a:cubicBezTo>
                  <a:cubicBezTo>
                    <a:pt x="47" y="25"/>
                    <a:pt x="20" y="28"/>
                    <a:pt x="0" y="45"/>
                  </a:cubicBezTo>
                  <a:cubicBezTo>
                    <a:pt x="27" y="62"/>
                    <a:pt x="54" y="45"/>
                    <a:pt x="81" y="45"/>
                  </a:cubicBezTo>
                  <a:cubicBezTo>
                    <a:pt x="104" y="48"/>
                    <a:pt x="131" y="45"/>
                    <a:pt x="154" y="45"/>
                  </a:cubicBezTo>
                  <a:lnTo>
                    <a:pt x="154" y="45"/>
                  </a:lnTo>
                  <a:lnTo>
                    <a:pt x="154" y="45"/>
                  </a:lnTo>
                  <a:cubicBezTo>
                    <a:pt x="178" y="48"/>
                    <a:pt x="198" y="41"/>
                    <a:pt x="218" y="38"/>
                  </a:cubicBezTo>
                  <a:cubicBezTo>
                    <a:pt x="218" y="35"/>
                    <a:pt x="218" y="35"/>
                    <a:pt x="221" y="31"/>
                  </a:cubicBezTo>
                  <a:lnTo>
                    <a:pt x="221" y="31"/>
                  </a:lnTo>
                  <a:lnTo>
                    <a:pt x="221" y="31"/>
                  </a:lnTo>
                  <a:cubicBezTo>
                    <a:pt x="221" y="35"/>
                    <a:pt x="218" y="35"/>
                    <a:pt x="218" y="38"/>
                  </a:cubicBezTo>
                  <a:cubicBezTo>
                    <a:pt x="238" y="48"/>
                    <a:pt x="265" y="45"/>
                    <a:pt x="285" y="45"/>
                  </a:cubicBezTo>
                  <a:cubicBezTo>
                    <a:pt x="399" y="38"/>
                    <a:pt x="510" y="35"/>
                    <a:pt x="624" y="35"/>
                  </a:cubicBezTo>
                  <a:cubicBezTo>
                    <a:pt x="631" y="35"/>
                    <a:pt x="641" y="31"/>
                    <a:pt x="648" y="28"/>
                  </a:cubicBezTo>
                  <a:lnTo>
                    <a:pt x="648" y="28"/>
                  </a:lnTo>
                  <a:cubicBezTo>
                    <a:pt x="742" y="28"/>
                    <a:pt x="839" y="28"/>
                    <a:pt x="936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5255280" y="3952800"/>
              <a:ext cx="530640" cy="32040"/>
            </a:xfrm>
            <a:custGeom>
              <a:avLst/>
              <a:gdLst/>
              <a:ahLst/>
              <a:cxnLst/>
              <a:rect l="l" t="t" r="r" b="b"/>
              <a:pathLst>
                <a:path w="1474" h="89" extrusionOk="0">
                  <a:moveTo>
                    <a:pt x="4" y="84"/>
                  </a:moveTo>
                  <a:lnTo>
                    <a:pt x="4" y="84"/>
                  </a:lnTo>
                  <a:cubicBezTo>
                    <a:pt x="65" y="94"/>
                    <a:pt x="122" y="87"/>
                    <a:pt x="182" y="77"/>
                  </a:cubicBezTo>
                  <a:lnTo>
                    <a:pt x="182" y="77"/>
                  </a:lnTo>
                  <a:cubicBezTo>
                    <a:pt x="213" y="90"/>
                    <a:pt x="243" y="77"/>
                    <a:pt x="276" y="74"/>
                  </a:cubicBezTo>
                  <a:cubicBezTo>
                    <a:pt x="293" y="87"/>
                    <a:pt x="306" y="77"/>
                    <a:pt x="323" y="74"/>
                  </a:cubicBezTo>
                  <a:cubicBezTo>
                    <a:pt x="404" y="80"/>
                    <a:pt x="481" y="77"/>
                    <a:pt x="558" y="74"/>
                  </a:cubicBezTo>
                  <a:lnTo>
                    <a:pt x="558" y="74"/>
                  </a:lnTo>
                  <a:cubicBezTo>
                    <a:pt x="562" y="77"/>
                    <a:pt x="565" y="77"/>
                    <a:pt x="572" y="74"/>
                  </a:cubicBezTo>
                  <a:cubicBezTo>
                    <a:pt x="625" y="77"/>
                    <a:pt x="682" y="80"/>
                    <a:pt x="736" y="70"/>
                  </a:cubicBezTo>
                  <a:cubicBezTo>
                    <a:pt x="749" y="80"/>
                    <a:pt x="763" y="74"/>
                    <a:pt x="773" y="70"/>
                  </a:cubicBezTo>
                  <a:lnTo>
                    <a:pt x="773" y="70"/>
                  </a:lnTo>
                  <a:lnTo>
                    <a:pt x="773" y="70"/>
                  </a:lnTo>
                  <a:cubicBezTo>
                    <a:pt x="807" y="84"/>
                    <a:pt x="843" y="74"/>
                    <a:pt x="877" y="74"/>
                  </a:cubicBezTo>
                  <a:cubicBezTo>
                    <a:pt x="881" y="74"/>
                    <a:pt x="881" y="70"/>
                    <a:pt x="881" y="67"/>
                  </a:cubicBezTo>
                  <a:cubicBezTo>
                    <a:pt x="884" y="67"/>
                    <a:pt x="891" y="67"/>
                    <a:pt x="894" y="64"/>
                  </a:cubicBezTo>
                  <a:lnTo>
                    <a:pt x="894" y="64"/>
                  </a:lnTo>
                  <a:cubicBezTo>
                    <a:pt x="904" y="67"/>
                    <a:pt x="917" y="70"/>
                    <a:pt x="928" y="64"/>
                  </a:cubicBezTo>
                  <a:cubicBezTo>
                    <a:pt x="934" y="57"/>
                    <a:pt x="924" y="54"/>
                    <a:pt x="917" y="50"/>
                  </a:cubicBezTo>
                  <a:lnTo>
                    <a:pt x="917" y="50"/>
                  </a:lnTo>
                  <a:lnTo>
                    <a:pt x="917" y="50"/>
                  </a:lnTo>
                  <a:cubicBezTo>
                    <a:pt x="928" y="37"/>
                    <a:pt x="944" y="37"/>
                    <a:pt x="958" y="37"/>
                  </a:cubicBezTo>
                  <a:lnTo>
                    <a:pt x="958" y="37"/>
                  </a:lnTo>
                  <a:lnTo>
                    <a:pt x="958" y="37"/>
                  </a:lnTo>
                  <a:cubicBezTo>
                    <a:pt x="978" y="40"/>
                    <a:pt x="995" y="40"/>
                    <a:pt x="1011" y="37"/>
                  </a:cubicBezTo>
                  <a:lnTo>
                    <a:pt x="1011" y="37"/>
                  </a:lnTo>
                  <a:cubicBezTo>
                    <a:pt x="1008" y="40"/>
                    <a:pt x="1008" y="40"/>
                    <a:pt x="1008" y="40"/>
                  </a:cubicBezTo>
                  <a:cubicBezTo>
                    <a:pt x="1159" y="27"/>
                    <a:pt x="1310" y="37"/>
                    <a:pt x="1461" y="23"/>
                  </a:cubicBezTo>
                  <a:cubicBezTo>
                    <a:pt x="1464" y="23"/>
                    <a:pt x="1468" y="17"/>
                    <a:pt x="1474" y="10"/>
                  </a:cubicBezTo>
                  <a:cubicBezTo>
                    <a:pt x="1438" y="10"/>
                    <a:pt x="1404" y="10"/>
                    <a:pt x="1371" y="10"/>
                  </a:cubicBezTo>
                  <a:cubicBezTo>
                    <a:pt x="1367" y="7"/>
                    <a:pt x="1364" y="7"/>
                    <a:pt x="1357" y="10"/>
                  </a:cubicBezTo>
                  <a:cubicBezTo>
                    <a:pt x="1354" y="10"/>
                    <a:pt x="1350" y="10"/>
                    <a:pt x="1344" y="10"/>
                  </a:cubicBezTo>
                  <a:cubicBezTo>
                    <a:pt x="1337" y="7"/>
                    <a:pt x="1327" y="7"/>
                    <a:pt x="1320" y="10"/>
                  </a:cubicBezTo>
                  <a:cubicBezTo>
                    <a:pt x="1313" y="10"/>
                    <a:pt x="1310" y="13"/>
                    <a:pt x="1307" y="13"/>
                  </a:cubicBezTo>
                  <a:cubicBezTo>
                    <a:pt x="1270" y="-7"/>
                    <a:pt x="1226" y="0"/>
                    <a:pt x="1186" y="3"/>
                  </a:cubicBezTo>
                  <a:cubicBezTo>
                    <a:pt x="1172" y="3"/>
                    <a:pt x="1162" y="3"/>
                    <a:pt x="1149" y="3"/>
                  </a:cubicBezTo>
                  <a:cubicBezTo>
                    <a:pt x="1142" y="3"/>
                    <a:pt x="1135" y="3"/>
                    <a:pt x="1132" y="3"/>
                  </a:cubicBezTo>
                  <a:cubicBezTo>
                    <a:pt x="1109" y="0"/>
                    <a:pt x="1089" y="7"/>
                    <a:pt x="1068" y="13"/>
                  </a:cubicBezTo>
                  <a:cubicBezTo>
                    <a:pt x="1062" y="17"/>
                    <a:pt x="1055" y="17"/>
                    <a:pt x="1045" y="20"/>
                  </a:cubicBezTo>
                  <a:cubicBezTo>
                    <a:pt x="1028" y="20"/>
                    <a:pt x="1011" y="20"/>
                    <a:pt x="995" y="23"/>
                  </a:cubicBezTo>
                  <a:cubicBezTo>
                    <a:pt x="971" y="23"/>
                    <a:pt x="948" y="23"/>
                    <a:pt x="921" y="23"/>
                  </a:cubicBezTo>
                  <a:cubicBezTo>
                    <a:pt x="911" y="30"/>
                    <a:pt x="891" y="33"/>
                    <a:pt x="897" y="50"/>
                  </a:cubicBezTo>
                  <a:lnTo>
                    <a:pt x="897" y="50"/>
                  </a:lnTo>
                  <a:cubicBezTo>
                    <a:pt x="894" y="50"/>
                    <a:pt x="894" y="54"/>
                    <a:pt x="891" y="57"/>
                  </a:cubicBezTo>
                  <a:cubicBezTo>
                    <a:pt x="870" y="47"/>
                    <a:pt x="850" y="43"/>
                    <a:pt x="827" y="57"/>
                  </a:cubicBezTo>
                  <a:cubicBezTo>
                    <a:pt x="824" y="57"/>
                    <a:pt x="820" y="57"/>
                    <a:pt x="817" y="57"/>
                  </a:cubicBezTo>
                  <a:cubicBezTo>
                    <a:pt x="800" y="47"/>
                    <a:pt x="786" y="40"/>
                    <a:pt x="763" y="47"/>
                  </a:cubicBezTo>
                  <a:cubicBezTo>
                    <a:pt x="756" y="50"/>
                    <a:pt x="746" y="50"/>
                    <a:pt x="739" y="50"/>
                  </a:cubicBezTo>
                  <a:lnTo>
                    <a:pt x="739" y="50"/>
                  </a:lnTo>
                  <a:lnTo>
                    <a:pt x="739" y="50"/>
                  </a:lnTo>
                  <a:cubicBezTo>
                    <a:pt x="713" y="50"/>
                    <a:pt x="686" y="50"/>
                    <a:pt x="662" y="50"/>
                  </a:cubicBezTo>
                  <a:cubicBezTo>
                    <a:pt x="639" y="60"/>
                    <a:pt x="609" y="54"/>
                    <a:pt x="582" y="60"/>
                  </a:cubicBezTo>
                  <a:cubicBezTo>
                    <a:pt x="572" y="57"/>
                    <a:pt x="558" y="57"/>
                    <a:pt x="545" y="60"/>
                  </a:cubicBezTo>
                  <a:cubicBezTo>
                    <a:pt x="484" y="60"/>
                    <a:pt x="421" y="57"/>
                    <a:pt x="357" y="57"/>
                  </a:cubicBezTo>
                  <a:cubicBezTo>
                    <a:pt x="340" y="57"/>
                    <a:pt x="323" y="57"/>
                    <a:pt x="310" y="67"/>
                  </a:cubicBezTo>
                  <a:lnTo>
                    <a:pt x="310" y="67"/>
                  </a:lnTo>
                  <a:cubicBezTo>
                    <a:pt x="306" y="67"/>
                    <a:pt x="306" y="67"/>
                    <a:pt x="303" y="67"/>
                  </a:cubicBezTo>
                  <a:cubicBezTo>
                    <a:pt x="263" y="54"/>
                    <a:pt x="223" y="70"/>
                    <a:pt x="182" y="67"/>
                  </a:cubicBezTo>
                  <a:cubicBezTo>
                    <a:pt x="176" y="67"/>
                    <a:pt x="166" y="67"/>
                    <a:pt x="159" y="67"/>
                  </a:cubicBezTo>
                  <a:lnTo>
                    <a:pt x="159" y="67"/>
                  </a:lnTo>
                  <a:cubicBezTo>
                    <a:pt x="156" y="67"/>
                    <a:pt x="149" y="67"/>
                    <a:pt x="145" y="67"/>
                  </a:cubicBezTo>
                  <a:lnTo>
                    <a:pt x="145" y="67"/>
                  </a:lnTo>
                  <a:cubicBezTo>
                    <a:pt x="128" y="67"/>
                    <a:pt x="112" y="67"/>
                    <a:pt x="95" y="67"/>
                  </a:cubicBezTo>
                  <a:cubicBezTo>
                    <a:pt x="65" y="80"/>
                    <a:pt x="31" y="64"/>
                    <a:pt x="4" y="77"/>
                  </a:cubicBezTo>
                  <a:lnTo>
                    <a:pt x="4" y="77"/>
                  </a:lnTo>
                  <a:cubicBezTo>
                    <a:pt x="-2" y="80"/>
                    <a:pt x="-2" y="80"/>
                    <a:pt x="4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5511960" y="3943080"/>
              <a:ext cx="37440" cy="10800"/>
            </a:xfrm>
            <a:custGeom>
              <a:avLst/>
              <a:gdLst/>
              <a:ahLst/>
              <a:cxnLst/>
              <a:rect l="l" t="t" r="r" b="b"/>
              <a:pathLst>
                <a:path w="104" h="30" extrusionOk="0">
                  <a:moveTo>
                    <a:pt x="100" y="3"/>
                  </a:moveTo>
                  <a:lnTo>
                    <a:pt x="100" y="3"/>
                  </a:lnTo>
                  <a:lnTo>
                    <a:pt x="104" y="3"/>
                  </a:lnTo>
                  <a:cubicBezTo>
                    <a:pt x="100" y="0"/>
                    <a:pt x="97" y="0"/>
                    <a:pt x="94" y="0"/>
                  </a:cubicBezTo>
                  <a:lnTo>
                    <a:pt x="90" y="3"/>
                  </a:lnTo>
                  <a:cubicBezTo>
                    <a:pt x="87" y="7"/>
                    <a:pt x="83" y="7"/>
                    <a:pt x="80" y="7"/>
                  </a:cubicBezTo>
                  <a:cubicBezTo>
                    <a:pt x="77" y="3"/>
                    <a:pt x="73" y="3"/>
                    <a:pt x="73" y="3"/>
                  </a:cubicBezTo>
                  <a:cubicBezTo>
                    <a:pt x="70" y="7"/>
                    <a:pt x="67" y="10"/>
                    <a:pt x="63" y="10"/>
                  </a:cubicBezTo>
                  <a:cubicBezTo>
                    <a:pt x="40" y="13"/>
                    <a:pt x="-4" y="3"/>
                    <a:pt x="0" y="17"/>
                  </a:cubicBezTo>
                  <a:cubicBezTo>
                    <a:pt x="0" y="44"/>
                    <a:pt x="40" y="20"/>
                    <a:pt x="60" y="27"/>
                  </a:cubicBezTo>
                  <a:cubicBezTo>
                    <a:pt x="63" y="30"/>
                    <a:pt x="70" y="30"/>
                    <a:pt x="77" y="30"/>
                  </a:cubicBezTo>
                  <a:cubicBezTo>
                    <a:pt x="80" y="27"/>
                    <a:pt x="83" y="24"/>
                    <a:pt x="90" y="20"/>
                  </a:cubicBezTo>
                  <a:lnTo>
                    <a:pt x="90" y="20"/>
                  </a:lnTo>
                  <a:lnTo>
                    <a:pt x="90" y="20"/>
                  </a:lnTo>
                  <a:cubicBezTo>
                    <a:pt x="100" y="17"/>
                    <a:pt x="100" y="10"/>
                    <a:pt x="10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5294160" y="3999960"/>
              <a:ext cx="37800" cy="7200"/>
            </a:xfrm>
            <a:custGeom>
              <a:avLst/>
              <a:gdLst/>
              <a:ahLst/>
              <a:cxnLst/>
              <a:rect l="l" t="t" r="r" b="b"/>
              <a:pathLst>
                <a:path w="105" h="20" extrusionOk="0">
                  <a:moveTo>
                    <a:pt x="105" y="6"/>
                  </a:moveTo>
                  <a:lnTo>
                    <a:pt x="105" y="6"/>
                  </a:lnTo>
                  <a:cubicBezTo>
                    <a:pt x="105" y="-4"/>
                    <a:pt x="88" y="0"/>
                    <a:pt x="81" y="0"/>
                  </a:cubicBezTo>
                  <a:cubicBezTo>
                    <a:pt x="71" y="0"/>
                    <a:pt x="61" y="0"/>
                    <a:pt x="51" y="3"/>
                  </a:cubicBezTo>
                  <a:cubicBezTo>
                    <a:pt x="34" y="6"/>
                    <a:pt x="17" y="0"/>
                    <a:pt x="0" y="3"/>
                  </a:cubicBezTo>
                  <a:cubicBezTo>
                    <a:pt x="0" y="6"/>
                    <a:pt x="0" y="13"/>
                    <a:pt x="0" y="16"/>
                  </a:cubicBezTo>
                  <a:cubicBezTo>
                    <a:pt x="27" y="16"/>
                    <a:pt x="54" y="27"/>
                    <a:pt x="77" y="10"/>
                  </a:cubicBezTo>
                  <a:lnTo>
                    <a:pt x="77" y="10"/>
                  </a:lnTo>
                  <a:cubicBezTo>
                    <a:pt x="88" y="10"/>
                    <a:pt x="105" y="13"/>
                    <a:pt x="10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5183280" y="4008240"/>
              <a:ext cx="5400" cy="504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0" y="14"/>
                  </a:moveTo>
                  <a:lnTo>
                    <a:pt x="10" y="14"/>
                  </a:lnTo>
                  <a:cubicBezTo>
                    <a:pt x="13" y="10"/>
                    <a:pt x="17" y="7"/>
                    <a:pt x="13" y="4"/>
                  </a:cubicBezTo>
                  <a:cubicBezTo>
                    <a:pt x="10" y="4"/>
                    <a:pt x="6" y="4"/>
                    <a:pt x="3" y="0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0" y="14"/>
                    <a:pt x="3" y="14"/>
                    <a:pt x="10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5234040" y="3979440"/>
              <a:ext cx="9720" cy="3960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23" y="0"/>
                  </a:moveTo>
                  <a:lnTo>
                    <a:pt x="23" y="0"/>
                  </a:lnTo>
                  <a:cubicBezTo>
                    <a:pt x="13" y="0"/>
                    <a:pt x="6" y="3"/>
                    <a:pt x="0" y="3"/>
                  </a:cubicBezTo>
                  <a:cubicBezTo>
                    <a:pt x="3" y="10"/>
                    <a:pt x="13" y="13"/>
                    <a:pt x="23" y="10"/>
                  </a:cubicBezTo>
                  <a:cubicBezTo>
                    <a:pt x="30" y="6"/>
                    <a:pt x="26" y="3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5321880" y="393372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3"/>
                  </a:moveTo>
                  <a:lnTo>
                    <a:pt x="11" y="3"/>
                  </a:lnTo>
                  <a:cubicBezTo>
                    <a:pt x="7" y="-1"/>
                    <a:pt x="4" y="-1"/>
                    <a:pt x="0" y="3"/>
                  </a:cubicBezTo>
                  <a:cubicBezTo>
                    <a:pt x="4" y="9"/>
                    <a:pt x="7" y="9"/>
                    <a:pt x="11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4737600" y="4023360"/>
              <a:ext cx="110160" cy="10440"/>
            </a:xfrm>
            <a:custGeom>
              <a:avLst/>
              <a:gdLst/>
              <a:ahLst/>
              <a:cxnLst/>
              <a:rect l="l" t="t" r="r" b="b"/>
              <a:pathLst>
                <a:path w="306" h="29" extrusionOk="0">
                  <a:moveTo>
                    <a:pt x="255" y="15"/>
                  </a:moveTo>
                  <a:lnTo>
                    <a:pt x="255" y="15"/>
                  </a:lnTo>
                  <a:lnTo>
                    <a:pt x="255" y="15"/>
                  </a:lnTo>
                  <a:cubicBezTo>
                    <a:pt x="275" y="19"/>
                    <a:pt x="292" y="22"/>
                    <a:pt x="306" y="8"/>
                  </a:cubicBezTo>
                  <a:cubicBezTo>
                    <a:pt x="302" y="5"/>
                    <a:pt x="299" y="2"/>
                    <a:pt x="292" y="2"/>
                  </a:cubicBezTo>
                  <a:cubicBezTo>
                    <a:pt x="285" y="2"/>
                    <a:pt x="275" y="2"/>
                    <a:pt x="269" y="2"/>
                  </a:cubicBezTo>
                  <a:cubicBezTo>
                    <a:pt x="212" y="2"/>
                    <a:pt x="155" y="-5"/>
                    <a:pt x="97" y="5"/>
                  </a:cubicBezTo>
                  <a:cubicBezTo>
                    <a:pt x="67" y="12"/>
                    <a:pt x="30" y="-5"/>
                    <a:pt x="0" y="12"/>
                  </a:cubicBezTo>
                  <a:cubicBezTo>
                    <a:pt x="13" y="39"/>
                    <a:pt x="54" y="12"/>
                    <a:pt x="74" y="25"/>
                  </a:cubicBezTo>
                  <a:cubicBezTo>
                    <a:pt x="77" y="25"/>
                    <a:pt x="84" y="29"/>
                    <a:pt x="87" y="29"/>
                  </a:cubicBezTo>
                  <a:cubicBezTo>
                    <a:pt x="121" y="15"/>
                    <a:pt x="151" y="29"/>
                    <a:pt x="185" y="25"/>
                  </a:cubicBezTo>
                  <a:cubicBezTo>
                    <a:pt x="195" y="25"/>
                    <a:pt x="202" y="22"/>
                    <a:pt x="208" y="19"/>
                  </a:cubicBezTo>
                  <a:cubicBezTo>
                    <a:pt x="212" y="19"/>
                    <a:pt x="215" y="19"/>
                    <a:pt x="215" y="19"/>
                  </a:cubicBezTo>
                  <a:cubicBezTo>
                    <a:pt x="228" y="19"/>
                    <a:pt x="242" y="15"/>
                    <a:pt x="255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4917600" y="4020120"/>
              <a:ext cx="97920" cy="7200"/>
            </a:xfrm>
            <a:custGeom>
              <a:avLst/>
              <a:gdLst/>
              <a:ahLst/>
              <a:cxnLst/>
              <a:rect l="l" t="t" r="r" b="b"/>
              <a:pathLst>
                <a:path w="272" h="20" extrusionOk="0">
                  <a:moveTo>
                    <a:pt x="181" y="17"/>
                  </a:moveTo>
                  <a:lnTo>
                    <a:pt x="181" y="17"/>
                  </a:lnTo>
                  <a:cubicBezTo>
                    <a:pt x="212" y="14"/>
                    <a:pt x="242" y="24"/>
                    <a:pt x="272" y="11"/>
                  </a:cubicBezTo>
                  <a:cubicBezTo>
                    <a:pt x="238" y="1"/>
                    <a:pt x="134" y="-3"/>
                    <a:pt x="51" y="1"/>
                  </a:cubicBezTo>
                  <a:lnTo>
                    <a:pt x="51" y="1"/>
                  </a:lnTo>
                  <a:cubicBezTo>
                    <a:pt x="34" y="1"/>
                    <a:pt x="17" y="1"/>
                    <a:pt x="0" y="1"/>
                  </a:cubicBezTo>
                  <a:cubicBezTo>
                    <a:pt x="3" y="28"/>
                    <a:pt x="31" y="17"/>
                    <a:pt x="51" y="17"/>
                  </a:cubicBezTo>
                  <a:cubicBezTo>
                    <a:pt x="91" y="17"/>
                    <a:pt x="128" y="17"/>
                    <a:pt x="168" y="17"/>
                  </a:cubicBezTo>
                  <a:cubicBezTo>
                    <a:pt x="171" y="21"/>
                    <a:pt x="178" y="21"/>
                    <a:pt x="181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5022720" y="4017960"/>
              <a:ext cx="28800" cy="6120"/>
            </a:xfrm>
            <a:custGeom>
              <a:avLst/>
              <a:gdLst/>
              <a:ahLst/>
              <a:cxnLst/>
              <a:rect l="l" t="t" r="r" b="b"/>
              <a:pathLst>
                <a:path w="80" h="17" extrusionOk="0">
                  <a:moveTo>
                    <a:pt x="80" y="13"/>
                  </a:moveTo>
                  <a:lnTo>
                    <a:pt x="80" y="13"/>
                  </a:lnTo>
                  <a:cubicBezTo>
                    <a:pt x="77" y="3"/>
                    <a:pt x="73" y="-3"/>
                    <a:pt x="60" y="0"/>
                  </a:cubicBezTo>
                  <a:cubicBezTo>
                    <a:pt x="44" y="0"/>
                    <a:pt x="24" y="3"/>
                    <a:pt x="0" y="7"/>
                  </a:cubicBezTo>
                  <a:cubicBezTo>
                    <a:pt x="30" y="20"/>
                    <a:pt x="54" y="17"/>
                    <a:pt x="8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5051520" y="40226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4847760" y="4026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4819680" y="4034520"/>
              <a:ext cx="46080" cy="8640"/>
            </a:xfrm>
            <a:custGeom>
              <a:avLst/>
              <a:gdLst/>
              <a:ahLst/>
              <a:cxnLst/>
              <a:rect l="l" t="t" r="r" b="b"/>
              <a:pathLst>
                <a:path w="128" h="24" extrusionOk="0">
                  <a:moveTo>
                    <a:pt x="125" y="1"/>
                  </a:moveTo>
                  <a:lnTo>
                    <a:pt x="125" y="1"/>
                  </a:lnTo>
                  <a:cubicBezTo>
                    <a:pt x="118" y="-2"/>
                    <a:pt x="111" y="1"/>
                    <a:pt x="104" y="8"/>
                  </a:cubicBezTo>
                  <a:cubicBezTo>
                    <a:pt x="74" y="15"/>
                    <a:pt x="44" y="1"/>
                    <a:pt x="14" y="5"/>
                  </a:cubicBezTo>
                  <a:cubicBezTo>
                    <a:pt x="7" y="11"/>
                    <a:pt x="-6" y="15"/>
                    <a:pt x="4" y="24"/>
                  </a:cubicBezTo>
                  <a:cubicBezTo>
                    <a:pt x="21" y="24"/>
                    <a:pt x="37" y="24"/>
                    <a:pt x="54" y="24"/>
                  </a:cubicBezTo>
                  <a:cubicBezTo>
                    <a:pt x="57" y="21"/>
                    <a:pt x="57" y="21"/>
                    <a:pt x="61" y="21"/>
                  </a:cubicBezTo>
                  <a:cubicBezTo>
                    <a:pt x="64" y="21"/>
                    <a:pt x="64" y="24"/>
                    <a:pt x="64" y="24"/>
                  </a:cubicBezTo>
                  <a:cubicBezTo>
                    <a:pt x="84" y="24"/>
                    <a:pt x="101" y="24"/>
                    <a:pt x="118" y="24"/>
                  </a:cubicBezTo>
                  <a:cubicBezTo>
                    <a:pt x="118" y="21"/>
                    <a:pt x="118" y="18"/>
                    <a:pt x="118" y="15"/>
                  </a:cubicBezTo>
                  <a:lnTo>
                    <a:pt x="118" y="15"/>
                  </a:lnTo>
                  <a:cubicBezTo>
                    <a:pt x="128" y="11"/>
                    <a:pt x="131" y="8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4846320" y="4019040"/>
              <a:ext cx="63000" cy="10080"/>
            </a:xfrm>
            <a:custGeom>
              <a:avLst/>
              <a:gdLst/>
              <a:ahLst/>
              <a:cxnLst/>
              <a:rect l="l" t="t" r="r" b="b"/>
              <a:pathLst>
                <a:path w="175" h="28" extrusionOk="0">
                  <a:moveTo>
                    <a:pt x="175" y="14"/>
                  </a:moveTo>
                  <a:lnTo>
                    <a:pt x="175" y="14"/>
                  </a:lnTo>
                  <a:cubicBezTo>
                    <a:pt x="165" y="7"/>
                    <a:pt x="158" y="10"/>
                    <a:pt x="148" y="14"/>
                  </a:cubicBezTo>
                  <a:cubicBezTo>
                    <a:pt x="121" y="14"/>
                    <a:pt x="94" y="10"/>
                    <a:pt x="67" y="10"/>
                  </a:cubicBezTo>
                  <a:lnTo>
                    <a:pt x="67" y="10"/>
                  </a:lnTo>
                  <a:cubicBezTo>
                    <a:pt x="67" y="14"/>
                    <a:pt x="64" y="14"/>
                    <a:pt x="61" y="14"/>
                  </a:cubicBezTo>
                  <a:cubicBezTo>
                    <a:pt x="57" y="14"/>
                    <a:pt x="54" y="14"/>
                    <a:pt x="54" y="14"/>
                  </a:cubicBezTo>
                  <a:cubicBezTo>
                    <a:pt x="51" y="14"/>
                    <a:pt x="47" y="14"/>
                    <a:pt x="44" y="10"/>
                  </a:cubicBezTo>
                  <a:cubicBezTo>
                    <a:pt x="40" y="7"/>
                    <a:pt x="34" y="4"/>
                    <a:pt x="30" y="4"/>
                  </a:cubicBezTo>
                  <a:lnTo>
                    <a:pt x="30" y="4"/>
                  </a:lnTo>
                  <a:cubicBezTo>
                    <a:pt x="27" y="0"/>
                    <a:pt x="24" y="0"/>
                    <a:pt x="24" y="0"/>
                  </a:cubicBezTo>
                  <a:cubicBezTo>
                    <a:pt x="20" y="0"/>
                    <a:pt x="17" y="4"/>
                    <a:pt x="17" y="4"/>
                  </a:cubicBezTo>
                  <a:lnTo>
                    <a:pt x="17" y="4"/>
                  </a:lnTo>
                  <a:cubicBezTo>
                    <a:pt x="14" y="7"/>
                    <a:pt x="10" y="10"/>
                    <a:pt x="4" y="10"/>
                  </a:cubicBezTo>
                  <a:lnTo>
                    <a:pt x="4" y="10"/>
                  </a:lnTo>
                  <a:cubicBezTo>
                    <a:pt x="4" y="14"/>
                    <a:pt x="0" y="14"/>
                    <a:pt x="0" y="17"/>
                  </a:cubicBezTo>
                  <a:lnTo>
                    <a:pt x="4" y="20"/>
                  </a:lnTo>
                  <a:cubicBezTo>
                    <a:pt x="54" y="34"/>
                    <a:pt x="101" y="27"/>
                    <a:pt x="148" y="20"/>
                  </a:cubicBezTo>
                  <a:lnTo>
                    <a:pt x="148" y="20"/>
                  </a:lnTo>
                  <a:cubicBezTo>
                    <a:pt x="158" y="20"/>
                    <a:pt x="165" y="24"/>
                    <a:pt x="175" y="17"/>
                  </a:cubicBezTo>
                  <a:lnTo>
                    <a:pt x="175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4566960" y="4311720"/>
              <a:ext cx="6480" cy="6120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18" y="0"/>
                  </a:moveTo>
                  <a:lnTo>
                    <a:pt x="18" y="0"/>
                  </a:lnTo>
                  <a:cubicBezTo>
                    <a:pt x="-6" y="0"/>
                    <a:pt x="-2" y="7"/>
                    <a:pt x="8" y="17"/>
                  </a:cubicBezTo>
                  <a:cubicBezTo>
                    <a:pt x="18" y="13"/>
                    <a:pt x="18" y="7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4731480" y="3963240"/>
              <a:ext cx="368640" cy="20880"/>
            </a:xfrm>
            <a:custGeom>
              <a:avLst/>
              <a:gdLst/>
              <a:ahLst/>
              <a:cxnLst/>
              <a:rect l="l" t="t" r="r" b="b"/>
              <a:pathLst>
                <a:path w="1024" h="58" extrusionOk="0">
                  <a:moveTo>
                    <a:pt x="993" y="1"/>
                  </a:moveTo>
                  <a:lnTo>
                    <a:pt x="993" y="1"/>
                  </a:lnTo>
                  <a:cubicBezTo>
                    <a:pt x="959" y="11"/>
                    <a:pt x="922" y="1"/>
                    <a:pt x="886" y="8"/>
                  </a:cubicBezTo>
                  <a:cubicBezTo>
                    <a:pt x="886" y="8"/>
                    <a:pt x="882" y="8"/>
                    <a:pt x="879" y="8"/>
                  </a:cubicBezTo>
                  <a:cubicBezTo>
                    <a:pt x="875" y="4"/>
                    <a:pt x="869" y="8"/>
                    <a:pt x="865" y="8"/>
                  </a:cubicBezTo>
                  <a:cubicBezTo>
                    <a:pt x="865" y="1"/>
                    <a:pt x="865" y="-2"/>
                    <a:pt x="853" y="1"/>
                  </a:cubicBezTo>
                  <a:lnTo>
                    <a:pt x="853" y="1"/>
                  </a:lnTo>
                  <a:cubicBezTo>
                    <a:pt x="839" y="14"/>
                    <a:pt x="819" y="8"/>
                    <a:pt x="802" y="11"/>
                  </a:cubicBezTo>
                  <a:cubicBezTo>
                    <a:pt x="796" y="11"/>
                    <a:pt x="792" y="11"/>
                    <a:pt x="789" y="11"/>
                  </a:cubicBezTo>
                  <a:lnTo>
                    <a:pt x="789" y="11"/>
                  </a:lnTo>
                  <a:lnTo>
                    <a:pt x="789" y="11"/>
                  </a:lnTo>
                  <a:cubicBezTo>
                    <a:pt x="782" y="11"/>
                    <a:pt x="779" y="11"/>
                    <a:pt x="776" y="11"/>
                  </a:cubicBezTo>
                  <a:cubicBezTo>
                    <a:pt x="779" y="11"/>
                    <a:pt x="779" y="14"/>
                    <a:pt x="782" y="14"/>
                  </a:cubicBezTo>
                  <a:lnTo>
                    <a:pt x="779" y="14"/>
                  </a:lnTo>
                  <a:cubicBezTo>
                    <a:pt x="779" y="14"/>
                    <a:pt x="776" y="14"/>
                    <a:pt x="776" y="11"/>
                  </a:cubicBezTo>
                  <a:cubicBezTo>
                    <a:pt x="755" y="11"/>
                    <a:pt x="732" y="11"/>
                    <a:pt x="712" y="8"/>
                  </a:cubicBezTo>
                  <a:cubicBezTo>
                    <a:pt x="655" y="11"/>
                    <a:pt x="598" y="8"/>
                    <a:pt x="541" y="14"/>
                  </a:cubicBezTo>
                  <a:cubicBezTo>
                    <a:pt x="497" y="18"/>
                    <a:pt x="453" y="1"/>
                    <a:pt x="410" y="18"/>
                  </a:cubicBezTo>
                  <a:lnTo>
                    <a:pt x="410" y="18"/>
                  </a:lnTo>
                  <a:cubicBezTo>
                    <a:pt x="383" y="18"/>
                    <a:pt x="353" y="21"/>
                    <a:pt x="323" y="21"/>
                  </a:cubicBezTo>
                  <a:lnTo>
                    <a:pt x="323" y="21"/>
                  </a:lnTo>
                  <a:lnTo>
                    <a:pt x="323" y="21"/>
                  </a:lnTo>
                  <a:cubicBezTo>
                    <a:pt x="319" y="18"/>
                    <a:pt x="316" y="21"/>
                    <a:pt x="312" y="21"/>
                  </a:cubicBezTo>
                  <a:cubicBezTo>
                    <a:pt x="289" y="18"/>
                    <a:pt x="269" y="25"/>
                    <a:pt x="249" y="28"/>
                  </a:cubicBezTo>
                  <a:lnTo>
                    <a:pt x="249" y="28"/>
                  </a:lnTo>
                  <a:cubicBezTo>
                    <a:pt x="208" y="18"/>
                    <a:pt x="168" y="31"/>
                    <a:pt x="128" y="31"/>
                  </a:cubicBezTo>
                  <a:cubicBezTo>
                    <a:pt x="98" y="28"/>
                    <a:pt x="67" y="35"/>
                    <a:pt x="41" y="38"/>
                  </a:cubicBezTo>
                  <a:cubicBezTo>
                    <a:pt x="27" y="38"/>
                    <a:pt x="14" y="38"/>
                    <a:pt x="0" y="38"/>
                  </a:cubicBezTo>
                  <a:cubicBezTo>
                    <a:pt x="0" y="45"/>
                    <a:pt x="0" y="48"/>
                    <a:pt x="0" y="55"/>
                  </a:cubicBezTo>
                  <a:cubicBezTo>
                    <a:pt x="7" y="55"/>
                    <a:pt x="10" y="58"/>
                    <a:pt x="14" y="58"/>
                  </a:cubicBezTo>
                  <a:cubicBezTo>
                    <a:pt x="17" y="55"/>
                    <a:pt x="20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37" y="55"/>
                    <a:pt x="44" y="55"/>
                    <a:pt x="51" y="55"/>
                  </a:cubicBezTo>
                  <a:cubicBezTo>
                    <a:pt x="51" y="55"/>
                    <a:pt x="51" y="51"/>
                    <a:pt x="54" y="51"/>
                  </a:cubicBezTo>
                  <a:lnTo>
                    <a:pt x="57" y="51"/>
                  </a:lnTo>
                  <a:cubicBezTo>
                    <a:pt x="81" y="51"/>
                    <a:pt x="104" y="55"/>
                    <a:pt x="131" y="48"/>
                  </a:cubicBezTo>
                  <a:cubicBezTo>
                    <a:pt x="155" y="48"/>
                    <a:pt x="181" y="48"/>
                    <a:pt x="205" y="48"/>
                  </a:cubicBezTo>
                  <a:cubicBezTo>
                    <a:pt x="212" y="45"/>
                    <a:pt x="219" y="41"/>
                    <a:pt x="225" y="41"/>
                  </a:cubicBezTo>
                  <a:cubicBezTo>
                    <a:pt x="229" y="38"/>
                    <a:pt x="232" y="38"/>
                    <a:pt x="235" y="38"/>
                  </a:cubicBezTo>
                  <a:cubicBezTo>
                    <a:pt x="262" y="38"/>
                    <a:pt x="286" y="38"/>
                    <a:pt x="312" y="38"/>
                  </a:cubicBezTo>
                  <a:lnTo>
                    <a:pt x="312" y="38"/>
                  </a:lnTo>
                  <a:cubicBezTo>
                    <a:pt x="346" y="35"/>
                    <a:pt x="380" y="35"/>
                    <a:pt x="413" y="38"/>
                  </a:cubicBezTo>
                  <a:cubicBezTo>
                    <a:pt x="423" y="41"/>
                    <a:pt x="427" y="38"/>
                    <a:pt x="427" y="31"/>
                  </a:cubicBezTo>
                  <a:cubicBezTo>
                    <a:pt x="433" y="35"/>
                    <a:pt x="437" y="35"/>
                    <a:pt x="443" y="35"/>
                  </a:cubicBezTo>
                  <a:cubicBezTo>
                    <a:pt x="453" y="35"/>
                    <a:pt x="467" y="38"/>
                    <a:pt x="477" y="38"/>
                  </a:cubicBezTo>
                  <a:cubicBezTo>
                    <a:pt x="551" y="41"/>
                    <a:pt x="621" y="48"/>
                    <a:pt x="692" y="35"/>
                  </a:cubicBezTo>
                  <a:cubicBezTo>
                    <a:pt x="695" y="35"/>
                    <a:pt x="698" y="31"/>
                    <a:pt x="698" y="31"/>
                  </a:cubicBezTo>
                  <a:cubicBezTo>
                    <a:pt x="702" y="31"/>
                    <a:pt x="702" y="31"/>
                    <a:pt x="705" y="31"/>
                  </a:cubicBezTo>
                  <a:cubicBezTo>
                    <a:pt x="709" y="31"/>
                    <a:pt x="712" y="31"/>
                    <a:pt x="712" y="31"/>
                  </a:cubicBezTo>
                  <a:cubicBezTo>
                    <a:pt x="715" y="31"/>
                    <a:pt x="719" y="31"/>
                    <a:pt x="725" y="31"/>
                  </a:cubicBezTo>
                  <a:cubicBezTo>
                    <a:pt x="729" y="31"/>
                    <a:pt x="732" y="31"/>
                    <a:pt x="735" y="31"/>
                  </a:cubicBezTo>
                  <a:cubicBezTo>
                    <a:pt x="792" y="28"/>
                    <a:pt x="846" y="28"/>
                    <a:pt x="902" y="28"/>
                  </a:cubicBezTo>
                  <a:cubicBezTo>
                    <a:pt x="902" y="25"/>
                    <a:pt x="906" y="25"/>
                    <a:pt x="906" y="21"/>
                  </a:cubicBezTo>
                  <a:lnTo>
                    <a:pt x="906" y="21"/>
                  </a:lnTo>
                  <a:cubicBezTo>
                    <a:pt x="946" y="21"/>
                    <a:pt x="983" y="21"/>
                    <a:pt x="1023" y="21"/>
                  </a:cubicBezTo>
                  <a:cubicBezTo>
                    <a:pt x="1026" y="1"/>
                    <a:pt x="1006" y="4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4764600" y="3935880"/>
              <a:ext cx="4320" cy="4680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lnTo>
                    <a:pt x="12" y="13"/>
                  </a:lnTo>
                  <a:cubicBezTo>
                    <a:pt x="12" y="7"/>
                    <a:pt x="12" y="0"/>
                    <a:pt x="6" y="0"/>
                  </a:cubicBezTo>
                  <a:cubicBezTo>
                    <a:pt x="-1" y="0"/>
                    <a:pt x="-1" y="7"/>
                    <a:pt x="2" y="13"/>
                  </a:cubicBezTo>
                  <a:cubicBezTo>
                    <a:pt x="6" y="13"/>
                    <a:pt x="9" y="13"/>
                    <a:pt x="12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4490640" y="5263920"/>
              <a:ext cx="24480" cy="7200"/>
            </a:xfrm>
            <a:custGeom>
              <a:avLst/>
              <a:gdLst/>
              <a:ahLst/>
              <a:cxnLst/>
              <a:rect l="l" t="t" r="r" b="b"/>
              <a:pathLst>
                <a:path w="68" h="20" extrusionOk="0">
                  <a:moveTo>
                    <a:pt x="21" y="20"/>
                  </a:moveTo>
                  <a:lnTo>
                    <a:pt x="21" y="20"/>
                  </a:lnTo>
                  <a:cubicBezTo>
                    <a:pt x="31" y="20"/>
                    <a:pt x="42" y="20"/>
                    <a:pt x="52" y="20"/>
                  </a:cubicBezTo>
                  <a:cubicBezTo>
                    <a:pt x="48" y="13"/>
                    <a:pt x="82" y="13"/>
                    <a:pt x="62" y="0"/>
                  </a:cubicBezTo>
                  <a:cubicBezTo>
                    <a:pt x="45" y="0"/>
                    <a:pt x="28" y="3"/>
                    <a:pt x="11" y="3"/>
                  </a:cubicBezTo>
                  <a:cubicBezTo>
                    <a:pt x="1" y="13"/>
                    <a:pt x="-12" y="20"/>
                    <a:pt x="2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5878080" y="3898440"/>
              <a:ext cx="10800" cy="21600"/>
            </a:xfrm>
            <a:custGeom>
              <a:avLst/>
              <a:gdLst/>
              <a:ahLst/>
              <a:cxnLst/>
              <a:rect l="l" t="t" r="r" b="b"/>
              <a:pathLst>
                <a:path w="30" h="60" extrusionOk="0">
                  <a:moveTo>
                    <a:pt x="30" y="54"/>
                  </a:moveTo>
                  <a:lnTo>
                    <a:pt x="30" y="54"/>
                  </a:lnTo>
                  <a:cubicBezTo>
                    <a:pt x="23" y="33"/>
                    <a:pt x="20" y="16"/>
                    <a:pt x="13" y="0"/>
                  </a:cubicBezTo>
                  <a:cubicBezTo>
                    <a:pt x="10" y="3"/>
                    <a:pt x="3" y="6"/>
                    <a:pt x="0" y="10"/>
                  </a:cubicBezTo>
                  <a:cubicBezTo>
                    <a:pt x="6" y="27"/>
                    <a:pt x="10" y="44"/>
                    <a:pt x="16" y="60"/>
                  </a:cubicBezTo>
                  <a:cubicBezTo>
                    <a:pt x="20" y="57"/>
                    <a:pt x="26" y="54"/>
                    <a:pt x="30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5609880" y="3569760"/>
              <a:ext cx="4320" cy="3600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0" y="0"/>
                  </a:moveTo>
                  <a:lnTo>
                    <a:pt x="10" y="0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0" y="7"/>
                    <a:pt x="3" y="10"/>
                    <a:pt x="10" y="10"/>
                  </a:cubicBezTo>
                  <a:cubicBezTo>
                    <a:pt x="13" y="7"/>
                    <a:pt x="13" y="3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4853520" y="4297320"/>
              <a:ext cx="2520" cy="216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0" y="0"/>
                    <a:pt x="0" y="3"/>
                  </a:cubicBezTo>
                  <a:lnTo>
                    <a:pt x="4" y="6"/>
                  </a:lnTo>
                  <a:cubicBezTo>
                    <a:pt x="7" y="6"/>
                    <a:pt x="7" y="6"/>
                    <a:pt x="7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4963680" y="5348520"/>
              <a:ext cx="468000" cy="42120"/>
            </a:xfrm>
            <a:custGeom>
              <a:avLst/>
              <a:gdLst/>
              <a:ahLst/>
              <a:cxnLst/>
              <a:rect l="l" t="t" r="r" b="b"/>
              <a:pathLst>
                <a:path w="1300" h="117" extrusionOk="0">
                  <a:moveTo>
                    <a:pt x="198" y="77"/>
                  </a:moveTo>
                  <a:lnTo>
                    <a:pt x="198" y="77"/>
                  </a:lnTo>
                  <a:cubicBezTo>
                    <a:pt x="198" y="77"/>
                    <a:pt x="194" y="77"/>
                    <a:pt x="194" y="80"/>
                  </a:cubicBezTo>
                  <a:lnTo>
                    <a:pt x="194" y="80"/>
                  </a:lnTo>
                  <a:cubicBezTo>
                    <a:pt x="191" y="77"/>
                    <a:pt x="184" y="80"/>
                    <a:pt x="181" y="80"/>
                  </a:cubicBezTo>
                  <a:lnTo>
                    <a:pt x="181" y="80"/>
                  </a:lnTo>
                  <a:cubicBezTo>
                    <a:pt x="178" y="80"/>
                    <a:pt x="174" y="80"/>
                    <a:pt x="168" y="80"/>
                  </a:cubicBezTo>
                  <a:lnTo>
                    <a:pt x="168" y="80"/>
                  </a:lnTo>
                  <a:cubicBezTo>
                    <a:pt x="164" y="80"/>
                    <a:pt x="161" y="80"/>
                    <a:pt x="157" y="80"/>
                  </a:cubicBezTo>
                  <a:cubicBezTo>
                    <a:pt x="104" y="84"/>
                    <a:pt x="47" y="87"/>
                    <a:pt x="0" y="107"/>
                  </a:cubicBezTo>
                  <a:cubicBezTo>
                    <a:pt x="3" y="111"/>
                    <a:pt x="6" y="114"/>
                    <a:pt x="13" y="117"/>
                  </a:cubicBezTo>
                  <a:cubicBezTo>
                    <a:pt x="57" y="107"/>
                    <a:pt x="104" y="114"/>
                    <a:pt x="147" y="111"/>
                  </a:cubicBezTo>
                  <a:cubicBezTo>
                    <a:pt x="157" y="111"/>
                    <a:pt x="168" y="107"/>
                    <a:pt x="178" y="104"/>
                  </a:cubicBezTo>
                  <a:cubicBezTo>
                    <a:pt x="184" y="101"/>
                    <a:pt x="188" y="97"/>
                    <a:pt x="188" y="94"/>
                  </a:cubicBezTo>
                  <a:lnTo>
                    <a:pt x="188" y="90"/>
                  </a:lnTo>
                  <a:cubicBezTo>
                    <a:pt x="191" y="90"/>
                    <a:pt x="191" y="90"/>
                    <a:pt x="191" y="90"/>
                  </a:cubicBezTo>
                  <a:cubicBezTo>
                    <a:pt x="198" y="90"/>
                    <a:pt x="201" y="90"/>
                    <a:pt x="204" y="87"/>
                  </a:cubicBezTo>
                  <a:cubicBezTo>
                    <a:pt x="208" y="90"/>
                    <a:pt x="208" y="90"/>
                    <a:pt x="208" y="94"/>
                  </a:cubicBezTo>
                  <a:cubicBezTo>
                    <a:pt x="220" y="101"/>
                    <a:pt x="237" y="101"/>
                    <a:pt x="254" y="101"/>
                  </a:cubicBezTo>
                  <a:cubicBezTo>
                    <a:pt x="267" y="101"/>
                    <a:pt x="281" y="101"/>
                    <a:pt x="294" y="97"/>
                  </a:cubicBezTo>
                  <a:cubicBezTo>
                    <a:pt x="304" y="94"/>
                    <a:pt x="314" y="87"/>
                    <a:pt x="321" y="80"/>
                  </a:cubicBezTo>
                  <a:cubicBezTo>
                    <a:pt x="324" y="80"/>
                    <a:pt x="324" y="84"/>
                    <a:pt x="328" y="84"/>
                  </a:cubicBezTo>
                  <a:cubicBezTo>
                    <a:pt x="341" y="90"/>
                    <a:pt x="358" y="90"/>
                    <a:pt x="375" y="90"/>
                  </a:cubicBezTo>
                  <a:cubicBezTo>
                    <a:pt x="425" y="80"/>
                    <a:pt x="479" y="90"/>
                    <a:pt x="529" y="74"/>
                  </a:cubicBezTo>
                  <a:cubicBezTo>
                    <a:pt x="532" y="67"/>
                    <a:pt x="532" y="64"/>
                    <a:pt x="529" y="64"/>
                  </a:cubicBezTo>
                  <a:cubicBezTo>
                    <a:pt x="546" y="74"/>
                    <a:pt x="566" y="74"/>
                    <a:pt x="586" y="70"/>
                  </a:cubicBezTo>
                  <a:cubicBezTo>
                    <a:pt x="599" y="67"/>
                    <a:pt x="610" y="67"/>
                    <a:pt x="623" y="64"/>
                  </a:cubicBezTo>
                  <a:cubicBezTo>
                    <a:pt x="640" y="64"/>
                    <a:pt x="653" y="64"/>
                    <a:pt x="670" y="57"/>
                  </a:cubicBezTo>
                  <a:cubicBezTo>
                    <a:pt x="670" y="54"/>
                    <a:pt x="670" y="54"/>
                    <a:pt x="673" y="54"/>
                  </a:cubicBezTo>
                  <a:cubicBezTo>
                    <a:pt x="680" y="60"/>
                    <a:pt x="694" y="60"/>
                    <a:pt x="707" y="57"/>
                  </a:cubicBezTo>
                  <a:cubicBezTo>
                    <a:pt x="710" y="57"/>
                    <a:pt x="717" y="54"/>
                    <a:pt x="720" y="50"/>
                  </a:cubicBezTo>
                  <a:cubicBezTo>
                    <a:pt x="845" y="44"/>
                    <a:pt x="972" y="44"/>
                    <a:pt x="1096" y="33"/>
                  </a:cubicBezTo>
                  <a:lnTo>
                    <a:pt x="1096" y="33"/>
                  </a:lnTo>
                  <a:cubicBezTo>
                    <a:pt x="1113" y="33"/>
                    <a:pt x="1130" y="37"/>
                    <a:pt x="1147" y="30"/>
                  </a:cubicBezTo>
                  <a:cubicBezTo>
                    <a:pt x="1160" y="33"/>
                    <a:pt x="1174" y="33"/>
                    <a:pt x="1187" y="33"/>
                  </a:cubicBezTo>
                  <a:cubicBezTo>
                    <a:pt x="1190" y="33"/>
                    <a:pt x="1197" y="33"/>
                    <a:pt x="1200" y="33"/>
                  </a:cubicBezTo>
                  <a:cubicBezTo>
                    <a:pt x="1227" y="23"/>
                    <a:pt x="1264" y="30"/>
                    <a:pt x="1291" y="16"/>
                  </a:cubicBezTo>
                  <a:cubicBezTo>
                    <a:pt x="1311" y="3"/>
                    <a:pt x="1294" y="0"/>
                    <a:pt x="1277" y="0"/>
                  </a:cubicBezTo>
                  <a:cubicBezTo>
                    <a:pt x="1234" y="7"/>
                    <a:pt x="1190" y="7"/>
                    <a:pt x="1147" y="7"/>
                  </a:cubicBezTo>
                  <a:cubicBezTo>
                    <a:pt x="1130" y="7"/>
                    <a:pt x="1110" y="3"/>
                    <a:pt x="1096" y="13"/>
                  </a:cubicBezTo>
                  <a:cubicBezTo>
                    <a:pt x="1019" y="16"/>
                    <a:pt x="945" y="16"/>
                    <a:pt x="868" y="16"/>
                  </a:cubicBezTo>
                  <a:cubicBezTo>
                    <a:pt x="821" y="30"/>
                    <a:pt x="771" y="23"/>
                    <a:pt x="724" y="27"/>
                  </a:cubicBezTo>
                  <a:cubicBezTo>
                    <a:pt x="717" y="27"/>
                    <a:pt x="717" y="30"/>
                    <a:pt x="720" y="33"/>
                  </a:cubicBezTo>
                  <a:lnTo>
                    <a:pt x="720" y="33"/>
                  </a:lnTo>
                  <a:cubicBezTo>
                    <a:pt x="720" y="30"/>
                    <a:pt x="717" y="30"/>
                    <a:pt x="714" y="30"/>
                  </a:cubicBezTo>
                  <a:cubicBezTo>
                    <a:pt x="714" y="27"/>
                    <a:pt x="714" y="27"/>
                    <a:pt x="710" y="27"/>
                  </a:cubicBezTo>
                  <a:lnTo>
                    <a:pt x="710" y="27"/>
                  </a:lnTo>
                  <a:cubicBezTo>
                    <a:pt x="704" y="27"/>
                    <a:pt x="697" y="30"/>
                    <a:pt x="694" y="33"/>
                  </a:cubicBezTo>
                  <a:cubicBezTo>
                    <a:pt x="680" y="33"/>
                    <a:pt x="670" y="33"/>
                    <a:pt x="660" y="37"/>
                  </a:cubicBezTo>
                  <a:cubicBezTo>
                    <a:pt x="647" y="33"/>
                    <a:pt x="633" y="33"/>
                    <a:pt x="620" y="33"/>
                  </a:cubicBezTo>
                  <a:lnTo>
                    <a:pt x="620" y="33"/>
                  </a:lnTo>
                  <a:lnTo>
                    <a:pt x="620" y="33"/>
                  </a:lnTo>
                  <a:cubicBezTo>
                    <a:pt x="593" y="37"/>
                    <a:pt x="566" y="33"/>
                    <a:pt x="539" y="44"/>
                  </a:cubicBezTo>
                  <a:cubicBezTo>
                    <a:pt x="532" y="44"/>
                    <a:pt x="526" y="44"/>
                    <a:pt x="516" y="44"/>
                  </a:cubicBezTo>
                  <a:cubicBezTo>
                    <a:pt x="465" y="47"/>
                    <a:pt x="412" y="47"/>
                    <a:pt x="361" y="60"/>
                  </a:cubicBezTo>
                  <a:lnTo>
                    <a:pt x="361" y="60"/>
                  </a:lnTo>
                  <a:lnTo>
                    <a:pt x="361" y="60"/>
                  </a:lnTo>
                  <a:cubicBezTo>
                    <a:pt x="358" y="60"/>
                    <a:pt x="355" y="60"/>
                    <a:pt x="348" y="64"/>
                  </a:cubicBezTo>
                  <a:cubicBezTo>
                    <a:pt x="351" y="64"/>
                    <a:pt x="351" y="64"/>
                    <a:pt x="351" y="64"/>
                  </a:cubicBezTo>
                  <a:lnTo>
                    <a:pt x="348" y="64"/>
                  </a:lnTo>
                  <a:cubicBezTo>
                    <a:pt x="345" y="64"/>
                    <a:pt x="341" y="64"/>
                    <a:pt x="334" y="64"/>
                  </a:cubicBezTo>
                  <a:lnTo>
                    <a:pt x="334" y="64"/>
                  </a:lnTo>
                  <a:lnTo>
                    <a:pt x="334" y="64"/>
                  </a:lnTo>
                  <a:cubicBezTo>
                    <a:pt x="291" y="60"/>
                    <a:pt x="247" y="67"/>
                    <a:pt x="208" y="80"/>
                  </a:cubicBezTo>
                  <a:lnTo>
                    <a:pt x="208" y="80"/>
                  </a:lnTo>
                  <a:lnTo>
                    <a:pt x="208" y="80"/>
                  </a:lnTo>
                  <a:cubicBezTo>
                    <a:pt x="204" y="77"/>
                    <a:pt x="201" y="77"/>
                    <a:pt x="198" y="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5163840" y="5563440"/>
              <a:ext cx="406440" cy="19440"/>
            </a:xfrm>
            <a:custGeom>
              <a:avLst/>
              <a:gdLst/>
              <a:ahLst/>
              <a:cxnLst/>
              <a:rect l="l" t="t" r="r" b="b"/>
              <a:pathLst>
                <a:path w="1129" h="54" extrusionOk="0">
                  <a:moveTo>
                    <a:pt x="158" y="20"/>
                  </a:moveTo>
                  <a:lnTo>
                    <a:pt x="158" y="20"/>
                  </a:lnTo>
                  <a:cubicBezTo>
                    <a:pt x="154" y="20"/>
                    <a:pt x="148" y="24"/>
                    <a:pt x="141" y="27"/>
                  </a:cubicBezTo>
                  <a:cubicBezTo>
                    <a:pt x="94" y="17"/>
                    <a:pt x="47" y="30"/>
                    <a:pt x="0" y="27"/>
                  </a:cubicBezTo>
                  <a:cubicBezTo>
                    <a:pt x="0" y="34"/>
                    <a:pt x="3" y="37"/>
                    <a:pt x="20" y="37"/>
                  </a:cubicBezTo>
                  <a:cubicBezTo>
                    <a:pt x="60" y="37"/>
                    <a:pt x="101" y="37"/>
                    <a:pt x="141" y="37"/>
                  </a:cubicBezTo>
                  <a:cubicBezTo>
                    <a:pt x="289" y="37"/>
                    <a:pt x="433" y="40"/>
                    <a:pt x="581" y="44"/>
                  </a:cubicBezTo>
                  <a:cubicBezTo>
                    <a:pt x="584" y="44"/>
                    <a:pt x="587" y="44"/>
                    <a:pt x="594" y="44"/>
                  </a:cubicBezTo>
                  <a:lnTo>
                    <a:pt x="594" y="44"/>
                  </a:lnTo>
                  <a:lnTo>
                    <a:pt x="594" y="44"/>
                  </a:lnTo>
                  <a:cubicBezTo>
                    <a:pt x="681" y="47"/>
                    <a:pt x="772" y="51"/>
                    <a:pt x="863" y="54"/>
                  </a:cubicBezTo>
                  <a:cubicBezTo>
                    <a:pt x="930" y="51"/>
                    <a:pt x="993" y="57"/>
                    <a:pt x="1061" y="44"/>
                  </a:cubicBezTo>
                  <a:cubicBezTo>
                    <a:pt x="1071" y="40"/>
                    <a:pt x="1084" y="37"/>
                    <a:pt x="1094" y="34"/>
                  </a:cubicBezTo>
                  <a:lnTo>
                    <a:pt x="1094" y="34"/>
                  </a:lnTo>
                  <a:lnTo>
                    <a:pt x="1094" y="34"/>
                  </a:lnTo>
                  <a:cubicBezTo>
                    <a:pt x="1111" y="27"/>
                    <a:pt x="1145" y="24"/>
                    <a:pt x="1121" y="0"/>
                  </a:cubicBezTo>
                  <a:cubicBezTo>
                    <a:pt x="1111" y="14"/>
                    <a:pt x="1084" y="14"/>
                    <a:pt x="1067" y="24"/>
                  </a:cubicBezTo>
                  <a:cubicBezTo>
                    <a:pt x="936" y="40"/>
                    <a:pt x="806" y="27"/>
                    <a:pt x="675" y="24"/>
                  </a:cubicBezTo>
                  <a:cubicBezTo>
                    <a:pt x="651" y="24"/>
                    <a:pt x="628" y="27"/>
                    <a:pt x="604" y="27"/>
                  </a:cubicBezTo>
                  <a:lnTo>
                    <a:pt x="604" y="27"/>
                  </a:lnTo>
                  <a:lnTo>
                    <a:pt x="604" y="27"/>
                  </a:lnTo>
                  <a:cubicBezTo>
                    <a:pt x="567" y="24"/>
                    <a:pt x="527" y="20"/>
                    <a:pt x="490" y="27"/>
                  </a:cubicBezTo>
                  <a:cubicBezTo>
                    <a:pt x="379" y="17"/>
                    <a:pt x="268" y="24"/>
                    <a:pt x="15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5410080" y="5483160"/>
              <a:ext cx="106920" cy="14400"/>
            </a:xfrm>
            <a:custGeom>
              <a:avLst/>
              <a:gdLst/>
              <a:ahLst/>
              <a:cxnLst/>
              <a:rect l="l" t="t" r="r" b="b"/>
              <a:pathLst>
                <a:path w="297" h="40" extrusionOk="0">
                  <a:moveTo>
                    <a:pt x="65" y="9"/>
                  </a:moveTo>
                  <a:lnTo>
                    <a:pt x="65" y="9"/>
                  </a:lnTo>
                  <a:cubicBezTo>
                    <a:pt x="51" y="2"/>
                    <a:pt x="34" y="-2"/>
                    <a:pt x="17" y="2"/>
                  </a:cubicBezTo>
                  <a:cubicBezTo>
                    <a:pt x="7" y="5"/>
                    <a:pt x="-3" y="9"/>
                    <a:pt x="1" y="15"/>
                  </a:cubicBezTo>
                  <a:cubicBezTo>
                    <a:pt x="1" y="25"/>
                    <a:pt x="17" y="22"/>
                    <a:pt x="24" y="25"/>
                  </a:cubicBezTo>
                  <a:cubicBezTo>
                    <a:pt x="37" y="32"/>
                    <a:pt x="51" y="19"/>
                    <a:pt x="65" y="29"/>
                  </a:cubicBezTo>
                  <a:cubicBezTo>
                    <a:pt x="135" y="32"/>
                    <a:pt x="209" y="35"/>
                    <a:pt x="279" y="39"/>
                  </a:cubicBezTo>
                  <a:cubicBezTo>
                    <a:pt x="296" y="42"/>
                    <a:pt x="299" y="35"/>
                    <a:pt x="296" y="25"/>
                  </a:cubicBezTo>
                  <a:cubicBezTo>
                    <a:pt x="219" y="22"/>
                    <a:pt x="142" y="15"/>
                    <a:pt x="6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5316120" y="5552640"/>
              <a:ext cx="18720" cy="4680"/>
            </a:xfrm>
            <a:custGeom>
              <a:avLst/>
              <a:gdLst/>
              <a:ahLst/>
              <a:cxnLst/>
              <a:rect l="l" t="t" r="r" b="b"/>
              <a:pathLst>
                <a:path w="52" h="13" extrusionOk="0">
                  <a:moveTo>
                    <a:pt x="16" y="13"/>
                  </a:moveTo>
                  <a:lnTo>
                    <a:pt x="16" y="13"/>
                  </a:lnTo>
                  <a:cubicBezTo>
                    <a:pt x="23" y="10"/>
                    <a:pt x="34" y="10"/>
                    <a:pt x="40" y="10"/>
                  </a:cubicBezTo>
                  <a:lnTo>
                    <a:pt x="40" y="10"/>
                  </a:lnTo>
                  <a:cubicBezTo>
                    <a:pt x="47" y="10"/>
                    <a:pt x="54" y="10"/>
                    <a:pt x="50" y="3"/>
                  </a:cubicBezTo>
                  <a:cubicBezTo>
                    <a:pt x="50" y="3"/>
                    <a:pt x="44" y="0"/>
                    <a:pt x="40" y="0"/>
                  </a:cubicBezTo>
                  <a:cubicBezTo>
                    <a:pt x="34" y="0"/>
                    <a:pt x="23" y="0"/>
                    <a:pt x="16" y="0"/>
                  </a:cubicBezTo>
                  <a:cubicBezTo>
                    <a:pt x="7" y="0"/>
                    <a:pt x="-3" y="0"/>
                    <a:pt x="0" y="10"/>
                  </a:cubicBezTo>
                  <a:cubicBezTo>
                    <a:pt x="0" y="13"/>
                    <a:pt x="10" y="13"/>
                    <a:pt x="1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5196600" y="4876200"/>
              <a:ext cx="163080" cy="39600"/>
            </a:xfrm>
            <a:custGeom>
              <a:avLst/>
              <a:gdLst/>
              <a:ahLst/>
              <a:cxnLst/>
              <a:rect l="l" t="t" r="r" b="b"/>
              <a:pathLst>
                <a:path w="453" h="110" extrusionOk="0">
                  <a:moveTo>
                    <a:pt x="218" y="87"/>
                  </a:moveTo>
                  <a:lnTo>
                    <a:pt x="218" y="87"/>
                  </a:lnTo>
                  <a:cubicBezTo>
                    <a:pt x="238" y="87"/>
                    <a:pt x="255" y="90"/>
                    <a:pt x="268" y="77"/>
                  </a:cubicBezTo>
                  <a:cubicBezTo>
                    <a:pt x="275" y="83"/>
                    <a:pt x="285" y="83"/>
                    <a:pt x="295" y="87"/>
                  </a:cubicBezTo>
                  <a:cubicBezTo>
                    <a:pt x="305" y="100"/>
                    <a:pt x="325" y="103"/>
                    <a:pt x="342" y="107"/>
                  </a:cubicBezTo>
                  <a:cubicBezTo>
                    <a:pt x="362" y="113"/>
                    <a:pt x="376" y="107"/>
                    <a:pt x="386" y="97"/>
                  </a:cubicBezTo>
                  <a:cubicBezTo>
                    <a:pt x="416" y="73"/>
                    <a:pt x="426" y="40"/>
                    <a:pt x="453" y="13"/>
                  </a:cubicBezTo>
                  <a:cubicBezTo>
                    <a:pt x="453" y="10"/>
                    <a:pt x="453" y="6"/>
                    <a:pt x="449" y="3"/>
                  </a:cubicBezTo>
                  <a:lnTo>
                    <a:pt x="449" y="3"/>
                  </a:lnTo>
                  <a:cubicBezTo>
                    <a:pt x="443" y="-1"/>
                    <a:pt x="433" y="-1"/>
                    <a:pt x="423" y="3"/>
                  </a:cubicBezTo>
                  <a:lnTo>
                    <a:pt x="423" y="3"/>
                  </a:lnTo>
                  <a:cubicBezTo>
                    <a:pt x="416" y="10"/>
                    <a:pt x="402" y="13"/>
                    <a:pt x="399" y="23"/>
                  </a:cubicBezTo>
                  <a:cubicBezTo>
                    <a:pt x="402" y="50"/>
                    <a:pt x="376" y="63"/>
                    <a:pt x="359" y="83"/>
                  </a:cubicBezTo>
                  <a:cubicBezTo>
                    <a:pt x="345" y="97"/>
                    <a:pt x="325" y="80"/>
                    <a:pt x="312" y="73"/>
                  </a:cubicBezTo>
                  <a:lnTo>
                    <a:pt x="312" y="73"/>
                  </a:lnTo>
                  <a:lnTo>
                    <a:pt x="312" y="73"/>
                  </a:lnTo>
                  <a:cubicBezTo>
                    <a:pt x="298" y="63"/>
                    <a:pt x="285" y="63"/>
                    <a:pt x="268" y="70"/>
                  </a:cubicBezTo>
                  <a:lnTo>
                    <a:pt x="268" y="70"/>
                  </a:lnTo>
                  <a:lnTo>
                    <a:pt x="268" y="70"/>
                  </a:lnTo>
                  <a:cubicBezTo>
                    <a:pt x="251" y="67"/>
                    <a:pt x="234" y="70"/>
                    <a:pt x="218" y="77"/>
                  </a:cubicBezTo>
                  <a:lnTo>
                    <a:pt x="218" y="77"/>
                  </a:lnTo>
                  <a:lnTo>
                    <a:pt x="218" y="77"/>
                  </a:lnTo>
                  <a:cubicBezTo>
                    <a:pt x="157" y="80"/>
                    <a:pt x="97" y="83"/>
                    <a:pt x="37" y="87"/>
                  </a:cubicBezTo>
                  <a:cubicBezTo>
                    <a:pt x="26" y="97"/>
                    <a:pt x="-4" y="80"/>
                    <a:pt x="0" y="103"/>
                  </a:cubicBezTo>
                  <a:cubicBezTo>
                    <a:pt x="73" y="107"/>
                    <a:pt x="147" y="107"/>
                    <a:pt x="218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5173560" y="4910040"/>
              <a:ext cx="3600" cy="2880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9"/>
                    <a:pt x="6" y="9"/>
                    <a:pt x="10" y="3"/>
                  </a:cubicBezTo>
                  <a:cubicBezTo>
                    <a:pt x="6" y="-1"/>
                    <a:pt x="3" y="-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5499720" y="5005440"/>
              <a:ext cx="6120" cy="432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7" y="0"/>
                  </a:moveTo>
                  <a:lnTo>
                    <a:pt x="7" y="0"/>
                  </a:lnTo>
                  <a:cubicBezTo>
                    <a:pt x="7" y="3"/>
                    <a:pt x="0" y="3"/>
                    <a:pt x="0" y="6"/>
                  </a:cubicBezTo>
                  <a:cubicBezTo>
                    <a:pt x="0" y="13"/>
                    <a:pt x="7" y="13"/>
                    <a:pt x="13" y="10"/>
                  </a:cubicBezTo>
                  <a:cubicBezTo>
                    <a:pt x="17" y="10"/>
                    <a:pt x="17" y="6"/>
                    <a:pt x="17" y="3"/>
                  </a:cubicBezTo>
                  <a:cubicBezTo>
                    <a:pt x="17" y="0"/>
                    <a:pt x="13" y="0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5391000" y="4430160"/>
              <a:ext cx="2520" cy="0"/>
            </a:xfrm>
            <a:custGeom>
              <a:avLst/>
              <a:gdLst/>
              <a:ahLst/>
              <a:cxnLst/>
              <a:rect l="l" t="t" r="r" b="b"/>
              <a:pathLst>
                <a:path w="7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3" y="0"/>
                    <a:pt x="3" y="0"/>
                    <a:pt x="7" y="0"/>
                  </a:cubicBez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4766760" y="5198760"/>
              <a:ext cx="7200" cy="9360"/>
            </a:xfrm>
            <a:custGeom>
              <a:avLst/>
              <a:gdLst/>
              <a:ahLst/>
              <a:cxnLst/>
              <a:rect l="l" t="t" r="r" b="b"/>
              <a:pathLst>
                <a:path w="20" h="26" extrusionOk="0">
                  <a:moveTo>
                    <a:pt x="16" y="26"/>
                  </a:moveTo>
                  <a:lnTo>
                    <a:pt x="16" y="26"/>
                  </a:lnTo>
                  <a:cubicBezTo>
                    <a:pt x="16" y="16"/>
                    <a:pt x="20" y="10"/>
                    <a:pt x="20" y="0"/>
                  </a:cubicBezTo>
                  <a:cubicBezTo>
                    <a:pt x="13" y="0"/>
                    <a:pt x="10" y="0"/>
                    <a:pt x="6" y="3"/>
                  </a:cubicBezTo>
                  <a:cubicBezTo>
                    <a:pt x="13" y="10"/>
                    <a:pt x="-17" y="26"/>
                    <a:pt x="16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4785840" y="5202360"/>
              <a:ext cx="3960" cy="216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7" y="6"/>
                  </a:moveTo>
                  <a:lnTo>
                    <a:pt x="7" y="6"/>
                  </a:lnTo>
                  <a:lnTo>
                    <a:pt x="11" y="3"/>
                  </a:lnTo>
                  <a:cubicBezTo>
                    <a:pt x="7" y="3"/>
                    <a:pt x="7" y="3"/>
                    <a:pt x="4" y="0"/>
                  </a:cubicBezTo>
                  <a:lnTo>
                    <a:pt x="0" y="3"/>
                  </a:lnTo>
                  <a:cubicBezTo>
                    <a:pt x="4" y="3"/>
                    <a:pt x="4" y="3"/>
                    <a:pt x="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4731480" y="5138280"/>
              <a:ext cx="445680" cy="34200"/>
            </a:xfrm>
            <a:custGeom>
              <a:avLst/>
              <a:gdLst/>
              <a:ahLst/>
              <a:cxnLst/>
              <a:rect l="l" t="t" r="r" b="b"/>
              <a:pathLst>
                <a:path w="1238" h="95" extrusionOk="0">
                  <a:moveTo>
                    <a:pt x="0" y="84"/>
                  </a:moveTo>
                  <a:lnTo>
                    <a:pt x="0" y="84"/>
                  </a:lnTo>
                  <a:cubicBezTo>
                    <a:pt x="10" y="97"/>
                    <a:pt x="27" y="94"/>
                    <a:pt x="41" y="94"/>
                  </a:cubicBezTo>
                  <a:cubicBezTo>
                    <a:pt x="77" y="94"/>
                    <a:pt x="111" y="100"/>
                    <a:pt x="145" y="87"/>
                  </a:cubicBezTo>
                  <a:lnTo>
                    <a:pt x="145" y="87"/>
                  </a:lnTo>
                  <a:cubicBezTo>
                    <a:pt x="158" y="84"/>
                    <a:pt x="168" y="84"/>
                    <a:pt x="181" y="84"/>
                  </a:cubicBezTo>
                  <a:lnTo>
                    <a:pt x="181" y="84"/>
                  </a:lnTo>
                  <a:lnTo>
                    <a:pt x="181" y="84"/>
                  </a:lnTo>
                  <a:cubicBezTo>
                    <a:pt x="252" y="80"/>
                    <a:pt x="326" y="77"/>
                    <a:pt x="400" y="74"/>
                  </a:cubicBezTo>
                  <a:cubicBezTo>
                    <a:pt x="403" y="74"/>
                    <a:pt x="403" y="70"/>
                    <a:pt x="403" y="67"/>
                  </a:cubicBezTo>
                  <a:cubicBezTo>
                    <a:pt x="413" y="67"/>
                    <a:pt x="427" y="67"/>
                    <a:pt x="437" y="67"/>
                  </a:cubicBezTo>
                  <a:cubicBezTo>
                    <a:pt x="437" y="67"/>
                    <a:pt x="440" y="67"/>
                    <a:pt x="443" y="70"/>
                  </a:cubicBezTo>
                  <a:cubicBezTo>
                    <a:pt x="450" y="70"/>
                    <a:pt x="457" y="70"/>
                    <a:pt x="467" y="67"/>
                  </a:cubicBezTo>
                  <a:cubicBezTo>
                    <a:pt x="494" y="67"/>
                    <a:pt x="524" y="67"/>
                    <a:pt x="554" y="64"/>
                  </a:cubicBezTo>
                  <a:cubicBezTo>
                    <a:pt x="601" y="57"/>
                    <a:pt x="651" y="67"/>
                    <a:pt x="698" y="57"/>
                  </a:cubicBezTo>
                  <a:cubicBezTo>
                    <a:pt x="709" y="57"/>
                    <a:pt x="722" y="57"/>
                    <a:pt x="732" y="57"/>
                  </a:cubicBezTo>
                  <a:cubicBezTo>
                    <a:pt x="739" y="57"/>
                    <a:pt x="739" y="53"/>
                    <a:pt x="739" y="53"/>
                  </a:cubicBezTo>
                  <a:cubicBezTo>
                    <a:pt x="742" y="53"/>
                    <a:pt x="742" y="53"/>
                    <a:pt x="745" y="53"/>
                  </a:cubicBezTo>
                  <a:lnTo>
                    <a:pt x="749" y="53"/>
                  </a:lnTo>
                  <a:lnTo>
                    <a:pt x="752" y="57"/>
                  </a:lnTo>
                  <a:cubicBezTo>
                    <a:pt x="755" y="57"/>
                    <a:pt x="755" y="57"/>
                    <a:pt x="759" y="57"/>
                  </a:cubicBezTo>
                  <a:cubicBezTo>
                    <a:pt x="762" y="53"/>
                    <a:pt x="762" y="53"/>
                    <a:pt x="762" y="53"/>
                  </a:cubicBezTo>
                  <a:cubicBezTo>
                    <a:pt x="766" y="53"/>
                    <a:pt x="772" y="53"/>
                    <a:pt x="776" y="53"/>
                  </a:cubicBezTo>
                  <a:cubicBezTo>
                    <a:pt x="776" y="53"/>
                    <a:pt x="779" y="53"/>
                    <a:pt x="779" y="57"/>
                  </a:cubicBezTo>
                  <a:lnTo>
                    <a:pt x="786" y="57"/>
                  </a:lnTo>
                  <a:cubicBezTo>
                    <a:pt x="786" y="53"/>
                    <a:pt x="786" y="53"/>
                    <a:pt x="786" y="53"/>
                  </a:cubicBezTo>
                  <a:cubicBezTo>
                    <a:pt x="792" y="53"/>
                    <a:pt x="796" y="53"/>
                    <a:pt x="799" y="53"/>
                  </a:cubicBezTo>
                  <a:cubicBezTo>
                    <a:pt x="823" y="50"/>
                    <a:pt x="843" y="57"/>
                    <a:pt x="865" y="50"/>
                  </a:cubicBezTo>
                  <a:cubicBezTo>
                    <a:pt x="902" y="50"/>
                    <a:pt x="943" y="47"/>
                    <a:pt x="979" y="47"/>
                  </a:cubicBezTo>
                  <a:cubicBezTo>
                    <a:pt x="983" y="50"/>
                    <a:pt x="986" y="50"/>
                    <a:pt x="990" y="50"/>
                  </a:cubicBezTo>
                  <a:cubicBezTo>
                    <a:pt x="993" y="50"/>
                    <a:pt x="993" y="50"/>
                    <a:pt x="993" y="47"/>
                  </a:cubicBezTo>
                  <a:cubicBezTo>
                    <a:pt x="996" y="47"/>
                    <a:pt x="1003" y="47"/>
                    <a:pt x="1006" y="47"/>
                  </a:cubicBezTo>
                  <a:cubicBezTo>
                    <a:pt x="1013" y="43"/>
                    <a:pt x="1023" y="43"/>
                    <a:pt x="1033" y="40"/>
                  </a:cubicBezTo>
                  <a:lnTo>
                    <a:pt x="1033" y="40"/>
                  </a:lnTo>
                  <a:cubicBezTo>
                    <a:pt x="1050" y="40"/>
                    <a:pt x="1067" y="43"/>
                    <a:pt x="1083" y="37"/>
                  </a:cubicBezTo>
                  <a:cubicBezTo>
                    <a:pt x="1087" y="37"/>
                    <a:pt x="1094" y="37"/>
                    <a:pt x="1097" y="33"/>
                  </a:cubicBezTo>
                  <a:cubicBezTo>
                    <a:pt x="1100" y="33"/>
                    <a:pt x="1107" y="33"/>
                    <a:pt x="1110" y="33"/>
                  </a:cubicBezTo>
                  <a:cubicBezTo>
                    <a:pt x="1117" y="33"/>
                    <a:pt x="1124" y="33"/>
                    <a:pt x="1127" y="30"/>
                  </a:cubicBezTo>
                  <a:cubicBezTo>
                    <a:pt x="1157" y="33"/>
                    <a:pt x="1187" y="30"/>
                    <a:pt x="1211" y="20"/>
                  </a:cubicBezTo>
                  <a:lnTo>
                    <a:pt x="1211" y="20"/>
                  </a:lnTo>
                  <a:lnTo>
                    <a:pt x="1211" y="20"/>
                  </a:lnTo>
                  <a:cubicBezTo>
                    <a:pt x="1221" y="17"/>
                    <a:pt x="1231" y="13"/>
                    <a:pt x="1238" y="10"/>
                  </a:cubicBezTo>
                  <a:cubicBezTo>
                    <a:pt x="1234" y="7"/>
                    <a:pt x="1228" y="3"/>
                    <a:pt x="1225" y="0"/>
                  </a:cubicBezTo>
                  <a:cubicBezTo>
                    <a:pt x="1215" y="3"/>
                    <a:pt x="1204" y="3"/>
                    <a:pt x="1197" y="10"/>
                  </a:cubicBezTo>
                  <a:lnTo>
                    <a:pt x="1197" y="10"/>
                  </a:lnTo>
                  <a:cubicBezTo>
                    <a:pt x="1177" y="10"/>
                    <a:pt x="1157" y="10"/>
                    <a:pt x="1137" y="13"/>
                  </a:cubicBezTo>
                  <a:cubicBezTo>
                    <a:pt x="1134" y="13"/>
                    <a:pt x="1130" y="13"/>
                    <a:pt x="1127" y="13"/>
                  </a:cubicBezTo>
                  <a:cubicBezTo>
                    <a:pt x="1124" y="13"/>
                    <a:pt x="1124" y="13"/>
                    <a:pt x="1124" y="13"/>
                  </a:cubicBezTo>
                  <a:cubicBezTo>
                    <a:pt x="1114" y="13"/>
                    <a:pt x="1104" y="17"/>
                    <a:pt x="1097" y="17"/>
                  </a:cubicBezTo>
                  <a:cubicBezTo>
                    <a:pt x="973" y="30"/>
                    <a:pt x="853" y="27"/>
                    <a:pt x="729" y="33"/>
                  </a:cubicBezTo>
                  <a:cubicBezTo>
                    <a:pt x="715" y="37"/>
                    <a:pt x="698" y="37"/>
                    <a:pt x="685" y="40"/>
                  </a:cubicBezTo>
                  <a:cubicBezTo>
                    <a:pt x="635" y="30"/>
                    <a:pt x="584" y="40"/>
                    <a:pt x="534" y="43"/>
                  </a:cubicBezTo>
                  <a:cubicBezTo>
                    <a:pt x="507" y="43"/>
                    <a:pt x="480" y="47"/>
                    <a:pt x="453" y="50"/>
                  </a:cubicBezTo>
                  <a:lnTo>
                    <a:pt x="453" y="50"/>
                  </a:lnTo>
                  <a:lnTo>
                    <a:pt x="453" y="50"/>
                  </a:lnTo>
                  <a:cubicBezTo>
                    <a:pt x="380" y="43"/>
                    <a:pt x="306" y="53"/>
                    <a:pt x="232" y="64"/>
                  </a:cubicBezTo>
                  <a:cubicBezTo>
                    <a:pt x="208" y="67"/>
                    <a:pt x="181" y="67"/>
                    <a:pt x="158" y="67"/>
                  </a:cubicBezTo>
                  <a:cubicBezTo>
                    <a:pt x="151" y="67"/>
                    <a:pt x="151" y="70"/>
                    <a:pt x="151" y="74"/>
                  </a:cubicBezTo>
                  <a:cubicBezTo>
                    <a:pt x="148" y="74"/>
                    <a:pt x="141" y="77"/>
                    <a:pt x="134" y="77"/>
                  </a:cubicBezTo>
                  <a:cubicBezTo>
                    <a:pt x="134" y="74"/>
                    <a:pt x="131" y="74"/>
                    <a:pt x="131" y="74"/>
                  </a:cubicBezTo>
                  <a:cubicBezTo>
                    <a:pt x="118" y="77"/>
                    <a:pt x="108" y="80"/>
                    <a:pt x="101" y="67"/>
                  </a:cubicBezTo>
                  <a:cubicBezTo>
                    <a:pt x="94" y="67"/>
                    <a:pt x="88" y="67"/>
                    <a:pt x="81" y="67"/>
                  </a:cubicBezTo>
                  <a:cubicBezTo>
                    <a:pt x="61" y="80"/>
                    <a:pt x="37" y="74"/>
                    <a:pt x="14" y="77"/>
                  </a:cubicBezTo>
                  <a:lnTo>
                    <a:pt x="14" y="77"/>
                  </a:lnTo>
                  <a:cubicBezTo>
                    <a:pt x="10" y="77"/>
                    <a:pt x="4" y="80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5131080" y="5149080"/>
              <a:ext cx="6120" cy="1800"/>
            </a:xfrm>
            <a:custGeom>
              <a:avLst/>
              <a:gdLst/>
              <a:ahLst/>
              <a:cxnLst/>
              <a:rect l="l" t="t" r="r" b="b"/>
              <a:pathLst>
                <a:path w="17" h="5" extrusionOk="0">
                  <a:moveTo>
                    <a:pt x="17" y="0"/>
                  </a:moveTo>
                  <a:lnTo>
                    <a:pt x="17" y="0"/>
                  </a:lnTo>
                  <a:cubicBezTo>
                    <a:pt x="14" y="0"/>
                    <a:pt x="7" y="3"/>
                    <a:pt x="0" y="3"/>
                  </a:cubicBezTo>
                  <a:cubicBezTo>
                    <a:pt x="7" y="7"/>
                    <a:pt x="14" y="3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4935960" y="5168520"/>
              <a:ext cx="1080" cy="1080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0"/>
                    <a:pt x="3" y="0"/>
                    <a:pt x="3" y="0"/>
                  </a:cubicBez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5595840" y="3968640"/>
              <a:ext cx="185400" cy="10800"/>
            </a:xfrm>
            <a:custGeom>
              <a:avLst/>
              <a:gdLst/>
              <a:ahLst/>
              <a:cxnLst/>
              <a:rect l="l" t="t" r="r" b="b"/>
              <a:pathLst>
                <a:path w="515" h="30" extrusionOk="0">
                  <a:moveTo>
                    <a:pt x="438" y="23"/>
                  </a:moveTo>
                  <a:lnTo>
                    <a:pt x="438" y="23"/>
                  </a:lnTo>
                  <a:lnTo>
                    <a:pt x="438" y="23"/>
                  </a:lnTo>
                  <a:cubicBezTo>
                    <a:pt x="465" y="23"/>
                    <a:pt x="485" y="16"/>
                    <a:pt x="515" y="6"/>
                  </a:cubicBezTo>
                  <a:cubicBezTo>
                    <a:pt x="478" y="-11"/>
                    <a:pt x="445" y="10"/>
                    <a:pt x="411" y="6"/>
                  </a:cubicBezTo>
                  <a:cubicBezTo>
                    <a:pt x="357" y="6"/>
                    <a:pt x="304" y="6"/>
                    <a:pt x="250" y="6"/>
                  </a:cubicBezTo>
                  <a:cubicBezTo>
                    <a:pt x="230" y="3"/>
                    <a:pt x="213" y="6"/>
                    <a:pt x="196" y="13"/>
                  </a:cubicBezTo>
                  <a:lnTo>
                    <a:pt x="196" y="13"/>
                  </a:lnTo>
                  <a:cubicBezTo>
                    <a:pt x="193" y="10"/>
                    <a:pt x="186" y="6"/>
                    <a:pt x="179" y="6"/>
                  </a:cubicBezTo>
                  <a:lnTo>
                    <a:pt x="179" y="6"/>
                  </a:lnTo>
                  <a:cubicBezTo>
                    <a:pt x="143" y="10"/>
                    <a:pt x="102" y="10"/>
                    <a:pt x="62" y="6"/>
                  </a:cubicBezTo>
                  <a:cubicBezTo>
                    <a:pt x="52" y="-4"/>
                    <a:pt x="42" y="-1"/>
                    <a:pt x="35" y="10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2" y="13"/>
                  </a:lnTo>
                  <a:cubicBezTo>
                    <a:pt x="22" y="16"/>
                    <a:pt x="12" y="6"/>
                    <a:pt x="2" y="13"/>
                  </a:cubicBezTo>
                  <a:cubicBezTo>
                    <a:pt x="-5" y="20"/>
                    <a:pt x="8" y="26"/>
                    <a:pt x="15" y="30"/>
                  </a:cubicBezTo>
                  <a:cubicBezTo>
                    <a:pt x="32" y="30"/>
                    <a:pt x="49" y="26"/>
                    <a:pt x="65" y="23"/>
                  </a:cubicBezTo>
                  <a:lnTo>
                    <a:pt x="65" y="23"/>
                  </a:lnTo>
                  <a:lnTo>
                    <a:pt x="65" y="23"/>
                  </a:lnTo>
                  <a:cubicBezTo>
                    <a:pt x="79" y="30"/>
                    <a:pt x="96" y="30"/>
                    <a:pt x="112" y="30"/>
                  </a:cubicBezTo>
                  <a:cubicBezTo>
                    <a:pt x="132" y="20"/>
                    <a:pt x="159" y="26"/>
                    <a:pt x="179" y="20"/>
                  </a:cubicBezTo>
                  <a:lnTo>
                    <a:pt x="179" y="20"/>
                  </a:lnTo>
                  <a:cubicBezTo>
                    <a:pt x="183" y="23"/>
                    <a:pt x="189" y="23"/>
                    <a:pt x="193" y="23"/>
                  </a:cubicBezTo>
                  <a:lnTo>
                    <a:pt x="193" y="23"/>
                  </a:lnTo>
                  <a:cubicBezTo>
                    <a:pt x="274" y="26"/>
                    <a:pt x="354" y="23"/>
                    <a:pt x="43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5516640" y="3917160"/>
              <a:ext cx="9720" cy="3240"/>
            </a:xfrm>
            <a:custGeom>
              <a:avLst/>
              <a:gdLst/>
              <a:ahLst/>
              <a:cxnLst/>
              <a:rect l="l" t="t" r="r" b="b"/>
              <a:pathLst>
                <a:path w="27" h="9" extrusionOk="0">
                  <a:moveTo>
                    <a:pt x="0" y="5"/>
                  </a:moveTo>
                  <a:lnTo>
                    <a:pt x="0" y="5"/>
                  </a:lnTo>
                  <a:cubicBezTo>
                    <a:pt x="-3" y="11"/>
                    <a:pt x="17" y="8"/>
                    <a:pt x="27" y="8"/>
                  </a:cubicBezTo>
                  <a:cubicBezTo>
                    <a:pt x="27" y="5"/>
                    <a:pt x="27" y="5"/>
                    <a:pt x="27" y="2"/>
                  </a:cubicBezTo>
                  <a:cubicBezTo>
                    <a:pt x="17" y="2"/>
                    <a:pt x="0" y="-5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5488920" y="3917880"/>
              <a:ext cx="6120" cy="216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7" y="3"/>
                  </a:moveTo>
                  <a:lnTo>
                    <a:pt x="17" y="3"/>
                  </a:lnTo>
                  <a:cubicBezTo>
                    <a:pt x="10" y="0"/>
                    <a:pt x="7" y="0"/>
                    <a:pt x="0" y="0"/>
                  </a:cubicBezTo>
                  <a:cubicBezTo>
                    <a:pt x="3" y="3"/>
                    <a:pt x="7" y="3"/>
                    <a:pt x="13" y="6"/>
                  </a:cubicBezTo>
                  <a:cubicBezTo>
                    <a:pt x="13" y="3"/>
                    <a:pt x="17" y="3"/>
                    <a:pt x="17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5488920" y="39178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5564880" y="3964680"/>
              <a:ext cx="5040" cy="1440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14" y="4"/>
                  </a:moveTo>
                  <a:lnTo>
                    <a:pt x="14" y="4"/>
                  </a:lnTo>
                  <a:cubicBezTo>
                    <a:pt x="10" y="0"/>
                    <a:pt x="7" y="0"/>
                    <a:pt x="4" y="0"/>
                  </a:cubicBezTo>
                  <a:lnTo>
                    <a:pt x="0" y="0"/>
                  </a:lnTo>
                  <a:cubicBezTo>
                    <a:pt x="4" y="4"/>
                    <a:pt x="7" y="4"/>
                    <a:pt x="1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5621760" y="4587120"/>
              <a:ext cx="51840" cy="25200"/>
            </a:xfrm>
            <a:custGeom>
              <a:avLst/>
              <a:gdLst/>
              <a:ahLst/>
              <a:cxnLst/>
              <a:rect l="l" t="t" r="r" b="b"/>
              <a:pathLst>
                <a:path w="144" h="70" extrusionOk="0">
                  <a:moveTo>
                    <a:pt x="54" y="50"/>
                  </a:moveTo>
                  <a:lnTo>
                    <a:pt x="54" y="50"/>
                  </a:lnTo>
                  <a:cubicBezTo>
                    <a:pt x="37" y="50"/>
                    <a:pt x="20" y="44"/>
                    <a:pt x="0" y="50"/>
                  </a:cubicBezTo>
                  <a:cubicBezTo>
                    <a:pt x="-3" y="64"/>
                    <a:pt x="10" y="67"/>
                    <a:pt x="20" y="70"/>
                  </a:cubicBezTo>
                  <a:cubicBezTo>
                    <a:pt x="54" y="70"/>
                    <a:pt x="87" y="70"/>
                    <a:pt x="121" y="70"/>
                  </a:cubicBezTo>
                  <a:cubicBezTo>
                    <a:pt x="131" y="70"/>
                    <a:pt x="144" y="67"/>
                    <a:pt x="144" y="60"/>
                  </a:cubicBezTo>
                  <a:cubicBezTo>
                    <a:pt x="141" y="40"/>
                    <a:pt x="131" y="24"/>
                    <a:pt x="144" y="7"/>
                  </a:cubicBezTo>
                  <a:lnTo>
                    <a:pt x="138" y="0"/>
                  </a:lnTo>
                  <a:cubicBezTo>
                    <a:pt x="131" y="0"/>
                    <a:pt x="124" y="0"/>
                    <a:pt x="121" y="7"/>
                  </a:cubicBezTo>
                  <a:cubicBezTo>
                    <a:pt x="121" y="10"/>
                    <a:pt x="117" y="13"/>
                    <a:pt x="121" y="17"/>
                  </a:cubicBezTo>
                  <a:cubicBezTo>
                    <a:pt x="124" y="40"/>
                    <a:pt x="107" y="47"/>
                    <a:pt x="77" y="44"/>
                  </a:cubicBezTo>
                  <a:cubicBezTo>
                    <a:pt x="67" y="44"/>
                    <a:pt x="60" y="47"/>
                    <a:pt x="54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5224320" y="5358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5005800" y="5367240"/>
              <a:ext cx="338400" cy="30600"/>
            </a:xfrm>
            <a:custGeom>
              <a:avLst/>
              <a:gdLst/>
              <a:ahLst/>
              <a:cxnLst/>
              <a:rect l="l" t="t" r="r" b="b"/>
              <a:pathLst>
                <a:path w="940" h="85" extrusionOk="0">
                  <a:moveTo>
                    <a:pt x="939" y="8"/>
                  </a:moveTo>
                  <a:lnTo>
                    <a:pt x="939" y="8"/>
                  </a:lnTo>
                  <a:cubicBezTo>
                    <a:pt x="929" y="-8"/>
                    <a:pt x="906" y="5"/>
                    <a:pt x="889" y="8"/>
                  </a:cubicBezTo>
                  <a:cubicBezTo>
                    <a:pt x="859" y="12"/>
                    <a:pt x="825" y="8"/>
                    <a:pt x="795" y="18"/>
                  </a:cubicBezTo>
                  <a:cubicBezTo>
                    <a:pt x="671" y="25"/>
                    <a:pt x="546" y="32"/>
                    <a:pt x="422" y="38"/>
                  </a:cubicBezTo>
                  <a:cubicBezTo>
                    <a:pt x="405" y="42"/>
                    <a:pt x="392" y="45"/>
                    <a:pt x="375" y="45"/>
                  </a:cubicBezTo>
                  <a:cubicBezTo>
                    <a:pt x="348" y="45"/>
                    <a:pt x="321" y="42"/>
                    <a:pt x="298" y="49"/>
                  </a:cubicBezTo>
                  <a:cubicBezTo>
                    <a:pt x="278" y="49"/>
                    <a:pt x="261" y="45"/>
                    <a:pt x="244" y="55"/>
                  </a:cubicBezTo>
                  <a:lnTo>
                    <a:pt x="244" y="55"/>
                  </a:lnTo>
                  <a:lnTo>
                    <a:pt x="244" y="55"/>
                  </a:lnTo>
                  <a:lnTo>
                    <a:pt x="244" y="55"/>
                  </a:lnTo>
                  <a:lnTo>
                    <a:pt x="244" y="55"/>
                  </a:lnTo>
                  <a:cubicBezTo>
                    <a:pt x="187" y="52"/>
                    <a:pt x="134" y="65"/>
                    <a:pt x="77" y="65"/>
                  </a:cubicBezTo>
                  <a:cubicBezTo>
                    <a:pt x="51" y="65"/>
                    <a:pt x="27" y="69"/>
                    <a:pt x="0" y="75"/>
                  </a:cubicBezTo>
                  <a:cubicBezTo>
                    <a:pt x="17" y="92"/>
                    <a:pt x="44" y="82"/>
                    <a:pt x="64" y="85"/>
                  </a:cubicBezTo>
                  <a:cubicBezTo>
                    <a:pt x="74" y="82"/>
                    <a:pt x="81" y="82"/>
                    <a:pt x="91" y="82"/>
                  </a:cubicBezTo>
                  <a:lnTo>
                    <a:pt x="91" y="82"/>
                  </a:lnTo>
                  <a:cubicBezTo>
                    <a:pt x="167" y="72"/>
                    <a:pt x="244" y="79"/>
                    <a:pt x="321" y="65"/>
                  </a:cubicBezTo>
                  <a:lnTo>
                    <a:pt x="321" y="65"/>
                  </a:lnTo>
                  <a:cubicBezTo>
                    <a:pt x="342" y="69"/>
                    <a:pt x="365" y="65"/>
                    <a:pt x="385" y="62"/>
                  </a:cubicBezTo>
                  <a:lnTo>
                    <a:pt x="385" y="62"/>
                  </a:lnTo>
                  <a:lnTo>
                    <a:pt x="385" y="62"/>
                  </a:lnTo>
                  <a:cubicBezTo>
                    <a:pt x="392" y="62"/>
                    <a:pt x="395" y="62"/>
                    <a:pt x="399" y="62"/>
                  </a:cubicBezTo>
                  <a:lnTo>
                    <a:pt x="399" y="62"/>
                  </a:lnTo>
                  <a:lnTo>
                    <a:pt x="399" y="62"/>
                  </a:lnTo>
                  <a:cubicBezTo>
                    <a:pt x="412" y="62"/>
                    <a:pt x="425" y="62"/>
                    <a:pt x="435" y="62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9" y="62"/>
                    <a:pt x="442" y="62"/>
                    <a:pt x="442" y="59"/>
                  </a:cubicBezTo>
                  <a:cubicBezTo>
                    <a:pt x="446" y="59"/>
                    <a:pt x="449" y="59"/>
                    <a:pt x="449" y="59"/>
                  </a:cubicBezTo>
                  <a:cubicBezTo>
                    <a:pt x="486" y="59"/>
                    <a:pt x="520" y="65"/>
                    <a:pt x="553" y="55"/>
                  </a:cubicBezTo>
                  <a:cubicBezTo>
                    <a:pt x="640" y="52"/>
                    <a:pt x="728" y="45"/>
                    <a:pt x="811" y="35"/>
                  </a:cubicBezTo>
                  <a:cubicBezTo>
                    <a:pt x="828" y="38"/>
                    <a:pt x="842" y="38"/>
                    <a:pt x="852" y="28"/>
                  </a:cubicBezTo>
                  <a:lnTo>
                    <a:pt x="852" y="28"/>
                  </a:lnTo>
                  <a:lnTo>
                    <a:pt x="852" y="28"/>
                  </a:lnTo>
                  <a:lnTo>
                    <a:pt x="852" y="28"/>
                  </a:lnTo>
                  <a:lnTo>
                    <a:pt x="852" y="28"/>
                  </a:lnTo>
                  <a:cubicBezTo>
                    <a:pt x="869" y="28"/>
                    <a:pt x="885" y="28"/>
                    <a:pt x="899" y="28"/>
                  </a:cubicBezTo>
                  <a:cubicBezTo>
                    <a:pt x="909" y="15"/>
                    <a:pt x="942" y="25"/>
                    <a:pt x="939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5558760" y="5383440"/>
              <a:ext cx="13680" cy="3960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38" y="0"/>
                  </a:moveTo>
                  <a:lnTo>
                    <a:pt x="38" y="0"/>
                  </a:lnTo>
                  <a:cubicBezTo>
                    <a:pt x="24" y="0"/>
                    <a:pt x="14" y="4"/>
                    <a:pt x="0" y="4"/>
                  </a:cubicBezTo>
                  <a:cubicBezTo>
                    <a:pt x="14" y="14"/>
                    <a:pt x="27" y="14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5650920" y="5328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5594400" y="5333760"/>
              <a:ext cx="47160" cy="13680"/>
            </a:xfrm>
            <a:custGeom>
              <a:avLst/>
              <a:gdLst/>
              <a:ahLst/>
              <a:cxnLst/>
              <a:rect l="l" t="t" r="r" b="b"/>
              <a:pathLst>
                <a:path w="131" h="38" extrusionOk="0">
                  <a:moveTo>
                    <a:pt x="2" y="28"/>
                  </a:moveTo>
                  <a:lnTo>
                    <a:pt x="2" y="28"/>
                  </a:lnTo>
                  <a:cubicBezTo>
                    <a:pt x="-1" y="31"/>
                    <a:pt x="-1" y="34"/>
                    <a:pt x="2" y="38"/>
                  </a:cubicBezTo>
                  <a:cubicBezTo>
                    <a:pt x="46" y="34"/>
                    <a:pt x="89" y="31"/>
                    <a:pt x="130" y="28"/>
                  </a:cubicBezTo>
                  <a:cubicBezTo>
                    <a:pt x="133" y="10"/>
                    <a:pt x="116" y="14"/>
                    <a:pt x="103" y="10"/>
                  </a:cubicBezTo>
                  <a:cubicBezTo>
                    <a:pt x="100" y="10"/>
                    <a:pt x="96" y="10"/>
                    <a:pt x="93" y="10"/>
                  </a:cubicBezTo>
                  <a:cubicBezTo>
                    <a:pt x="89" y="4"/>
                    <a:pt x="86" y="0"/>
                    <a:pt x="79" y="0"/>
                  </a:cubicBezTo>
                  <a:cubicBezTo>
                    <a:pt x="69" y="0"/>
                    <a:pt x="63" y="0"/>
                    <a:pt x="56" y="4"/>
                  </a:cubicBezTo>
                  <a:lnTo>
                    <a:pt x="56" y="4"/>
                  </a:lnTo>
                  <a:lnTo>
                    <a:pt x="56" y="4"/>
                  </a:lnTo>
                  <a:cubicBezTo>
                    <a:pt x="49" y="4"/>
                    <a:pt x="46" y="0"/>
                    <a:pt x="43" y="0"/>
                  </a:cubicBezTo>
                  <a:cubicBezTo>
                    <a:pt x="43" y="4"/>
                    <a:pt x="43" y="7"/>
                    <a:pt x="43" y="10"/>
                  </a:cubicBezTo>
                  <a:cubicBezTo>
                    <a:pt x="46" y="10"/>
                    <a:pt x="49" y="10"/>
                    <a:pt x="53" y="10"/>
                  </a:cubicBezTo>
                  <a:lnTo>
                    <a:pt x="53" y="10"/>
                  </a:lnTo>
                  <a:cubicBezTo>
                    <a:pt x="49" y="34"/>
                    <a:pt x="19" y="24"/>
                    <a:pt x="2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5600160" y="5337360"/>
              <a:ext cx="9720" cy="3600"/>
            </a:xfrm>
            <a:custGeom>
              <a:avLst/>
              <a:gdLst/>
              <a:ahLst/>
              <a:cxnLst/>
              <a:rect l="l" t="t" r="r" b="b"/>
              <a:pathLst>
                <a:path w="27" h="10" extrusionOk="0">
                  <a:moveTo>
                    <a:pt x="13" y="7"/>
                  </a:move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cubicBezTo>
                    <a:pt x="20" y="7"/>
                    <a:pt x="23" y="4"/>
                    <a:pt x="27" y="0"/>
                  </a:cubicBezTo>
                  <a:cubicBezTo>
                    <a:pt x="20" y="0"/>
                    <a:pt x="16" y="0"/>
                    <a:pt x="13" y="0"/>
                  </a:cubicBezTo>
                  <a:cubicBezTo>
                    <a:pt x="6" y="4"/>
                    <a:pt x="0" y="4"/>
                    <a:pt x="0" y="4"/>
                  </a:cubicBezTo>
                  <a:cubicBezTo>
                    <a:pt x="0" y="11"/>
                    <a:pt x="6" y="11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5609880" y="53337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5609880" y="53373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5609880" y="53373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5474520" y="5519880"/>
              <a:ext cx="103680" cy="11160"/>
            </a:xfrm>
            <a:custGeom>
              <a:avLst/>
              <a:gdLst/>
              <a:ahLst/>
              <a:cxnLst/>
              <a:rect l="l" t="t" r="r" b="b"/>
              <a:pathLst>
                <a:path w="288" h="31" extrusionOk="0">
                  <a:moveTo>
                    <a:pt x="13" y="0"/>
                  </a:moveTo>
                  <a:lnTo>
                    <a:pt x="13" y="0"/>
                  </a:lnTo>
                  <a:cubicBezTo>
                    <a:pt x="10" y="7"/>
                    <a:pt x="6" y="11"/>
                    <a:pt x="0" y="17"/>
                  </a:cubicBezTo>
                  <a:cubicBezTo>
                    <a:pt x="23" y="21"/>
                    <a:pt x="47" y="14"/>
                    <a:pt x="67" y="27"/>
                  </a:cubicBezTo>
                  <a:cubicBezTo>
                    <a:pt x="70" y="27"/>
                    <a:pt x="73" y="31"/>
                    <a:pt x="73" y="31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100" y="27"/>
                    <a:pt x="117" y="14"/>
                    <a:pt x="140" y="21"/>
                  </a:cubicBezTo>
                  <a:lnTo>
                    <a:pt x="140" y="21"/>
                  </a:lnTo>
                  <a:lnTo>
                    <a:pt x="140" y="21"/>
                  </a:lnTo>
                  <a:cubicBezTo>
                    <a:pt x="140" y="21"/>
                    <a:pt x="140" y="24"/>
                    <a:pt x="144" y="27"/>
                  </a:cubicBezTo>
                  <a:lnTo>
                    <a:pt x="144" y="27"/>
                  </a:lnTo>
                  <a:cubicBezTo>
                    <a:pt x="181" y="27"/>
                    <a:pt x="221" y="27"/>
                    <a:pt x="258" y="27"/>
                  </a:cubicBezTo>
                  <a:lnTo>
                    <a:pt x="258" y="27"/>
                  </a:lnTo>
                  <a:cubicBezTo>
                    <a:pt x="268" y="27"/>
                    <a:pt x="282" y="31"/>
                    <a:pt x="288" y="24"/>
                  </a:cubicBezTo>
                  <a:cubicBezTo>
                    <a:pt x="288" y="21"/>
                    <a:pt x="288" y="17"/>
                    <a:pt x="285" y="14"/>
                  </a:cubicBezTo>
                  <a:cubicBezTo>
                    <a:pt x="275" y="7"/>
                    <a:pt x="265" y="11"/>
                    <a:pt x="258" y="17"/>
                  </a:cubicBezTo>
                  <a:cubicBezTo>
                    <a:pt x="231" y="14"/>
                    <a:pt x="208" y="4"/>
                    <a:pt x="181" y="11"/>
                  </a:cubicBezTo>
                  <a:cubicBezTo>
                    <a:pt x="167" y="7"/>
                    <a:pt x="154" y="7"/>
                    <a:pt x="144" y="11"/>
                  </a:cubicBezTo>
                  <a:lnTo>
                    <a:pt x="144" y="11"/>
                  </a:lnTo>
                  <a:cubicBezTo>
                    <a:pt x="100" y="-6"/>
                    <a:pt x="57" y="7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5558760" y="5506920"/>
              <a:ext cx="5040" cy="4680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10"/>
                    <a:pt x="4" y="13"/>
                  </a:cubicBezTo>
                  <a:cubicBezTo>
                    <a:pt x="7" y="10"/>
                    <a:pt x="10" y="10"/>
                    <a:pt x="14" y="10"/>
                  </a:cubicBezTo>
                  <a:cubicBezTo>
                    <a:pt x="7" y="6"/>
                    <a:pt x="4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5461200" y="5524560"/>
              <a:ext cx="3600" cy="1440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1"/>
                    <a:pt x="0" y="4"/>
                    <a:pt x="0" y="4"/>
                  </a:cubicBezTo>
                  <a:cubicBezTo>
                    <a:pt x="3" y="4"/>
                    <a:pt x="6" y="4"/>
                    <a:pt x="10" y="4"/>
                  </a:cubicBezTo>
                  <a:cubicBezTo>
                    <a:pt x="10" y="1"/>
                    <a:pt x="6" y="-2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5615640" y="3903840"/>
              <a:ext cx="21960" cy="5400"/>
            </a:xfrm>
            <a:custGeom>
              <a:avLst/>
              <a:gdLst/>
              <a:ahLst/>
              <a:cxnLst/>
              <a:rect l="l" t="t" r="r" b="b"/>
              <a:pathLst>
                <a:path w="61" h="15" extrusionOk="0">
                  <a:moveTo>
                    <a:pt x="34" y="12"/>
                  </a:moveTo>
                  <a:lnTo>
                    <a:pt x="34" y="12"/>
                  </a:lnTo>
                  <a:cubicBezTo>
                    <a:pt x="41" y="12"/>
                    <a:pt x="51" y="12"/>
                    <a:pt x="61" y="8"/>
                  </a:cubicBezTo>
                  <a:cubicBezTo>
                    <a:pt x="44" y="-9"/>
                    <a:pt x="20" y="5"/>
                    <a:pt x="0" y="1"/>
                  </a:cubicBezTo>
                  <a:cubicBezTo>
                    <a:pt x="4" y="8"/>
                    <a:pt x="14" y="8"/>
                    <a:pt x="24" y="12"/>
                  </a:cubicBezTo>
                  <a:cubicBezTo>
                    <a:pt x="27" y="15"/>
                    <a:pt x="30" y="15"/>
                    <a:pt x="34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5632560" y="5316840"/>
              <a:ext cx="125640" cy="24480"/>
            </a:xfrm>
            <a:custGeom>
              <a:avLst/>
              <a:gdLst/>
              <a:ahLst/>
              <a:cxnLst/>
              <a:rect l="l" t="t" r="r" b="b"/>
              <a:pathLst>
                <a:path w="349" h="68" extrusionOk="0">
                  <a:moveTo>
                    <a:pt x="232" y="41"/>
                  </a:moveTo>
                  <a:lnTo>
                    <a:pt x="232" y="41"/>
                  </a:lnTo>
                  <a:lnTo>
                    <a:pt x="232" y="41"/>
                  </a:lnTo>
                  <a:lnTo>
                    <a:pt x="232" y="41"/>
                  </a:lnTo>
                  <a:cubicBezTo>
                    <a:pt x="198" y="44"/>
                    <a:pt x="165" y="47"/>
                    <a:pt x="131" y="51"/>
                  </a:cubicBezTo>
                  <a:lnTo>
                    <a:pt x="131" y="51"/>
                  </a:lnTo>
                  <a:cubicBezTo>
                    <a:pt x="124" y="51"/>
                    <a:pt x="118" y="51"/>
                    <a:pt x="114" y="51"/>
                  </a:cubicBezTo>
                  <a:cubicBezTo>
                    <a:pt x="172" y="41"/>
                    <a:pt x="232" y="37"/>
                    <a:pt x="286" y="21"/>
                  </a:cubicBezTo>
                  <a:cubicBezTo>
                    <a:pt x="289" y="17"/>
                    <a:pt x="289" y="14"/>
                    <a:pt x="289" y="11"/>
                  </a:cubicBezTo>
                  <a:cubicBezTo>
                    <a:pt x="306" y="11"/>
                    <a:pt x="326" y="17"/>
                    <a:pt x="336" y="4"/>
                  </a:cubicBezTo>
                  <a:cubicBezTo>
                    <a:pt x="319" y="4"/>
                    <a:pt x="302" y="4"/>
                    <a:pt x="286" y="4"/>
                  </a:cubicBezTo>
                  <a:lnTo>
                    <a:pt x="286" y="0"/>
                  </a:lnTo>
                  <a:cubicBezTo>
                    <a:pt x="259" y="4"/>
                    <a:pt x="235" y="14"/>
                    <a:pt x="208" y="11"/>
                  </a:cubicBezTo>
                  <a:cubicBezTo>
                    <a:pt x="198" y="7"/>
                    <a:pt x="188" y="7"/>
                    <a:pt x="182" y="11"/>
                  </a:cubicBezTo>
                  <a:cubicBezTo>
                    <a:pt x="138" y="21"/>
                    <a:pt x="98" y="27"/>
                    <a:pt x="51" y="31"/>
                  </a:cubicBezTo>
                  <a:cubicBezTo>
                    <a:pt x="37" y="41"/>
                    <a:pt x="17" y="37"/>
                    <a:pt x="0" y="41"/>
                  </a:cubicBezTo>
                  <a:cubicBezTo>
                    <a:pt x="0" y="51"/>
                    <a:pt x="7" y="54"/>
                    <a:pt x="17" y="57"/>
                  </a:cubicBezTo>
                  <a:cubicBezTo>
                    <a:pt x="27" y="57"/>
                    <a:pt x="34" y="57"/>
                    <a:pt x="44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7" y="68"/>
                    <a:pt x="57" y="68"/>
                    <a:pt x="67" y="68"/>
                  </a:cubicBezTo>
                  <a:cubicBezTo>
                    <a:pt x="74" y="68"/>
                    <a:pt x="81" y="68"/>
                    <a:pt x="91" y="68"/>
                  </a:cubicBezTo>
                  <a:cubicBezTo>
                    <a:pt x="108" y="68"/>
                    <a:pt x="128" y="68"/>
                    <a:pt x="144" y="57"/>
                  </a:cubicBezTo>
                  <a:cubicBezTo>
                    <a:pt x="172" y="57"/>
                    <a:pt x="202" y="57"/>
                    <a:pt x="229" y="57"/>
                  </a:cubicBezTo>
                  <a:cubicBezTo>
                    <a:pt x="235" y="54"/>
                    <a:pt x="239" y="54"/>
                    <a:pt x="235" y="51"/>
                  </a:cubicBezTo>
                  <a:lnTo>
                    <a:pt x="235" y="51"/>
                  </a:lnTo>
                  <a:cubicBezTo>
                    <a:pt x="252" y="54"/>
                    <a:pt x="269" y="54"/>
                    <a:pt x="282" y="51"/>
                  </a:cubicBezTo>
                  <a:cubicBezTo>
                    <a:pt x="306" y="47"/>
                    <a:pt x="329" y="47"/>
                    <a:pt x="349" y="37"/>
                  </a:cubicBezTo>
                  <a:lnTo>
                    <a:pt x="349" y="34"/>
                  </a:lnTo>
                  <a:cubicBezTo>
                    <a:pt x="309" y="27"/>
                    <a:pt x="272" y="37"/>
                    <a:pt x="232" y="41"/>
                  </a:cubicBezTo>
                  <a:moveTo>
                    <a:pt x="94" y="51"/>
                  </a:moveTo>
                  <a:lnTo>
                    <a:pt x="94" y="51"/>
                  </a:lnTo>
                  <a:cubicBezTo>
                    <a:pt x="94" y="54"/>
                    <a:pt x="91" y="54"/>
                    <a:pt x="87" y="57"/>
                  </a:cubicBezTo>
                  <a:cubicBezTo>
                    <a:pt x="84" y="54"/>
                    <a:pt x="81" y="54"/>
                    <a:pt x="81" y="54"/>
                  </a:cubicBezTo>
                  <a:cubicBezTo>
                    <a:pt x="84" y="54"/>
                    <a:pt x="91" y="51"/>
                    <a:pt x="94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3C15F9-EBE6-D43F-77D4-49F3B5928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735" y="1392539"/>
            <a:ext cx="73371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M Sans" pitchFamily="2" charset="0"/>
              </a:rPr>
              <a:t>Predictive and Analytical Modeling for Health Risk Assessment Using Vital Signs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</p:txBody>
      </p:sp>
      <p:sp>
        <p:nvSpPr>
          <p:cNvPr id="3" name="Google Shape;1159;p36">
            <a:extLst>
              <a:ext uri="{FF2B5EF4-FFF2-40B4-BE49-F238E27FC236}">
                <a16:creationId xmlns:a16="http://schemas.microsoft.com/office/drawing/2014/main" id="{29A06D14-334F-46FD-D453-97D731D9F3EE}"/>
              </a:ext>
            </a:extLst>
          </p:cNvPr>
          <p:cNvSpPr txBox="1">
            <a:spLocks/>
          </p:cNvSpPr>
          <p:nvPr/>
        </p:nvSpPr>
        <p:spPr>
          <a:xfrm>
            <a:off x="1548063" y="2936552"/>
            <a:ext cx="2907632" cy="13004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dirty="0">
                <a:latin typeface="DM Sans" pitchFamily="2" charset="0"/>
              </a:rPr>
              <a:t>Guided by:</a:t>
            </a:r>
          </a:p>
          <a:p>
            <a:pPr marL="0" indent="0"/>
            <a:r>
              <a:rPr lang="en-US" b="0" i="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Lato Extended"/>
              </a:rPr>
              <a:t>Professor </a:t>
            </a:r>
            <a:r>
              <a:rPr lang="en-US" b="0" i="1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Lato Extended"/>
              </a:rPr>
              <a:t>Nik Volkov, Ph.D., CVA, MAFF</a:t>
            </a:r>
            <a:r>
              <a:rPr lang="en-US" b="0" i="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Lato Extended"/>
              </a:rPr>
              <a:t>  </a:t>
            </a:r>
            <a:r>
              <a:rPr lang="en-US" b="0" i="0" dirty="0">
                <a:solidFill>
                  <a:srgbClr val="273540"/>
                </a:solidFill>
                <a:effectLst/>
                <a:latin typeface="Lato Extended"/>
              </a:rPr>
              <a:t>  </a:t>
            </a:r>
            <a:endParaRPr lang="en-US" dirty="0">
              <a:latin typeface="DM Sans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F399149B-96BA-9FA2-B2E2-31EF0479A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4">
            <a:extLst>
              <a:ext uri="{FF2B5EF4-FFF2-40B4-BE49-F238E27FC236}">
                <a16:creationId xmlns:a16="http://schemas.microsoft.com/office/drawing/2014/main" id="{FCEF23D3-628D-E1A6-F124-CF58CEA61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85" y="370424"/>
            <a:ext cx="81723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DM Sans" pitchFamily="2" charset="0"/>
              </a:rPr>
              <a:t>Comparison of Original and Predicted Risk Categories</a:t>
            </a:r>
            <a:endParaRPr sz="4000" b="1" dirty="0">
              <a:latin typeface="DM Sans" pitchFamily="2" charset="0"/>
            </a:endParaRPr>
          </a:p>
        </p:txBody>
      </p:sp>
      <p:grpSp>
        <p:nvGrpSpPr>
          <p:cNvPr id="1744" name="Google Shape;1744;p44">
            <a:extLst>
              <a:ext uri="{FF2B5EF4-FFF2-40B4-BE49-F238E27FC236}">
                <a16:creationId xmlns:a16="http://schemas.microsoft.com/office/drawing/2014/main" id="{3BC683E4-D66F-369E-0768-8033C1003276}"/>
              </a:ext>
            </a:extLst>
          </p:cNvPr>
          <p:cNvGrpSpPr/>
          <p:nvPr/>
        </p:nvGrpSpPr>
        <p:grpSpPr>
          <a:xfrm>
            <a:off x="1992019" y="1811463"/>
            <a:ext cx="340168" cy="340168"/>
            <a:chOff x="5648375" y="238125"/>
            <a:chExt cx="483125" cy="483125"/>
          </a:xfrm>
        </p:grpSpPr>
        <p:sp>
          <p:nvSpPr>
            <p:cNvPr id="1745" name="Google Shape;1745;p44">
              <a:extLst>
                <a:ext uri="{FF2B5EF4-FFF2-40B4-BE49-F238E27FC236}">
                  <a16:creationId xmlns:a16="http://schemas.microsoft.com/office/drawing/2014/main" id="{A665039A-AA07-F8D1-2380-E2332CD9AE84}"/>
                </a:ext>
              </a:extLst>
            </p:cNvPr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6" name="Google Shape;1746;p44">
              <a:extLst>
                <a:ext uri="{FF2B5EF4-FFF2-40B4-BE49-F238E27FC236}">
                  <a16:creationId xmlns:a16="http://schemas.microsoft.com/office/drawing/2014/main" id="{A2B3C347-92E0-0F38-6A5C-3986BE7C24F5}"/>
                </a:ext>
              </a:extLst>
            </p:cNvPr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7" name="Google Shape;1747;p44">
              <a:extLst>
                <a:ext uri="{FF2B5EF4-FFF2-40B4-BE49-F238E27FC236}">
                  <a16:creationId xmlns:a16="http://schemas.microsoft.com/office/drawing/2014/main" id="{2A043AE1-CE38-D686-89FC-63A5307DAD94}"/>
                </a:ext>
              </a:extLst>
            </p:cNvPr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8" name="Google Shape;1748;p44">
              <a:extLst>
                <a:ext uri="{FF2B5EF4-FFF2-40B4-BE49-F238E27FC236}">
                  <a16:creationId xmlns:a16="http://schemas.microsoft.com/office/drawing/2014/main" id="{685A6BD3-05D4-E5BE-902F-C3E82A8BD3C6}"/>
                </a:ext>
              </a:extLst>
            </p:cNvPr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9" name="Google Shape;1749;p44">
              <a:extLst>
                <a:ext uri="{FF2B5EF4-FFF2-40B4-BE49-F238E27FC236}">
                  <a16:creationId xmlns:a16="http://schemas.microsoft.com/office/drawing/2014/main" id="{C8171AE0-E699-3F85-1555-56D6B0D79BD7}"/>
                </a:ext>
              </a:extLst>
            </p:cNvPr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0" name="Google Shape;1750;p44">
              <a:extLst>
                <a:ext uri="{FF2B5EF4-FFF2-40B4-BE49-F238E27FC236}">
                  <a16:creationId xmlns:a16="http://schemas.microsoft.com/office/drawing/2014/main" id="{20CDA413-D760-8CFC-1AC9-8D1DF69FB31E}"/>
                </a:ext>
              </a:extLst>
            </p:cNvPr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1" name="Google Shape;1751;p44">
              <a:extLst>
                <a:ext uri="{FF2B5EF4-FFF2-40B4-BE49-F238E27FC236}">
                  <a16:creationId xmlns:a16="http://schemas.microsoft.com/office/drawing/2014/main" id="{4F5BD622-B9AD-54D3-F3E8-96576B673CE4}"/>
                </a:ext>
              </a:extLst>
            </p:cNvPr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2" name="Google Shape;1752;p44">
              <a:extLst>
                <a:ext uri="{FF2B5EF4-FFF2-40B4-BE49-F238E27FC236}">
                  <a16:creationId xmlns:a16="http://schemas.microsoft.com/office/drawing/2014/main" id="{2760A779-B553-0F4E-A6CE-69CCC003118B}"/>
                </a:ext>
              </a:extLst>
            </p:cNvPr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3" name="Google Shape;1753;p44">
              <a:extLst>
                <a:ext uri="{FF2B5EF4-FFF2-40B4-BE49-F238E27FC236}">
                  <a16:creationId xmlns:a16="http://schemas.microsoft.com/office/drawing/2014/main" id="{D77F1BCD-0089-3DDE-C3FA-21D252FB742E}"/>
                </a:ext>
              </a:extLst>
            </p:cNvPr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4" name="Google Shape;1754;p44">
              <a:extLst>
                <a:ext uri="{FF2B5EF4-FFF2-40B4-BE49-F238E27FC236}">
                  <a16:creationId xmlns:a16="http://schemas.microsoft.com/office/drawing/2014/main" id="{36CF35DE-DEBC-FC53-BD39-BF07B7A95127}"/>
                </a:ext>
              </a:extLst>
            </p:cNvPr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044F4-F1B9-37C2-8CFC-627AD9A79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72099"/>
              </p:ext>
            </p:extLst>
          </p:nvPr>
        </p:nvGraphicFramePr>
        <p:xfrm>
          <a:off x="1077952" y="1082333"/>
          <a:ext cx="6691041" cy="1620684"/>
        </p:xfrm>
        <a:graphic>
          <a:graphicData uri="http://schemas.openxmlformats.org/drawingml/2006/table">
            <a:tbl>
              <a:tblPr>
                <a:tableStyleId>{84ACAED0-312A-4E95-8A9F-E3888186B7AC}</a:tableStyleId>
              </a:tblPr>
              <a:tblGrid>
                <a:gridCol w="2800368">
                  <a:extLst>
                    <a:ext uri="{9D8B030D-6E8A-4147-A177-3AD203B41FA5}">
                      <a16:colId xmlns:a16="http://schemas.microsoft.com/office/drawing/2014/main" val="4157916916"/>
                    </a:ext>
                  </a:extLst>
                </a:gridCol>
                <a:gridCol w="2501967">
                  <a:extLst>
                    <a:ext uri="{9D8B030D-6E8A-4147-A177-3AD203B41FA5}">
                      <a16:colId xmlns:a16="http://schemas.microsoft.com/office/drawing/2014/main" val="1783179081"/>
                    </a:ext>
                  </a:extLst>
                </a:gridCol>
                <a:gridCol w="1388706">
                  <a:extLst>
                    <a:ext uri="{9D8B030D-6E8A-4147-A177-3AD203B41FA5}">
                      <a16:colId xmlns:a16="http://schemas.microsoft.com/office/drawing/2014/main" val="3650713043"/>
                    </a:ext>
                  </a:extLst>
                </a:gridCol>
              </a:tblGrid>
              <a:tr h="25944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DM Sans" pitchFamily="2" charset="0"/>
                        </a:rPr>
                        <a:t>Count of Original VS Predicted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54490"/>
                  </a:ext>
                </a:extLst>
              </a:tr>
              <a:tr h="3234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DM Sans" pitchFamily="2" charset="0"/>
                        </a:rPr>
                        <a:t>Risk Category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DM Sans" pitchFamily="2" charset="0"/>
                        </a:rPr>
                        <a:t>ORIGINAL RISK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DM Sans" pitchFamily="2" charset="0"/>
                        </a:rPr>
                        <a:t>PREDICTED RISK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1922690"/>
                  </a:ext>
                </a:extLst>
              </a:tr>
              <a:tr h="2594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DM Sans" pitchFamily="2" charset="0"/>
                        </a:rPr>
                        <a:t>LOW RISK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DM Sans" pitchFamily="2" charset="0"/>
                        </a:rPr>
                        <a:t>16189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DM Sans" pitchFamily="2" charset="0"/>
                        </a:rPr>
                        <a:t>66164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7142696"/>
                  </a:ext>
                </a:extLst>
              </a:tr>
              <a:tr h="2594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DM Sans" pitchFamily="2" charset="0"/>
                        </a:rPr>
                        <a:t>MEDIUM RISK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DM Sans" pitchFamily="2" charset="0"/>
                        </a:rPr>
                        <a:t>36537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DM Sans" pitchFamily="2" charset="0"/>
                        </a:rPr>
                        <a:t>6874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9137405"/>
                  </a:ext>
                </a:extLst>
              </a:tr>
              <a:tr h="2594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DM Sans" pitchFamily="2" charset="0"/>
                        </a:rPr>
                        <a:t>HIGH RISK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DM Sans" pitchFamily="2" charset="0"/>
                        </a:rPr>
                        <a:t>22958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DM Sans" pitchFamily="2" charset="0"/>
                        </a:rPr>
                        <a:t>20315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4445774"/>
                  </a:ext>
                </a:extLst>
              </a:tr>
              <a:tr h="2594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DM Sans" pitchFamily="2" charset="0"/>
                        </a:rPr>
                        <a:t>EXTREME RISK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DM Sans" pitchFamily="2" charset="0"/>
                        </a:rPr>
                        <a:t>21316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DM Sans" pitchFamily="2" charset="0"/>
                        </a:rPr>
                        <a:t>3647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2256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478F868-F208-7EBE-1648-4A0A6DEC5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97" y="2920411"/>
            <a:ext cx="7522421" cy="145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Table compares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original risk categories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predicted risk categories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after applying the new model.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Example: Originally 16,189 patients were "Low Risk"; model now predicts 66,164 patients as "Low Risk."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Notable shifts seen across "Medium," "High," and "Extreme" risk groups.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Highlights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changes in patient risk assessment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under the new method.</a:t>
            </a:r>
          </a:p>
        </p:txBody>
      </p:sp>
    </p:spTree>
    <p:extLst>
      <p:ext uri="{BB962C8B-B14F-4D97-AF65-F5344CB8AC3E}">
        <p14:creationId xmlns:p14="http://schemas.microsoft.com/office/powerpoint/2010/main" val="356117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>
          <a:extLst>
            <a:ext uri="{FF2B5EF4-FFF2-40B4-BE49-F238E27FC236}">
              <a16:creationId xmlns:a16="http://schemas.microsoft.com/office/drawing/2014/main" id="{C25FAE7F-B934-0E0E-9B2A-1CDC9DC79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3">
            <a:extLst>
              <a:ext uri="{FF2B5EF4-FFF2-40B4-BE49-F238E27FC236}">
                <a16:creationId xmlns:a16="http://schemas.microsoft.com/office/drawing/2014/main" id="{E0611361-AC85-E3D2-C015-03C58D7A2B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23585" y="361945"/>
            <a:ext cx="98721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DM Sans" pitchFamily="2" charset="0"/>
              </a:rPr>
              <a:t>Constructing the Risk Index: BMI and Heart Rate Analysis </a:t>
            </a:r>
            <a:endParaRPr sz="2200" b="1" dirty="0">
              <a:latin typeface="DM Sans" pitchFamily="2" charset="0"/>
            </a:endParaRPr>
          </a:p>
        </p:txBody>
      </p:sp>
      <p:grpSp>
        <p:nvGrpSpPr>
          <p:cNvPr id="1715" name="Google Shape;1715;p43">
            <a:extLst>
              <a:ext uri="{FF2B5EF4-FFF2-40B4-BE49-F238E27FC236}">
                <a16:creationId xmlns:a16="http://schemas.microsoft.com/office/drawing/2014/main" id="{962E3AC0-EF04-4706-0B78-4FA9BCF4D0E4}"/>
              </a:ext>
            </a:extLst>
          </p:cNvPr>
          <p:cNvGrpSpPr/>
          <p:nvPr/>
        </p:nvGrpSpPr>
        <p:grpSpPr>
          <a:xfrm>
            <a:off x="2625477" y="1812342"/>
            <a:ext cx="338448" cy="338418"/>
            <a:chOff x="2367858" y="2446205"/>
            <a:chExt cx="338448" cy="338418"/>
          </a:xfrm>
        </p:grpSpPr>
        <p:sp>
          <p:nvSpPr>
            <p:cNvPr id="1716" name="Google Shape;1716;p43">
              <a:extLst>
                <a:ext uri="{FF2B5EF4-FFF2-40B4-BE49-F238E27FC236}">
                  <a16:creationId xmlns:a16="http://schemas.microsoft.com/office/drawing/2014/main" id="{F5092ECF-CDDC-8BC6-AD2E-6ABB1AAC7809}"/>
                </a:ext>
              </a:extLst>
            </p:cNvPr>
            <p:cNvSpPr/>
            <p:nvPr/>
          </p:nvSpPr>
          <p:spPr>
            <a:xfrm>
              <a:off x="2367858" y="2446205"/>
              <a:ext cx="338448" cy="338418"/>
            </a:xfrm>
            <a:custGeom>
              <a:avLst/>
              <a:gdLst/>
              <a:ahLst/>
              <a:cxnLst/>
              <a:rect l="l" t="t" r="r" b="b"/>
              <a:pathLst>
                <a:path w="11504" h="11503" extrusionOk="0">
                  <a:moveTo>
                    <a:pt x="2144" y="691"/>
                  </a:moveTo>
                  <a:cubicBezTo>
                    <a:pt x="2454" y="691"/>
                    <a:pt x="2692" y="929"/>
                    <a:pt x="2692" y="1215"/>
                  </a:cubicBezTo>
                  <a:cubicBezTo>
                    <a:pt x="2692" y="1524"/>
                    <a:pt x="2454" y="1762"/>
                    <a:pt x="2144" y="1762"/>
                  </a:cubicBezTo>
                  <a:cubicBezTo>
                    <a:pt x="1858" y="1762"/>
                    <a:pt x="1620" y="1524"/>
                    <a:pt x="1620" y="1215"/>
                  </a:cubicBezTo>
                  <a:cubicBezTo>
                    <a:pt x="1620" y="929"/>
                    <a:pt x="1858" y="691"/>
                    <a:pt x="2144" y="691"/>
                  </a:cubicBezTo>
                  <a:close/>
                  <a:moveTo>
                    <a:pt x="5764" y="691"/>
                  </a:moveTo>
                  <a:cubicBezTo>
                    <a:pt x="6050" y="691"/>
                    <a:pt x="6288" y="929"/>
                    <a:pt x="6288" y="1215"/>
                  </a:cubicBezTo>
                  <a:cubicBezTo>
                    <a:pt x="6288" y="1524"/>
                    <a:pt x="6050" y="1762"/>
                    <a:pt x="5764" y="1762"/>
                  </a:cubicBezTo>
                  <a:cubicBezTo>
                    <a:pt x="5454" y="1762"/>
                    <a:pt x="5216" y="1524"/>
                    <a:pt x="5216" y="1215"/>
                  </a:cubicBezTo>
                  <a:cubicBezTo>
                    <a:pt x="5216" y="929"/>
                    <a:pt x="5454" y="691"/>
                    <a:pt x="5764" y="691"/>
                  </a:cubicBezTo>
                  <a:close/>
                  <a:moveTo>
                    <a:pt x="9360" y="691"/>
                  </a:moveTo>
                  <a:cubicBezTo>
                    <a:pt x="9646" y="691"/>
                    <a:pt x="9884" y="929"/>
                    <a:pt x="9884" y="1215"/>
                  </a:cubicBezTo>
                  <a:cubicBezTo>
                    <a:pt x="9884" y="1524"/>
                    <a:pt x="9646" y="1762"/>
                    <a:pt x="9360" y="1762"/>
                  </a:cubicBezTo>
                  <a:cubicBezTo>
                    <a:pt x="9050" y="1762"/>
                    <a:pt x="8812" y="1524"/>
                    <a:pt x="8812" y="1215"/>
                  </a:cubicBezTo>
                  <a:cubicBezTo>
                    <a:pt x="8812" y="929"/>
                    <a:pt x="9050" y="691"/>
                    <a:pt x="9360" y="691"/>
                  </a:cubicBezTo>
                  <a:close/>
                  <a:moveTo>
                    <a:pt x="3644" y="1977"/>
                  </a:moveTo>
                  <a:lnTo>
                    <a:pt x="3644" y="10836"/>
                  </a:lnTo>
                  <a:lnTo>
                    <a:pt x="667" y="10836"/>
                  </a:lnTo>
                  <a:lnTo>
                    <a:pt x="667" y="1977"/>
                  </a:lnTo>
                  <a:lnTo>
                    <a:pt x="1168" y="1977"/>
                  </a:lnTo>
                  <a:cubicBezTo>
                    <a:pt x="1382" y="2263"/>
                    <a:pt x="1739" y="2453"/>
                    <a:pt x="2144" y="2453"/>
                  </a:cubicBezTo>
                  <a:cubicBezTo>
                    <a:pt x="2549" y="2453"/>
                    <a:pt x="2906" y="2263"/>
                    <a:pt x="3144" y="1977"/>
                  </a:cubicBezTo>
                  <a:close/>
                  <a:moveTo>
                    <a:pt x="7264" y="1977"/>
                  </a:moveTo>
                  <a:lnTo>
                    <a:pt x="7264" y="10836"/>
                  </a:lnTo>
                  <a:lnTo>
                    <a:pt x="4287" y="10836"/>
                  </a:lnTo>
                  <a:lnTo>
                    <a:pt x="4287" y="1977"/>
                  </a:lnTo>
                  <a:lnTo>
                    <a:pt x="4811" y="1977"/>
                  </a:lnTo>
                  <a:cubicBezTo>
                    <a:pt x="5002" y="2263"/>
                    <a:pt x="5359" y="2453"/>
                    <a:pt x="5788" y="2453"/>
                  </a:cubicBezTo>
                  <a:cubicBezTo>
                    <a:pt x="6192" y="2453"/>
                    <a:pt x="6526" y="2263"/>
                    <a:pt x="6764" y="1977"/>
                  </a:cubicBezTo>
                  <a:close/>
                  <a:moveTo>
                    <a:pt x="10884" y="1977"/>
                  </a:moveTo>
                  <a:lnTo>
                    <a:pt x="10884" y="10836"/>
                  </a:lnTo>
                  <a:lnTo>
                    <a:pt x="7907" y="10836"/>
                  </a:lnTo>
                  <a:lnTo>
                    <a:pt x="7907" y="1977"/>
                  </a:lnTo>
                  <a:lnTo>
                    <a:pt x="8407" y="1977"/>
                  </a:lnTo>
                  <a:cubicBezTo>
                    <a:pt x="8622" y="2263"/>
                    <a:pt x="8979" y="2453"/>
                    <a:pt x="9384" y="2453"/>
                  </a:cubicBezTo>
                  <a:cubicBezTo>
                    <a:pt x="9788" y="2453"/>
                    <a:pt x="10122" y="2263"/>
                    <a:pt x="10360" y="1977"/>
                  </a:cubicBezTo>
                  <a:close/>
                  <a:moveTo>
                    <a:pt x="2144" y="0"/>
                  </a:moveTo>
                  <a:cubicBezTo>
                    <a:pt x="1477" y="0"/>
                    <a:pt x="929" y="548"/>
                    <a:pt x="929" y="1215"/>
                  </a:cubicBezTo>
                  <a:lnTo>
                    <a:pt x="929" y="1286"/>
                  </a:lnTo>
                  <a:lnTo>
                    <a:pt x="1" y="1286"/>
                  </a:lnTo>
                  <a:lnTo>
                    <a:pt x="1" y="11502"/>
                  </a:lnTo>
                  <a:lnTo>
                    <a:pt x="11503" y="11502"/>
                  </a:lnTo>
                  <a:lnTo>
                    <a:pt x="11503" y="1286"/>
                  </a:lnTo>
                  <a:lnTo>
                    <a:pt x="10574" y="1286"/>
                  </a:lnTo>
                  <a:lnTo>
                    <a:pt x="10574" y="1215"/>
                  </a:lnTo>
                  <a:cubicBezTo>
                    <a:pt x="10574" y="548"/>
                    <a:pt x="10027" y="0"/>
                    <a:pt x="9360" y="0"/>
                  </a:cubicBezTo>
                  <a:cubicBezTo>
                    <a:pt x="8669" y="0"/>
                    <a:pt x="8121" y="548"/>
                    <a:pt x="8121" y="1215"/>
                  </a:cubicBezTo>
                  <a:lnTo>
                    <a:pt x="8121" y="1286"/>
                  </a:lnTo>
                  <a:lnTo>
                    <a:pt x="6978" y="1286"/>
                  </a:lnTo>
                  <a:lnTo>
                    <a:pt x="6978" y="1215"/>
                  </a:lnTo>
                  <a:cubicBezTo>
                    <a:pt x="6978" y="548"/>
                    <a:pt x="6431" y="0"/>
                    <a:pt x="5740" y="0"/>
                  </a:cubicBezTo>
                  <a:cubicBezTo>
                    <a:pt x="5073" y="0"/>
                    <a:pt x="4525" y="548"/>
                    <a:pt x="4525" y="1215"/>
                  </a:cubicBezTo>
                  <a:lnTo>
                    <a:pt x="4525" y="1286"/>
                  </a:lnTo>
                  <a:lnTo>
                    <a:pt x="3382" y="1286"/>
                  </a:lnTo>
                  <a:lnTo>
                    <a:pt x="3382" y="1215"/>
                  </a:lnTo>
                  <a:cubicBezTo>
                    <a:pt x="3382" y="548"/>
                    <a:pt x="2835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7" name="Google Shape;1717;p43">
              <a:extLst>
                <a:ext uri="{FF2B5EF4-FFF2-40B4-BE49-F238E27FC236}">
                  <a16:creationId xmlns:a16="http://schemas.microsoft.com/office/drawing/2014/main" id="{B5432391-B005-D307-E0C9-17006BF4399F}"/>
                </a:ext>
              </a:extLst>
            </p:cNvPr>
            <p:cNvSpPr/>
            <p:nvPr/>
          </p:nvSpPr>
          <p:spPr>
            <a:xfrm>
              <a:off x="2516398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8" name="Google Shape;1718;p43">
              <a:extLst>
                <a:ext uri="{FF2B5EF4-FFF2-40B4-BE49-F238E27FC236}">
                  <a16:creationId xmlns:a16="http://schemas.microsoft.com/office/drawing/2014/main" id="{164746B7-D352-52E3-68EA-D37C5AF20ED3}"/>
                </a:ext>
              </a:extLst>
            </p:cNvPr>
            <p:cNvSpPr/>
            <p:nvPr/>
          </p:nvSpPr>
          <p:spPr>
            <a:xfrm>
              <a:off x="2516398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9" name="Google Shape;1719;p43">
              <a:extLst>
                <a:ext uri="{FF2B5EF4-FFF2-40B4-BE49-F238E27FC236}">
                  <a16:creationId xmlns:a16="http://schemas.microsoft.com/office/drawing/2014/main" id="{5A467F1B-EFCC-4E5D-0AC4-0F96707BE70D}"/>
                </a:ext>
              </a:extLst>
            </p:cNvPr>
            <p:cNvSpPr/>
            <p:nvPr/>
          </p:nvSpPr>
          <p:spPr>
            <a:xfrm>
              <a:off x="2516398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0" name="Google Shape;1720;p43">
              <a:extLst>
                <a:ext uri="{FF2B5EF4-FFF2-40B4-BE49-F238E27FC236}">
                  <a16:creationId xmlns:a16="http://schemas.microsoft.com/office/drawing/2014/main" id="{E715EEC0-FB4F-67B1-7CDC-7D04799AE69A}"/>
                </a:ext>
              </a:extLst>
            </p:cNvPr>
            <p:cNvSpPr/>
            <p:nvPr/>
          </p:nvSpPr>
          <p:spPr>
            <a:xfrm>
              <a:off x="2516398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1" name="Google Shape;1721;p43">
              <a:extLst>
                <a:ext uri="{FF2B5EF4-FFF2-40B4-BE49-F238E27FC236}">
                  <a16:creationId xmlns:a16="http://schemas.microsoft.com/office/drawing/2014/main" id="{909D97AB-E355-F93D-6460-F7FA7FFE47DA}"/>
                </a:ext>
              </a:extLst>
            </p:cNvPr>
            <p:cNvSpPr/>
            <p:nvPr/>
          </p:nvSpPr>
          <p:spPr>
            <a:xfrm>
              <a:off x="2409193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2" name="Google Shape;1722;p43">
              <a:extLst>
                <a:ext uri="{FF2B5EF4-FFF2-40B4-BE49-F238E27FC236}">
                  <a16:creationId xmlns:a16="http://schemas.microsoft.com/office/drawing/2014/main" id="{5B60F1C7-34DD-9CD5-F46E-3232756AA374}"/>
                </a:ext>
              </a:extLst>
            </p:cNvPr>
            <p:cNvSpPr/>
            <p:nvPr/>
          </p:nvSpPr>
          <p:spPr>
            <a:xfrm>
              <a:off x="2409193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3" name="Google Shape;1723;p43">
              <a:extLst>
                <a:ext uri="{FF2B5EF4-FFF2-40B4-BE49-F238E27FC236}">
                  <a16:creationId xmlns:a16="http://schemas.microsoft.com/office/drawing/2014/main" id="{99B180A2-F1D1-40B4-7EFD-9956AEE62860}"/>
                </a:ext>
              </a:extLst>
            </p:cNvPr>
            <p:cNvSpPr/>
            <p:nvPr/>
          </p:nvSpPr>
          <p:spPr>
            <a:xfrm>
              <a:off x="2409193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4" name="Google Shape;1724;p43">
              <a:extLst>
                <a:ext uri="{FF2B5EF4-FFF2-40B4-BE49-F238E27FC236}">
                  <a16:creationId xmlns:a16="http://schemas.microsoft.com/office/drawing/2014/main" id="{5747D9A8-32D9-52C6-D249-9BD4BF46A8A3}"/>
                </a:ext>
              </a:extLst>
            </p:cNvPr>
            <p:cNvSpPr/>
            <p:nvPr/>
          </p:nvSpPr>
          <p:spPr>
            <a:xfrm>
              <a:off x="2409193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5" name="Google Shape;1725;p43">
              <a:extLst>
                <a:ext uri="{FF2B5EF4-FFF2-40B4-BE49-F238E27FC236}">
                  <a16:creationId xmlns:a16="http://schemas.microsoft.com/office/drawing/2014/main" id="{5CAAC62B-0912-20F3-E16A-717704EE2E60}"/>
                </a:ext>
              </a:extLst>
            </p:cNvPr>
            <p:cNvSpPr/>
            <p:nvPr/>
          </p:nvSpPr>
          <p:spPr>
            <a:xfrm>
              <a:off x="2622190" y="2542171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6" name="Google Shape;1726;p43">
              <a:extLst>
                <a:ext uri="{FF2B5EF4-FFF2-40B4-BE49-F238E27FC236}">
                  <a16:creationId xmlns:a16="http://schemas.microsoft.com/office/drawing/2014/main" id="{8E90C3B8-FCF5-DAA7-7CD4-117BA37AC5E2}"/>
                </a:ext>
              </a:extLst>
            </p:cNvPr>
            <p:cNvSpPr/>
            <p:nvPr/>
          </p:nvSpPr>
          <p:spPr>
            <a:xfrm>
              <a:off x="2622190" y="2584918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7" name="Google Shape;1727;p43">
              <a:extLst>
                <a:ext uri="{FF2B5EF4-FFF2-40B4-BE49-F238E27FC236}">
                  <a16:creationId xmlns:a16="http://schemas.microsoft.com/office/drawing/2014/main" id="{7A410F54-14C2-85A1-9C8C-70B51C1CDA37}"/>
                </a:ext>
              </a:extLst>
            </p:cNvPr>
            <p:cNvSpPr/>
            <p:nvPr/>
          </p:nvSpPr>
          <p:spPr>
            <a:xfrm>
              <a:off x="2622190" y="2627664"/>
              <a:ext cx="42747" cy="20329"/>
            </a:xfrm>
            <a:custGeom>
              <a:avLst/>
              <a:gdLst/>
              <a:ahLst/>
              <a:cxnLst/>
              <a:rect l="l" t="t" r="r" b="b"/>
              <a:pathLst>
                <a:path w="1453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8" name="Google Shape;1728;p43">
              <a:extLst>
                <a:ext uri="{FF2B5EF4-FFF2-40B4-BE49-F238E27FC236}">
                  <a16:creationId xmlns:a16="http://schemas.microsoft.com/office/drawing/2014/main" id="{E042B1D4-A500-E31F-2F01-878F088B4B3D}"/>
                </a:ext>
              </a:extLst>
            </p:cNvPr>
            <p:cNvSpPr/>
            <p:nvPr/>
          </p:nvSpPr>
          <p:spPr>
            <a:xfrm>
              <a:off x="2622190" y="2670382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1729" name="Google Shape;1729;p43">
            <a:extLst>
              <a:ext uri="{FF2B5EF4-FFF2-40B4-BE49-F238E27FC236}">
                <a16:creationId xmlns:a16="http://schemas.microsoft.com/office/drawing/2014/main" id="{28672EF4-DE28-7185-FE5A-3E60E6930EA1}"/>
              </a:ext>
            </a:extLst>
          </p:cNvPr>
          <p:cNvSpPr/>
          <p:nvPr/>
        </p:nvSpPr>
        <p:spPr>
          <a:xfrm>
            <a:off x="6180781" y="1811634"/>
            <a:ext cx="337036" cy="339830"/>
          </a:xfrm>
          <a:custGeom>
            <a:avLst/>
            <a:gdLst/>
            <a:ahLst/>
            <a:cxnLst/>
            <a:rect l="l" t="t" r="r" b="b"/>
            <a:pathLst>
              <a:path w="11456" h="11551" extrusionOk="0">
                <a:moveTo>
                  <a:pt x="9717" y="715"/>
                </a:moveTo>
                <a:lnTo>
                  <a:pt x="9717" y="1501"/>
                </a:lnTo>
                <a:lnTo>
                  <a:pt x="5311" y="1501"/>
                </a:lnTo>
                <a:cubicBezTo>
                  <a:pt x="5073" y="1501"/>
                  <a:pt x="4906" y="1286"/>
                  <a:pt x="4930" y="1072"/>
                </a:cubicBezTo>
                <a:cubicBezTo>
                  <a:pt x="4954" y="881"/>
                  <a:pt x="5144" y="715"/>
                  <a:pt x="5359" y="715"/>
                </a:cubicBezTo>
                <a:close/>
                <a:moveTo>
                  <a:pt x="10764" y="3858"/>
                </a:moveTo>
                <a:lnTo>
                  <a:pt x="10764" y="4620"/>
                </a:lnTo>
                <a:lnTo>
                  <a:pt x="6359" y="4620"/>
                </a:lnTo>
                <a:cubicBezTo>
                  <a:pt x="6121" y="4620"/>
                  <a:pt x="5954" y="4406"/>
                  <a:pt x="5978" y="4215"/>
                </a:cubicBezTo>
                <a:cubicBezTo>
                  <a:pt x="6002" y="4001"/>
                  <a:pt x="6216" y="3858"/>
                  <a:pt x="6383" y="3858"/>
                </a:cubicBezTo>
                <a:close/>
                <a:moveTo>
                  <a:pt x="2072" y="4358"/>
                </a:moveTo>
                <a:cubicBezTo>
                  <a:pt x="2882" y="4358"/>
                  <a:pt x="3501" y="5001"/>
                  <a:pt x="3501" y="5787"/>
                </a:cubicBezTo>
                <a:cubicBezTo>
                  <a:pt x="3501" y="6597"/>
                  <a:pt x="2882" y="7216"/>
                  <a:pt x="2072" y="7216"/>
                </a:cubicBezTo>
                <a:cubicBezTo>
                  <a:pt x="1262" y="7216"/>
                  <a:pt x="643" y="6549"/>
                  <a:pt x="643" y="5787"/>
                </a:cubicBezTo>
                <a:cubicBezTo>
                  <a:pt x="643" y="4977"/>
                  <a:pt x="1310" y="4358"/>
                  <a:pt x="2072" y="4358"/>
                </a:cubicBezTo>
                <a:close/>
                <a:moveTo>
                  <a:pt x="10764" y="6978"/>
                </a:moveTo>
                <a:lnTo>
                  <a:pt x="10764" y="7740"/>
                </a:lnTo>
                <a:lnTo>
                  <a:pt x="6359" y="7740"/>
                </a:lnTo>
                <a:cubicBezTo>
                  <a:pt x="6121" y="7740"/>
                  <a:pt x="5954" y="7549"/>
                  <a:pt x="5978" y="7335"/>
                </a:cubicBezTo>
                <a:cubicBezTo>
                  <a:pt x="6002" y="7121"/>
                  <a:pt x="6216" y="6978"/>
                  <a:pt x="6383" y="6978"/>
                </a:cubicBezTo>
                <a:close/>
                <a:moveTo>
                  <a:pt x="9717" y="10098"/>
                </a:moveTo>
                <a:lnTo>
                  <a:pt x="9717" y="10883"/>
                </a:lnTo>
                <a:lnTo>
                  <a:pt x="5311" y="10883"/>
                </a:lnTo>
                <a:cubicBezTo>
                  <a:pt x="5073" y="10883"/>
                  <a:pt x="4906" y="10669"/>
                  <a:pt x="4930" y="10455"/>
                </a:cubicBezTo>
                <a:cubicBezTo>
                  <a:pt x="4954" y="10240"/>
                  <a:pt x="5144" y="10098"/>
                  <a:pt x="5359" y="10098"/>
                </a:cubicBezTo>
                <a:close/>
                <a:moveTo>
                  <a:pt x="5359" y="0"/>
                </a:moveTo>
                <a:cubicBezTo>
                  <a:pt x="4882" y="0"/>
                  <a:pt x="4477" y="310"/>
                  <a:pt x="4335" y="739"/>
                </a:cubicBezTo>
                <a:lnTo>
                  <a:pt x="3001" y="739"/>
                </a:lnTo>
                <a:lnTo>
                  <a:pt x="1858" y="3668"/>
                </a:lnTo>
                <a:cubicBezTo>
                  <a:pt x="834" y="3787"/>
                  <a:pt x="0" y="4668"/>
                  <a:pt x="0" y="5787"/>
                </a:cubicBezTo>
                <a:cubicBezTo>
                  <a:pt x="0" y="6883"/>
                  <a:pt x="834" y="7764"/>
                  <a:pt x="1858" y="7883"/>
                </a:cubicBezTo>
                <a:lnTo>
                  <a:pt x="3001" y="10812"/>
                </a:lnTo>
                <a:lnTo>
                  <a:pt x="4335" y="10812"/>
                </a:lnTo>
                <a:cubicBezTo>
                  <a:pt x="4477" y="11217"/>
                  <a:pt x="4882" y="11550"/>
                  <a:pt x="5359" y="11550"/>
                </a:cubicBezTo>
                <a:lnTo>
                  <a:pt x="10407" y="11550"/>
                </a:lnTo>
                <a:lnTo>
                  <a:pt x="10407" y="9383"/>
                </a:lnTo>
                <a:lnTo>
                  <a:pt x="5359" y="9383"/>
                </a:lnTo>
                <a:cubicBezTo>
                  <a:pt x="4882" y="9383"/>
                  <a:pt x="4477" y="9693"/>
                  <a:pt x="4335" y="10121"/>
                </a:cubicBezTo>
                <a:lnTo>
                  <a:pt x="3453" y="10121"/>
                </a:lnTo>
                <a:lnTo>
                  <a:pt x="2548" y="7835"/>
                </a:lnTo>
                <a:cubicBezTo>
                  <a:pt x="2929" y="7740"/>
                  <a:pt x="3287" y="7549"/>
                  <a:pt x="3572" y="7264"/>
                </a:cubicBezTo>
                <a:lnTo>
                  <a:pt x="4477" y="7668"/>
                </a:lnTo>
                <a:lnTo>
                  <a:pt x="5382" y="7668"/>
                </a:lnTo>
                <a:cubicBezTo>
                  <a:pt x="5525" y="8073"/>
                  <a:pt x="5906" y="8407"/>
                  <a:pt x="6383" y="8407"/>
                </a:cubicBezTo>
                <a:lnTo>
                  <a:pt x="11455" y="8407"/>
                </a:lnTo>
                <a:lnTo>
                  <a:pt x="11455" y="6263"/>
                </a:lnTo>
                <a:lnTo>
                  <a:pt x="6383" y="6263"/>
                </a:lnTo>
                <a:cubicBezTo>
                  <a:pt x="5906" y="6263"/>
                  <a:pt x="5525" y="6549"/>
                  <a:pt x="5382" y="7002"/>
                </a:cubicBezTo>
                <a:lnTo>
                  <a:pt x="4644" y="7002"/>
                </a:lnTo>
                <a:lnTo>
                  <a:pt x="3977" y="6740"/>
                </a:lnTo>
                <a:cubicBezTo>
                  <a:pt x="4120" y="6430"/>
                  <a:pt x="4192" y="6144"/>
                  <a:pt x="4192" y="5787"/>
                </a:cubicBezTo>
                <a:cubicBezTo>
                  <a:pt x="4192" y="5430"/>
                  <a:pt x="4096" y="5120"/>
                  <a:pt x="3977" y="4835"/>
                </a:cubicBezTo>
                <a:lnTo>
                  <a:pt x="4644" y="4549"/>
                </a:lnTo>
                <a:lnTo>
                  <a:pt x="5382" y="4549"/>
                </a:lnTo>
                <a:lnTo>
                  <a:pt x="5382" y="4573"/>
                </a:lnTo>
                <a:cubicBezTo>
                  <a:pt x="5525" y="4977"/>
                  <a:pt x="5906" y="5311"/>
                  <a:pt x="6383" y="5311"/>
                </a:cubicBezTo>
                <a:lnTo>
                  <a:pt x="11455" y="5311"/>
                </a:lnTo>
                <a:lnTo>
                  <a:pt x="11455" y="3144"/>
                </a:lnTo>
                <a:lnTo>
                  <a:pt x="6383" y="3144"/>
                </a:lnTo>
                <a:cubicBezTo>
                  <a:pt x="5906" y="3144"/>
                  <a:pt x="5525" y="3430"/>
                  <a:pt x="5382" y="3882"/>
                </a:cubicBezTo>
                <a:lnTo>
                  <a:pt x="4477" y="3882"/>
                </a:lnTo>
                <a:lnTo>
                  <a:pt x="3572" y="4263"/>
                </a:lnTo>
                <a:cubicBezTo>
                  <a:pt x="3287" y="4001"/>
                  <a:pt x="2929" y="3787"/>
                  <a:pt x="2548" y="3691"/>
                </a:cubicBezTo>
                <a:lnTo>
                  <a:pt x="3453" y="1405"/>
                </a:lnTo>
                <a:lnTo>
                  <a:pt x="4335" y="1405"/>
                </a:lnTo>
                <a:cubicBezTo>
                  <a:pt x="4477" y="1810"/>
                  <a:pt x="4882" y="2144"/>
                  <a:pt x="5359" y="2144"/>
                </a:cubicBezTo>
                <a:lnTo>
                  <a:pt x="10407" y="2144"/>
                </a:lnTo>
                <a:lnTo>
                  <a:pt x="104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C3FCDA-2ED7-3215-E888-14375381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578" y="1097281"/>
            <a:ext cx="5393266" cy="3328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95EF59-7BAA-A935-3EE2-6336CB3122A4}"/>
              </a:ext>
            </a:extLst>
          </p:cNvPr>
          <p:cNvSpPr txBox="1"/>
          <p:nvPr/>
        </p:nvSpPr>
        <p:spPr>
          <a:xfrm>
            <a:off x="1031443" y="957739"/>
            <a:ext cx="217261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DM Sans" pitchFamily="2" charset="0"/>
              </a:rPr>
              <a:t>Extreme Risk (Red) contains individuals with the highest BMI values (over 30).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DM Sans" pitchFamily="2" charset="0"/>
              </a:rPr>
              <a:t>Low Risk (Green) has individuals with the lowest BMI values (under 18.5).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DM Sans" pitchFamily="2" charset="0"/>
              </a:rPr>
              <a:t>Medium and High Risk fall between those extremes.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DM Sans" pitchFamily="2" charset="0"/>
              </a:rPr>
              <a:t>The distribution of Heart Rate looks fairly dense but doesn't vary drastically by category in this plot.</a:t>
            </a:r>
          </a:p>
        </p:txBody>
      </p:sp>
    </p:spTree>
    <p:extLst>
      <p:ext uri="{BB962C8B-B14F-4D97-AF65-F5344CB8AC3E}">
        <p14:creationId xmlns:p14="http://schemas.microsoft.com/office/powerpoint/2010/main" val="272110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>
          <a:extLst>
            <a:ext uri="{FF2B5EF4-FFF2-40B4-BE49-F238E27FC236}">
              <a16:creationId xmlns:a16="http://schemas.microsoft.com/office/drawing/2014/main" id="{6D0A5653-F2AD-427E-CAFA-5E0161375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3">
            <a:extLst>
              <a:ext uri="{FF2B5EF4-FFF2-40B4-BE49-F238E27FC236}">
                <a16:creationId xmlns:a16="http://schemas.microsoft.com/office/drawing/2014/main" id="{3F824474-4012-924B-C54E-A1324CFA0D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23585" y="361945"/>
            <a:ext cx="93427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DM Sans" pitchFamily="2" charset="0"/>
              </a:rPr>
              <a:t>Distribution of Risk Categories: BMI &amp; Heart Rate</a:t>
            </a:r>
            <a:endParaRPr sz="2400" b="1" dirty="0">
              <a:latin typeface="DM Sans" pitchFamily="2" charset="0"/>
            </a:endParaRPr>
          </a:p>
        </p:txBody>
      </p:sp>
      <p:grpSp>
        <p:nvGrpSpPr>
          <p:cNvPr id="1715" name="Google Shape;1715;p43">
            <a:extLst>
              <a:ext uri="{FF2B5EF4-FFF2-40B4-BE49-F238E27FC236}">
                <a16:creationId xmlns:a16="http://schemas.microsoft.com/office/drawing/2014/main" id="{87A71D43-01CE-2390-AA1F-009AA524F2EC}"/>
              </a:ext>
            </a:extLst>
          </p:cNvPr>
          <p:cNvGrpSpPr/>
          <p:nvPr/>
        </p:nvGrpSpPr>
        <p:grpSpPr>
          <a:xfrm>
            <a:off x="2625477" y="1812342"/>
            <a:ext cx="338448" cy="338418"/>
            <a:chOff x="2367858" y="2446205"/>
            <a:chExt cx="338448" cy="338418"/>
          </a:xfrm>
        </p:grpSpPr>
        <p:sp>
          <p:nvSpPr>
            <p:cNvPr id="1716" name="Google Shape;1716;p43">
              <a:extLst>
                <a:ext uri="{FF2B5EF4-FFF2-40B4-BE49-F238E27FC236}">
                  <a16:creationId xmlns:a16="http://schemas.microsoft.com/office/drawing/2014/main" id="{E177975C-9B1E-2472-14A1-89FFE4F48908}"/>
                </a:ext>
              </a:extLst>
            </p:cNvPr>
            <p:cNvSpPr/>
            <p:nvPr/>
          </p:nvSpPr>
          <p:spPr>
            <a:xfrm>
              <a:off x="2367858" y="2446205"/>
              <a:ext cx="338448" cy="338418"/>
            </a:xfrm>
            <a:custGeom>
              <a:avLst/>
              <a:gdLst/>
              <a:ahLst/>
              <a:cxnLst/>
              <a:rect l="l" t="t" r="r" b="b"/>
              <a:pathLst>
                <a:path w="11504" h="11503" extrusionOk="0">
                  <a:moveTo>
                    <a:pt x="2144" y="691"/>
                  </a:moveTo>
                  <a:cubicBezTo>
                    <a:pt x="2454" y="691"/>
                    <a:pt x="2692" y="929"/>
                    <a:pt x="2692" y="1215"/>
                  </a:cubicBezTo>
                  <a:cubicBezTo>
                    <a:pt x="2692" y="1524"/>
                    <a:pt x="2454" y="1762"/>
                    <a:pt x="2144" y="1762"/>
                  </a:cubicBezTo>
                  <a:cubicBezTo>
                    <a:pt x="1858" y="1762"/>
                    <a:pt x="1620" y="1524"/>
                    <a:pt x="1620" y="1215"/>
                  </a:cubicBezTo>
                  <a:cubicBezTo>
                    <a:pt x="1620" y="929"/>
                    <a:pt x="1858" y="691"/>
                    <a:pt x="2144" y="691"/>
                  </a:cubicBezTo>
                  <a:close/>
                  <a:moveTo>
                    <a:pt x="5764" y="691"/>
                  </a:moveTo>
                  <a:cubicBezTo>
                    <a:pt x="6050" y="691"/>
                    <a:pt x="6288" y="929"/>
                    <a:pt x="6288" y="1215"/>
                  </a:cubicBezTo>
                  <a:cubicBezTo>
                    <a:pt x="6288" y="1524"/>
                    <a:pt x="6050" y="1762"/>
                    <a:pt x="5764" y="1762"/>
                  </a:cubicBezTo>
                  <a:cubicBezTo>
                    <a:pt x="5454" y="1762"/>
                    <a:pt x="5216" y="1524"/>
                    <a:pt x="5216" y="1215"/>
                  </a:cubicBezTo>
                  <a:cubicBezTo>
                    <a:pt x="5216" y="929"/>
                    <a:pt x="5454" y="691"/>
                    <a:pt x="5764" y="691"/>
                  </a:cubicBezTo>
                  <a:close/>
                  <a:moveTo>
                    <a:pt x="9360" y="691"/>
                  </a:moveTo>
                  <a:cubicBezTo>
                    <a:pt x="9646" y="691"/>
                    <a:pt x="9884" y="929"/>
                    <a:pt x="9884" y="1215"/>
                  </a:cubicBezTo>
                  <a:cubicBezTo>
                    <a:pt x="9884" y="1524"/>
                    <a:pt x="9646" y="1762"/>
                    <a:pt x="9360" y="1762"/>
                  </a:cubicBezTo>
                  <a:cubicBezTo>
                    <a:pt x="9050" y="1762"/>
                    <a:pt x="8812" y="1524"/>
                    <a:pt x="8812" y="1215"/>
                  </a:cubicBezTo>
                  <a:cubicBezTo>
                    <a:pt x="8812" y="929"/>
                    <a:pt x="9050" y="691"/>
                    <a:pt x="9360" y="691"/>
                  </a:cubicBezTo>
                  <a:close/>
                  <a:moveTo>
                    <a:pt x="3644" y="1977"/>
                  </a:moveTo>
                  <a:lnTo>
                    <a:pt x="3644" y="10836"/>
                  </a:lnTo>
                  <a:lnTo>
                    <a:pt x="667" y="10836"/>
                  </a:lnTo>
                  <a:lnTo>
                    <a:pt x="667" y="1977"/>
                  </a:lnTo>
                  <a:lnTo>
                    <a:pt x="1168" y="1977"/>
                  </a:lnTo>
                  <a:cubicBezTo>
                    <a:pt x="1382" y="2263"/>
                    <a:pt x="1739" y="2453"/>
                    <a:pt x="2144" y="2453"/>
                  </a:cubicBezTo>
                  <a:cubicBezTo>
                    <a:pt x="2549" y="2453"/>
                    <a:pt x="2906" y="2263"/>
                    <a:pt x="3144" y="1977"/>
                  </a:cubicBezTo>
                  <a:close/>
                  <a:moveTo>
                    <a:pt x="7264" y="1977"/>
                  </a:moveTo>
                  <a:lnTo>
                    <a:pt x="7264" y="10836"/>
                  </a:lnTo>
                  <a:lnTo>
                    <a:pt x="4287" y="10836"/>
                  </a:lnTo>
                  <a:lnTo>
                    <a:pt x="4287" y="1977"/>
                  </a:lnTo>
                  <a:lnTo>
                    <a:pt x="4811" y="1977"/>
                  </a:lnTo>
                  <a:cubicBezTo>
                    <a:pt x="5002" y="2263"/>
                    <a:pt x="5359" y="2453"/>
                    <a:pt x="5788" y="2453"/>
                  </a:cubicBezTo>
                  <a:cubicBezTo>
                    <a:pt x="6192" y="2453"/>
                    <a:pt x="6526" y="2263"/>
                    <a:pt x="6764" y="1977"/>
                  </a:cubicBezTo>
                  <a:close/>
                  <a:moveTo>
                    <a:pt x="10884" y="1977"/>
                  </a:moveTo>
                  <a:lnTo>
                    <a:pt x="10884" y="10836"/>
                  </a:lnTo>
                  <a:lnTo>
                    <a:pt x="7907" y="10836"/>
                  </a:lnTo>
                  <a:lnTo>
                    <a:pt x="7907" y="1977"/>
                  </a:lnTo>
                  <a:lnTo>
                    <a:pt x="8407" y="1977"/>
                  </a:lnTo>
                  <a:cubicBezTo>
                    <a:pt x="8622" y="2263"/>
                    <a:pt x="8979" y="2453"/>
                    <a:pt x="9384" y="2453"/>
                  </a:cubicBezTo>
                  <a:cubicBezTo>
                    <a:pt x="9788" y="2453"/>
                    <a:pt x="10122" y="2263"/>
                    <a:pt x="10360" y="1977"/>
                  </a:cubicBezTo>
                  <a:close/>
                  <a:moveTo>
                    <a:pt x="2144" y="0"/>
                  </a:moveTo>
                  <a:cubicBezTo>
                    <a:pt x="1477" y="0"/>
                    <a:pt x="929" y="548"/>
                    <a:pt x="929" y="1215"/>
                  </a:cubicBezTo>
                  <a:lnTo>
                    <a:pt x="929" y="1286"/>
                  </a:lnTo>
                  <a:lnTo>
                    <a:pt x="1" y="1286"/>
                  </a:lnTo>
                  <a:lnTo>
                    <a:pt x="1" y="11502"/>
                  </a:lnTo>
                  <a:lnTo>
                    <a:pt x="11503" y="11502"/>
                  </a:lnTo>
                  <a:lnTo>
                    <a:pt x="11503" y="1286"/>
                  </a:lnTo>
                  <a:lnTo>
                    <a:pt x="10574" y="1286"/>
                  </a:lnTo>
                  <a:lnTo>
                    <a:pt x="10574" y="1215"/>
                  </a:lnTo>
                  <a:cubicBezTo>
                    <a:pt x="10574" y="548"/>
                    <a:pt x="10027" y="0"/>
                    <a:pt x="9360" y="0"/>
                  </a:cubicBezTo>
                  <a:cubicBezTo>
                    <a:pt x="8669" y="0"/>
                    <a:pt x="8121" y="548"/>
                    <a:pt x="8121" y="1215"/>
                  </a:cubicBezTo>
                  <a:lnTo>
                    <a:pt x="8121" y="1286"/>
                  </a:lnTo>
                  <a:lnTo>
                    <a:pt x="6978" y="1286"/>
                  </a:lnTo>
                  <a:lnTo>
                    <a:pt x="6978" y="1215"/>
                  </a:lnTo>
                  <a:cubicBezTo>
                    <a:pt x="6978" y="548"/>
                    <a:pt x="6431" y="0"/>
                    <a:pt x="5740" y="0"/>
                  </a:cubicBezTo>
                  <a:cubicBezTo>
                    <a:pt x="5073" y="0"/>
                    <a:pt x="4525" y="548"/>
                    <a:pt x="4525" y="1215"/>
                  </a:cubicBezTo>
                  <a:lnTo>
                    <a:pt x="4525" y="1286"/>
                  </a:lnTo>
                  <a:lnTo>
                    <a:pt x="3382" y="1286"/>
                  </a:lnTo>
                  <a:lnTo>
                    <a:pt x="3382" y="1215"/>
                  </a:lnTo>
                  <a:cubicBezTo>
                    <a:pt x="3382" y="548"/>
                    <a:pt x="2835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7" name="Google Shape;1717;p43">
              <a:extLst>
                <a:ext uri="{FF2B5EF4-FFF2-40B4-BE49-F238E27FC236}">
                  <a16:creationId xmlns:a16="http://schemas.microsoft.com/office/drawing/2014/main" id="{E892AE5D-4040-A67A-8708-BF4DB6B9D2EC}"/>
                </a:ext>
              </a:extLst>
            </p:cNvPr>
            <p:cNvSpPr/>
            <p:nvPr/>
          </p:nvSpPr>
          <p:spPr>
            <a:xfrm>
              <a:off x="2516398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8" name="Google Shape;1718;p43">
              <a:extLst>
                <a:ext uri="{FF2B5EF4-FFF2-40B4-BE49-F238E27FC236}">
                  <a16:creationId xmlns:a16="http://schemas.microsoft.com/office/drawing/2014/main" id="{618D00E4-F36B-DC49-6E53-A8C162BA411A}"/>
                </a:ext>
              </a:extLst>
            </p:cNvPr>
            <p:cNvSpPr/>
            <p:nvPr/>
          </p:nvSpPr>
          <p:spPr>
            <a:xfrm>
              <a:off x="2516398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9" name="Google Shape;1719;p43">
              <a:extLst>
                <a:ext uri="{FF2B5EF4-FFF2-40B4-BE49-F238E27FC236}">
                  <a16:creationId xmlns:a16="http://schemas.microsoft.com/office/drawing/2014/main" id="{0B30AB43-D769-0E26-A8BE-74023AD034EC}"/>
                </a:ext>
              </a:extLst>
            </p:cNvPr>
            <p:cNvSpPr/>
            <p:nvPr/>
          </p:nvSpPr>
          <p:spPr>
            <a:xfrm>
              <a:off x="2516398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0" name="Google Shape;1720;p43">
              <a:extLst>
                <a:ext uri="{FF2B5EF4-FFF2-40B4-BE49-F238E27FC236}">
                  <a16:creationId xmlns:a16="http://schemas.microsoft.com/office/drawing/2014/main" id="{E22290E3-E3F4-77B9-9AB3-2DF7E3E1A0D3}"/>
                </a:ext>
              </a:extLst>
            </p:cNvPr>
            <p:cNvSpPr/>
            <p:nvPr/>
          </p:nvSpPr>
          <p:spPr>
            <a:xfrm>
              <a:off x="2516398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1" name="Google Shape;1721;p43">
              <a:extLst>
                <a:ext uri="{FF2B5EF4-FFF2-40B4-BE49-F238E27FC236}">
                  <a16:creationId xmlns:a16="http://schemas.microsoft.com/office/drawing/2014/main" id="{40A03E62-7424-0B24-ECA3-28D05F195469}"/>
                </a:ext>
              </a:extLst>
            </p:cNvPr>
            <p:cNvSpPr/>
            <p:nvPr/>
          </p:nvSpPr>
          <p:spPr>
            <a:xfrm>
              <a:off x="2409193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2" name="Google Shape;1722;p43">
              <a:extLst>
                <a:ext uri="{FF2B5EF4-FFF2-40B4-BE49-F238E27FC236}">
                  <a16:creationId xmlns:a16="http://schemas.microsoft.com/office/drawing/2014/main" id="{362FFEB9-08AA-3FFE-9A17-EC88CD67C661}"/>
                </a:ext>
              </a:extLst>
            </p:cNvPr>
            <p:cNvSpPr/>
            <p:nvPr/>
          </p:nvSpPr>
          <p:spPr>
            <a:xfrm>
              <a:off x="2409193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3" name="Google Shape;1723;p43">
              <a:extLst>
                <a:ext uri="{FF2B5EF4-FFF2-40B4-BE49-F238E27FC236}">
                  <a16:creationId xmlns:a16="http://schemas.microsoft.com/office/drawing/2014/main" id="{01AA0F8D-DE3D-E9EB-78E0-31BFE8C8A275}"/>
                </a:ext>
              </a:extLst>
            </p:cNvPr>
            <p:cNvSpPr/>
            <p:nvPr/>
          </p:nvSpPr>
          <p:spPr>
            <a:xfrm>
              <a:off x="2409193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4" name="Google Shape;1724;p43">
              <a:extLst>
                <a:ext uri="{FF2B5EF4-FFF2-40B4-BE49-F238E27FC236}">
                  <a16:creationId xmlns:a16="http://schemas.microsoft.com/office/drawing/2014/main" id="{45DB9918-AB55-2BB7-3C92-9E87ABDFF9D2}"/>
                </a:ext>
              </a:extLst>
            </p:cNvPr>
            <p:cNvSpPr/>
            <p:nvPr/>
          </p:nvSpPr>
          <p:spPr>
            <a:xfrm>
              <a:off x="2409193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5" name="Google Shape;1725;p43">
              <a:extLst>
                <a:ext uri="{FF2B5EF4-FFF2-40B4-BE49-F238E27FC236}">
                  <a16:creationId xmlns:a16="http://schemas.microsoft.com/office/drawing/2014/main" id="{015C8BC5-DD06-06AD-9991-98D92BC80F1C}"/>
                </a:ext>
              </a:extLst>
            </p:cNvPr>
            <p:cNvSpPr/>
            <p:nvPr/>
          </p:nvSpPr>
          <p:spPr>
            <a:xfrm>
              <a:off x="2622190" y="2542171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6" name="Google Shape;1726;p43">
              <a:extLst>
                <a:ext uri="{FF2B5EF4-FFF2-40B4-BE49-F238E27FC236}">
                  <a16:creationId xmlns:a16="http://schemas.microsoft.com/office/drawing/2014/main" id="{CFFFAC53-039B-B81C-09C3-F3C5C268CEA5}"/>
                </a:ext>
              </a:extLst>
            </p:cNvPr>
            <p:cNvSpPr/>
            <p:nvPr/>
          </p:nvSpPr>
          <p:spPr>
            <a:xfrm>
              <a:off x="2622190" y="2584918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7" name="Google Shape;1727;p43">
              <a:extLst>
                <a:ext uri="{FF2B5EF4-FFF2-40B4-BE49-F238E27FC236}">
                  <a16:creationId xmlns:a16="http://schemas.microsoft.com/office/drawing/2014/main" id="{8F111180-92EC-A8D7-61A5-F14F943309E8}"/>
                </a:ext>
              </a:extLst>
            </p:cNvPr>
            <p:cNvSpPr/>
            <p:nvPr/>
          </p:nvSpPr>
          <p:spPr>
            <a:xfrm>
              <a:off x="2622190" y="2627664"/>
              <a:ext cx="42747" cy="20329"/>
            </a:xfrm>
            <a:custGeom>
              <a:avLst/>
              <a:gdLst/>
              <a:ahLst/>
              <a:cxnLst/>
              <a:rect l="l" t="t" r="r" b="b"/>
              <a:pathLst>
                <a:path w="1453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8" name="Google Shape;1728;p43">
              <a:extLst>
                <a:ext uri="{FF2B5EF4-FFF2-40B4-BE49-F238E27FC236}">
                  <a16:creationId xmlns:a16="http://schemas.microsoft.com/office/drawing/2014/main" id="{A1918B75-BE32-4481-36AB-07376C2307A3}"/>
                </a:ext>
              </a:extLst>
            </p:cNvPr>
            <p:cNvSpPr/>
            <p:nvPr/>
          </p:nvSpPr>
          <p:spPr>
            <a:xfrm>
              <a:off x="2622190" y="2670382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1729" name="Google Shape;1729;p43">
            <a:extLst>
              <a:ext uri="{FF2B5EF4-FFF2-40B4-BE49-F238E27FC236}">
                <a16:creationId xmlns:a16="http://schemas.microsoft.com/office/drawing/2014/main" id="{3E381AFB-0077-8BD9-07F8-9157CB6B2114}"/>
              </a:ext>
            </a:extLst>
          </p:cNvPr>
          <p:cNvSpPr/>
          <p:nvPr/>
        </p:nvSpPr>
        <p:spPr>
          <a:xfrm>
            <a:off x="6180781" y="1811634"/>
            <a:ext cx="337036" cy="339830"/>
          </a:xfrm>
          <a:custGeom>
            <a:avLst/>
            <a:gdLst/>
            <a:ahLst/>
            <a:cxnLst/>
            <a:rect l="l" t="t" r="r" b="b"/>
            <a:pathLst>
              <a:path w="11456" h="11551" extrusionOk="0">
                <a:moveTo>
                  <a:pt x="9717" y="715"/>
                </a:moveTo>
                <a:lnTo>
                  <a:pt x="9717" y="1501"/>
                </a:lnTo>
                <a:lnTo>
                  <a:pt x="5311" y="1501"/>
                </a:lnTo>
                <a:cubicBezTo>
                  <a:pt x="5073" y="1501"/>
                  <a:pt x="4906" y="1286"/>
                  <a:pt x="4930" y="1072"/>
                </a:cubicBezTo>
                <a:cubicBezTo>
                  <a:pt x="4954" y="881"/>
                  <a:pt x="5144" y="715"/>
                  <a:pt x="5359" y="715"/>
                </a:cubicBezTo>
                <a:close/>
                <a:moveTo>
                  <a:pt x="10764" y="3858"/>
                </a:moveTo>
                <a:lnTo>
                  <a:pt x="10764" y="4620"/>
                </a:lnTo>
                <a:lnTo>
                  <a:pt x="6359" y="4620"/>
                </a:lnTo>
                <a:cubicBezTo>
                  <a:pt x="6121" y="4620"/>
                  <a:pt x="5954" y="4406"/>
                  <a:pt x="5978" y="4215"/>
                </a:cubicBezTo>
                <a:cubicBezTo>
                  <a:pt x="6002" y="4001"/>
                  <a:pt x="6216" y="3858"/>
                  <a:pt x="6383" y="3858"/>
                </a:cubicBezTo>
                <a:close/>
                <a:moveTo>
                  <a:pt x="2072" y="4358"/>
                </a:moveTo>
                <a:cubicBezTo>
                  <a:pt x="2882" y="4358"/>
                  <a:pt x="3501" y="5001"/>
                  <a:pt x="3501" y="5787"/>
                </a:cubicBezTo>
                <a:cubicBezTo>
                  <a:pt x="3501" y="6597"/>
                  <a:pt x="2882" y="7216"/>
                  <a:pt x="2072" y="7216"/>
                </a:cubicBezTo>
                <a:cubicBezTo>
                  <a:pt x="1262" y="7216"/>
                  <a:pt x="643" y="6549"/>
                  <a:pt x="643" y="5787"/>
                </a:cubicBezTo>
                <a:cubicBezTo>
                  <a:pt x="643" y="4977"/>
                  <a:pt x="1310" y="4358"/>
                  <a:pt x="2072" y="4358"/>
                </a:cubicBezTo>
                <a:close/>
                <a:moveTo>
                  <a:pt x="10764" y="6978"/>
                </a:moveTo>
                <a:lnTo>
                  <a:pt x="10764" y="7740"/>
                </a:lnTo>
                <a:lnTo>
                  <a:pt x="6359" y="7740"/>
                </a:lnTo>
                <a:cubicBezTo>
                  <a:pt x="6121" y="7740"/>
                  <a:pt x="5954" y="7549"/>
                  <a:pt x="5978" y="7335"/>
                </a:cubicBezTo>
                <a:cubicBezTo>
                  <a:pt x="6002" y="7121"/>
                  <a:pt x="6216" y="6978"/>
                  <a:pt x="6383" y="6978"/>
                </a:cubicBezTo>
                <a:close/>
                <a:moveTo>
                  <a:pt x="9717" y="10098"/>
                </a:moveTo>
                <a:lnTo>
                  <a:pt x="9717" y="10883"/>
                </a:lnTo>
                <a:lnTo>
                  <a:pt x="5311" y="10883"/>
                </a:lnTo>
                <a:cubicBezTo>
                  <a:pt x="5073" y="10883"/>
                  <a:pt x="4906" y="10669"/>
                  <a:pt x="4930" y="10455"/>
                </a:cubicBezTo>
                <a:cubicBezTo>
                  <a:pt x="4954" y="10240"/>
                  <a:pt x="5144" y="10098"/>
                  <a:pt x="5359" y="10098"/>
                </a:cubicBezTo>
                <a:close/>
                <a:moveTo>
                  <a:pt x="5359" y="0"/>
                </a:moveTo>
                <a:cubicBezTo>
                  <a:pt x="4882" y="0"/>
                  <a:pt x="4477" y="310"/>
                  <a:pt x="4335" y="739"/>
                </a:cubicBezTo>
                <a:lnTo>
                  <a:pt x="3001" y="739"/>
                </a:lnTo>
                <a:lnTo>
                  <a:pt x="1858" y="3668"/>
                </a:lnTo>
                <a:cubicBezTo>
                  <a:pt x="834" y="3787"/>
                  <a:pt x="0" y="4668"/>
                  <a:pt x="0" y="5787"/>
                </a:cubicBezTo>
                <a:cubicBezTo>
                  <a:pt x="0" y="6883"/>
                  <a:pt x="834" y="7764"/>
                  <a:pt x="1858" y="7883"/>
                </a:cubicBezTo>
                <a:lnTo>
                  <a:pt x="3001" y="10812"/>
                </a:lnTo>
                <a:lnTo>
                  <a:pt x="4335" y="10812"/>
                </a:lnTo>
                <a:cubicBezTo>
                  <a:pt x="4477" y="11217"/>
                  <a:pt x="4882" y="11550"/>
                  <a:pt x="5359" y="11550"/>
                </a:cubicBezTo>
                <a:lnTo>
                  <a:pt x="10407" y="11550"/>
                </a:lnTo>
                <a:lnTo>
                  <a:pt x="10407" y="9383"/>
                </a:lnTo>
                <a:lnTo>
                  <a:pt x="5359" y="9383"/>
                </a:lnTo>
                <a:cubicBezTo>
                  <a:pt x="4882" y="9383"/>
                  <a:pt x="4477" y="9693"/>
                  <a:pt x="4335" y="10121"/>
                </a:cubicBezTo>
                <a:lnTo>
                  <a:pt x="3453" y="10121"/>
                </a:lnTo>
                <a:lnTo>
                  <a:pt x="2548" y="7835"/>
                </a:lnTo>
                <a:cubicBezTo>
                  <a:pt x="2929" y="7740"/>
                  <a:pt x="3287" y="7549"/>
                  <a:pt x="3572" y="7264"/>
                </a:cubicBezTo>
                <a:lnTo>
                  <a:pt x="4477" y="7668"/>
                </a:lnTo>
                <a:lnTo>
                  <a:pt x="5382" y="7668"/>
                </a:lnTo>
                <a:cubicBezTo>
                  <a:pt x="5525" y="8073"/>
                  <a:pt x="5906" y="8407"/>
                  <a:pt x="6383" y="8407"/>
                </a:cubicBezTo>
                <a:lnTo>
                  <a:pt x="11455" y="8407"/>
                </a:lnTo>
                <a:lnTo>
                  <a:pt x="11455" y="6263"/>
                </a:lnTo>
                <a:lnTo>
                  <a:pt x="6383" y="6263"/>
                </a:lnTo>
                <a:cubicBezTo>
                  <a:pt x="5906" y="6263"/>
                  <a:pt x="5525" y="6549"/>
                  <a:pt x="5382" y="7002"/>
                </a:cubicBezTo>
                <a:lnTo>
                  <a:pt x="4644" y="7002"/>
                </a:lnTo>
                <a:lnTo>
                  <a:pt x="3977" y="6740"/>
                </a:lnTo>
                <a:cubicBezTo>
                  <a:pt x="4120" y="6430"/>
                  <a:pt x="4192" y="6144"/>
                  <a:pt x="4192" y="5787"/>
                </a:cubicBezTo>
                <a:cubicBezTo>
                  <a:pt x="4192" y="5430"/>
                  <a:pt x="4096" y="5120"/>
                  <a:pt x="3977" y="4835"/>
                </a:cubicBezTo>
                <a:lnTo>
                  <a:pt x="4644" y="4549"/>
                </a:lnTo>
                <a:lnTo>
                  <a:pt x="5382" y="4549"/>
                </a:lnTo>
                <a:lnTo>
                  <a:pt x="5382" y="4573"/>
                </a:lnTo>
                <a:cubicBezTo>
                  <a:pt x="5525" y="4977"/>
                  <a:pt x="5906" y="5311"/>
                  <a:pt x="6383" y="5311"/>
                </a:cubicBezTo>
                <a:lnTo>
                  <a:pt x="11455" y="5311"/>
                </a:lnTo>
                <a:lnTo>
                  <a:pt x="11455" y="3144"/>
                </a:lnTo>
                <a:lnTo>
                  <a:pt x="6383" y="3144"/>
                </a:lnTo>
                <a:cubicBezTo>
                  <a:pt x="5906" y="3144"/>
                  <a:pt x="5525" y="3430"/>
                  <a:pt x="5382" y="3882"/>
                </a:cubicBezTo>
                <a:lnTo>
                  <a:pt x="4477" y="3882"/>
                </a:lnTo>
                <a:lnTo>
                  <a:pt x="3572" y="4263"/>
                </a:lnTo>
                <a:cubicBezTo>
                  <a:pt x="3287" y="4001"/>
                  <a:pt x="2929" y="3787"/>
                  <a:pt x="2548" y="3691"/>
                </a:cubicBezTo>
                <a:lnTo>
                  <a:pt x="3453" y="1405"/>
                </a:lnTo>
                <a:lnTo>
                  <a:pt x="4335" y="1405"/>
                </a:lnTo>
                <a:cubicBezTo>
                  <a:pt x="4477" y="1810"/>
                  <a:pt x="4882" y="2144"/>
                  <a:pt x="5359" y="2144"/>
                </a:cubicBezTo>
                <a:lnTo>
                  <a:pt x="10407" y="2144"/>
                </a:lnTo>
                <a:lnTo>
                  <a:pt x="104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CA70A-7F69-C69D-879B-E308446F618A}"/>
              </a:ext>
            </a:extLst>
          </p:cNvPr>
          <p:cNvSpPr txBox="1"/>
          <p:nvPr/>
        </p:nvSpPr>
        <p:spPr>
          <a:xfrm>
            <a:off x="650277" y="1147934"/>
            <a:ext cx="24652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>
                <a:latin typeface="DM Sans" pitchFamily="2" charset="0"/>
              </a:rPr>
              <a:t>Key observations from the graph:</a:t>
            </a:r>
            <a:endParaRPr lang="en-US" sz="1200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DM Sans" pitchFamily="2" charset="0"/>
              </a:rPr>
              <a:t>The </a:t>
            </a:r>
            <a:r>
              <a:rPr lang="en-US" sz="1200" b="1" dirty="0">
                <a:latin typeface="DM Sans" pitchFamily="2" charset="0"/>
              </a:rPr>
              <a:t>Medium Risk</a:t>
            </a:r>
            <a:r>
              <a:rPr lang="en-US" sz="1200" dirty="0">
                <a:latin typeface="DM Sans" pitchFamily="2" charset="0"/>
              </a:rPr>
              <a:t> category has the highest count, with the bar extending well above 30,000.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DM Sans" pitchFamily="2" charset="0"/>
              </a:rPr>
              <a:t>The </a:t>
            </a:r>
            <a:r>
              <a:rPr lang="en-US" sz="1200" b="1" dirty="0">
                <a:latin typeface="DM Sans" pitchFamily="2" charset="0"/>
              </a:rPr>
              <a:t>High-Risk</a:t>
            </a:r>
            <a:r>
              <a:rPr lang="en-US" sz="1200" dirty="0">
                <a:latin typeface="DM Sans" pitchFamily="2" charset="0"/>
              </a:rPr>
              <a:t> category has the second-highest count, with a bar around the 23,000 mark.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DM Sans" pitchFamily="2" charset="0"/>
              </a:rPr>
              <a:t>The </a:t>
            </a:r>
            <a:r>
              <a:rPr lang="en-US" sz="1200" b="1" dirty="0">
                <a:latin typeface="DM Sans" pitchFamily="2" charset="0"/>
              </a:rPr>
              <a:t>Extreme Risk</a:t>
            </a:r>
            <a:r>
              <a:rPr lang="en-US" sz="1200" dirty="0">
                <a:latin typeface="DM Sans" pitchFamily="2" charset="0"/>
              </a:rPr>
              <a:t> category has a slightly lower count than High Risk, also around the 21,000-22,000 range.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DM Sans" pitchFamily="2" charset="0"/>
              </a:rPr>
              <a:t>The </a:t>
            </a:r>
            <a:r>
              <a:rPr lang="en-US" sz="1200" b="1" dirty="0">
                <a:latin typeface="DM Sans" pitchFamily="2" charset="0"/>
              </a:rPr>
              <a:t>Low-Risk</a:t>
            </a:r>
            <a:r>
              <a:rPr lang="en-US" sz="1200" dirty="0">
                <a:latin typeface="DM Sans" pitchFamily="2" charset="0"/>
              </a:rPr>
              <a:t> category has the lowest count, with a bar reaching approximately 16,000.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FC506-C91F-1325-E139-AE9F984DC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3" y="1038758"/>
            <a:ext cx="5364864" cy="34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1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>
          <a:extLst>
            <a:ext uri="{FF2B5EF4-FFF2-40B4-BE49-F238E27FC236}">
              <a16:creationId xmlns:a16="http://schemas.microsoft.com/office/drawing/2014/main" id="{926A2709-89A5-FA94-2D94-599FCCCB4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3">
            <a:extLst>
              <a:ext uri="{FF2B5EF4-FFF2-40B4-BE49-F238E27FC236}">
                <a16:creationId xmlns:a16="http://schemas.microsoft.com/office/drawing/2014/main" id="{BB5FA322-619D-29FC-5407-ADE457880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859" y="3056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DM Sans" pitchFamily="2" charset="0"/>
              </a:rPr>
              <a:t>Correlation Matrix</a:t>
            </a:r>
            <a:endParaRPr sz="2800" b="1" dirty="0">
              <a:latin typeface="DM Sans" pitchFamily="2" charset="0"/>
            </a:endParaRPr>
          </a:p>
        </p:txBody>
      </p:sp>
      <p:grpSp>
        <p:nvGrpSpPr>
          <p:cNvPr id="1715" name="Google Shape;1715;p43">
            <a:extLst>
              <a:ext uri="{FF2B5EF4-FFF2-40B4-BE49-F238E27FC236}">
                <a16:creationId xmlns:a16="http://schemas.microsoft.com/office/drawing/2014/main" id="{73DDD781-3DB2-1675-B2F3-F2F078CF7FA1}"/>
              </a:ext>
            </a:extLst>
          </p:cNvPr>
          <p:cNvGrpSpPr/>
          <p:nvPr/>
        </p:nvGrpSpPr>
        <p:grpSpPr>
          <a:xfrm>
            <a:off x="2625477" y="1812342"/>
            <a:ext cx="338448" cy="338418"/>
            <a:chOff x="2367858" y="2446205"/>
            <a:chExt cx="338448" cy="338418"/>
          </a:xfrm>
        </p:grpSpPr>
        <p:sp>
          <p:nvSpPr>
            <p:cNvPr id="1716" name="Google Shape;1716;p43">
              <a:extLst>
                <a:ext uri="{FF2B5EF4-FFF2-40B4-BE49-F238E27FC236}">
                  <a16:creationId xmlns:a16="http://schemas.microsoft.com/office/drawing/2014/main" id="{25874B95-9E89-B259-ED24-992A6366E26F}"/>
                </a:ext>
              </a:extLst>
            </p:cNvPr>
            <p:cNvSpPr/>
            <p:nvPr/>
          </p:nvSpPr>
          <p:spPr>
            <a:xfrm>
              <a:off x="2367858" y="2446205"/>
              <a:ext cx="338448" cy="338418"/>
            </a:xfrm>
            <a:custGeom>
              <a:avLst/>
              <a:gdLst/>
              <a:ahLst/>
              <a:cxnLst/>
              <a:rect l="l" t="t" r="r" b="b"/>
              <a:pathLst>
                <a:path w="11504" h="11503" extrusionOk="0">
                  <a:moveTo>
                    <a:pt x="2144" y="691"/>
                  </a:moveTo>
                  <a:cubicBezTo>
                    <a:pt x="2454" y="691"/>
                    <a:pt x="2692" y="929"/>
                    <a:pt x="2692" y="1215"/>
                  </a:cubicBezTo>
                  <a:cubicBezTo>
                    <a:pt x="2692" y="1524"/>
                    <a:pt x="2454" y="1762"/>
                    <a:pt x="2144" y="1762"/>
                  </a:cubicBezTo>
                  <a:cubicBezTo>
                    <a:pt x="1858" y="1762"/>
                    <a:pt x="1620" y="1524"/>
                    <a:pt x="1620" y="1215"/>
                  </a:cubicBezTo>
                  <a:cubicBezTo>
                    <a:pt x="1620" y="929"/>
                    <a:pt x="1858" y="691"/>
                    <a:pt x="2144" y="691"/>
                  </a:cubicBezTo>
                  <a:close/>
                  <a:moveTo>
                    <a:pt x="5764" y="691"/>
                  </a:moveTo>
                  <a:cubicBezTo>
                    <a:pt x="6050" y="691"/>
                    <a:pt x="6288" y="929"/>
                    <a:pt x="6288" y="1215"/>
                  </a:cubicBezTo>
                  <a:cubicBezTo>
                    <a:pt x="6288" y="1524"/>
                    <a:pt x="6050" y="1762"/>
                    <a:pt x="5764" y="1762"/>
                  </a:cubicBezTo>
                  <a:cubicBezTo>
                    <a:pt x="5454" y="1762"/>
                    <a:pt x="5216" y="1524"/>
                    <a:pt x="5216" y="1215"/>
                  </a:cubicBezTo>
                  <a:cubicBezTo>
                    <a:pt x="5216" y="929"/>
                    <a:pt x="5454" y="691"/>
                    <a:pt x="5764" y="691"/>
                  </a:cubicBezTo>
                  <a:close/>
                  <a:moveTo>
                    <a:pt x="9360" y="691"/>
                  </a:moveTo>
                  <a:cubicBezTo>
                    <a:pt x="9646" y="691"/>
                    <a:pt x="9884" y="929"/>
                    <a:pt x="9884" y="1215"/>
                  </a:cubicBezTo>
                  <a:cubicBezTo>
                    <a:pt x="9884" y="1524"/>
                    <a:pt x="9646" y="1762"/>
                    <a:pt x="9360" y="1762"/>
                  </a:cubicBezTo>
                  <a:cubicBezTo>
                    <a:pt x="9050" y="1762"/>
                    <a:pt x="8812" y="1524"/>
                    <a:pt x="8812" y="1215"/>
                  </a:cubicBezTo>
                  <a:cubicBezTo>
                    <a:pt x="8812" y="929"/>
                    <a:pt x="9050" y="691"/>
                    <a:pt x="9360" y="691"/>
                  </a:cubicBezTo>
                  <a:close/>
                  <a:moveTo>
                    <a:pt x="3644" y="1977"/>
                  </a:moveTo>
                  <a:lnTo>
                    <a:pt x="3644" y="10836"/>
                  </a:lnTo>
                  <a:lnTo>
                    <a:pt x="667" y="10836"/>
                  </a:lnTo>
                  <a:lnTo>
                    <a:pt x="667" y="1977"/>
                  </a:lnTo>
                  <a:lnTo>
                    <a:pt x="1168" y="1977"/>
                  </a:lnTo>
                  <a:cubicBezTo>
                    <a:pt x="1382" y="2263"/>
                    <a:pt x="1739" y="2453"/>
                    <a:pt x="2144" y="2453"/>
                  </a:cubicBezTo>
                  <a:cubicBezTo>
                    <a:pt x="2549" y="2453"/>
                    <a:pt x="2906" y="2263"/>
                    <a:pt x="3144" y="1977"/>
                  </a:cubicBezTo>
                  <a:close/>
                  <a:moveTo>
                    <a:pt x="7264" y="1977"/>
                  </a:moveTo>
                  <a:lnTo>
                    <a:pt x="7264" y="10836"/>
                  </a:lnTo>
                  <a:lnTo>
                    <a:pt x="4287" y="10836"/>
                  </a:lnTo>
                  <a:lnTo>
                    <a:pt x="4287" y="1977"/>
                  </a:lnTo>
                  <a:lnTo>
                    <a:pt x="4811" y="1977"/>
                  </a:lnTo>
                  <a:cubicBezTo>
                    <a:pt x="5002" y="2263"/>
                    <a:pt x="5359" y="2453"/>
                    <a:pt x="5788" y="2453"/>
                  </a:cubicBezTo>
                  <a:cubicBezTo>
                    <a:pt x="6192" y="2453"/>
                    <a:pt x="6526" y="2263"/>
                    <a:pt x="6764" y="1977"/>
                  </a:cubicBezTo>
                  <a:close/>
                  <a:moveTo>
                    <a:pt x="10884" y="1977"/>
                  </a:moveTo>
                  <a:lnTo>
                    <a:pt x="10884" y="10836"/>
                  </a:lnTo>
                  <a:lnTo>
                    <a:pt x="7907" y="10836"/>
                  </a:lnTo>
                  <a:lnTo>
                    <a:pt x="7907" y="1977"/>
                  </a:lnTo>
                  <a:lnTo>
                    <a:pt x="8407" y="1977"/>
                  </a:lnTo>
                  <a:cubicBezTo>
                    <a:pt x="8622" y="2263"/>
                    <a:pt x="8979" y="2453"/>
                    <a:pt x="9384" y="2453"/>
                  </a:cubicBezTo>
                  <a:cubicBezTo>
                    <a:pt x="9788" y="2453"/>
                    <a:pt x="10122" y="2263"/>
                    <a:pt x="10360" y="1977"/>
                  </a:cubicBezTo>
                  <a:close/>
                  <a:moveTo>
                    <a:pt x="2144" y="0"/>
                  </a:moveTo>
                  <a:cubicBezTo>
                    <a:pt x="1477" y="0"/>
                    <a:pt x="929" y="548"/>
                    <a:pt x="929" y="1215"/>
                  </a:cubicBezTo>
                  <a:lnTo>
                    <a:pt x="929" y="1286"/>
                  </a:lnTo>
                  <a:lnTo>
                    <a:pt x="1" y="1286"/>
                  </a:lnTo>
                  <a:lnTo>
                    <a:pt x="1" y="11502"/>
                  </a:lnTo>
                  <a:lnTo>
                    <a:pt x="11503" y="11502"/>
                  </a:lnTo>
                  <a:lnTo>
                    <a:pt x="11503" y="1286"/>
                  </a:lnTo>
                  <a:lnTo>
                    <a:pt x="10574" y="1286"/>
                  </a:lnTo>
                  <a:lnTo>
                    <a:pt x="10574" y="1215"/>
                  </a:lnTo>
                  <a:cubicBezTo>
                    <a:pt x="10574" y="548"/>
                    <a:pt x="10027" y="0"/>
                    <a:pt x="9360" y="0"/>
                  </a:cubicBezTo>
                  <a:cubicBezTo>
                    <a:pt x="8669" y="0"/>
                    <a:pt x="8121" y="548"/>
                    <a:pt x="8121" y="1215"/>
                  </a:cubicBezTo>
                  <a:lnTo>
                    <a:pt x="8121" y="1286"/>
                  </a:lnTo>
                  <a:lnTo>
                    <a:pt x="6978" y="1286"/>
                  </a:lnTo>
                  <a:lnTo>
                    <a:pt x="6978" y="1215"/>
                  </a:lnTo>
                  <a:cubicBezTo>
                    <a:pt x="6978" y="548"/>
                    <a:pt x="6431" y="0"/>
                    <a:pt x="5740" y="0"/>
                  </a:cubicBezTo>
                  <a:cubicBezTo>
                    <a:pt x="5073" y="0"/>
                    <a:pt x="4525" y="548"/>
                    <a:pt x="4525" y="1215"/>
                  </a:cubicBezTo>
                  <a:lnTo>
                    <a:pt x="4525" y="1286"/>
                  </a:lnTo>
                  <a:lnTo>
                    <a:pt x="3382" y="1286"/>
                  </a:lnTo>
                  <a:lnTo>
                    <a:pt x="3382" y="1215"/>
                  </a:lnTo>
                  <a:cubicBezTo>
                    <a:pt x="3382" y="548"/>
                    <a:pt x="2835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7" name="Google Shape;1717;p43">
              <a:extLst>
                <a:ext uri="{FF2B5EF4-FFF2-40B4-BE49-F238E27FC236}">
                  <a16:creationId xmlns:a16="http://schemas.microsoft.com/office/drawing/2014/main" id="{8F9FC9BD-E1F9-C98A-2E46-54B8B3BD3A3F}"/>
                </a:ext>
              </a:extLst>
            </p:cNvPr>
            <p:cNvSpPr/>
            <p:nvPr/>
          </p:nvSpPr>
          <p:spPr>
            <a:xfrm>
              <a:off x="2516398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8" name="Google Shape;1718;p43">
              <a:extLst>
                <a:ext uri="{FF2B5EF4-FFF2-40B4-BE49-F238E27FC236}">
                  <a16:creationId xmlns:a16="http://schemas.microsoft.com/office/drawing/2014/main" id="{EE033415-C46B-2D1A-5483-5F6C44147CF3}"/>
                </a:ext>
              </a:extLst>
            </p:cNvPr>
            <p:cNvSpPr/>
            <p:nvPr/>
          </p:nvSpPr>
          <p:spPr>
            <a:xfrm>
              <a:off x="2516398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9" name="Google Shape;1719;p43">
              <a:extLst>
                <a:ext uri="{FF2B5EF4-FFF2-40B4-BE49-F238E27FC236}">
                  <a16:creationId xmlns:a16="http://schemas.microsoft.com/office/drawing/2014/main" id="{2394821C-378A-4F68-7A38-95FF2F24E90C}"/>
                </a:ext>
              </a:extLst>
            </p:cNvPr>
            <p:cNvSpPr/>
            <p:nvPr/>
          </p:nvSpPr>
          <p:spPr>
            <a:xfrm>
              <a:off x="2516398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0" name="Google Shape;1720;p43">
              <a:extLst>
                <a:ext uri="{FF2B5EF4-FFF2-40B4-BE49-F238E27FC236}">
                  <a16:creationId xmlns:a16="http://schemas.microsoft.com/office/drawing/2014/main" id="{F64248AA-FFEB-50CB-09B8-53DEDFDC60D9}"/>
                </a:ext>
              </a:extLst>
            </p:cNvPr>
            <p:cNvSpPr/>
            <p:nvPr/>
          </p:nvSpPr>
          <p:spPr>
            <a:xfrm>
              <a:off x="2516398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1" name="Google Shape;1721;p43">
              <a:extLst>
                <a:ext uri="{FF2B5EF4-FFF2-40B4-BE49-F238E27FC236}">
                  <a16:creationId xmlns:a16="http://schemas.microsoft.com/office/drawing/2014/main" id="{09833057-BF06-ACF4-48D2-9872DAD91317}"/>
                </a:ext>
              </a:extLst>
            </p:cNvPr>
            <p:cNvSpPr/>
            <p:nvPr/>
          </p:nvSpPr>
          <p:spPr>
            <a:xfrm>
              <a:off x="2409193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2" name="Google Shape;1722;p43">
              <a:extLst>
                <a:ext uri="{FF2B5EF4-FFF2-40B4-BE49-F238E27FC236}">
                  <a16:creationId xmlns:a16="http://schemas.microsoft.com/office/drawing/2014/main" id="{A083E857-F5F2-23EE-89B9-01934D0D3E83}"/>
                </a:ext>
              </a:extLst>
            </p:cNvPr>
            <p:cNvSpPr/>
            <p:nvPr/>
          </p:nvSpPr>
          <p:spPr>
            <a:xfrm>
              <a:off x="2409193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3" name="Google Shape;1723;p43">
              <a:extLst>
                <a:ext uri="{FF2B5EF4-FFF2-40B4-BE49-F238E27FC236}">
                  <a16:creationId xmlns:a16="http://schemas.microsoft.com/office/drawing/2014/main" id="{9AC9131C-0234-7748-7A66-C6C54CE7B8AA}"/>
                </a:ext>
              </a:extLst>
            </p:cNvPr>
            <p:cNvSpPr/>
            <p:nvPr/>
          </p:nvSpPr>
          <p:spPr>
            <a:xfrm>
              <a:off x="2409193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4" name="Google Shape;1724;p43">
              <a:extLst>
                <a:ext uri="{FF2B5EF4-FFF2-40B4-BE49-F238E27FC236}">
                  <a16:creationId xmlns:a16="http://schemas.microsoft.com/office/drawing/2014/main" id="{6CDE5EFE-FA31-2202-BBFF-47A53701476F}"/>
                </a:ext>
              </a:extLst>
            </p:cNvPr>
            <p:cNvSpPr/>
            <p:nvPr/>
          </p:nvSpPr>
          <p:spPr>
            <a:xfrm>
              <a:off x="2409193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5" name="Google Shape;1725;p43">
              <a:extLst>
                <a:ext uri="{FF2B5EF4-FFF2-40B4-BE49-F238E27FC236}">
                  <a16:creationId xmlns:a16="http://schemas.microsoft.com/office/drawing/2014/main" id="{D0BD41CB-970E-3475-FE0C-061AB7A5B4FC}"/>
                </a:ext>
              </a:extLst>
            </p:cNvPr>
            <p:cNvSpPr/>
            <p:nvPr/>
          </p:nvSpPr>
          <p:spPr>
            <a:xfrm>
              <a:off x="2622190" y="2542171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6" name="Google Shape;1726;p43">
              <a:extLst>
                <a:ext uri="{FF2B5EF4-FFF2-40B4-BE49-F238E27FC236}">
                  <a16:creationId xmlns:a16="http://schemas.microsoft.com/office/drawing/2014/main" id="{17CE75CE-BB5A-F8C3-A71C-D3D4F6AB27E6}"/>
                </a:ext>
              </a:extLst>
            </p:cNvPr>
            <p:cNvSpPr/>
            <p:nvPr/>
          </p:nvSpPr>
          <p:spPr>
            <a:xfrm>
              <a:off x="2622190" y="2584918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7" name="Google Shape;1727;p43">
              <a:extLst>
                <a:ext uri="{FF2B5EF4-FFF2-40B4-BE49-F238E27FC236}">
                  <a16:creationId xmlns:a16="http://schemas.microsoft.com/office/drawing/2014/main" id="{EE15C217-0807-D8C1-34A4-70ADF2B3D39C}"/>
                </a:ext>
              </a:extLst>
            </p:cNvPr>
            <p:cNvSpPr/>
            <p:nvPr/>
          </p:nvSpPr>
          <p:spPr>
            <a:xfrm>
              <a:off x="2622190" y="2627664"/>
              <a:ext cx="42747" cy="20329"/>
            </a:xfrm>
            <a:custGeom>
              <a:avLst/>
              <a:gdLst/>
              <a:ahLst/>
              <a:cxnLst/>
              <a:rect l="l" t="t" r="r" b="b"/>
              <a:pathLst>
                <a:path w="1453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8" name="Google Shape;1728;p43">
              <a:extLst>
                <a:ext uri="{FF2B5EF4-FFF2-40B4-BE49-F238E27FC236}">
                  <a16:creationId xmlns:a16="http://schemas.microsoft.com/office/drawing/2014/main" id="{516B302A-9F3F-649B-0B2F-85D942B0DA5E}"/>
                </a:ext>
              </a:extLst>
            </p:cNvPr>
            <p:cNvSpPr/>
            <p:nvPr/>
          </p:nvSpPr>
          <p:spPr>
            <a:xfrm>
              <a:off x="2622190" y="2670382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1729" name="Google Shape;1729;p43">
            <a:extLst>
              <a:ext uri="{FF2B5EF4-FFF2-40B4-BE49-F238E27FC236}">
                <a16:creationId xmlns:a16="http://schemas.microsoft.com/office/drawing/2014/main" id="{75C0EDF2-BE8C-1B27-97DC-368C8850D70E}"/>
              </a:ext>
            </a:extLst>
          </p:cNvPr>
          <p:cNvSpPr/>
          <p:nvPr/>
        </p:nvSpPr>
        <p:spPr>
          <a:xfrm>
            <a:off x="6180781" y="1811634"/>
            <a:ext cx="337036" cy="339830"/>
          </a:xfrm>
          <a:custGeom>
            <a:avLst/>
            <a:gdLst/>
            <a:ahLst/>
            <a:cxnLst/>
            <a:rect l="l" t="t" r="r" b="b"/>
            <a:pathLst>
              <a:path w="11456" h="11551" extrusionOk="0">
                <a:moveTo>
                  <a:pt x="9717" y="715"/>
                </a:moveTo>
                <a:lnTo>
                  <a:pt x="9717" y="1501"/>
                </a:lnTo>
                <a:lnTo>
                  <a:pt x="5311" y="1501"/>
                </a:lnTo>
                <a:cubicBezTo>
                  <a:pt x="5073" y="1501"/>
                  <a:pt x="4906" y="1286"/>
                  <a:pt x="4930" y="1072"/>
                </a:cubicBezTo>
                <a:cubicBezTo>
                  <a:pt x="4954" y="881"/>
                  <a:pt x="5144" y="715"/>
                  <a:pt x="5359" y="715"/>
                </a:cubicBezTo>
                <a:close/>
                <a:moveTo>
                  <a:pt x="10764" y="3858"/>
                </a:moveTo>
                <a:lnTo>
                  <a:pt x="10764" y="4620"/>
                </a:lnTo>
                <a:lnTo>
                  <a:pt x="6359" y="4620"/>
                </a:lnTo>
                <a:cubicBezTo>
                  <a:pt x="6121" y="4620"/>
                  <a:pt x="5954" y="4406"/>
                  <a:pt x="5978" y="4215"/>
                </a:cubicBezTo>
                <a:cubicBezTo>
                  <a:pt x="6002" y="4001"/>
                  <a:pt x="6216" y="3858"/>
                  <a:pt x="6383" y="3858"/>
                </a:cubicBezTo>
                <a:close/>
                <a:moveTo>
                  <a:pt x="2072" y="4358"/>
                </a:moveTo>
                <a:cubicBezTo>
                  <a:pt x="2882" y="4358"/>
                  <a:pt x="3501" y="5001"/>
                  <a:pt x="3501" y="5787"/>
                </a:cubicBezTo>
                <a:cubicBezTo>
                  <a:pt x="3501" y="6597"/>
                  <a:pt x="2882" y="7216"/>
                  <a:pt x="2072" y="7216"/>
                </a:cubicBezTo>
                <a:cubicBezTo>
                  <a:pt x="1262" y="7216"/>
                  <a:pt x="643" y="6549"/>
                  <a:pt x="643" y="5787"/>
                </a:cubicBezTo>
                <a:cubicBezTo>
                  <a:pt x="643" y="4977"/>
                  <a:pt x="1310" y="4358"/>
                  <a:pt x="2072" y="4358"/>
                </a:cubicBezTo>
                <a:close/>
                <a:moveTo>
                  <a:pt x="10764" y="6978"/>
                </a:moveTo>
                <a:lnTo>
                  <a:pt x="10764" y="7740"/>
                </a:lnTo>
                <a:lnTo>
                  <a:pt x="6359" y="7740"/>
                </a:lnTo>
                <a:cubicBezTo>
                  <a:pt x="6121" y="7740"/>
                  <a:pt x="5954" y="7549"/>
                  <a:pt x="5978" y="7335"/>
                </a:cubicBezTo>
                <a:cubicBezTo>
                  <a:pt x="6002" y="7121"/>
                  <a:pt x="6216" y="6978"/>
                  <a:pt x="6383" y="6978"/>
                </a:cubicBezTo>
                <a:close/>
                <a:moveTo>
                  <a:pt x="9717" y="10098"/>
                </a:moveTo>
                <a:lnTo>
                  <a:pt x="9717" y="10883"/>
                </a:lnTo>
                <a:lnTo>
                  <a:pt x="5311" y="10883"/>
                </a:lnTo>
                <a:cubicBezTo>
                  <a:pt x="5073" y="10883"/>
                  <a:pt x="4906" y="10669"/>
                  <a:pt x="4930" y="10455"/>
                </a:cubicBezTo>
                <a:cubicBezTo>
                  <a:pt x="4954" y="10240"/>
                  <a:pt x="5144" y="10098"/>
                  <a:pt x="5359" y="10098"/>
                </a:cubicBezTo>
                <a:close/>
                <a:moveTo>
                  <a:pt x="5359" y="0"/>
                </a:moveTo>
                <a:cubicBezTo>
                  <a:pt x="4882" y="0"/>
                  <a:pt x="4477" y="310"/>
                  <a:pt x="4335" y="739"/>
                </a:cubicBezTo>
                <a:lnTo>
                  <a:pt x="3001" y="739"/>
                </a:lnTo>
                <a:lnTo>
                  <a:pt x="1858" y="3668"/>
                </a:lnTo>
                <a:cubicBezTo>
                  <a:pt x="834" y="3787"/>
                  <a:pt x="0" y="4668"/>
                  <a:pt x="0" y="5787"/>
                </a:cubicBezTo>
                <a:cubicBezTo>
                  <a:pt x="0" y="6883"/>
                  <a:pt x="834" y="7764"/>
                  <a:pt x="1858" y="7883"/>
                </a:cubicBezTo>
                <a:lnTo>
                  <a:pt x="3001" y="10812"/>
                </a:lnTo>
                <a:lnTo>
                  <a:pt x="4335" y="10812"/>
                </a:lnTo>
                <a:cubicBezTo>
                  <a:pt x="4477" y="11217"/>
                  <a:pt x="4882" y="11550"/>
                  <a:pt x="5359" y="11550"/>
                </a:cubicBezTo>
                <a:lnTo>
                  <a:pt x="10407" y="11550"/>
                </a:lnTo>
                <a:lnTo>
                  <a:pt x="10407" y="9383"/>
                </a:lnTo>
                <a:lnTo>
                  <a:pt x="5359" y="9383"/>
                </a:lnTo>
                <a:cubicBezTo>
                  <a:pt x="4882" y="9383"/>
                  <a:pt x="4477" y="9693"/>
                  <a:pt x="4335" y="10121"/>
                </a:cubicBezTo>
                <a:lnTo>
                  <a:pt x="3453" y="10121"/>
                </a:lnTo>
                <a:lnTo>
                  <a:pt x="2548" y="7835"/>
                </a:lnTo>
                <a:cubicBezTo>
                  <a:pt x="2929" y="7740"/>
                  <a:pt x="3287" y="7549"/>
                  <a:pt x="3572" y="7264"/>
                </a:cubicBezTo>
                <a:lnTo>
                  <a:pt x="4477" y="7668"/>
                </a:lnTo>
                <a:lnTo>
                  <a:pt x="5382" y="7668"/>
                </a:lnTo>
                <a:cubicBezTo>
                  <a:pt x="5525" y="8073"/>
                  <a:pt x="5906" y="8407"/>
                  <a:pt x="6383" y="8407"/>
                </a:cubicBezTo>
                <a:lnTo>
                  <a:pt x="11455" y="8407"/>
                </a:lnTo>
                <a:lnTo>
                  <a:pt x="11455" y="6263"/>
                </a:lnTo>
                <a:lnTo>
                  <a:pt x="6383" y="6263"/>
                </a:lnTo>
                <a:cubicBezTo>
                  <a:pt x="5906" y="6263"/>
                  <a:pt x="5525" y="6549"/>
                  <a:pt x="5382" y="7002"/>
                </a:cubicBezTo>
                <a:lnTo>
                  <a:pt x="4644" y="7002"/>
                </a:lnTo>
                <a:lnTo>
                  <a:pt x="3977" y="6740"/>
                </a:lnTo>
                <a:cubicBezTo>
                  <a:pt x="4120" y="6430"/>
                  <a:pt x="4192" y="6144"/>
                  <a:pt x="4192" y="5787"/>
                </a:cubicBezTo>
                <a:cubicBezTo>
                  <a:pt x="4192" y="5430"/>
                  <a:pt x="4096" y="5120"/>
                  <a:pt x="3977" y="4835"/>
                </a:cubicBezTo>
                <a:lnTo>
                  <a:pt x="4644" y="4549"/>
                </a:lnTo>
                <a:lnTo>
                  <a:pt x="5382" y="4549"/>
                </a:lnTo>
                <a:lnTo>
                  <a:pt x="5382" y="4573"/>
                </a:lnTo>
                <a:cubicBezTo>
                  <a:pt x="5525" y="4977"/>
                  <a:pt x="5906" y="5311"/>
                  <a:pt x="6383" y="5311"/>
                </a:cubicBezTo>
                <a:lnTo>
                  <a:pt x="11455" y="5311"/>
                </a:lnTo>
                <a:lnTo>
                  <a:pt x="11455" y="3144"/>
                </a:lnTo>
                <a:lnTo>
                  <a:pt x="6383" y="3144"/>
                </a:lnTo>
                <a:cubicBezTo>
                  <a:pt x="5906" y="3144"/>
                  <a:pt x="5525" y="3430"/>
                  <a:pt x="5382" y="3882"/>
                </a:cubicBezTo>
                <a:lnTo>
                  <a:pt x="4477" y="3882"/>
                </a:lnTo>
                <a:lnTo>
                  <a:pt x="3572" y="4263"/>
                </a:lnTo>
                <a:cubicBezTo>
                  <a:pt x="3287" y="4001"/>
                  <a:pt x="2929" y="3787"/>
                  <a:pt x="2548" y="3691"/>
                </a:cubicBezTo>
                <a:lnTo>
                  <a:pt x="3453" y="1405"/>
                </a:lnTo>
                <a:lnTo>
                  <a:pt x="4335" y="1405"/>
                </a:lnTo>
                <a:cubicBezTo>
                  <a:pt x="4477" y="1810"/>
                  <a:pt x="4882" y="2144"/>
                  <a:pt x="5359" y="2144"/>
                </a:cubicBezTo>
                <a:lnTo>
                  <a:pt x="10407" y="2144"/>
                </a:lnTo>
                <a:lnTo>
                  <a:pt x="104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DD29E6-3E95-4563-6940-D7B3F0AEB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14" y="997189"/>
            <a:ext cx="430228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Systolic and Diastolic Blood Pressure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show a strong positive correlation (0.83).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Weight and 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are positively correlated (0.75); taller people tend to weigh more.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Pulse Pressure and Systolic Blood Pressure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show a moderate positive correlation (0.60).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Derived 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is strongly correlated with both Systolic (0.79) and Diastolic Blood Pressure (0.95).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Other variables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show weak or near-zero correlations (e.g., Patient ID, Heart Rate, Body Temperature).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EC3A9-4244-84C5-5E42-CCA1DB97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79" y="778383"/>
            <a:ext cx="3608262" cy="36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8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>
          <a:extLst>
            <a:ext uri="{FF2B5EF4-FFF2-40B4-BE49-F238E27FC236}">
              <a16:creationId xmlns:a16="http://schemas.microsoft.com/office/drawing/2014/main" id="{EF0C113D-9527-B8CA-1817-9CB3D423D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3">
            <a:extLst>
              <a:ext uri="{FF2B5EF4-FFF2-40B4-BE49-F238E27FC236}">
                <a16:creationId xmlns:a16="http://schemas.microsoft.com/office/drawing/2014/main" id="{37FB5DA2-0060-F82B-C373-3A35D148A8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555" y="386806"/>
            <a:ext cx="81356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DM Sans" pitchFamily="2" charset="0"/>
              </a:rPr>
              <a:t>Exploring Heart Rate Distribution by Risk Level</a:t>
            </a:r>
            <a:endParaRPr sz="2400" b="1" dirty="0">
              <a:latin typeface="DM Sans" pitchFamily="2" charset="0"/>
            </a:endParaRPr>
          </a:p>
        </p:txBody>
      </p:sp>
      <p:grpSp>
        <p:nvGrpSpPr>
          <p:cNvPr id="1715" name="Google Shape;1715;p43">
            <a:extLst>
              <a:ext uri="{FF2B5EF4-FFF2-40B4-BE49-F238E27FC236}">
                <a16:creationId xmlns:a16="http://schemas.microsoft.com/office/drawing/2014/main" id="{AD5AA588-68B4-478B-B38D-684165A8972A}"/>
              </a:ext>
            </a:extLst>
          </p:cNvPr>
          <p:cNvGrpSpPr/>
          <p:nvPr/>
        </p:nvGrpSpPr>
        <p:grpSpPr>
          <a:xfrm>
            <a:off x="2625477" y="1812342"/>
            <a:ext cx="338448" cy="338418"/>
            <a:chOff x="2367858" y="2446205"/>
            <a:chExt cx="338448" cy="338418"/>
          </a:xfrm>
        </p:grpSpPr>
        <p:sp>
          <p:nvSpPr>
            <p:cNvPr id="1716" name="Google Shape;1716;p43">
              <a:extLst>
                <a:ext uri="{FF2B5EF4-FFF2-40B4-BE49-F238E27FC236}">
                  <a16:creationId xmlns:a16="http://schemas.microsoft.com/office/drawing/2014/main" id="{D11B804A-397C-830B-FECB-3F60D0AB5B99}"/>
                </a:ext>
              </a:extLst>
            </p:cNvPr>
            <p:cNvSpPr/>
            <p:nvPr/>
          </p:nvSpPr>
          <p:spPr>
            <a:xfrm>
              <a:off x="2367858" y="2446205"/>
              <a:ext cx="338448" cy="338418"/>
            </a:xfrm>
            <a:custGeom>
              <a:avLst/>
              <a:gdLst/>
              <a:ahLst/>
              <a:cxnLst/>
              <a:rect l="l" t="t" r="r" b="b"/>
              <a:pathLst>
                <a:path w="11504" h="11503" extrusionOk="0">
                  <a:moveTo>
                    <a:pt x="2144" y="691"/>
                  </a:moveTo>
                  <a:cubicBezTo>
                    <a:pt x="2454" y="691"/>
                    <a:pt x="2692" y="929"/>
                    <a:pt x="2692" y="1215"/>
                  </a:cubicBezTo>
                  <a:cubicBezTo>
                    <a:pt x="2692" y="1524"/>
                    <a:pt x="2454" y="1762"/>
                    <a:pt x="2144" y="1762"/>
                  </a:cubicBezTo>
                  <a:cubicBezTo>
                    <a:pt x="1858" y="1762"/>
                    <a:pt x="1620" y="1524"/>
                    <a:pt x="1620" y="1215"/>
                  </a:cubicBezTo>
                  <a:cubicBezTo>
                    <a:pt x="1620" y="929"/>
                    <a:pt x="1858" y="691"/>
                    <a:pt x="2144" y="691"/>
                  </a:cubicBezTo>
                  <a:close/>
                  <a:moveTo>
                    <a:pt x="5764" y="691"/>
                  </a:moveTo>
                  <a:cubicBezTo>
                    <a:pt x="6050" y="691"/>
                    <a:pt x="6288" y="929"/>
                    <a:pt x="6288" y="1215"/>
                  </a:cubicBezTo>
                  <a:cubicBezTo>
                    <a:pt x="6288" y="1524"/>
                    <a:pt x="6050" y="1762"/>
                    <a:pt x="5764" y="1762"/>
                  </a:cubicBezTo>
                  <a:cubicBezTo>
                    <a:pt x="5454" y="1762"/>
                    <a:pt x="5216" y="1524"/>
                    <a:pt x="5216" y="1215"/>
                  </a:cubicBezTo>
                  <a:cubicBezTo>
                    <a:pt x="5216" y="929"/>
                    <a:pt x="5454" y="691"/>
                    <a:pt x="5764" y="691"/>
                  </a:cubicBezTo>
                  <a:close/>
                  <a:moveTo>
                    <a:pt x="9360" y="691"/>
                  </a:moveTo>
                  <a:cubicBezTo>
                    <a:pt x="9646" y="691"/>
                    <a:pt x="9884" y="929"/>
                    <a:pt x="9884" y="1215"/>
                  </a:cubicBezTo>
                  <a:cubicBezTo>
                    <a:pt x="9884" y="1524"/>
                    <a:pt x="9646" y="1762"/>
                    <a:pt x="9360" y="1762"/>
                  </a:cubicBezTo>
                  <a:cubicBezTo>
                    <a:pt x="9050" y="1762"/>
                    <a:pt x="8812" y="1524"/>
                    <a:pt x="8812" y="1215"/>
                  </a:cubicBezTo>
                  <a:cubicBezTo>
                    <a:pt x="8812" y="929"/>
                    <a:pt x="9050" y="691"/>
                    <a:pt x="9360" y="691"/>
                  </a:cubicBezTo>
                  <a:close/>
                  <a:moveTo>
                    <a:pt x="3644" y="1977"/>
                  </a:moveTo>
                  <a:lnTo>
                    <a:pt x="3644" y="10836"/>
                  </a:lnTo>
                  <a:lnTo>
                    <a:pt x="667" y="10836"/>
                  </a:lnTo>
                  <a:lnTo>
                    <a:pt x="667" y="1977"/>
                  </a:lnTo>
                  <a:lnTo>
                    <a:pt x="1168" y="1977"/>
                  </a:lnTo>
                  <a:cubicBezTo>
                    <a:pt x="1382" y="2263"/>
                    <a:pt x="1739" y="2453"/>
                    <a:pt x="2144" y="2453"/>
                  </a:cubicBezTo>
                  <a:cubicBezTo>
                    <a:pt x="2549" y="2453"/>
                    <a:pt x="2906" y="2263"/>
                    <a:pt x="3144" y="1977"/>
                  </a:cubicBezTo>
                  <a:close/>
                  <a:moveTo>
                    <a:pt x="7264" y="1977"/>
                  </a:moveTo>
                  <a:lnTo>
                    <a:pt x="7264" y="10836"/>
                  </a:lnTo>
                  <a:lnTo>
                    <a:pt x="4287" y="10836"/>
                  </a:lnTo>
                  <a:lnTo>
                    <a:pt x="4287" y="1977"/>
                  </a:lnTo>
                  <a:lnTo>
                    <a:pt x="4811" y="1977"/>
                  </a:lnTo>
                  <a:cubicBezTo>
                    <a:pt x="5002" y="2263"/>
                    <a:pt x="5359" y="2453"/>
                    <a:pt x="5788" y="2453"/>
                  </a:cubicBezTo>
                  <a:cubicBezTo>
                    <a:pt x="6192" y="2453"/>
                    <a:pt x="6526" y="2263"/>
                    <a:pt x="6764" y="1977"/>
                  </a:cubicBezTo>
                  <a:close/>
                  <a:moveTo>
                    <a:pt x="10884" y="1977"/>
                  </a:moveTo>
                  <a:lnTo>
                    <a:pt x="10884" y="10836"/>
                  </a:lnTo>
                  <a:lnTo>
                    <a:pt x="7907" y="10836"/>
                  </a:lnTo>
                  <a:lnTo>
                    <a:pt x="7907" y="1977"/>
                  </a:lnTo>
                  <a:lnTo>
                    <a:pt x="8407" y="1977"/>
                  </a:lnTo>
                  <a:cubicBezTo>
                    <a:pt x="8622" y="2263"/>
                    <a:pt x="8979" y="2453"/>
                    <a:pt x="9384" y="2453"/>
                  </a:cubicBezTo>
                  <a:cubicBezTo>
                    <a:pt x="9788" y="2453"/>
                    <a:pt x="10122" y="2263"/>
                    <a:pt x="10360" y="1977"/>
                  </a:cubicBezTo>
                  <a:close/>
                  <a:moveTo>
                    <a:pt x="2144" y="0"/>
                  </a:moveTo>
                  <a:cubicBezTo>
                    <a:pt x="1477" y="0"/>
                    <a:pt x="929" y="548"/>
                    <a:pt x="929" y="1215"/>
                  </a:cubicBezTo>
                  <a:lnTo>
                    <a:pt x="929" y="1286"/>
                  </a:lnTo>
                  <a:lnTo>
                    <a:pt x="1" y="1286"/>
                  </a:lnTo>
                  <a:lnTo>
                    <a:pt x="1" y="11502"/>
                  </a:lnTo>
                  <a:lnTo>
                    <a:pt x="11503" y="11502"/>
                  </a:lnTo>
                  <a:lnTo>
                    <a:pt x="11503" y="1286"/>
                  </a:lnTo>
                  <a:lnTo>
                    <a:pt x="10574" y="1286"/>
                  </a:lnTo>
                  <a:lnTo>
                    <a:pt x="10574" y="1215"/>
                  </a:lnTo>
                  <a:cubicBezTo>
                    <a:pt x="10574" y="548"/>
                    <a:pt x="10027" y="0"/>
                    <a:pt x="9360" y="0"/>
                  </a:cubicBezTo>
                  <a:cubicBezTo>
                    <a:pt x="8669" y="0"/>
                    <a:pt x="8121" y="548"/>
                    <a:pt x="8121" y="1215"/>
                  </a:cubicBezTo>
                  <a:lnTo>
                    <a:pt x="8121" y="1286"/>
                  </a:lnTo>
                  <a:lnTo>
                    <a:pt x="6978" y="1286"/>
                  </a:lnTo>
                  <a:lnTo>
                    <a:pt x="6978" y="1215"/>
                  </a:lnTo>
                  <a:cubicBezTo>
                    <a:pt x="6978" y="548"/>
                    <a:pt x="6431" y="0"/>
                    <a:pt x="5740" y="0"/>
                  </a:cubicBezTo>
                  <a:cubicBezTo>
                    <a:pt x="5073" y="0"/>
                    <a:pt x="4525" y="548"/>
                    <a:pt x="4525" y="1215"/>
                  </a:cubicBezTo>
                  <a:lnTo>
                    <a:pt x="4525" y="1286"/>
                  </a:lnTo>
                  <a:lnTo>
                    <a:pt x="3382" y="1286"/>
                  </a:lnTo>
                  <a:lnTo>
                    <a:pt x="3382" y="1215"/>
                  </a:lnTo>
                  <a:cubicBezTo>
                    <a:pt x="3382" y="548"/>
                    <a:pt x="2835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7" name="Google Shape;1717;p43">
              <a:extLst>
                <a:ext uri="{FF2B5EF4-FFF2-40B4-BE49-F238E27FC236}">
                  <a16:creationId xmlns:a16="http://schemas.microsoft.com/office/drawing/2014/main" id="{6B88912D-A9B3-4752-FEDF-750AF3366311}"/>
                </a:ext>
              </a:extLst>
            </p:cNvPr>
            <p:cNvSpPr/>
            <p:nvPr/>
          </p:nvSpPr>
          <p:spPr>
            <a:xfrm>
              <a:off x="2516398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8" name="Google Shape;1718;p43">
              <a:extLst>
                <a:ext uri="{FF2B5EF4-FFF2-40B4-BE49-F238E27FC236}">
                  <a16:creationId xmlns:a16="http://schemas.microsoft.com/office/drawing/2014/main" id="{F83A9B1B-0850-468A-4620-820C9EF71C30}"/>
                </a:ext>
              </a:extLst>
            </p:cNvPr>
            <p:cNvSpPr/>
            <p:nvPr/>
          </p:nvSpPr>
          <p:spPr>
            <a:xfrm>
              <a:off x="2516398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9" name="Google Shape;1719;p43">
              <a:extLst>
                <a:ext uri="{FF2B5EF4-FFF2-40B4-BE49-F238E27FC236}">
                  <a16:creationId xmlns:a16="http://schemas.microsoft.com/office/drawing/2014/main" id="{A8711F73-A7E8-1B6E-76AE-54A449950DC9}"/>
                </a:ext>
              </a:extLst>
            </p:cNvPr>
            <p:cNvSpPr/>
            <p:nvPr/>
          </p:nvSpPr>
          <p:spPr>
            <a:xfrm>
              <a:off x="2516398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0" name="Google Shape;1720;p43">
              <a:extLst>
                <a:ext uri="{FF2B5EF4-FFF2-40B4-BE49-F238E27FC236}">
                  <a16:creationId xmlns:a16="http://schemas.microsoft.com/office/drawing/2014/main" id="{322FEC9C-BD5B-8840-7B84-B245845F4B2D}"/>
                </a:ext>
              </a:extLst>
            </p:cNvPr>
            <p:cNvSpPr/>
            <p:nvPr/>
          </p:nvSpPr>
          <p:spPr>
            <a:xfrm>
              <a:off x="2516398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1" name="Google Shape;1721;p43">
              <a:extLst>
                <a:ext uri="{FF2B5EF4-FFF2-40B4-BE49-F238E27FC236}">
                  <a16:creationId xmlns:a16="http://schemas.microsoft.com/office/drawing/2014/main" id="{CAD083E2-1B77-7DD3-60FB-1F6EE1786A3F}"/>
                </a:ext>
              </a:extLst>
            </p:cNvPr>
            <p:cNvSpPr/>
            <p:nvPr/>
          </p:nvSpPr>
          <p:spPr>
            <a:xfrm>
              <a:off x="2409193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2" name="Google Shape;1722;p43">
              <a:extLst>
                <a:ext uri="{FF2B5EF4-FFF2-40B4-BE49-F238E27FC236}">
                  <a16:creationId xmlns:a16="http://schemas.microsoft.com/office/drawing/2014/main" id="{06F58D06-0709-7A1A-A393-27EB3696910B}"/>
                </a:ext>
              </a:extLst>
            </p:cNvPr>
            <p:cNvSpPr/>
            <p:nvPr/>
          </p:nvSpPr>
          <p:spPr>
            <a:xfrm>
              <a:off x="2409193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3" name="Google Shape;1723;p43">
              <a:extLst>
                <a:ext uri="{FF2B5EF4-FFF2-40B4-BE49-F238E27FC236}">
                  <a16:creationId xmlns:a16="http://schemas.microsoft.com/office/drawing/2014/main" id="{26A8C574-6C01-371B-78C6-5859E6BC2F99}"/>
                </a:ext>
              </a:extLst>
            </p:cNvPr>
            <p:cNvSpPr/>
            <p:nvPr/>
          </p:nvSpPr>
          <p:spPr>
            <a:xfrm>
              <a:off x="2409193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4" name="Google Shape;1724;p43">
              <a:extLst>
                <a:ext uri="{FF2B5EF4-FFF2-40B4-BE49-F238E27FC236}">
                  <a16:creationId xmlns:a16="http://schemas.microsoft.com/office/drawing/2014/main" id="{E04BB440-932B-D44E-A451-B8AC7190AE3F}"/>
                </a:ext>
              </a:extLst>
            </p:cNvPr>
            <p:cNvSpPr/>
            <p:nvPr/>
          </p:nvSpPr>
          <p:spPr>
            <a:xfrm>
              <a:off x="2409193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5" name="Google Shape;1725;p43">
              <a:extLst>
                <a:ext uri="{FF2B5EF4-FFF2-40B4-BE49-F238E27FC236}">
                  <a16:creationId xmlns:a16="http://schemas.microsoft.com/office/drawing/2014/main" id="{B013232A-77E2-FF34-5A2F-CF39A1EBDAB6}"/>
                </a:ext>
              </a:extLst>
            </p:cNvPr>
            <p:cNvSpPr/>
            <p:nvPr/>
          </p:nvSpPr>
          <p:spPr>
            <a:xfrm>
              <a:off x="2622190" y="2542171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6" name="Google Shape;1726;p43">
              <a:extLst>
                <a:ext uri="{FF2B5EF4-FFF2-40B4-BE49-F238E27FC236}">
                  <a16:creationId xmlns:a16="http://schemas.microsoft.com/office/drawing/2014/main" id="{42F66453-347B-12FF-85F5-5A1D937DA14B}"/>
                </a:ext>
              </a:extLst>
            </p:cNvPr>
            <p:cNvSpPr/>
            <p:nvPr/>
          </p:nvSpPr>
          <p:spPr>
            <a:xfrm>
              <a:off x="2622190" y="2584918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7" name="Google Shape;1727;p43">
              <a:extLst>
                <a:ext uri="{FF2B5EF4-FFF2-40B4-BE49-F238E27FC236}">
                  <a16:creationId xmlns:a16="http://schemas.microsoft.com/office/drawing/2014/main" id="{C568FD49-B73C-B8DE-2244-D91CD45CFF29}"/>
                </a:ext>
              </a:extLst>
            </p:cNvPr>
            <p:cNvSpPr/>
            <p:nvPr/>
          </p:nvSpPr>
          <p:spPr>
            <a:xfrm>
              <a:off x="2622190" y="2627664"/>
              <a:ext cx="42747" cy="20329"/>
            </a:xfrm>
            <a:custGeom>
              <a:avLst/>
              <a:gdLst/>
              <a:ahLst/>
              <a:cxnLst/>
              <a:rect l="l" t="t" r="r" b="b"/>
              <a:pathLst>
                <a:path w="1453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8" name="Google Shape;1728;p43">
              <a:extLst>
                <a:ext uri="{FF2B5EF4-FFF2-40B4-BE49-F238E27FC236}">
                  <a16:creationId xmlns:a16="http://schemas.microsoft.com/office/drawing/2014/main" id="{0CA535ED-18F7-EBA0-8F01-69346D91350E}"/>
                </a:ext>
              </a:extLst>
            </p:cNvPr>
            <p:cNvSpPr/>
            <p:nvPr/>
          </p:nvSpPr>
          <p:spPr>
            <a:xfrm>
              <a:off x="2622190" y="2670382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1729" name="Google Shape;1729;p43">
            <a:extLst>
              <a:ext uri="{FF2B5EF4-FFF2-40B4-BE49-F238E27FC236}">
                <a16:creationId xmlns:a16="http://schemas.microsoft.com/office/drawing/2014/main" id="{92A97B16-CD5D-9A17-D68E-57075580F5B6}"/>
              </a:ext>
            </a:extLst>
          </p:cNvPr>
          <p:cNvSpPr/>
          <p:nvPr/>
        </p:nvSpPr>
        <p:spPr>
          <a:xfrm>
            <a:off x="6180781" y="1811634"/>
            <a:ext cx="337036" cy="339830"/>
          </a:xfrm>
          <a:custGeom>
            <a:avLst/>
            <a:gdLst/>
            <a:ahLst/>
            <a:cxnLst/>
            <a:rect l="l" t="t" r="r" b="b"/>
            <a:pathLst>
              <a:path w="11456" h="11551" extrusionOk="0">
                <a:moveTo>
                  <a:pt x="9717" y="715"/>
                </a:moveTo>
                <a:lnTo>
                  <a:pt x="9717" y="1501"/>
                </a:lnTo>
                <a:lnTo>
                  <a:pt x="5311" y="1501"/>
                </a:lnTo>
                <a:cubicBezTo>
                  <a:pt x="5073" y="1501"/>
                  <a:pt x="4906" y="1286"/>
                  <a:pt x="4930" y="1072"/>
                </a:cubicBezTo>
                <a:cubicBezTo>
                  <a:pt x="4954" y="881"/>
                  <a:pt x="5144" y="715"/>
                  <a:pt x="5359" y="715"/>
                </a:cubicBezTo>
                <a:close/>
                <a:moveTo>
                  <a:pt x="10764" y="3858"/>
                </a:moveTo>
                <a:lnTo>
                  <a:pt x="10764" y="4620"/>
                </a:lnTo>
                <a:lnTo>
                  <a:pt x="6359" y="4620"/>
                </a:lnTo>
                <a:cubicBezTo>
                  <a:pt x="6121" y="4620"/>
                  <a:pt x="5954" y="4406"/>
                  <a:pt x="5978" y="4215"/>
                </a:cubicBezTo>
                <a:cubicBezTo>
                  <a:pt x="6002" y="4001"/>
                  <a:pt x="6216" y="3858"/>
                  <a:pt x="6383" y="3858"/>
                </a:cubicBezTo>
                <a:close/>
                <a:moveTo>
                  <a:pt x="2072" y="4358"/>
                </a:moveTo>
                <a:cubicBezTo>
                  <a:pt x="2882" y="4358"/>
                  <a:pt x="3501" y="5001"/>
                  <a:pt x="3501" y="5787"/>
                </a:cubicBezTo>
                <a:cubicBezTo>
                  <a:pt x="3501" y="6597"/>
                  <a:pt x="2882" y="7216"/>
                  <a:pt x="2072" y="7216"/>
                </a:cubicBezTo>
                <a:cubicBezTo>
                  <a:pt x="1262" y="7216"/>
                  <a:pt x="643" y="6549"/>
                  <a:pt x="643" y="5787"/>
                </a:cubicBezTo>
                <a:cubicBezTo>
                  <a:pt x="643" y="4977"/>
                  <a:pt x="1310" y="4358"/>
                  <a:pt x="2072" y="4358"/>
                </a:cubicBezTo>
                <a:close/>
                <a:moveTo>
                  <a:pt x="10764" y="6978"/>
                </a:moveTo>
                <a:lnTo>
                  <a:pt x="10764" y="7740"/>
                </a:lnTo>
                <a:lnTo>
                  <a:pt x="6359" y="7740"/>
                </a:lnTo>
                <a:cubicBezTo>
                  <a:pt x="6121" y="7740"/>
                  <a:pt x="5954" y="7549"/>
                  <a:pt x="5978" y="7335"/>
                </a:cubicBezTo>
                <a:cubicBezTo>
                  <a:pt x="6002" y="7121"/>
                  <a:pt x="6216" y="6978"/>
                  <a:pt x="6383" y="6978"/>
                </a:cubicBezTo>
                <a:close/>
                <a:moveTo>
                  <a:pt x="9717" y="10098"/>
                </a:moveTo>
                <a:lnTo>
                  <a:pt x="9717" y="10883"/>
                </a:lnTo>
                <a:lnTo>
                  <a:pt x="5311" y="10883"/>
                </a:lnTo>
                <a:cubicBezTo>
                  <a:pt x="5073" y="10883"/>
                  <a:pt x="4906" y="10669"/>
                  <a:pt x="4930" y="10455"/>
                </a:cubicBezTo>
                <a:cubicBezTo>
                  <a:pt x="4954" y="10240"/>
                  <a:pt x="5144" y="10098"/>
                  <a:pt x="5359" y="10098"/>
                </a:cubicBezTo>
                <a:close/>
                <a:moveTo>
                  <a:pt x="5359" y="0"/>
                </a:moveTo>
                <a:cubicBezTo>
                  <a:pt x="4882" y="0"/>
                  <a:pt x="4477" y="310"/>
                  <a:pt x="4335" y="739"/>
                </a:cubicBezTo>
                <a:lnTo>
                  <a:pt x="3001" y="739"/>
                </a:lnTo>
                <a:lnTo>
                  <a:pt x="1858" y="3668"/>
                </a:lnTo>
                <a:cubicBezTo>
                  <a:pt x="834" y="3787"/>
                  <a:pt x="0" y="4668"/>
                  <a:pt x="0" y="5787"/>
                </a:cubicBezTo>
                <a:cubicBezTo>
                  <a:pt x="0" y="6883"/>
                  <a:pt x="834" y="7764"/>
                  <a:pt x="1858" y="7883"/>
                </a:cubicBezTo>
                <a:lnTo>
                  <a:pt x="3001" y="10812"/>
                </a:lnTo>
                <a:lnTo>
                  <a:pt x="4335" y="10812"/>
                </a:lnTo>
                <a:cubicBezTo>
                  <a:pt x="4477" y="11217"/>
                  <a:pt x="4882" y="11550"/>
                  <a:pt x="5359" y="11550"/>
                </a:cubicBezTo>
                <a:lnTo>
                  <a:pt x="10407" y="11550"/>
                </a:lnTo>
                <a:lnTo>
                  <a:pt x="10407" y="9383"/>
                </a:lnTo>
                <a:lnTo>
                  <a:pt x="5359" y="9383"/>
                </a:lnTo>
                <a:cubicBezTo>
                  <a:pt x="4882" y="9383"/>
                  <a:pt x="4477" y="9693"/>
                  <a:pt x="4335" y="10121"/>
                </a:cubicBezTo>
                <a:lnTo>
                  <a:pt x="3453" y="10121"/>
                </a:lnTo>
                <a:lnTo>
                  <a:pt x="2548" y="7835"/>
                </a:lnTo>
                <a:cubicBezTo>
                  <a:pt x="2929" y="7740"/>
                  <a:pt x="3287" y="7549"/>
                  <a:pt x="3572" y="7264"/>
                </a:cubicBezTo>
                <a:lnTo>
                  <a:pt x="4477" y="7668"/>
                </a:lnTo>
                <a:lnTo>
                  <a:pt x="5382" y="7668"/>
                </a:lnTo>
                <a:cubicBezTo>
                  <a:pt x="5525" y="8073"/>
                  <a:pt x="5906" y="8407"/>
                  <a:pt x="6383" y="8407"/>
                </a:cubicBezTo>
                <a:lnTo>
                  <a:pt x="11455" y="8407"/>
                </a:lnTo>
                <a:lnTo>
                  <a:pt x="11455" y="6263"/>
                </a:lnTo>
                <a:lnTo>
                  <a:pt x="6383" y="6263"/>
                </a:lnTo>
                <a:cubicBezTo>
                  <a:pt x="5906" y="6263"/>
                  <a:pt x="5525" y="6549"/>
                  <a:pt x="5382" y="7002"/>
                </a:cubicBezTo>
                <a:lnTo>
                  <a:pt x="4644" y="7002"/>
                </a:lnTo>
                <a:lnTo>
                  <a:pt x="3977" y="6740"/>
                </a:lnTo>
                <a:cubicBezTo>
                  <a:pt x="4120" y="6430"/>
                  <a:pt x="4192" y="6144"/>
                  <a:pt x="4192" y="5787"/>
                </a:cubicBezTo>
                <a:cubicBezTo>
                  <a:pt x="4192" y="5430"/>
                  <a:pt x="4096" y="5120"/>
                  <a:pt x="3977" y="4835"/>
                </a:cubicBezTo>
                <a:lnTo>
                  <a:pt x="4644" y="4549"/>
                </a:lnTo>
                <a:lnTo>
                  <a:pt x="5382" y="4549"/>
                </a:lnTo>
                <a:lnTo>
                  <a:pt x="5382" y="4573"/>
                </a:lnTo>
                <a:cubicBezTo>
                  <a:pt x="5525" y="4977"/>
                  <a:pt x="5906" y="5311"/>
                  <a:pt x="6383" y="5311"/>
                </a:cubicBezTo>
                <a:lnTo>
                  <a:pt x="11455" y="5311"/>
                </a:lnTo>
                <a:lnTo>
                  <a:pt x="11455" y="3144"/>
                </a:lnTo>
                <a:lnTo>
                  <a:pt x="6383" y="3144"/>
                </a:lnTo>
                <a:cubicBezTo>
                  <a:pt x="5906" y="3144"/>
                  <a:pt x="5525" y="3430"/>
                  <a:pt x="5382" y="3882"/>
                </a:cubicBezTo>
                <a:lnTo>
                  <a:pt x="4477" y="3882"/>
                </a:lnTo>
                <a:lnTo>
                  <a:pt x="3572" y="4263"/>
                </a:lnTo>
                <a:cubicBezTo>
                  <a:pt x="3287" y="4001"/>
                  <a:pt x="2929" y="3787"/>
                  <a:pt x="2548" y="3691"/>
                </a:cubicBezTo>
                <a:lnTo>
                  <a:pt x="3453" y="1405"/>
                </a:lnTo>
                <a:lnTo>
                  <a:pt x="4335" y="1405"/>
                </a:lnTo>
                <a:cubicBezTo>
                  <a:pt x="4477" y="1810"/>
                  <a:pt x="4882" y="2144"/>
                  <a:pt x="5359" y="2144"/>
                </a:cubicBezTo>
                <a:lnTo>
                  <a:pt x="10407" y="2144"/>
                </a:lnTo>
                <a:lnTo>
                  <a:pt x="104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8D087-4544-0FD6-8F55-4A6918DD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44" y="1225191"/>
            <a:ext cx="334975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100" b="1" dirty="0"/>
              <a:t>Low Risk (Green):</a:t>
            </a:r>
            <a:r>
              <a:rPr lang="en-US" sz="1100" dirty="0"/>
              <a:t> Shows the broadest heart rate distribution with a peak around 85-90 bpm and extends across a wider range.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dirty="0"/>
              <a:t> 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100" b="1" dirty="0"/>
              <a:t>Medium Risk (Blue):</a:t>
            </a:r>
            <a:r>
              <a:rPr lang="en-US" sz="1100" dirty="0"/>
              <a:t> Exhibits a heart rate distribution similar to Low Risk, peaking around 75-80 bpm with a comparable spread.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dirty="0"/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100" b="1" dirty="0"/>
              <a:t>High Risk (Orange):</a:t>
            </a:r>
            <a:r>
              <a:rPr lang="en-US" sz="1100" dirty="0"/>
              <a:t> Displays a heart rate distribution shifted slightly higher than Low and Medium Risk, with increased presence in the 85-90 bpm range.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dirty="0"/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100" b="1" dirty="0"/>
              <a:t>Extreme Risk (Red):</a:t>
            </a:r>
            <a:r>
              <a:rPr lang="en-US" sz="1100" dirty="0"/>
              <a:t> Presents the highest heart rate distribution, with the density notably higher in the 95-100 bpm range.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6D136-D64A-456C-9C0F-35866B7C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52" y="1053388"/>
            <a:ext cx="4776894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5CB76429-1A5A-A6F9-239B-1E5BA2EA8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4">
            <a:extLst>
              <a:ext uri="{FF2B5EF4-FFF2-40B4-BE49-F238E27FC236}">
                <a16:creationId xmlns:a16="http://schemas.microsoft.com/office/drawing/2014/main" id="{8043A63E-95FB-8AB8-9464-737A2BDFE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DM Sans" pitchFamily="2" charset="0"/>
              </a:rPr>
              <a:t>Model Development</a:t>
            </a:r>
            <a:endParaRPr b="1" dirty="0">
              <a:latin typeface="DM Sans" pitchFamily="2" charset="0"/>
            </a:endParaRPr>
          </a:p>
        </p:txBody>
      </p:sp>
      <p:grpSp>
        <p:nvGrpSpPr>
          <p:cNvPr id="1744" name="Google Shape;1744;p44">
            <a:extLst>
              <a:ext uri="{FF2B5EF4-FFF2-40B4-BE49-F238E27FC236}">
                <a16:creationId xmlns:a16="http://schemas.microsoft.com/office/drawing/2014/main" id="{4A5A0832-3C99-1672-999A-3C20D1453712}"/>
              </a:ext>
            </a:extLst>
          </p:cNvPr>
          <p:cNvGrpSpPr/>
          <p:nvPr/>
        </p:nvGrpSpPr>
        <p:grpSpPr>
          <a:xfrm>
            <a:off x="1992019" y="1811463"/>
            <a:ext cx="340168" cy="340168"/>
            <a:chOff x="5648375" y="238125"/>
            <a:chExt cx="483125" cy="483125"/>
          </a:xfrm>
        </p:grpSpPr>
        <p:sp>
          <p:nvSpPr>
            <p:cNvPr id="1745" name="Google Shape;1745;p44">
              <a:extLst>
                <a:ext uri="{FF2B5EF4-FFF2-40B4-BE49-F238E27FC236}">
                  <a16:creationId xmlns:a16="http://schemas.microsoft.com/office/drawing/2014/main" id="{94242977-0346-374E-6B70-213F3BBF72A8}"/>
                </a:ext>
              </a:extLst>
            </p:cNvPr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6" name="Google Shape;1746;p44">
              <a:extLst>
                <a:ext uri="{FF2B5EF4-FFF2-40B4-BE49-F238E27FC236}">
                  <a16:creationId xmlns:a16="http://schemas.microsoft.com/office/drawing/2014/main" id="{57524934-9471-CB0B-EB7D-421B84349F7D}"/>
                </a:ext>
              </a:extLst>
            </p:cNvPr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7" name="Google Shape;1747;p44">
              <a:extLst>
                <a:ext uri="{FF2B5EF4-FFF2-40B4-BE49-F238E27FC236}">
                  <a16:creationId xmlns:a16="http://schemas.microsoft.com/office/drawing/2014/main" id="{466BE7F5-79E2-A721-2286-746F9CC68ABE}"/>
                </a:ext>
              </a:extLst>
            </p:cNvPr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8" name="Google Shape;1748;p44">
              <a:extLst>
                <a:ext uri="{FF2B5EF4-FFF2-40B4-BE49-F238E27FC236}">
                  <a16:creationId xmlns:a16="http://schemas.microsoft.com/office/drawing/2014/main" id="{F9E87890-76EE-C8EA-3D4D-49F1E25D4349}"/>
                </a:ext>
              </a:extLst>
            </p:cNvPr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9" name="Google Shape;1749;p44">
              <a:extLst>
                <a:ext uri="{FF2B5EF4-FFF2-40B4-BE49-F238E27FC236}">
                  <a16:creationId xmlns:a16="http://schemas.microsoft.com/office/drawing/2014/main" id="{996A0544-AF06-579E-FFD5-427F6A622E19}"/>
                </a:ext>
              </a:extLst>
            </p:cNvPr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0" name="Google Shape;1750;p44">
              <a:extLst>
                <a:ext uri="{FF2B5EF4-FFF2-40B4-BE49-F238E27FC236}">
                  <a16:creationId xmlns:a16="http://schemas.microsoft.com/office/drawing/2014/main" id="{1E4CADC5-6E94-0721-77FE-CD17E3581708}"/>
                </a:ext>
              </a:extLst>
            </p:cNvPr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1" name="Google Shape;1751;p44">
              <a:extLst>
                <a:ext uri="{FF2B5EF4-FFF2-40B4-BE49-F238E27FC236}">
                  <a16:creationId xmlns:a16="http://schemas.microsoft.com/office/drawing/2014/main" id="{D5ECA6C8-E0AC-F432-D0FE-304757EE82B7}"/>
                </a:ext>
              </a:extLst>
            </p:cNvPr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2" name="Google Shape;1752;p44">
              <a:extLst>
                <a:ext uri="{FF2B5EF4-FFF2-40B4-BE49-F238E27FC236}">
                  <a16:creationId xmlns:a16="http://schemas.microsoft.com/office/drawing/2014/main" id="{4F62E0B4-8862-ADCD-5D8A-3320CF9193DB}"/>
                </a:ext>
              </a:extLst>
            </p:cNvPr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3" name="Google Shape;1753;p44">
              <a:extLst>
                <a:ext uri="{FF2B5EF4-FFF2-40B4-BE49-F238E27FC236}">
                  <a16:creationId xmlns:a16="http://schemas.microsoft.com/office/drawing/2014/main" id="{07369D7E-E615-1F14-24C3-C6BC7C40E87A}"/>
                </a:ext>
              </a:extLst>
            </p:cNvPr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4" name="Google Shape;1754;p44">
              <a:extLst>
                <a:ext uri="{FF2B5EF4-FFF2-40B4-BE49-F238E27FC236}">
                  <a16:creationId xmlns:a16="http://schemas.microsoft.com/office/drawing/2014/main" id="{9FC1F3AD-A0BB-58E0-17DE-3751EEC9CBC2}"/>
                </a:ext>
              </a:extLst>
            </p:cNvPr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5" name="Google Shape;1755;p44">
            <a:extLst>
              <a:ext uri="{FF2B5EF4-FFF2-40B4-BE49-F238E27FC236}">
                <a16:creationId xmlns:a16="http://schemas.microsoft.com/office/drawing/2014/main" id="{AD9B1235-13BE-BBCE-C57F-C953FA249B57}"/>
              </a:ext>
            </a:extLst>
          </p:cNvPr>
          <p:cNvGrpSpPr/>
          <p:nvPr/>
        </p:nvGrpSpPr>
        <p:grpSpPr>
          <a:xfrm>
            <a:off x="4394191" y="1811483"/>
            <a:ext cx="355641" cy="340151"/>
            <a:chOff x="5049750" y="832600"/>
            <a:chExt cx="505100" cy="483100"/>
          </a:xfrm>
        </p:grpSpPr>
        <p:sp>
          <p:nvSpPr>
            <p:cNvPr id="1756" name="Google Shape;1756;p44">
              <a:extLst>
                <a:ext uri="{FF2B5EF4-FFF2-40B4-BE49-F238E27FC236}">
                  <a16:creationId xmlns:a16="http://schemas.microsoft.com/office/drawing/2014/main" id="{A3524EB2-5D50-1B23-C12B-C42551FC68DF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7" name="Google Shape;1757;p44">
              <a:extLst>
                <a:ext uri="{FF2B5EF4-FFF2-40B4-BE49-F238E27FC236}">
                  <a16:creationId xmlns:a16="http://schemas.microsoft.com/office/drawing/2014/main" id="{EE2AD874-E182-2D11-B5C4-1A5DC6EBFD42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8" name="Google Shape;1758;p44">
            <a:extLst>
              <a:ext uri="{FF2B5EF4-FFF2-40B4-BE49-F238E27FC236}">
                <a16:creationId xmlns:a16="http://schemas.microsoft.com/office/drawing/2014/main" id="{C383C110-96DA-9489-ED0B-73203E945130}"/>
              </a:ext>
            </a:extLst>
          </p:cNvPr>
          <p:cNvGrpSpPr/>
          <p:nvPr/>
        </p:nvGrpSpPr>
        <p:grpSpPr>
          <a:xfrm>
            <a:off x="6811592" y="1811465"/>
            <a:ext cx="340608" cy="340168"/>
            <a:chOff x="5053900" y="2021500"/>
            <a:chExt cx="483750" cy="483125"/>
          </a:xfrm>
        </p:grpSpPr>
        <p:sp>
          <p:nvSpPr>
            <p:cNvPr id="1759" name="Google Shape;1759;p44">
              <a:extLst>
                <a:ext uri="{FF2B5EF4-FFF2-40B4-BE49-F238E27FC236}">
                  <a16:creationId xmlns:a16="http://schemas.microsoft.com/office/drawing/2014/main" id="{CCCAD593-E5BE-9CD2-97E6-1436BC72A4F8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0" name="Google Shape;1760;p44">
              <a:extLst>
                <a:ext uri="{FF2B5EF4-FFF2-40B4-BE49-F238E27FC236}">
                  <a16:creationId xmlns:a16="http://schemas.microsoft.com/office/drawing/2014/main" id="{D1096F51-B2BA-62F2-F267-20CE019C9174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1" name="Google Shape;1761;p44">
              <a:extLst>
                <a:ext uri="{FF2B5EF4-FFF2-40B4-BE49-F238E27FC236}">
                  <a16:creationId xmlns:a16="http://schemas.microsoft.com/office/drawing/2014/main" id="{83170AAC-5F08-2105-002A-7D4597C2E13C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2" name="Google Shape;1762;p44">
              <a:extLst>
                <a:ext uri="{FF2B5EF4-FFF2-40B4-BE49-F238E27FC236}">
                  <a16:creationId xmlns:a16="http://schemas.microsoft.com/office/drawing/2014/main" id="{FDC4EF56-2E38-DFD9-7D88-F481D5EC01CA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3" name="Google Shape;1763;p44">
              <a:extLst>
                <a:ext uri="{FF2B5EF4-FFF2-40B4-BE49-F238E27FC236}">
                  <a16:creationId xmlns:a16="http://schemas.microsoft.com/office/drawing/2014/main" id="{DAD1ED19-0CA3-0238-0266-98912CF9B912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4" name="Google Shape;1764;p44">
              <a:extLst>
                <a:ext uri="{FF2B5EF4-FFF2-40B4-BE49-F238E27FC236}">
                  <a16:creationId xmlns:a16="http://schemas.microsoft.com/office/drawing/2014/main" id="{7D86C4DD-9E62-8985-8055-D884B1572F4F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5" name="Google Shape;1765;p44">
              <a:extLst>
                <a:ext uri="{FF2B5EF4-FFF2-40B4-BE49-F238E27FC236}">
                  <a16:creationId xmlns:a16="http://schemas.microsoft.com/office/drawing/2014/main" id="{71872ECA-7483-2319-B638-429115A7C12A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6" name="Google Shape;1766;p44">
              <a:extLst>
                <a:ext uri="{FF2B5EF4-FFF2-40B4-BE49-F238E27FC236}">
                  <a16:creationId xmlns:a16="http://schemas.microsoft.com/office/drawing/2014/main" id="{AE194840-DD68-2433-85DD-12B8D84375DB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F2923F0E-CA19-1F27-AC99-B75065F41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5" y="2002298"/>
            <a:ext cx="7704000" cy="4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80FF4D-EA53-4C42-2E18-017F821F5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56" y="1055739"/>
            <a:ext cx="8221579" cy="33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Developed a unique 4-category risk classification system using vital signs, BMI, and height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Tested a range of classification models, performing detailed hyperparameter tuning to optimize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Used cross-validation techniques to ensure the models were reliable and robust.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Assessed model performance based on accuracy, precision, and recall to determine the best overall approach.</a:t>
            </a:r>
          </a:p>
        </p:txBody>
      </p:sp>
    </p:spTree>
    <p:extLst>
      <p:ext uri="{BB962C8B-B14F-4D97-AF65-F5344CB8AC3E}">
        <p14:creationId xmlns:p14="http://schemas.microsoft.com/office/powerpoint/2010/main" val="239607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3F84F1BC-CD5D-A7E4-D92F-82763143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4">
            <a:extLst>
              <a:ext uri="{FF2B5EF4-FFF2-40B4-BE49-F238E27FC236}">
                <a16:creationId xmlns:a16="http://schemas.microsoft.com/office/drawing/2014/main" id="{D03E7C2C-457F-22DC-07C0-4389240CF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DM Sans" pitchFamily="2" charset="0"/>
              </a:rPr>
              <a:t>Random Forest</a:t>
            </a:r>
            <a:endParaRPr b="1" dirty="0">
              <a:latin typeface="DM Sans" pitchFamily="2" charset="0"/>
            </a:endParaRPr>
          </a:p>
        </p:txBody>
      </p:sp>
      <p:grpSp>
        <p:nvGrpSpPr>
          <p:cNvPr id="1744" name="Google Shape;1744;p44">
            <a:extLst>
              <a:ext uri="{FF2B5EF4-FFF2-40B4-BE49-F238E27FC236}">
                <a16:creationId xmlns:a16="http://schemas.microsoft.com/office/drawing/2014/main" id="{5573CA17-DC86-7255-88DF-B0CC8A8DE459}"/>
              </a:ext>
            </a:extLst>
          </p:cNvPr>
          <p:cNvGrpSpPr/>
          <p:nvPr/>
        </p:nvGrpSpPr>
        <p:grpSpPr>
          <a:xfrm>
            <a:off x="1992019" y="1811463"/>
            <a:ext cx="340168" cy="340168"/>
            <a:chOff x="5648375" y="238125"/>
            <a:chExt cx="483125" cy="483125"/>
          </a:xfrm>
        </p:grpSpPr>
        <p:sp>
          <p:nvSpPr>
            <p:cNvPr id="1745" name="Google Shape;1745;p44">
              <a:extLst>
                <a:ext uri="{FF2B5EF4-FFF2-40B4-BE49-F238E27FC236}">
                  <a16:creationId xmlns:a16="http://schemas.microsoft.com/office/drawing/2014/main" id="{9B316DB7-1CB2-9010-EF8A-62AF922A2FAE}"/>
                </a:ext>
              </a:extLst>
            </p:cNvPr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6" name="Google Shape;1746;p44">
              <a:extLst>
                <a:ext uri="{FF2B5EF4-FFF2-40B4-BE49-F238E27FC236}">
                  <a16:creationId xmlns:a16="http://schemas.microsoft.com/office/drawing/2014/main" id="{9E8D64AC-D49B-A1FE-F002-BCEE3359DEC3}"/>
                </a:ext>
              </a:extLst>
            </p:cNvPr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7" name="Google Shape;1747;p44">
              <a:extLst>
                <a:ext uri="{FF2B5EF4-FFF2-40B4-BE49-F238E27FC236}">
                  <a16:creationId xmlns:a16="http://schemas.microsoft.com/office/drawing/2014/main" id="{E12F9D5C-C97A-7168-70B6-343C3B97B36D}"/>
                </a:ext>
              </a:extLst>
            </p:cNvPr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8" name="Google Shape;1748;p44">
              <a:extLst>
                <a:ext uri="{FF2B5EF4-FFF2-40B4-BE49-F238E27FC236}">
                  <a16:creationId xmlns:a16="http://schemas.microsoft.com/office/drawing/2014/main" id="{4242FB9D-662F-4A0B-630C-1B4BA9AA20F6}"/>
                </a:ext>
              </a:extLst>
            </p:cNvPr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9" name="Google Shape;1749;p44">
              <a:extLst>
                <a:ext uri="{FF2B5EF4-FFF2-40B4-BE49-F238E27FC236}">
                  <a16:creationId xmlns:a16="http://schemas.microsoft.com/office/drawing/2014/main" id="{F80A8703-595D-8EE9-DA4A-8D81658F9471}"/>
                </a:ext>
              </a:extLst>
            </p:cNvPr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0" name="Google Shape;1750;p44">
              <a:extLst>
                <a:ext uri="{FF2B5EF4-FFF2-40B4-BE49-F238E27FC236}">
                  <a16:creationId xmlns:a16="http://schemas.microsoft.com/office/drawing/2014/main" id="{2318F375-8BAB-04B1-0C39-5B259131B90F}"/>
                </a:ext>
              </a:extLst>
            </p:cNvPr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1" name="Google Shape;1751;p44">
              <a:extLst>
                <a:ext uri="{FF2B5EF4-FFF2-40B4-BE49-F238E27FC236}">
                  <a16:creationId xmlns:a16="http://schemas.microsoft.com/office/drawing/2014/main" id="{9BFA4E55-97A5-4CBA-6395-F7774A058DEC}"/>
                </a:ext>
              </a:extLst>
            </p:cNvPr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2" name="Google Shape;1752;p44">
              <a:extLst>
                <a:ext uri="{FF2B5EF4-FFF2-40B4-BE49-F238E27FC236}">
                  <a16:creationId xmlns:a16="http://schemas.microsoft.com/office/drawing/2014/main" id="{47C0ED60-6B98-65B3-2384-99B45472FE30}"/>
                </a:ext>
              </a:extLst>
            </p:cNvPr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3" name="Google Shape;1753;p44">
              <a:extLst>
                <a:ext uri="{FF2B5EF4-FFF2-40B4-BE49-F238E27FC236}">
                  <a16:creationId xmlns:a16="http://schemas.microsoft.com/office/drawing/2014/main" id="{6D3B7FF8-545D-7975-A6E6-3E21E28A8301}"/>
                </a:ext>
              </a:extLst>
            </p:cNvPr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4" name="Google Shape;1754;p44">
              <a:extLst>
                <a:ext uri="{FF2B5EF4-FFF2-40B4-BE49-F238E27FC236}">
                  <a16:creationId xmlns:a16="http://schemas.microsoft.com/office/drawing/2014/main" id="{4D4AE6E5-FFDF-9E5C-5E4B-0DFA9F525E44}"/>
                </a:ext>
              </a:extLst>
            </p:cNvPr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5" name="Google Shape;1755;p44">
            <a:extLst>
              <a:ext uri="{FF2B5EF4-FFF2-40B4-BE49-F238E27FC236}">
                <a16:creationId xmlns:a16="http://schemas.microsoft.com/office/drawing/2014/main" id="{D43D9790-D251-15D0-853E-586B46223BF2}"/>
              </a:ext>
            </a:extLst>
          </p:cNvPr>
          <p:cNvGrpSpPr/>
          <p:nvPr/>
        </p:nvGrpSpPr>
        <p:grpSpPr>
          <a:xfrm>
            <a:off x="4394191" y="1811483"/>
            <a:ext cx="355641" cy="340151"/>
            <a:chOff x="5049750" y="832600"/>
            <a:chExt cx="505100" cy="483100"/>
          </a:xfrm>
        </p:grpSpPr>
        <p:sp>
          <p:nvSpPr>
            <p:cNvPr id="1756" name="Google Shape;1756;p44">
              <a:extLst>
                <a:ext uri="{FF2B5EF4-FFF2-40B4-BE49-F238E27FC236}">
                  <a16:creationId xmlns:a16="http://schemas.microsoft.com/office/drawing/2014/main" id="{C6D3B2E2-71F1-8830-432A-E5633EDFD5A7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7" name="Google Shape;1757;p44">
              <a:extLst>
                <a:ext uri="{FF2B5EF4-FFF2-40B4-BE49-F238E27FC236}">
                  <a16:creationId xmlns:a16="http://schemas.microsoft.com/office/drawing/2014/main" id="{F06688B9-C95B-3485-96AB-270679006FA2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8" name="Google Shape;1758;p44">
            <a:extLst>
              <a:ext uri="{FF2B5EF4-FFF2-40B4-BE49-F238E27FC236}">
                <a16:creationId xmlns:a16="http://schemas.microsoft.com/office/drawing/2014/main" id="{DFE61928-DC37-EC7B-6E5C-1686FC95AF32}"/>
              </a:ext>
            </a:extLst>
          </p:cNvPr>
          <p:cNvGrpSpPr/>
          <p:nvPr/>
        </p:nvGrpSpPr>
        <p:grpSpPr>
          <a:xfrm>
            <a:off x="6811592" y="1811465"/>
            <a:ext cx="340608" cy="340168"/>
            <a:chOff x="5053900" y="2021500"/>
            <a:chExt cx="483750" cy="483125"/>
          </a:xfrm>
        </p:grpSpPr>
        <p:sp>
          <p:nvSpPr>
            <p:cNvPr id="1759" name="Google Shape;1759;p44">
              <a:extLst>
                <a:ext uri="{FF2B5EF4-FFF2-40B4-BE49-F238E27FC236}">
                  <a16:creationId xmlns:a16="http://schemas.microsoft.com/office/drawing/2014/main" id="{4EDF22DC-BD91-EE49-4287-D59F73364A8A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0" name="Google Shape;1760;p44">
              <a:extLst>
                <a:ext uri="{FF2B5EF4-FFF2-40B4-BE49-F238E27FC236}">
                  <a16:creationId xmlns:a16="http://schemas.microsoft.com/office/drawing/2014/main" id="{B74BEACC-21A5-8096-AF02-38627CFD6B52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1" name="Google Shape;1761;p44">
              <a:extLst>
                <a:ext uri="{FF2B5EF4-FFF2-40B4-BE49-F238E27FC236}">
                  <a16:creationId xmlns:a16="http://schemas.microsoft.com/office/drawing/2014/main" id="{2FC7A7C6-E344-B6A2-FEF3-9F8B046FDD8D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2" name="Google Shape;1762;p44">
              <a:extLst>
                <a:ext uri="{FF2B5EF4-FFF2-40B4-BE49-F238E27FC236}">
                  <a16:creationId xmlns:a16="http://schemas.microsoft.com/office/drawing/2014/main" id="{A8CB1922-3804-D801-3EA5-18E88AA951CF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3" name="Google Shape;1763;p44">
              <a:extLst>
                <a:ext uri="{FF2B5EF4-FFF2-40B4-BE49-F238E27FC236}">
                  <a16:creationId xmlns:a16="http://schemas.microsoft.com/office/drawing/2014/main" id="{2535AFA9-1100-9A6B-2923-E57347320BB1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4" name="Google Shape;1764;p44">
              <a:extLst>
                <a:ext uri="{FF2B5EF4-FFF2-40B4-BE49-F238E27FC236}">
                  <a16:creationId xmlns:a16="http://schemas.microsoft.com/office/drawing/2014/main" id="{512C7D72-3706-A7EB-2B88-28F1008809E0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5" name="Google Shape;1765;p44">
              <a:extLst>
                <a:ext uri="{FF2B5EF4-FFF2-40B4-BE49-F238E27FC236}">
                  <a16:creationId xmlns:a16="http://schemas.microsoft.com/office/drawing/2014/main" id="{FD051C5A-224D-7415-99A1-1DA704E53F77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6" name="Google Shape;1766;p44">
              <a:extLst>
                <a:ext uri="{FF2B5EF4-FFF2-40B4-BE49-F238E27FC236}">
                  <a16:creationId xmlns:a16="http://schemas.microsoft.com/office/drawing/2014/main" id="{7F1B0A3C-2011-D23C-45DB-BBF9695F5414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81230F6-06E6-8034-7A89-FE0690D6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99" y="507296"/>
            <a:ext cx="3288178" cy="40101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B17692-0BF6-7C63-76F0-B525E4A8F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09" y="1030356"/>
            <a:ext cx="4476613" cy="339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The model correctly predicted: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• 3840 "Low" cases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• 3798 "Normal" cases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• 5579 "High" cases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Overall accuracy achieved: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45.42%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— correctly classified less than half the cases.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Sensitivity varied by category: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•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39.99%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for "Low"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•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39.55%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for "Normal"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•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56.39%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for "High"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The model struggled more in detecting "Low" and "Normal" risk patients.</a:t>
            </a:r>
          </a:p>
        </p:txBody>
      </p:sp>
    </p:spTree>
    <p:extLst>
      <p:ext uri="{BB962C8B-B14F-4D97-AF65-F5344CB8AC3E}">
        <p14:creationId xmlns:p14="http://schemas.microsoft.com/office/powerpoint/2010/main" val="409430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D4C9BDB5-8EA7-0B7C-E8EC-BFA26DBEB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4">
            <a:extLst>
              <a:ext uri="{FF2B5EF4-FFF2-40B4-BE49-F238E27FC236}">
                <a16:creationId xmlns:a16="http://schemas.microsoft.com/office/drawing/2014/main" id="{72BA11E2-94B6-232A-E40D-8651E0061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4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DM Sans" pitchFamily="2" charset="0"/>
              </a:rPr>
              <a:t>XG Boost</a:t>
            </a:r>
            <a:endParaRPr b="1" dirty="0">
              <a:latin typeface="DM Sans" pitchFamily="2" charset="0"/>
            </a:endParaRPr>
          </a:p>
        </p:txBody>
      </p:sp>
      <p:grpSp>
        <p:nvGrpSpPr>
          <p:cNvPr id="1744" name="Google Shape;1744;p44">
            <a:extLst>
              <a:ext uri="{FF2B5EF4-FFF2-40B4-BE49-F238E27FC236}">
                <a16:creationId xmlns:a16="http://schemas.microsoft.com/office/drawing/2014/main" id="{90D57FC5-5B5E-CF9F-23D9-E1327B561C0A}"/>
              </a:ext>
            </a:extLst>
          </p:cNvPr>
          <p:cNvGrpSpPr/>
          <p:nvPr/>
        </p:nvGrpSpPr>
        <p:grpSpPr>
          <a:xfrm>
            <a:off x="1992019" y="1811463"/>
            <a:ext cx="340168" cy="340168"/>
            <a:chOff x="5648375" y="238125"/>
            <a:chExt cx="483125" cy="483125"/>
          </a:xfrm>
        </p:grpSpPr>
        <p:sp>
          <p:nvSpPr>
            <p:cNvPr id="1745" name="Google Shape;1745;p44">
              <a:extLst>
                <a:ext uri="{FF2B5EF4-FFF2-40B4-BE49-F238E27FC236}">
                  <a16:creationId xmlns:a16="http://schemas.microsoft.com/office/drawing/2014/main" id="{CEAC997A-CEB1-192A-50F6-0E567296D5BD}"/>
                </a:ext>
              </a:extLst>
            </p:cNvPr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6" name="Google Shape;1746;p44">
              <a:extLst>
                <a:ext uri="{FF2B5EF4-FFF2-40B4-BE49-F238E27FC236}">
                  <a16:creationId xmlns:a16="http://schemas.microsoft.com/office/drawing/2014/main" id="{D34F5782-2472-D890-E51F-7FBC5D8E3A47}"/>
                </a:ext>
              </a:extLst>
            </p:cNvPr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7" name="Google Shape;1747;p44">
              <a:extLst>
                <a:ext uri="{FF2B5EF4-FFF2-40B4-BE49-F238E27FC236}">
                  <a16:creationId xmlns:a16="http://schemas.microsoft.com/office/drawing/2014/main" id="{81F0A883-0D0E-EBC5-0B39-3855C7AB6FBE}"/>
                </a:ext>
              </a:extLst>
            </p:cNvPr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8" name="Google Shape;1748;p44">
              <a:extLst>
                <a:ext uri="{FF2B5EF4-FFF2-40B4-BE49-F238E27FC236}">
                  <a16:creationId xmlns:a16="http://schemas.microsoft.com/office/drawing/2014/main" id="{FDE036BE-26EA-8336-8FE8-92FE9808F7FD}"/>
                </a:ext>
              </a:extLst>
            </p:cNvPr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9" name="Google Shape;1749;p44">
              <a:extLst>
                <a:ext uri="{FF2B5EF4-FFF2-40B4-BE49-F238E27FC236}">
                  <a16:creationId xmlns:a16="http://schemas.microsoft.com/office/drawing/2014/main" id="{532C623C-B70B-41B0-8DA3-F5309DD28B9C}"/>
                </a:ext>
              </a:extLst>
            </p:cNvPr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0" name="Google Shape;1750;p44">
              <a:extLst>
                <a:ext uri="{FF2B5EF4-FFF2-40B4-BE49-F238E27FC236}">
                  <a16:creationId xmlns:a16="http://schemas.microsoft.com/office/drawing/2014/main" id="{E277C970-AB31-9BAB-74A3-035B5C908C8A}"/>
                </a:ext>
              </a:extLst>
            </p:cNvPr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1" name="Google Shape;1751;p44">
              <a:extLst>
                <a:ext uri="{FF2B5EF4-FFF2-40B4-BE49-F238E27FC236}">
                  <a16:creationId xmlns:a16="http://schemas.microsoft.com/office/drawing/2014/main" id="{384EA8F4-0604-6194-7AB7-2B2D963D68E0}"/>
                </a:ext>
              </a:extLst>
            </p:cNvPr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2" name="Google Shape;1752;p44">
              <a:extLst>
                <a:ext uri="{FF2B5EF4-FFF2-40B4-BE49-F238E27FC236}">
                  <a16:creationId xmlns:a16="http://schemas.microsoft.com/office/drawing/2014/main" id="{89E986C0-0FC7-4E01-224B-B67B86825ECE}"/>
                </a:ext>
              </a:extLst>
            </p:cNvPr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3" name="Google Shape;1753;p44">
              <a:extLst>
                <a:ext uri="{FF2B5EF4-FFF2-40B4-BE49-F238E27FC236}">
                  <a16:creationId xmlns:a16="http://schemas.microsoft.com/office/drawing/2014/main" id="{A3E00DE4-FDAC-4572-BA19-7E90AFD75C30}"/>
                </a:ext>
              </a:extLst>
            </p:cNvPr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4" name="Google Shape;1754;p44">
              <a:extLst>
                <a:ext uri="{FF2B5EF4-FFF2-40B4-BE49-F238E27FC236}">
                  <a16:creationId xmlns:a16="http://schemas.microsoft.com/office/drawing/2014/main" id="{A70049FF-5526-5C5F-3312-7BAC17EE932D}"/>
                </a:ext>
              </a:extLst>
            </p:cNvPr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5" name="Google Shape;1755;p44">
            <a:extLst>
              <a:ext uri="{FF2B5EF4-FFF2-40B4-BE49-F238E27FC236}">
                <a16:creationId xmlns:a16="http://schemas.microsoft.com/office/drawing/2014/main" id="{4EA8304B-BDE5-B14E-A5C6-C439499873A0}"/>
              </a:ext>
            </a:extLst>
          </p:cNvPr>
          <p:cNvGrpSpPr/>
          <p:nvPr/>
        </p:nvGrpSpPr>
        <p:grpSpPr>
          <a:xfrm>
            <a:off x="4394191" y="1811483"/>
            <a:ext cx="355641" cy="340151"/>
            <a:chOff x="5049750" y="832600"/>
            <a:chExt cx="505100" cy="483100"/>
          </a:xfrm>
        </p:grpSpPr>
        <p:sp>
          <p:nvSpPr>
            <p:cNvPr id="1756" name="Google Shape;1756;p44">
              <a:extLst>
                <a:ext uri="{FF2B5EF4-FFF2-40B4-BE49-F238E27FC236}">
                  <a16:creationId xmlns:a16="http://schemas.microsoft.com/office/drawing/2014/main" id="{FDE246E8-9A03-A00E-27B4-BC39BD05EC7A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7" name="Google Shape;1757;p44">
              <a:extLst>
                <a:ext uri="{FF2B5EF4-FFF2-40B4-BE49-F238E27FC236}">
                  <a16:creationId xmlns:a16="http://schemas.microsoft.com/office/drawing/2014/main" id="{6D5496A2-691B-A240-BD86-1A60CA06D1A5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8" name="Google Shape;1758;p44">
            <a:extLst>
              <a:ext uri="{FF2B5EF4-FFF2-40B4-BE49-F238E27FC236}">
                <a16:creationId xmlns:a16="http://schemas.microsoft.com/office/drawing/2014/main" id="{ECC9260A-8BD0-701F-8674-96A4E8260C38}"/>
              </a:ext>
            </a:extLst>
          </p:cNvPr>
          <p:cNvGrpSpPr/>
          <p:nvPr/>
        </p:nvGrpSpPr>
        <p:grpSpPr>
          <a:xfrm>
            <a:off x="6811592" y="1811465"/>
            <a:ext cx="340608" cy="340168"/>
            <a:chOff x="5053900" y="2021500"/>
            <a:chExt cx="483750" cy="483125"/>
          </a:xfrm>
        </p:grpSpPr>
        <p:sp>
          <p:nvSpPr>
            <p:cNvPr id="1759" name="Google Shape;1759;p44">
              <a:extLst>
                <a:ext uri="{FF2B5EF4-FFF2-40B4-BE49-F238E27FC236}">
                  <a16:creationId xmlns:a16="http://schemas.microsoft.com/office/drawing/2014/main" id="{4D7B9607-0B62-1E6E-A0E2-85024EDBB4CE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0" name="Google Shape;1760;p44">
              <a:extLst>
                <a:ext uri="{FF2B5EF4-FFF2-40B4-BE49-F238E27FC236}">
                  <a16:creationId xmlns:a16="http://schemas.microsoft.com/office/drawing/2014/main" id="{DF29FC88-75BB-5ED1-744B-4BD66B13FAF6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1" name="Google Shape;1761;p44">
              <a:extLst>
                <a:ext uri="{FF2B5EF4-FFF2-40B4-BE49-F238E27FC236}">
                  <a16:creationId xmlns:a16="http://schemas.microsoft.com/office/drawing/2014/main" id="{8FA964AB-9A6A-1887-7BF9-BBB8F51771E6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2" name="Google Shape;1762;p44">
              <a:extLst>
                <a:ext uri="{FF2B5EF4-FFF2-40B4-BE49-F238E27FC236}">
                  <a16:creationId xmlns:a16="http://schemas.microsoft.com/office/drawing/2014/main" id="{B9CF5B62-3420-A725-0698-B6D117CD4D1B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3" name="Google Shape;1763;p44">
              <a:extLst>
                <a:ext uri="{FF2B5EF4-FFF2-40B4-BE49-F238E27FC236}">
                  <a16:creationId xmlns:a16="http://schemas.microsoft.com/office/drawing/2014/main" id="{DFD9772C-1923-792C-A11D-1CC4FCE39404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4" name="Google Shape;1764;p44">
              <a:extLst>
                <a:ext uri="{FF2B5EF4-FFF2-40B4-BE49-F238E27FC236}">
                  <a16:creationId xmlns:a16="http://schemas.microsoft.com/office/drawing/2014/main" id="{30FD2E65-F230-DD55-8613-08337B7E20D7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5" name="Google Shape;1765;p44">
              <a:extLst>
                <a:ext uri="{FF2B5EF4-FFF2-40B4-BE49-F238E27FC236}">
                  <a16:creationId xmlns:a16="http://schemas.microsoft.com/office/drawing/2014/main" id="{AF90997B-20DE-001C-52DD-9090D97F5FA1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6" name="Google Shape;1766;p44">
              <a:extLst>
                <a:ext uri="{FF2B5EF4-FFF2-40B4-BE49-F238E27FC236}">
                  <a16:creationId xmlns:a16="http://schemas.microsoft.com/office/drawing/2014/main" id="{62753661-B3A5-122E-B96C-BA60AAE081E2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CBD9975-DA57-71B3-512F-44F6A444B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32" y="896308"/>
            <a:ext cx="3447415" cy="37856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E5C704-81A5-D648-EB69-E5324BC7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01" y="1029200"/>
            <a:ext cx="4325831" cy="3367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Correctly predicted: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• 8587 instances as '0'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• 10490 instances as '1'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Overall model accuracy: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65.55%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(correct prediction for about two-thirds of the data).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Sensitivity for '0':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61.84%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— correctly identified ~62% of '0' cases.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Specificity for '1':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68.95%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— correctly identified ~69% of '1' cases.</a:t>
            </a:r>
          </a:p>
        </p:txBody>
      </p:sp>
    </p:spTree>
    <p:extLst>
      <p:ext uri="{BB962C8B-B14F-4D97-AF65-F5344CB8AC3E}">
        <p14:creationId xmlns:p14="http://schemas.microsoft.com/office/powerpoint/2010/main" val="1818390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1C84B5ED-169B-FFA5-28D6-2938252A5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4">
            <a:extLst>
              <a:ext uri="{FF2B5EF4-FFF2-40B4-BE49-F238E27FC236}">
                <a16:creationId xmlns:a16="http://schemas.microsoft.com/office/drawing/2014/main" id="{03C8D2D7-29F1-55D5-2690-AAD3EE5B0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739" y="3941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DM Sans" pitchFamily="2" charset="0"/>
              </a:rPr>
              <a:t>Logistic Regression </a:t>
            </a:r>
            <a:endParaRPr b="1" dirty="0">
              <a:latin typeface="DM Sans" pitchFamily="2" charset="0"/>
            </a:endParaRPr>
          </a:p>
        </p:txBody>
      </p:sp>
      <p:grpSp>
        <p:nvGrpSpPr>
          <p:cNvPr id="1744" name="Google Shape;1744;p44">
            <a:extLst>
              <a:ext uri="{FF2B5EF4-FFF2-40B4-BE49-F238E27FC236}">
                <a16:creationId xmlns:a16="http://schemas.microsoft.com/office/drawing/2014/main" id="{DFB370BF-E8A9-1521-DFC9-43B3CD4AF8D3}"/>
              </a:ext>
            </a:extLst>
          </p:cNvPr>
          <p:cNvGrpSpPr/>
          <p:nvPr/>
        </p:nvGrpSpPr>
        <p:grpSpPr>
          <a:xfrm>
            <a:off x="1992019" y="1811463"/>
            <a:ext cx="340168" cy="340168"/>
            <a:chOff x="5648375" y="238125"/>
            <a:chExt cx="483125" cy="483125"/>
          </a:xfrm>
        </p:grpSpPr>
        <p:sp>
          <p:nvSpPr>
            <p:cNvPr id="1745" name="Google Shape;1745;p44">
              <a:extLst>
                <a:ext uri="{FF2B5EF4-FFF2-40B4-BE49-F238E27FC236}">
                  <a16:creationId xmlns:a16="http://schemas.microsoft.com/office/drawing/2014/main" id="{EB9D497C-575B-CC42-65F7-B1160C6B0D90}"/>
                </a:ext>
              </a:extLst>
            </p:cNvPr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6" name="Google Shape;1746;p44">
              <a:extLst>
                <a:ext uri="{FF2B5EF4-FFF2-40B4-BE49-F238E27FC236}">
                  <a16:creationId xmlns:a16="http://schemas.microsoft.com/office/drawing/2014/main" id="{BB3D4C2B-FA9E-8548-E4C0-A2D8DE99E9BC}"/>
                </a:ext>
              </a:extLst>
            </p:cNvPr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7" name="Google Shape;1747;p44">
              <a:extLst>
                <a:ext uri="{FF2B5EF4-FFF2-40B4-BE49-F238E27FC236}">
                  <a16:creationId xmlns:a16="http://schemas.microsoft.com/office/drawing/2014/main" id="{22A0B19F-F491-D13E-F7D7-71D58B5D2BB4}"/>
                </a:ext>
              </a:extLst>
            </p:cNvPr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8" name="Google Shape;1748;p44">
              <a:extLst>
                <a:ext uri="{FF2B5EF4-FFF2-40B4-BE49-F238E27FC236}">
                  <a16:creationId xmlns:a16="http://schemas.microsoft.com/office/drawing/2014/main" id="{0600D058-2578-EC32-A477-6DDBEAC2CBE6}"/>
                </a:ext>
              </a:extLst>
            </p:cNvPr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9" name="Google Shape;1749;p44">
              <a:extLst>
                <a:ext uri="{FF2B5EF4-FFF2-40B4-BE49-F238E27FC236}">
                  <a16:creationId xmlns:a16="http://schemas.microsoft.com/office/drawing/2014/main" id="{DF0EE073-A839-2BA4-1840-8D8478388530}"/>
                </a:ext>
              </a:extLst>
            </p:cNvPr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0" name="Google Shape;1750;p44">
              <a:extLst>
                <a:ext uri="{FF2B5EF4-FFF2-40B4-BE49-F238E27FC236}">
                  <a16:creationId xmlns:a16="http://schemas.microsoft.com/office/drawing/2014/main" id="{D608A69F-BB8D-5C3F-AC27-35D4EBDC8A8C}"/>
                </a:ext>
              </a:extLst>
            </p:cNvPr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1" name="Google Shape;1751;p44">
              <a:extLst>
                <a:ext uri="{FF2B5EF4-FFF2-40B4-BE49-F238E27FC236}">
                  <a16:creationId xmlns:a16="http://schemas.microsoft.com/office/drawing/2014/main" id="{93C5C4B9-8D7F-1BF3-3320-052CE3F7F1F0}"/>
                </a:ext>
              </a:extLst>
            </p:cNvPr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2" name="Google Shape;1752;p44">
              <a:extLst>
                <a:ext uri="{FF2B5EF4-FFF2-40B4-BE49-F238E27FC236}">
                  <a16:creationId xmlns:a16="http://schemas.microsoft.com/office/drawing/2014/main" id="{962D22EC-0E47-EDF6-4AB8-D5637AC9627A}"/>
                </a:ext>
              </a:extLst>
            </p:cNvPr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3" name="Google Shape;1753;p44">
              <a:extLst>
                <a:ext uri="{FF2B5EF4-FFF2-40B4-BE49-F238E27FC236}">
                  <a16:creationId xmlns:a16="http://schemas.microsoft.com/office/drawing/2014/main" id="{1CF3A1FA-029D-F508-6C9F-074B011CABE9}"/>
                </a:ext>
              </a:extLst>
            </p:cNvPr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4" name="Google Shape;1754;p44">
              <a:extLst>
                <a:ext uri="{FF2B5EF4-FFF2-40B4-BE49-F238E27FC236}">
                  <a16:creationId xmlns:a16="http://schemas.microsoft.com/office/drawing/2014/main" id="{0ABEE722-97A0-9B72-01CF-B87B0C4508FC}"/>
                </a:ext>
              </a:extLst>
            </p:cNvPr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5" name="Google Shape;1755;p44">
            <a:extLst>
              <a:ext uri="{FF2B5EF4-FFF2-40B4-BE49-F238E27FC236}">
                <a16:creationId xmlns:a16="http://schemas.microsoft.com/office/drawing/2014/main" id="{7EC67CF0-18B1-24C1-3049-CE0C6AAAAA32}"/>
              </a:ext>
            </a:extLst>
          </p:cNvPr>
          <p:cNvGrpSpPr/>
          <p:nvPr/>
        </p:nvGrpSpPr>
        <p:grpSpPr>
          <a:xfrm>
            <a:off x="4394191" y="1811483"/>
            <a:ext cx="355641" cy="340151"/>
            <a:chOff x="5049750" y="832600"/>
            <a:chExt cx="505100" cy="483100"/>
          </a:xfrm>
        </p:grpSpPr>
        <p:sp>
          <p:nvSpPr>
            <p:cNvPr id="1756" name="Google Shape;1756;p44">
              <a:extLst>
                <a:ext uri="{FF2B5EF4-FFF2-40B4-BE49-F238E27FC236}">
                  <a16:creationId xmlns:a16="http://schemas.microsoft.com/office/drawing/2014/main" id="{C5E9E403-FAB6-E9ED-B0EA-DF585B7EC027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7" name="Google Shape;1757;p44">
              <a:extLst>
                <a:ext uri="{FF2B5EF4-FFF2-40B4-BE49-F238E27FC236}">
                  <a16:creationId xmlns:a16="http://schemas.microsoft.com/office/drawing/2014/main" id="{B85D8C10-2E16-1D98-8C50-3F520AE46C08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8" name="Google Shape;1758;p44">
            <a:extLst>
              <a:ext uri="{FF2B5EF4-FFF2-40B4-BE49-F238E27FC236}">
                <a16:creationId xmlns:a16="http://schemas.microsoft.com/office/drawing/2014/main" id="{FFB3E3FE-8209-2CB6-5D3D-43191D02A7B9}"/>
              </a:ext>
            </a:extLst>
          </p:cNvPr>
          <p:cNvGrpSpPr/>
          <p:nvPr/>
        </p:nvGrpSpPr>
        <p:grpSpPr>
          <a:xfrm>
            <a:off x="6811592" y="1811465"/>
            <a:ext cx="340608" cy="340168"/>
            <a:chOff x="5053900" y="2021500"/>
            <a:chExt cx="483750" cy="483125"/>
          </a:xfrm>
        </p:grpSpPr>
        <p:sp>
          <p:nvSpPr>
            <p:cNvPr id="1759" name="Google Shape;1759;p44">
              <a:extLst>
                <a:ext uri="{FF2B5EF4-FFF2-40B4-BE49-F238E27FC236}">
                  <a16:creationId xmlns:a16="http://schemas.microsoft.com/office/drawing/2014/main" id="{09A6ED77-EC6C-5F5D-9ADA-721FAA5DC3B6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0" name="Google Shape;1760;p44">
              <a:extLst>
                <a:ext uri="{FF2B5EF4-FFF2-40B4-BE49-F238E27FC236}">
                  <a16:creationId xmlns:a16="http://schemas.microsoft.com/office/drawing/2014/main" id="{91B96996-9B53-D520-2317-61151C0F9FE6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1" name="Google Shape;1761;p44">
              <a:extLst>
                <a:ext uri="{FF2B5EF4-FFF2-40B4-BE49-F238E27FC236}">
                  <a16:creationId xmlns:a16="http://schemas.microsoft.com/office/drawing/2014/main" id="{3301B48E-14EA-6C22-6A05-50CC4D35C79D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2" name="Google Shape;1762;p44">
              <a:extLst>
                <a:ext uri="{FF2B5EF4-FFF2-40B4-BE49-F238E27FC236}">
                  <a16:creationId xmlns:a16="http://schemas.microsoft.com/office/drawing/2014/main" id="{7BC5BC9D-A51E-03E2-7C6F-BA47714BD136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3" name="Google Shape;1763;p44">
              <a:extLst>
                <a:ext uri="{FF2B5EF4-FFF2-40B4-BE49-F238E27FC236}">
                  <a16:creationId xmlns:a16="http://schemas.microsoft.com/office/drawing/2014/main" id="{D4BD8853-AB57-66A1-2DD6-9B00D4B4B80C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4" name="Google Shape;1764;p44">
              <a:extLst>
                <a:ext uri="{FF2B5EF4-FFF2-40B4-BE49-F238E27FC236}">
                  <a16:creationId xmlns:a16="http://schemas.microsoft.com/office/drawing/2014/main" id="{E99B9CBC-8DC8-A3AF-4F72-34D1F47363D6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5" name="Google Shape;1765;p44">
              <a:extLst>
                <a:ext uri="{FF2B5EF4-FFF2-40B4-BE49-F238E27FC236}">
                  <a16:creationId xmlns:a16="http://schemas.microsoft.com/office/drawing/2014/main" id="{AAA91614-9778-0084-2187-05B584E520BF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6" name="Google Shape;1766;p44">
              <a:extLst>
                <a:ext uri="{FF2B5EF4-FFF2-40B4-BE49-F238E27FC236}">
                  <a16:creationId xmlns:a16="http://schemas.microsoft.com/office/drawing/2014/main" id="{11FF8CE3-2FE9-B961-B398-63B7A9D2353D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45863C5-84C1-2EE6-6121-7782326CB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657" y="680522"/>
            <a:ext cx="3506703" cy="381021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F7080C4-614A-CF36-9659-04B6E86A3C5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3107" y="1268387"/>
            <a:ext cx="4167319" cy="311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The logistic regression model was able to predict all three risk categories but showed moderate overall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It performed better at identifying "High" risk patients compared to "Low" and "Normal" risk groups.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The model struggled to accurately detect lower-risk cases, indicating room for improvement in sensitivity for these categories.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200" dirty="0">
                <a:latin typeface="DM Sans" pitchFamily="2" charset="0"/>
              </a:rPr>
              <a:t>Overall, logistic regression gave basic predictive power but lacked precision, suggesting a need for stronger models.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21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AE38E8CE-3EE7-719A-FC5A-EB9B35C77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4">
            <a:extLst>
              <a:ext uri="{FF2B5EF4-FFF2-40B4-BE49-F238E27FC236}">
                <a16:creationId xmlns:a16="http://schemas.microsoft.com/office/drawing/2014/main" id="{62EA9434-7353-085E-39E7-E21840316D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739" y="398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DM Sans" pitchFamily="2" charset="0"/>
              </a:rPr>
              <a:t>Logistic Regression</a:t>
            </a:r>
            <a:endParaRPr b="1" dirty="0">
              <a:latin typeface="DM Sans" pitchFamily="2" charset="0"/>
            </a:endParaRPr>
          </a:p>
        </p:txBody>
      </p:sp>
      <p:grpSp>
        <p:nvGrpSpPr>
          <p:cNvPr id="1744" name="Google Shape;1744;p44">
            <a:extLst>
              <a:ext uri="{FF2B5EF4-FFF2-40B4-BE49-F238E27FC236}">
                <a16:creationId xmlns:a16="http://schemas.microsoft.com/office/drawing/2014/main" id="{C9D368B1-0485-9205-5079-AAB817D616F3}"/>
              </a:ext>
            </a:extLst>
          </p:cNvPr>
          <p:cNvGrpSpPr/>
          <p:nvPr/>
        </p:nvGrpSpPr>
        <p:grpSpPr>
          <a:xfrm>
            <a:off x="1992019" y="1811463"/>
            <a:ext cx="340168" cy="340168"/>
            <a:chOff x="5648375" y="238125"/>
            <a:chExt cx="483125" cy="483125"/>
          </a:xfrm>
        </p:grpSpPr>
        <p:sp>
          <p:nvSpPr>
            <p:cNvPr id="1745" name="Google Shape;1745;p44">
              <a:extLst>
                <a:ext uri="{FF2B5EF4-FFF2-40B4-BE49-F238E27FC236}">
                  <a16:creationId xmlns:a16="http://schemas.microsoft.com/office/drawing/2014/main" id="{0224E723-E77F-F19A-B893-32416300D960}"/>
                </a:ext>
              </a:extLst>
            </p:cNvPr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6" name="Google Shape;1746;p44">
              <a:extLst>
                <a:ext uri="{FF2B5EF4-FFF2-40B4-BE49-F238E27FC236}">
                  <a16:creationId xmlns:a16="http://schemas.microsoft.com/office/drawing/2014/main" id="{353AA500-1AD9-6E8D-3F70-04A324D3D11E}"/>
                </a:ext>
              </a:extLst>
            </p:cNvPr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7" name="Google Shape;1747;p44">
              <a:extLst>
                <a:ext uri="{FF2B5EF4-FFF2-40B4-BE49-F238E27FC236}">
                  <a16:creationId xmlns:a16="http://schemas.microsoft.com/office/drawing/2014/main" id="{43C5446B-B231-05F1-51F3-6EF54D244D09}"/>
                </a:ext>
              </a:extLst>
            </p:cNvPr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8" name="Google Shape;1748;p44">
              <a:extLst>
                <a:ext uri="{FF2B5EF4-FFF2-40B4-BE49-F238E27FC236}">
                  <a16:creationId xmlns:a16="http://schemas.microsoft.com/office/drawing/2014/main" id="{010D17BF-9C26-C5FA-65F6-38D967CA99BF}"/>
                </a:ext>
              </a:extLst>
            </p:cNvPr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9" name="Google Shape;1749;p44">
              <a:extLst>
                <a:ext uri="{FF2B5EF4-FFF2-40B4-BE49-F238E27FC236}">
                  <a16:creationId xmlns:a16="http://schemas.microsoft.com/office/drawing/2014/main" id="{3A431FE3-58F5-4A30-0F40-1F7A29D3A3C5}"/>
                </a:ext>
              </a:extLst>
            </p:cNvPr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0" name="Google Shape;1750;p44">
              <a:extLst>
                <a:ext uri="{FF2B5EF4-FFF2-40B4-BE49-F238E27FC236}">
                  <a16:creationId xmlns:a16="http://schemas.microsoft.com/office/drawing/2014/main" id="{4966F42E-0ECD-CBDA-4F44-06524B9F665E}"/>
                </a:ext>
              </a:extLst>
            </p:cNvPr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1" name="Google Shape;1751;p44">
              <a:extLst>
                <a:ext uri="{FF2B5EF4-FFF2-40B4-BE49-F238E27FC236}">
                  <a16:creationId xmlns:a16="http://schemas.microsoft.com/office/drawing/2014/main" id="{395FC47E-EE49-725A-425F-CA921913F03E}"/>
                </a:ext>
              </a:extLst>
            </p:cNvPr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2" name="Google Shape;1752;p44">
              <a:extLst>
                <a:ext uri="{FF2B5EF4-FFF2-40B4-BE49-F238E27FC236}">
                  <a16:creationId xmlns:a16="http://schemas.microsoft.com/office/drawing/2014/main" id="{E89FBD45-7706-0D50-FE0C-ADD75641B720}"/>
                </a:ext>
              </a:extLst>
            </p:cNvPr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3" name="Google Shape;1753;p44">
              <a:extLst>
                <a:ext uri="{FF2B5EF4-FFF2-40B4-BE49-F238E27FC236}">
                  <a16:creationId xmlns:a16="http://schemas.microsoft.com/office/drawing/2014/main" id="{7046DCFB-1F0D-5882-8C4D-57F83945A253}"/>
                </a:ext>
              </a:extLst>
            </p:cNvPr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4" name="Google Shape;1754;p44">
              <a:extLst>
                <a:ext uri="{FF2B5EF4-FFF2-40B4-BE49-F238E27FC236}">
                  <a16:creationId xmlns:a16="http://schemas.microsoft.com/office/drawing/2014/main" id="{968BD9E5-9F10-B5A3-3C3D-93199A004D0C}"/>
                </a:ext>
              </a:extLst>
            </p:cNvPr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5" name="Google Shape;1755;p44">
            <a:extLst>
              <a:ext uri="{FF2B5EF4-FFF2-40B4-BE49-F238E27FC236}">
                <a16:creationId xmlns:a16="http://schemas.microsoft.com/office/drawing/2014/main" id="{20C66E58-FB98-3895-AE21-F7603739FFF4}"/>
              </a:ext>
            </a:extLst>
          </p:cNvPr>
          <p:cNvGrpSpPr/>
          <p:nvPr/>
        </p:nvGrpSpPr>
        <p:grpSpPr>
          <a:xfrm>
            <a:off x="4394191" y="1811483"/>
            <a:ext cx="355641" cy="340151"/>
            <a:chOff x="5049750" y="832600"/>
            <a:chExt cx="505100" cy="483100"/>
          </a:xfrm>
        </p:grpSpPr>
        <p:sp>
          <p:nvSpPr>
            <p:cNvPr id="1756" name="Google Shape;1756;p44">
              <a:extLst>
                <a:ext uri="{FF2B5EF4-FFF2-40B4-BE49-F238E27FC236}">
                  <a16:creationId xmlns:a16="http://schemas.microsoft.com/office/drawing/2014/main" id="{E9F43CB9-1B58-951D-EAF3-5E57035A233C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7" name="Google Shape;1757;p44">
              <a:extLst>
                <a:ext uri="{FF2B5EF4-FFF2-40B4-BE49-F238E27FC236}">
                  <a16:creationId xmlns:a16="http://schemas.microsoft.com/office/drawing/2014/main" id="{9A3D6B6B-2250-DBDE-765C-66C0F1913834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8" name="Google Shape;1758;p44">
            <a:extLst>
              <a:ext uri="{FF2B5EF4-FFF2-40B4-BE49-F238E27FC236}">
                <a16:creationId xmlns:a16="http://schemas.microsoft.com/office/drawing/2014/main" id="{46B288B8-C83D-9978-F4E2-39FBB17F4F2B}"/>
              </a:ext>
            </a:extLst>
          </p:cNvPr>
          <p:cNvGrpSpPr/>
          <p:nvPr/>
        </p:nvGrpSpPr>
        <p:grpSpPr>
          <a:xfrm>
            <a:off x="6811592" y="1811465"/>
            <a:ext cx="340608" cy="340168"/>
            <a:chOff x="5053900" y="2021500"/>
            <a:chExt cx="483750" cy="483125"/>
          </a:xfrm>
        </p:grpSpPr>
        <p:sp>
          <p:nvSpPr>
            <p:cNvPr id="1759" name="Google Shape;1759;p44">
              <a:extLst>
                <a:ext uri="{FF2B5EF4-FFF2-40B4-BE49-F238E27FC236}">
                  <a16:creationId xmlns:a16="http://schemas.microsoft.com/office/drawing/2014/main" id="{C2632684-BE8D-7766-B47B-C5682C0126F4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0" name="Google Shape;1760;p44">
              <a:extLst>
                <a:ext uri="{FF2B5EF4-FFF2-40B4-BE49-F238E27FC236}">
                  <a16:creationId xmlns:a16="http://schemas.microsoft.com/office/drawing/2014/main" id="{A664945E-BC7F-8827-D446-865BBC60BA08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1" name="Google Shape;1761;p44">
              <a:extLst>
                <a:ext uri="{FF2B5EF4-FFF2-40B4-BE49-F238E27FC236}">
                  <a16:creationId xmlns:a16="http://schemas.microsoft.com/office/drawing/2014/main" id="{2A842720-9066-E68D-AFAD-07EC7A76F14C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2" name="Google Shape;1762;p44">
              <a:extLst>
                <a:ext uri="{FF2B5EF4-FFF2-40B4-BE49-F238E27FC236}">
                  <a16:creationId xmlns:a16="http://schemas.microsoft.com/office/drawing/2014/main" id="{476B5362-3ABE-CACB-A0C3-052B12131116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3" name="Google Shape;1763;p44">
              <a:extLst>
                <a:ext uri="{FF2B5EF4-FFF2-40B4-BE49-F238E27FC236}">
                  <a16:creationId xmlns:a16="http://schemas.microsoft.com/office/drawing/2014/main" id="{78FA3A80-4A87-D0B6-F4AD-12886DCD9C45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4" name="Google Shape;1764;p44">
              <a:extLst>
                <a:ext uri="{FF2B5EF4-FFF2-40B4-BE49-F238E27FC236}">
                  <a16:creationId xmlns:a16="http://schemas.microsoft.com/office/drawing/2014/main" id="{4F12DAA3-DAD1-6DAF-EA0B-6CC74D170B6C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5" name="Google Shape;1765;p44">
              <a:extLst>
                <a:ext uri="{FF2B5EF4-FFF2-40B4-BE49-F238E27FC236}">
                  <a16:creationId xmlns:a16="http://schemas.microsoft.com/office/drawing/2014/main" id="{62C16657-C9BB-B9E2-D4C7-37FAF35BD3BA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6" name="Google Shape;1766;p44">
              <a:extLst>
                <a:ext uri="{FF2B5EF4-FFF2-40B4-BE49-F238E27FC236}">
                  <a16:creationId xmlns:a16="http://schemas.microsoft.com/office/drawing/2014/main" id="{662514C9-F879-21F0-3DA5-ED6C9A336D34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79098E9-D260-6972-FACE-85A54B42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92" y="1163053"/>
            <a:ext cx="4442569" cy="28956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3A431FF-340A-6574-DD96-A93EC5CAF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65" y="1286195"/>
            <a:ext cx="3847643" cy="286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The ROC curve shows the between sensitivity (true positive rate) and specificity (false positive rate) for the logistic regression model.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The model achieved an AUC (Area Under the Curve) of 0.72, indicating moderate discriminative 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AUC of 0.72 means the model can distinguish between high-risk and low-risk patients about 72% of the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The curve lies above the diagonal baseline, confirming the model is better than random guessing but still has room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04430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M Sans" pitchFamily="2" charset="0"/>
              </a:rPr>
              <a:t>Table of contents</a:t>
            </a:r>
            <a:endParaRPr dirty="0">
              <a:latin typeface="DM Sans" pitchFamily="2" charset="0"/>
            </a:endParaRPr>
          </a:p>
        </p:txBody>
      </p:sp>
      <p:sp>
        <p:nvSpPr>
          <p:cNvPr id="1473" name="Google Shape;1473;p38"/>
          <p:cNvSpPr txBox="1">
            <a:spLocks noGrp="1"/>
          </p:cNvSpPr>
          <p:nvPr>
            <p:ph type="title" idx="7"/>
          </p:nvPr>
        </p:nvSpPr>
        <p:spPr>
          <a:xfrm>
            <a:off x="1532676" y="134117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 pitchFamily="2" charset="0"/>
              </a:rPr>
              <a:t>01</a:t>
            </a:r>
            <a:endParaRPr>
              <a:latin typeface="DM Sans" pitchFamily="2" charset="0"/>
            </a:endParaRPr>
          </a:p>
        </p:txBody>
      </p:sp>
      <p:sp>
        <p:nvSpPr>
          <p:cNvPr id="1474" name="Google Shape;1474;p38"/>
          <p:cNvSpPr txBox="1">
            <a:spLocks noGrp="1"/>
          </p:cNvSpPr>
          <p:nvPr>
            <p:ph type="title" idx="8"/>
          </p:nvPr>
        </p:nvSpPr>
        <p:spPr>
          <a:xfrm>
            <a:off x="1532676" y="2934803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 pitchFamily="2" charset="0"/>
              </a:rPr>
              <a:t>04</a:t>
            </a:r>
            <a:endParaRPr>
              <a:latin typeface="DM Sans" pitchFamily="2" charset="0"/>
            </a:endParaRPr>
          </a:p>
        </p:txBody>
      </p:sp>
      <p:sp>
        <p:nvSpPr>
          <p:cNvPr id="1475" name="Google Shape;1475;p38"/>
          <p:cNvSpPr txBox="1">
            <a:spLocks noGrp="1"/>
          </p:cNvSpPr>
          <p:nvPr>
            <p:ph type="title" idx="9"/>
          </p:nvPr>
        </p:nvSpPr>
        <p:spPr>
          <a:xfrm>
            <a:off x="4231950" y="134117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 pitchFamily="2" charset="0"/>
              </a:rPr>
              <a:t>02</a:t>
            </a:r>
            <a:endParaRPr>
              <a:latin typeface="DM Sans" pitchFamily="2" charset="0"/>
            </a:endParaRPr>
          </a:p>
        </p:txBody>
      </p:sp>
      <p:sp>
        <p:nvSpPr>
          <p:cNvPr id="1476" name="Google Shape;1476;p38"/>
          <p:cNvSpPr txBox="1">
            <a:spLocks noGrp="1"/>
          </p:cNvSpPr>
          <p:nvPr>
            <p:ph type="title" idx="13"/>
          </p:nvPr>
        </p:nvSpPr>
        <p:spPr>
          <a:xfrm>
            <a:off x="4231950" y="2934803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 pitchFamily="2" charset="0"/>
              </a:rPr>
              <a:t>05</a:t>
            </a:r>
            <a:endParaRPr>
              <a:latin typeface="DM Sans" pitchFamily="2" charset="0"/>
            </a:endParaRPr>
          </a:p>
        </p:txBody>
      </p:sp>
      <p:sp>
        <p:nvSpPr>
          <p:cNvPr id="1477" name="Google Shape;1477;p38"/>
          <p:cNvSpPr txBox="1">
            <a:spLocks noGrp="1"/>
          </p:cNvSpPr>
          <p:nvPr>
            <p:ph type="title" idx="14"/>
          </p:nvPr>
        </p:nvSpPr>
        <p:spPr>
          <a:xfrm>
            <a:off x="6931224" y="134117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 pitchFamily="2" charset="0"/>
              </a:rPr>
              <a:t>03</a:t>
            </a:r>
            <a:endParaRPr>
              <a:latin typeface="DM Sans" pitchFamily="2" charset="0"/>
            </a:endParaRPr>
          </a:p>
        </p:txBody>
      </p:sp>
      <p:sp>
        <p:nvSpPr>
          <p:cNvPr id="1478" name="Google Shape;1478;p38"/>
          <p:cNvSpPr txBox="1">
            <a:spLocks noGrp="1"/>
          </p:cNvSpPr>
          <p:nvPr>
            <p:ph type="title" idx="15"/>
          </p:nvPr>
        </p:nvSpPr>
        <p:spPr>
          <a:xfrm>
            <a:off x="6931224" y="2934803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DM Sans" pitchFamily="2" charset="0"/>
              </a:rPr>
              <a:t>06</a:t>
            </a:r>
            <a:endParaRPr dirty="0">
              <a:latin typeface="DM Sans" pitchFamily="2" charset="0"/>
            </a:endParaRPr>
          </a:p>
        </p:txBody>
      </p:sp>
      <p:sp>
        <p:nvSpPr>
          <p:cNvPr id="1479" name="Google Shape;1479;p38"/>
          <p:cNvSpPr txBox="1">
            <a:spLocks noGrp="1"/>
          </p:cNvSpPr>
          <p:nvPr>
            <p:ph type="subTitle" idx="16"/>
          </p:nvPr>
        </p:nvSpPr>
        <p:spPr>
          <a:xfrm>
            <a:off x="719976" y="1814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DM Sans" pitchFamily="2" charset="0"/>
              </a:rPr>
              <a:t>Introduction</a:t>
            </a:r>
            <a:endParaRPr dirty="0">
              <a:latin typeface="DM Sans" pitchFamily="2" charset="0"/>
            </a:endParaRPr>
          </a:p>
        </p:txBody>
      </p:sp>
      <p:sp>
        <p:nvSpPr>
          <p:cNvPr id="1480" name="Google Shape;1480;p38"/>
          <p:cNvSpPr txBox="1">
            <a:spLocks noGrp="1"/>
          </p:cNvSpPr>
          <p:nvPr>
            <p:ph type="subTitle" idx="17"/>
          </p:nvPr>
        </p:nvSpPr>
        <p:spPr>
          <a:xfrm>
            <a:off x="3419249" y="1814548"/>
            <a:ext cx="2652159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DM Sans" pitchFamily="2" charset="0"/>
              </a:rPr>
              <a:t>Problem Statement</a:t>
            </a:r>
            <a:endParaRPr dirty="0">
              <a:latin typeface="DM Sans" pitchFamily="2" charset="0"/>
            </a:endParaRPr>
          </a:p>
        </p:txBody>
      </p:sp>
      <p:sp>
        <p:nvSpPr>
          <p:cNvPr id="1481" name="Google Shape;1481;p38"/>
          <p:cNvSpPr txBox="1">
            <a:spLocks noGrp="1"/>
          </p:cNvSpPr>
          <p:nvPr>
            <p:ph type="subTitle" idx="18"/>
          </p:nvPr>
        </p:nvSpPr>
        <p:spPr>
          <a:xfrm>
            <a:off x="5522941" y="1827473"/>
            <a:ext cx="349666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DM Sans" pitchFamily="2" charset="0"/>
              </a:rPr>
              <a:t>Data Collection</a:t>
            </a:r>
            <a:endParaRPr dirty="0">
              <a:latin typeface="DM Sans" pitchFamily="2" charset="0"/>
            </a:endParaRPr>
          </a:p>
        </p:txBody>
      </p:sp>
      <p:sp>
        <p:nvSpPr>
          <p:cNvPr id="1482" name="Google Shape;1482;p38"/>
          <p:cNvSpPr txBox="1">
            <a:spLocks noGrp="1"/>
          </p:cNvSpPr>
          <p:nvPr>
            <p:ph type="subTitle" idx="19"/>
          </p:nvPr>
        </p:nvSpPr>
        <p:spPr>
          <a:xfrm>
            <a:off x="331919" y="3461019"/>
            <a:ext cx="3019785" cy="709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DM Sans" pitchFamily="2" charset="0"/>
              </a:rPr>
              <a:t>Exploratory Data Analysis (EDA)</a:t>
            </a:r>
            <a:endParaRPr dirty="0">
              <a:latin typeface="DM Sans" pitchFamily="2" charset="0"/>
            </a:endParaRPr>
          </a:p>
        </p:txBody>
      </p:sp>
      <p:sp>
        <p:nvSpPr>
          <p:cNvPr id="1483" name="Google Shape;1483;p38"/>
          <p:cNvSpPr txBox="1">
            <a:spLocks noGrp="1"/>
          </p:cNvSpPr>
          <p:nvPr>
            <p:ph type="subTitle" idx="20"/>
          </p:nvPr>
        </p:nvSpPr>
        <p:spPr>
          <a:xfrm>
            <a:off x="3132673" y="3685762"/>
            <a:ext cx="2878653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DM Sans" pitchFamily="2" charset="0"/>
              </a:rPr>
              <a:t>Model Building &amp; Evaluation</a:t>
            </a:r>
            <a:endParaRPr dirty="0">
              <a:latin typeface="DM Sans" pitchFamily="2" charset="0"/>
            </a:endParaRPr>
          </a:p>
        </p:txBody>
      </p:sp>
      <p:sp>
        <p:nvSpPr>
          <p:cNvPr id="1484" name="Google Shape;1484;p38"/>
          <p:cNvSpPr txBox="1">
            <a:spLocks noGrp="1"/>
          </p:cNvSpPr>
          <p:nvPr>
            <p:ph type="subTitle" idx="21"/>
          </p:nvPr>
        </p:nvSpPr>
        <p:spPr>
          <a:xfrm>
            <a:off x="5967054" y="3424723"/>
            <a:ext cx="260844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DM Sans" pitchFamily="2" charset="0"/>
              </a:rPr>
              <a:t>Conclusion</a:t>
            </a:r>
            <a:endParaRPr dirty="0">
              <a:latin typeface="DM Sans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D4B0E36E-40B1-9E1A-F170-16A5E3C21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4">
            <a:extLst>
              <a:ext uri="{FF2B5EF4-FFF2-40B4-BE49-F238E27FC236}">
                <a16:creationId xmlns:a16="http://schemas.microsoft.com/office/drawing/2014/main" id="{349193C7-E123-623B-D589-AFC0FD33E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4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DM Sans" pitchFamily="2" charset="0"/>
              </a:rPr>
              <a:t>K-Means Clustering</a:t>
            </a:r>
            <a:endParaRPr b="1" dirty="0">
              <a:latin typeface="DM Sans" pitchFamily="2" charset="0"/>
            </a:endParaRPr>
          </a:p>
        </p:txBody>
      </p:sp>
      <p:grpSp>
        <p:nvGrpSpPr>
          <p:cNvPr id="1744" name="Google Shape;1744;p44">
            <a:extLst>
              <a:ext uri="{FF2B5EF4-FFF2-40B4-BE49-F238E27FC236}">
                <a16:creationId xmlns:a16="http://schemas.microsoft.com/office/drawing/2014/main" id="{F117B654-6260-8C1C-D8F5-1CA7E1B70117}"/>
              </a:ext>
            </a:extLst>
          </p:cNvPr>
          <p:cNvGrpSpPr/>
          <p:nvPr/>
        </p:nvGrpSpPr>
        <p:grpSpPr>
          <a:xfrm>
            <a:off x="1992019" y="1811463"/>
            <a:ext cx="340168" cy="340168"/>
            <a:chOff x="5648375" y="238125"/>
            <a:chExt cx="483125" cy="483125"/>
          </a:xfrm>
        </p:grpSpPr>
        <p:sp>
          <p:nvSpPr>
            <p:cNvPr id="1745" name="Google Shape;1745;p44">
              <a:extLst>
                <a:ext uri="{FF2B5EF4-FFF2-40B4-BE49-F238E27FC236}">
                  <a16:creationId xmlns:a16="http://schemas.microsoft.com/office/drawing/2014/main" id="{8F3BD508-F3E3-EFFD-992C-B68AB2B96B30}"/>
                </a:ext>
              </a:extLst>
            </p:cNvPr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6" name="Google Shape;1746;p44">
              <a:extLst>
                <a:ext uri="{FF2B5EF4-FFF2-40B4-BE49-F238E27FC236}">
                  <a16:creationId xmlns:a16="http://schemas.microsoft.com/office/drawing/2014/main" id="{5A1356D9-5670-DA5C-7C7A-E842751B7DC4}"/>
                </a:ext>
              </a:extLst>
            </p:cNvPr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7" name="Google Shape;1747;p44">
              <a:extLst>
                <a:ext uri="{FF2B5EF4-FFF2-40B4-BE49-F238E27FC236}">
                  <a16:creationId xmlns:a16="http://schemas.microsoft.com/office/drawing/2014/main" id="{3C87EE48-003B-777B-7D46-DC7C9920C8D1}"/>
                </a:ext>
              </a:extLst>
            </p:cNvPr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8" name="Google Shape;1748;p44">
              <a:extLst>
                <a:ext uri="{FF2B5EF4-FFF2-40B4-BE49-F238E27FC236}">
                  <a16:creationId xmlns:a16="http://schemas.microsoft.com/office/drawing/2014/main" id="{BE5F93BF-5028-63D9-8F15-15F67802D16C}"/>
                </a:ext>
              </a:extLst>
            </p:cNvPr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9" name="Google Shape;1749;p44">
              <a:extLst>
                <a:ext uri="{FF2B5EF4-FFF2-40B4-BE49-F238E27FC236}">
                  <a16:creationId xmlns:a16="http://schemas.microsoft.com/office/drawing/2014/main" id="{641271FC-CE40-2F1A-5473-2F83B8799E2E}"/>
                </a:ext>
              </a:extLst>
            </p:cNvPr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0" name="Google Shape;1750;p44">
              <a:extLst>
                <a:ext uri="{FF2B5EF4-FFF2-40B4-BE49-F238E27FC236}">
                  <a16:creationId xmlns:a16="http://schemas.microsoft.com/office/drawing/2014/main" id="{B4B42AEE-1E36-09D6-E196-47030FD6DFE6}"/>
                </a:ext>
              </a:extLst>
            </p:cNvPr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1" name="Google Shape;1751;p44">
              <a:extLst>
                <a:ext uri="{FF2B5EF4-FFF2-40B4-BE49-F238E27FC236}">
                  <a16:creationId xmlns:a16="http://schemas.microsoft.com/office/drawing/2014/main" id="{34633030-06CE-62F2-49AB-F5F44317179C}"/>
                </a:ext>
              </a:extLst>
            </p:cNvPr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2" name="Google Shape;1752;p44">
              <a:extLst>
                <a:ext uri="{FF2B5EF4-FFF2-40B4-BE49-F238E27FC236}">
                  <a16:creationId xmlns:a16="http://schemas.microsoft.com/office/drawing/2014/main" id="{9C77F375-26F0-9CE8-507B-FD3DBA056B1C}"/>
                </a:ext>
              </a:extLst>
            </p:cNvPr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3" name="Google Shape;1753;p44">
              <a:extLst>
                <a:ext uri="{FF2B5EF4-FFF2-40B4-BE49-F238E27FC236}">
                  <a16:creationId xmlns:a16="http://schemas.microsoft.com/office/drawing/2014/main" id="{375BC713-6E26-0137-D033-75893BB7B9C8}"/>
                </a:ext>
              </a:extLst>
            </p:cNvPr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4" name="Google Shape;1754;p44">
              <a:extLst>
                <a:ext uri="{FF2B5EF4-FFF2-40B4-BE49-F238E27FC236}">
                  <a16:creationId xmlns:a16="http://schemas.microsoft.com/office/drawing/2014/main" id="{82E30A32-DC43-2729-E7BC-8FF90E719CB3}"/>
                </a:ext>
              </a:extLst>
            </p:cNvPr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5" name="Google Shape;1755;p44">
            <a:extLst>
              <a:ext uri="{FF2B5EF4-FFF2-40B4-BE49-F238E27FC236}">
                <a16:creationId xmlns:a16="http://schemas.microsoft.com/office/drawing/2014/main" id="{D216AFAD-9E20-D07C-0CBE-8933B069B64E}"/>
              </a:ext>
            </a:extLst>
          </p:cNvPr>
          <p:cNvGrpSpPr/>
          <p:nvPr/>
        </p:nvGrpSpPr>
        <p:grpSpPr>
          <a:xfrm>
            <a:off x="4394191" y="1811483"/>
            <a:ext cx="355641" cy="340151"/>
            <a:chOff x="5049750" y="832600"/>
            <a:chExt cx="505100" cy="483100"/>
          </a:xfrm>
        </p:grpSpPr>
        <p:sp>
          <p:nvSpPr>
            <p:cNvPr id="1756" name="Google Shape;1756;p44">
              <a:extLst>
                <a:ext uri="{FF2B5EF4-FFF2-40B4-BE49-F238E27FC236}">
                  <a16:creationId xmlns:a16="http://schemas.microsoft.com/office/drawing/2014/main" id="{8DED26B4-A085-83B1-2ABE-22D37C46E025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7" name="Google Shape;1757;p44">
              <a:extLst>
                <a:ext uri="{FF2B5EF4-FFF2-40B4-BE49-F238E27FC236}">
                  <a16:creationId xmlns:a16="http://schemas.microsoft.com/office/drawing/2014/main" id="{2D3B0070-3602-6EFD-5C33-259F0A330060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8" name="Google Shape;1758;p44">
            <a:extLst>
              <a:ext uri="{FF2B5EF4-FFF2-40B4-BE49-F238E27FC236}">
                <a16:creationId xmlns:a16="http://schemas.microsoft.com/office/drawing/2014/main" id="{BA5E15A6-C3CE-E836-9F0F-678E9A287820}"/>
              </a:ext>
            </a:extLst>
          </p:cNvPr>
          <p:cNvGrpSpPr/>
          <p:nvPr/>
        </p:nvGrpSpPr>
        <p:grpSpPr>
          <a:xfrm>
            <a:off x="6811592" y="1811465"/>
            <a:ext cx="340608" cy="340168"/>
            <a:chOff x="5053900" y="2021500"/>
            <a:chExt cx="483750" cy="483125"/>
          </a:xfrm>
        </p:grpSpPr>
        <p:sp>
          <p:nvSpPr>
            <p:cNvPr id="1759" name="Google Shape;1759;p44">
              <a:extLst>
                <a:ext uri="{FF2B5EF4-FFF2-40B4-BE49-F238E27FC236}">
                  <a16:creationId xmlns:a16="http://schemas.microsoft.com/office/drawing/2014/main" id="{2D2962AA-D26A-7CCF-99F7-63635D94E54D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0" name="Google Shape;1760;p44">
              <a:extLst>
                <a:ext uri="{FF2B5EF4-FFF2-40B4-BE49-F238E27FC236}">
                  <a16:creationId xmlns:a16="http://schemas.microsoft.com/office/drawing/2014/main" id="{F5848D7A-2B06-7D6B-13D8-0A4DA3720128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1" name="Google Shape;1761;p44">
              <a:extLst>
                <a:ext uri="{FF2B5EF4-FFF2-40B4-BE49-F238E27FC236}">
                  <a16:creationId xmlns:a16="http://schemas.microsoft.com/office/drawing/2014/main" id="{113EE376-74FC-62D4-3F70-5061ACF6F084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2" name="Google Shape;1762;p44">
              <a:extLst>
                <a:ext uri="{FF2B5EF4-FFF2-40B4-BE49-F238E27FC236}">
                  <a16:creationId xmlns:a16="http://schemas.microsoft.com/office/drawing/2014/main" id="{66FE0F31-FFD8-A797-DEFB-C66BCE47960E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3" name="Google Shape;1763;p44">
              <a:extLst>
                <a:ext uri="{FF2B5EF4-FFF2-40B4-BE49-F238E27FC236}">
                  <a16:creationId xmlns:a16="http://schemas.microsoft.com/office/drawing/2014/main" id="{0FE1F07F-416E-42D6-B8AC-A1FD86D3CD2A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4" name="Google Shape;1764;p44">
              <a:extLst>
                <a:ext uri="{FF2B5EF4-FFF2-40B4-BE49-F238E27FC236}">
                  <a16:creationId xmlns:a16="http://schemas.microsoft.com/office/drawing/2014/main" id="{B60738A1-8A06-65FC-595C-397D9ED9FCF5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5" name="Google Shape;1765;p44">
              <a:extLst>
                <a:ext uri="{FF2B5EF4-FFF2-40B4-BE49-F238E27FC236}">
                  <a16:creationId xmlns:a16="http://schemas.microsoft.com/office/drawing/2014/main" id="{4312C9DA-D51A-26BA-D146-3CAC1964B1A5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6" name="Google Shape;1766;p44">
              <a:extLst>
                <a:ext uri="{FF2B5EF4-FFF2-40B4-BE49-F238E27FC236}">
                  <a16:creationId xmlns:a16="http://schemas.microsoft.com/office/drawing/2014/main" id="{7DB0909A-ED4E-60FD-1609-5882366CC189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44DED896-50FB-3A99-0DBA-F0DB91A49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65" y="926451"/>
            <a:ext cx="3967180" cy="361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DM Sans" pitchFamily="2" charset="0"/>
              </a:rPr>
              <a:t>Correctly predicted:</a:t>
            </a:r>
            <a:br>
              <a:rPr lang="en-US" dirty="0">
                <a:latin typeface="DM Sans" pitchFamily="2" charset="0"/>
              </a:rPr>
            </a:br>
            <a:r>
              <a:rPr lang="en-US" dirty="0">
                <a:latin typeface="DM Sans" pitchFamily="2" charset="0"/>
              </a:rPr>
              <a:t>• 8544 instances as '0'</a:t>
            </a:r>
            <a:br>
              <a:rPr lang="en-US" dirty="0">
                <a:latin typeface="DM Sans" pitchFamily="2" charset="0"/>
              </a:rPr>
            </a:br>
            <a:r>
              <a:rPr lang="en-US" dirty="0">
                <a:latin typeface="DM Sans" pitchFamily="2" charset="0"/>
              </a:rPr>
              <a:t>• 10472 instances as '1'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DM Sans" pitchFamily="2" charset="0"/>
              </a:rPr>
              <a:t>Overall model accuracy: </a:t>
            </a:r>
            <a:r>
              <a:rPr lang="en-US" b="1" dirty="0">
                <a:latin typeface="DM Sans" pitchFamily="2" charset="0"/>
              </a:rPr>
              <a:t>65.34%</a:t>
            </a:r>
            <a:r>
              <a:rPr lang="en-US" dirty="0">
                <a:latin typeface="DM Sans" pitchFamily="2" charset="0"/>
              </a:rPr>
              <a:t> (correctly classified about 65% of observations).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DM Sans" pitchFamily="2" charset="0"/>
              </a:rPr>
              <a:t>Sensitivity for '1' (recall for positive class): </a:t>
            </a:r>
            <a:r>
              <a:rPr lang="en-US" b="1" dirty="0">
                <a:latin typeface="DM Sans" pitchFamily="2" charset="0"/>
              </a:rPr>
              <a:t>66.83%</a:t>
            </a:r>
            <a:endParaRPr lang="en-US" dirty="0">
              <a:latin typeface="DM Sans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DM Sans" pitchFamily="2" charset="0"/>
              </a:rPr>
              <a:t>Specificity for '0' (recall for </a:t>
            </a:r>
            <a:r>
              <a:rPr lang="en-US" dirty="0" err="1">
                <a:latin typeface="DM Sans" pitchFamily="2" charset="0"/>
              </a:rPr>
              <a:t>negativ</a:t>
            </a:r>
            <a:r>
              <a:rPr lang="en-US" dirty="0">
                <a:latin typeface="DM Sans" pitchFamily="2" charset="0"/>
              </a:rPr>
              <a:t> class): </a:t>
            </a:r>
            <a:r>
              <a:rPr lang="en-US" b="1" dirty="0">
                <a:latin typeface="DM Sans" pitchFamily="2" charset="0"/>
              </a:rPr>
              <a:t>64.15%</a:t>
            </a:r>
            <a:endParaRPr lang="en-US" dirty="0">
              <a:latin typeface="DM Sans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48BC9-9373-37A2-90C9-DF70386D9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985" y="636949"/>
            <a:ext cx="3352150" cy="386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1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E8C585A4-8089-7979-B01B-3D9CD4A57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4">
            <a:extLst>
              <a:ext uri="{FF2B5EF4-FFF2-40B4-BE49-F238E27FC236}">
                <a16:creationId xmlns:a16="http://schemas.microsoft.com/office/drawing/2014/main" id="{D13A3304-C783-925E-B727-514F730D00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191" y="3994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DM Sans" pitchFamily="2" charset="0"/>
              </a:rPr>
              <a:t>K-Means Clustering</a:t>
            </a:r>
            <a:endParaRPr b="1" dirty="0">
              <a:latin typeface="DM Sans" pitchFamily="2" charset="0"/>
            </a:endParaRPr>
          </a:p>
        </p:txBody>
      </p:sp>
      <p:grpSp>
        <p:nvGrpSpPr>
          <p:cNvPr id="1744" name="Google Shape;1744;p44">
            <a:extLst>
              <a:ext uri="{FF2B5EF4-FFF2-40B4-BE49-F238E27FC236}">
                <a16:creationId xmlns:a16="http://schemas.microsoft.com/office/drawing/2014/main" id="{EA29B46A-EEB3-1579-0D6C-CC84F4525A66}"/>
              </a:ext>
            </a:extLst>
          </p:cNvPr>
          <p:cNvGrpSpPr/>
          <p:nvPr/>
        </p:nvGrpSpPr>
        <p:grpSpPr>
          <a:xfrm>
            <a:off x="1992019" y="1811463"/>
            <a:ext cx="340168" cy="340168"/>
            <a:chOff x="5648375" y="238125"/>
            <a:chExt cx="483125" cy="483125"/>
          </a:xfrm>
        </p:grpSpPr>
        <p:sp>
          <p:nvSpPr>
            <p:cNvPr id="1745" name="Google Shape;1745;p44">
              <a:extLst>
                <a:ext uri="{FF2B5EF4-FFF2-40B4-BE49-F238E27FC236}">
                  <a16:creationId xmlns:a16="http://schemas.microsoft.com/office/drawing/2014/main" id="{820710F8-CC9E-8F75-AF5D-539BD0565FBF}"/>
                </a:ext>
              </a:extLst>
            </p:cNvPr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6" name="Google Shape;1746;p44">
              <a:extLst>
                <a:ext uri="{FF2B5EF4-FFF2-40B4-BE49-F238E27FC236}">
                  <a16:creationId xmlns:a16="http://schemas.microsoft.com/office/drawing/2014/main" id="{B92E1D19-727F-9D2F-6EE9-63760D7C1AB5}"/>
                </a:ext>
              </a:extLst>
            </p:cNvPr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7" name="Google Shape;1747;p44">
              <a:extLst>
                <a:ext uri="{FF2B5EF4-FFF2-40B4-BE49-F238E27FC236}">
                  <a16:creationId xmlns:a16="http://schemas.microsoft.com/office/drawing/2014/main" id="{B639F67A-C129-3FCC-B41E-09DA90753CC3}"/>
                </a:ext>
              </a:extLst>
            </p:cNvPr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8" name="Google Shape;1748;p44">
              <a:extLst>
                <a:ext uri="{FF2B5EF4-FFF2-40B4-BE49-F238E27FC236}">
                  <a16:creationId xmlns:a16="http://schemas.microsoft.com/office/drawing/2014/main" id="{E29AE8B3-9CE7-4C5F-A82D-3357B62DBDB2}"/>
                </a:ext>
              </a:extLst>
            </p:cNvPr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9" name="Google Shape;1749;p44">
              <a:extLst>
                <a:ext uri="{FF2B5EF4-FFF2-40B4-BE49-F238E27FC236}">
                  <a16:creationId xmlns:a16="http://schemas.microsoft.com/office/drawing/2014/main" id="{DB516667-0233-220F-3FF0-99F5F9A3498A}"/>
                </a:ext>
              </a:extLst>
            </p:cNvPr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0" name="Google Shape;1750;p44">
              <a:extLst>
                <a:ext uri="{FF2B5EF4-FFF2-40B4-BE49-F238E27FC236}">
                  <a16:creationId xmlns:a16="http://schemas.microsoft.com/office/drawing/2014/main" id="{18620EFE-BD2E-6D6B-95ED-B4263602E006}"/>
                </a:ext>
              </a:extLst>
            </p:cNvPr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1" name="Google Shape;1751;p44">
              <a:extLst>
                <a:ext uri="{FF2B5EF4-FFF2-40B4-BE49-F238E27FC236}">
                  <a16:creationId xmlns:a16="http://schemas.microsoft.com/office/drawing/2014/main" id="{ACC9F48A-4D9E-D2F5-7640-6D1DA901BFC0}"/>
                </a:ext>
              </a:extLst>
            </p:cNvPr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2" name="Google Shape;1752;p44">
              <a:extLst>
                <a:ext uri="{FF2B5EF4-FFF2-40B4-BE49-F238E27FC236}">
                  <a16:creationId xmlns:a16="http://schemas.microsoft.com/office/drawing/2014/main" id="{F07059F4-804A-2499-9402-1380347B7CA7}"/>
                </a:ext>
              </a:extLst>
            </p:cNvPr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3" name="Google Shape;1753;p44">
              <a:extLst>
                <a:ext uri="{FF2B5EF4-FFF2-40B4-BE49-F238E27FC236}">
                  <a16:creationId xmlns:a16="http://schemas.microsoft.com/office/drawing/2014/main" id="{DB8CCA78-D604-06E3-D129-31CFEE24C578}"/>
                </a:ext>
              </a:extLst>
            </p:cNvPr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4" name="Google Shape;1754;p44">
              <a:extLst>
                <a:ext uri="{FF2B5EF4-FFF2-40B4-BE49-F238E27FC236}">
                  <a16:creationId xmlns:a16="http://schemas.microsoft.com/office/drawing/2014/main" id="{7C99A266-A0F7-1178-DD0C-6071A4C893D0}"/>
                </a:ext>
              </a:extLst>
            </p:cNvPr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5" name="Google Shape;1755;p44">
            <a:extLst>
              <a:ext uri="{FF2B5EF4-FFF2-40B4-BE49-F238E27FC236}">
                <a16:creationId xmlns:a16="http://schemas.microsoft.com/office/drawing/2014/main" id="{D9E301F1-8B06-6019-6767-E67EA50622B1}"/>
              </a:ext>
            </a:extLst>
          </p:cNvPr>
          <p:cNvGrpSpPr/>
          <p:nvPr/>
        </p:nvGrpSpPr>
        <p:grpSpPr>
          <a:xfrm>
            <a:off x="4394191" y="1811483"/>
            <a:ext cx="355641" cy="340151"/>
            <a:chOff x="5049750" y="832600"/>
            <a:chExt cx="505100" cy="483100"/>
          </a:xfrm>
        </p:grpSpPr>
        <p:sp>
          <p:nvSpPr>
            <p:cNvPr id="1756" name="Google Shape;1756;p44">
              <a:extLst>
                <a:ext uri="{FF2B5EF4-FFF2-40B4-BE49-F238E27FC236}">
                  <a16:creationId xmlns:a16="http://schemas.microsoft.com/office/drawing/2014/main" id="{6C35DB13-78BF-865A-5FAD-C655FC73B40F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7" name="Google Shape;1757;p44">
              <a:extLst>
                <a:ext uri="{FF2B5EF4-FFF2-40B4-BE49-F238E27FC236}">
                  <a16:creationId xmlns:a16="http://schemas.microsoft.com/office/drawing/2014/main" id="{6DAFAAF5-DE9F-122A-F9E9-2ECD6E4860AF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8" name="Google Shape;1758;p44">
            <a:extLst>
              <a:ext uri="{FF2B5EF4-FFF2-40B4-BE49-F238E27FC236}">
                <a16:creationId xmlns:a16="http://schemas.microsoft.com/office/drawing/2014/main" id="{39BC056D-BDCE-25A1-3C82-9DC854A2FE15}"/>
              </a:ext>
            </a:extLst>
          </p:cNvPr>
          <p:cNvGrpSpPr/>
          <p:nvPr/>
        </p:nvGrpSpPr>
        <p:grpSpPr>
          <a:xfrm>
            <a:off x="6811592" y="1811465"/>
            <a:ext cx="340608" cy="340168"/>
            <a:chOff x="5053900" y="2021500"/>
            <a:chExt cx="483750" cy="483125"/>
          </a:xfrm>
        </p:grpSpPr>
        <p:sp>
          <p:nvSpPr>
            <p:cNvPr id="1759" name="Google Shape;1759;p44">
              <a:extLst>
                <a:ext uri="{FF2B5EF4-FFF2-40B4-BE49-F238E27FC236}">
                  <a16:creationId xmlns:a16="http://schemas.microsoft.com/office/drawing/2014/main" id="{A15C3FFD-AC06-8314-2CF1-C234AB79E618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0" name="Google Shape;1760;p44">
              <a:extLst>
                <a:ext uri="{FF2B5EF4-FFF2-40B4-BE49-F238E27FC236}">
                  <a16:creationId xmlns:a16="http://schemas.microsoft.com/office/drawing/2014/main" id="{E86B2DAC-9EF0-0051-5398-5823261623E6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1" name="Google Shape;1761;p44">
              <a:extLst>
                <a:ext uri="{FF2B5EF4-FFF2-40B4-BE49-F238E27FC236}">
                  <a16:creationId xmlns:a16="http://schemas.microsoft.com/office/drawing/2014/main" id="{52FCF1F9-BFCF-9528-C374-012BCD0653E4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2" name="Google Shape;1762;p44">
              <a:extLst>
                <a:ext uri="{FF2B5EF4-FFF2-40B4-BE49-F238E27FC236}">
                  <a16:creationId xmlns:a16="http://schemas.microsoft.com/office/drawing/2014/main" id="{164AB98D-EE82-818F-AD08-FB3AE97AE885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3" name="Google Shape;1763;p44">
              <a:extLst>
                <a:ext uri="{FF2B5EF4-FFF2-40B4-BE49-F238E27FC236}">
                  <a16:creationId xmlns:a16="http://schemas.microsoft.com/office/drawing/2014/main" id="{CEC9C611-C8FE-D3A0-01BC-BB121583B014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4" name="Google Shape;1764;p44">
              <a:extLst>
                <a:ext uri="{FF2B5EF4-FFF2-40B4-BE49-F238E27FC236}">
                  <a16:creationId xmlns:a16="http://schemas.microsoft.com/office/drawing/2014/main" id="{6B8CE07F-AC01-AFC0-6289-FF4C05AB0F85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5" name="Google Shape;1765;p44">
              <a:extLst>
                <a:ext uri="{FF2B5EF4-FFF2-40B4-BE49-F238E27FC236}">
                  <a16:creationId xmlns:a16="http://schemas.microsoft.com/office/drawing/2014/main" id="{3279D480-E58C-E243-D409-25967FEBB5A6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6" name="Google Shape;1766;p44">
              <a:extLst>
                <a:ext uri="{FF2B5EF4-FFF2-40B4-BE49-F238E27FC236}">
                  <a16:creationId xmlns:a16="http://schemas.microsoft.com/office/drawing/2014/main" id="{A88B52B6-8FC6-3C4C-C8F2-4A40C7CFDE85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17EBDFB7-38B8-1637-1A69-6D9C98609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14" y="944282"/>
            <a:ext cx="3803056" cy="394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DM Sans" pitchFamily="2" charset="0"/>
              </a:rPr>
              <a:t>Applied K-Means to vitals data, identifying </a:t>
            </a:r>
            <a:r>
              <a:rPr lang="en-US" b="1" dirty="0">
                <a:latin typeface="DM Sans" pitchFamily="2" charset="0"/>
              </a:rPr>
              <a:t>four distinct risk clusters</a:t>
            </a:r>
            <a:r>
              <a:rPr lang="en-US" dirty="0">
                <a:latin typeface="DM Sans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DM Sans" pitchFamily="2" charset="0"/>
              </a:rPr>
              <a:t>Each patient is plotted and colored by cluster:</a:t>
            </a:r>
            <a:br>
              <a:rPr lang="en-US" dirty="0">
                <a:latin typeface="DM Sans" pitchFamily="2" charset="0"/>
              </a:rPr>
            </a:br>
            <a:r>
              <a:rPr lang="en-US" dirty="0">
                <a:latin typeface="DM Sans" pitchFamily="2" charset="0"/>
              </a:rPr>
              <a:t>• Green – Low Risk</a:t>
            </a:r>
            <a:br>
              <a:rPr lang="en-US" dirty="0">
                <a:latin typeface="DM Sans" pitchFamily="2" charset="0"/>
              </a:rPr>
            </a:br>
            <a:r>
              <a:rPr lang="en-US" dirty="0">
                <a:latin typeface="DM Sans" pitchFamily="2" charset="0"/>
              </a:rPr>
              <a:t>• Blue – Medium Risk</a:t>
            </a:r>
            <a:br>
              <a:rPr lang="en-US" dirty="0">
                <a:latin typeface="DM Sans" pitchFamily="2" charset="0"/>
              </a:rPr>
            </a:br>
            <a:r>
              <a:rPr lang="en-US" dirty="0">
                <a:latin typeface="DM Sans" pitchFamily="2" charset="0"/>
              </a:rPr>
              <a:t>• Yellow – High Risk</a:t>
            </a:r>
            <a:br>
              <a:rPr lang="en-US" dirty="0">
                <a:latin typeface="DM Sans" pitchFamily="2" charset="0"/>
              </a:rPr>
            </a:br>
            <a:r>
              <a:rPr lang="en-US" dirty="0">
                <a:latin typeface="DM Sans" pitchFamily="2" charset="0"/>
              </a:rPr>
              <a:t>• Red – Extreme/In Danger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DM Sans" pitchFamily="2" charset="0"/>
              </a:rPr>
              <a:t>Ellipses highlight the </a:t>
            </a:r>
            <a:r>
              <a:rPr lang="en-US" b="1" dirty="0">
                <a:latin typeface="DM Sans" pitchFamily="2" charset="0"/>
              </a:rPr>
              <a:t>spread and density</a:t>
            </a:r>
            <a:r>
              <a:rPr lang="en-US" dirty="0">
                <a:latin typeface="DM Sans" pitchFamily="2" charset="0"/>
              </a:rPr>
              <a:t> of patients within each risk group.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CF69B-65A6-D5AE-A8D3-04403E9C8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91" y="1071812"/>
            <a:ext cx="4317425" cy="32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8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11B85A8F-5DAD-2A02-8B47-58BE3C82C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4">
            <a:extLst>
              <a:ext uri="{FF2B5EF4-FFF2-40B4-BE49-F238E27FC236}">
                <a16:creationId xmlns:a16="http://schemas.microsoft.com/office/drawing/2014/main" id="{E8528B2C-C895-FC66-2652-7B3EC4A7E1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191" y="4153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DM Sans" pitchFamily="2" charset="0"/>
              </a:rPr>
              <a:t>K-Means Clustering</a:t>
            </a:r>
            <a:endParaRPr b="1" dirty="0">
              <a:latin typeface="DM Sans" pitchFamily="2" charset="0"/>
            </a:endParaRPr>
          </a:p>
        </p:txBody>
      </p:sp>
      <p:grpSp>
        <p:nvGrpSpPr>
          <p:cNvPr id="1744" name="Google Shape;1744;p44">
            <a:extLst>
              <a:ext uri="{FF2B5EF4-FFF2-40B4-BE49-F238E27FC236}">
                <a16:creationId xmlns:a16="http://schemas.microsoft.com/office/drawing/2014/main" id="{62C61C85-FD62-3DAC-B45D-BD2B09AA5762}"/>
              </a:ext>
            </a:extLst>
          </p:cNvPr>
          <p:cNvGrpSpPr/>
          <p:nvPr/>
        </p:nvGrpSpPr>
        <p:grpSpPr>
          <a:xfrm>
            <a:off x="1992019" y="1811463"/>
            <a:ext cx="340168" cy="340168"/>
            <a:chOff x="5648375" y="238125"/>
            <a:chExt cx="483125" cy="483125"/>
          </a:xfrm>
        </p:grpSpPr>
        <p:sp>
          <p:nvSpPr>
            <p:cNvPr id="1745" name="Google Shape;1745;p44">
              <a:extLst>
                <a:ext uri="{FF2B5EF4-FFF2-40B4-BE49-F238E27FC236}">
                  <a16:creationId xmlns:a16="http://schemas.microsoft.com/office/drawing/2014/main" id="{AB424A0F-CA23-5B99-C84D-D37EED1E6EED}"/>
                </a:ext>
              </a:extLst>
            </p:cNvPr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6" name="Google Shape;1746;p44">
              <a:extLst>
                <a:ext uri="{FF2B5EF4-FFF2-40B4-BE49-F238E27FC236}">
                  <a16:creationId xmlns:a16="http://schemas.microsoft.com/office/drawing/2014/main" id="{538868BF-010E-C709-5480-C7B13802F0DB}"/>
                </a:ext>
              </a:extLst>
            </p:cNvPr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7" name="Google Shape;1747;p44">
              <a:extLst>
                <a:ext uri="{FF2B5EF4-FFF2-40B4-BE49-F238E27FC236}">
                  <a16:creationId xmlns:a16="http://schemas.microsoft.com/office/drawing/2014/main" id="{40898665-4FE1-2ABE-4905-12AE3D79859D}"/>
                </a:ext>
              </a:extLst>
            </p:cNvPr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8" name="Google Shape;1748;p44">
              <a:extLst>
                <a:ext uri="{FF2B5EF4-FFF2-40B4-BE49-F238E27FC236}">
                  <a16:creationId xmlns:a16="http://schemas.microsoft.com/office/drawing/2014/main" id="{85D66BFB-7D5B-3D4D-68FB-84CF2315B702}"/>
                </a:ext>
              </a:extLst>
            </p:cNvPr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9" name="Google Shape;1749;p44">
              <a:extLst>
                <a:ext uri="{FF2B5EF4-FFF2-40B4-BE49-F238E27FC236}">
                  <a16:creationId xmlns:a16="http://schemas.microsoft.com/office/drawing/2014/main" id="{7D4CF457-36F6-CE33-A6F6-8CD942FA8A05}"/>
                </a:ext>
              </a:extLst>
            </p:cNvPr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0" name="Google Shape;1750;p44">
              <a:extLst>
                <a:ext uri="{FF2B5EF4-FFF2-40B4-BE49-F238E27FC236}">
                  <a16:creationId xmlns:a16="http://schemas.microsoft.com/office/drawing/2014/main" id="{3177EA92-6A83-C225-482D-DFD77A8C674E}"/>
                </a:ext>
              </a:extLst>
            </p:cNvPr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1" name="Google Shape;1751;p44">
              <a:extLst>
                <a:ext uri="{FF2B5EF4-FFF2-40B4-BE49-F238E27FC236}">
                  <a16:creationId xmlns:a16="http://schemas.microsoft.com/office/drawing/2014/main" id="{51EDEE68-DDCB-F608-F986-0F8933C1ADAA}"/>
                </a:ext>
              </a:extLst>
            </p:cNvPr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2" name="Google Shape;1752;p44">
              <a:extLst>
                <a:ext uri="{FF2B5EF4-FFF2-40B4-BE49-F238E27FC236}">
                  <a16:creationId xmlns:a16="http://schemas.microsoft.com/office/drawing/2014/main" id="{24F8C0D4-BCAA-41FB-A9FD-63ADA2B30831}"/>
                </a:ext>
              </a:extLst>
            </p:cNvPr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3" name="Google Shape;1753;p44">
              <a:extLst>
                <a:ext uri="{FF2B5EF4-FFF2-40B4-BE49-F238E27FC236}">
                  <a16:creationId xmlns:a16="http://schemas.microsoft.com/office/drawing/2014/main" id="{F467FF2E-689E-D1DD-3D93-FBD1121C8DF6}"/>
                </a:ext>
              </a:extLst>
            </p:cNvPr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4" name="Google Shape;1754;p44">
              <a:extLst>
                <a:ext uri="{FF2B5EF4-FFF2-40B4-BE49-F238E27FC236}">
                  <a16:creationId xmlns:a16="http://schemas.microsoft.com/office/drawing/2014/main" id="{C9881847-DA20-7AFC-7785-6F647E620F23}"/>
                </a:ext>
              </a:extLst>
            </p:cNvPr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5" name="Google Shape;1755;p44">
            <a:extLst>
              <a:ext uri="{FF2B5EF4-FFF2-40B4-BE49-F238E27FC236}">
                <a16:creationId xmlns:a16="http://schemas.microsoft.com/office/drawing/2014/main" id="{3DB57C1A-DE00-D911-43A2-CF5C2EEC1EA4}"/>
              </a:ext>
            </a:extLst>
          </p:cNvPr>
          <p:cNvGrpSpPr/>
          <p:nvPr/>
        </p:nvGrpSpPr>
        <p:grpSpPr>
          <a:xfrm>
            <a:off x="4394191" y="1811483"/>
            <a:ext cx="355641" cy="340151"/>
            <a:chOff x="5049750" y="832600"/>
            <a:chExt cx="505100" cy="483100"/>
          </a:xfrm>
        </p:grpSpPr>
        <p:sp>
          <p:nvSpPr>
            <p:cNvPr id="1756" name="Google Shape;1756;p44">
              <a:extLst>
                <a:ext uri="{FF2B5EF4-FFF2-40B4-BE49-F238E27FC236}">
                  <a16:creationId xmlns:a16="http://schemas.microsoft.com/office/drawing/2014/main" id="{2DF506D4-F36F-A950-6021-CB7F224397F2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7" name="Google Shape;1757;p44">
              <a:extLst>
                <a:ext uri="{FF2B5EF4-FFF2-40B4-BE49-F238E27FC236}">
                  <a16:creationId xmlns:a16="http://schemas.microsoft.com/office/drawing/2014/main" id="{EC5BC815-9322-994E-9FC4-9A538F2160CC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grpSp>
        <p:nvGrpSpPr>
          <p:cNvPr id="1758" name="Google Shape;1758;p44">
            <a:extLst>
              <a:ext uri="{FF2B5EF4-FFF2-40B4-BE49-F238E27FC236}">
                <a16:creationId xmlns:a16="http://schemas.microsoft.com/office/drawing/2014/main" id="{D9941F4F-6650-8A9B-85FD-C138E6089F5A}"/>
              </a:ext>
            </a:extLst>
          </p:cNvPr>
          <p:cNvGrpSpPr/>
          <p:nvPr/>
        </p:nvGrpSpPr>
        <p:grpSpPr>
          <a:xfrm>
            <a:off x="6811592" y="1811465"/>
            <a:ext cx="340608" cy="340168"/>
            <a:chOff x="5053900" y="2021500"/>
            <a:chExt cx="483750" cy="483125"/>
          </a:xfrm>
        </p:grpSpPr>
        <p:sp>
          <p:nvSpPr>
            <p:cNvPr id="1759" name="Google Shape;1759;p44">
              <a:extLst>
                <a:ext uri="{FF2B5EF4-FFF2-40B4-BE49-F238E27FC236}">
                  <a16:creationId xmlns:a16="http://schemas.microsoft.com/office/drawing/2014/main" id="{E61E954C-AF17-D8D2-7BA3-F93DBDB2C24A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0" name="Google Shape;1760;p44">
              <a:extLst>
                <a:ext uri="{FF2B5EF4-FFF2-40B4-BE49-F238E27FC236}">
                  <a16:creationId xmlns:a16="http://schemas.microsoft.com/office/drawing/2014/main" id="{56E6EAEC-FCF7-49CE-8A25-B4B419A5E316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1" name="Google Shape;1761;p44">
              <a:extLst>
                <a:ext uri="{FF2B5EF4-FFF2-40B4-BE49-F238E27FC236}">
                  <a16:creationId xmlns:a16="http://schemas.microsoft.com/office/drawing/2014/main" id="{A26C0117-C029-86E2-ADFC-08D8900DED56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2" name="Google Shape;1762;p44">
              <a:extLst>
                <a:ext uri="{FF2B5EF4-FFF2-40B4-BE49-F238E27FC236}">
                  <a16:creationId xmlns:a16="http://schemas.microsoft.com/office/drawing/2014/main" id="{F1287B45-FDEC-E9E6-C221-4EBE354FF572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3" name="Google Shape;1763;p44">
              <a:extLst>
                <a:ext uri="{FF2B5EF4-FFF2-40B4-BE49-F238E27FC236}">
                  <a16:creationId xmlns:a16="http://schemas.microsoft.com/office/drawing/2014/main" id="{91AE1386-C79F-625F-53A6-48907BB4FCBE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4" name="Google Shape;1764;p44">
              <a:extLst>
                <a:ext uri="{FF2B5EF4-FFF2-40B4-BE49-F238E27FC236}">
                  <a16:creationId xmlns:a16="http://schemas.microsoft.com/office/drawing/2014/main" id="{0BA35355-854C-33AA-2D93-EAB586E80715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5" name="Google Shape;1765;p44">
              <a:extLst>
                <a:ext uri="{FF2B5EF4-FFF2-40B4-BE49-F238E27FC236}">
                  <a16:creationId xmlns:a16="http://schemas.microsoft.com/office/drawing/2014/main" id="{1CF2E013-2D96-41CE-DE07-E63684F5967D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66" name="Google Shape;1766;p44">
              <a:extLst>
                <a:ext uri="{FF2B5EF4-FFF2-40B4-BE49-F238E27FC236}">
                  <a16:creationId xmlns:a16="http://schemas.microsoft.com/office/drawing/2014/main" id="{C9C3321D-5944-4D80-A120-1281AF6660EC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BED5A8E0-2EC5-8356-1D0A-B9AEBEDC0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39" y="971008"/>
            <a:ext cx="3803056" cy="361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DM Sans" pitchFamily="2" charset="0"/>
              </a:rPr>
              <a:t>The ROC curve shows the model's trade-off between </a:t>
            </a:r>
            <a:r>
              <a:rPr lang="en-US" b="1" dirty="0">
                <a:latin typeface="DM Sans" pitchFamily="2" charset="0"/>
              </a:rPr>
              <a:t>Sensitivity</a:t>
            </a:r>
            <a:r>
              <a:rPr lang="en-US" dirty="0">
                <a:latin typeface="DM Sans" pitchFamily="2" charset="0"/>
              </a:rPr>
              <a:t> (y-axis) and </a:t>
            </a:r>
            <a:r>
              <a:rPr lang="en-US" b="1" dirty="0">
                <a:latin typeface="DM Sans" pitchFamily="2" charset="0"/>
              </a:rPr>
              <a:t>1 - Specificity</a:t>
            </a:r>
            <a:r>
              <a:rPr lang="en-US" dirty="0">
                <a:latin typeface="DM Sans" pitchFamily="2" charset="0"/>
              </a:rPr>
              <a:t> (x-axis).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DM Sans" pitchFamily="2" charset="0"/>
              </a:rPr>
              <a:t>The blue curve tracks performance across different thresholds.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DM Sans" pitchFamily="2" charset="0"/>
              </a:rPr>
              <a:t>AUC = 0.7155</a:t>
            </a:r>
            <a:r>
              <a:rPr lang="en-US" dirty="0">
                <a:latin typeface="DM Sans" pitchFamily="2" charset="0"/>
              </a:rPr>
              <a:t>, indicating </a:t>
            </a:r>
            <a:r>
              <a:rPr lang="en-US" b="1" dirty="0">
                <a:latin typeface="DM Sans" pitchFamily="2" charset="0"/>
              </a:rPr>
              <a:t>good discriminatory ability</a:t>
            </a:r>
            <a:r>
              <a:rPr lang="en-US" dirty="0">
                <a:latin typeface="DM Sans" pitchFamily="2" charset="0"/>
              </a:rPr>
              <a:t> between positive and negative classes.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DM Sans" pitchFamily="2" charset="0"/>
              </a:rPr>
              <a:t>A higher AUC reflects </a:t>
            </a:r>
            <a:r>
              <a:rPr lang="en-US" b="1" dirty="0">
                <a:latin typeface="DM Sans" pitchFamily="2" charset="0"/>
              </a:rPr>
              <a:t>stronger model performance</a:t>
            </a:r>
            <a:r>
              <a:rPr lang="en-US" dirty="0">
                <a:latin typeface="DM Sans" pitchFamily="2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277C865-CC6C-0145-7389-42E0C5061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96" y="1107688"/>
            <a:ext cx="4449466" cy="336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028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3D9E34FA-02CB-B3B7-6FA6-F86BE41B3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570176-392F-AD26-652B-3809240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1" y="447368"/>
            <a:ext cx="7704000" cy="572700"/>
          </a:xfrm>
        </p:spPr>
        <p:txBody>
          <a:bodyPr/>
          <a:lstStyle/>
          <a:p>
            <a:pPr algn="l"/>
            <a:r>
              <a:rPr lang="en-IN" b="1" dirty="0">
                <a:latin typeface="DM Sans" pitchFamily="2" charset="0"/>
              </a:rPr>
              <a:t>Performance evaluation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B1BDE7-18BD-2E8B-6330-0F9BB1FAE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80799"/>
              </p:ext>
            </p:extLst>
          </p:nvPr>
        </p:nvGraphicFramePr>
        <p:xfrm>
          <a:off x="1358280" y="1259305"/>
          <a:ext cx="6887302" cy="1539813"/>
        </p:xfrm>
        <a:graphic>
          <a:graphicData uri="http://schemas.openxmlformats.org/drawingml/2006/table">
            <a:tbl>
              <a:tblPr>
                <a:tableStyleId>{84ACAED0-312A-4E95-8A9F-E3888186B7AC}</a:tableStyleId>
              </a:tblPr>
              <a:tblGrid>
                <a:gridCol w="2607180">
                  <a:extLst>
                    <a:ext uri="{9D8B030D-6E8A-4147-A177-3AD203B41FA5}">
                      <a16:colId xmlns:a16="http://schemas.microsoft.com/office/drawing/2014/main" val="3951730002"/>
                    </a:ext>
                  </a:extLst>
                </a:gridCol>
                <a:gridCol w="1542582">
                  <a:extLst>
                    <a:ext uri="{9D8B030D-6E8A-4147-A177-3AD203B41FA5}">
                      <a16:colId xmlns:a16="http://schemas.microsoft.com/office/drawing/2014/main" val="2814032008"/>
                    </a:ext>
                  </a:extLst>
                </a:gridCol>
                <a:gridCol w="1412223">
                  <a:extLst>
                    <a:ext uri="{9D8B030D-6E8A-4147-A177-3AD203B41FA5}">
                      <a16:colId xmlns:a16="http://schemas.microsoft.com/office/drawing/2014/main" val="1701363103"/>
                    </a:ext>
                  </a:extLst>
                </a:gridCol>
                <a:gridCol w="1325317">
                  <a:extLst>
                    <a:ext uri="{9D8B030D-6E8A-4147-A177-3AD203B41FA5}">
                      <a16:colId xmlns:a16="http://schemas.microsoft.com/office/drawing/2014/main" val="3949380489"/>
                    </a:ext>
                  </a:extLst>
                </a:gridCol>
              </a:tblGrid>
              <a:tr h="2936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DM Sans" pitchFamily="2" charset="0"/>
                        </a:rPr>
                        <a:t>Model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DM Sans" pitchFamily="2" charset="0"/>
                        </a:rPr>
                        <a:t>Sensitivity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DM Sans" pitchFamily="2" charset="0"/>
                        </a:rPr>
                        <a:t>Specificity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DM Sans" pitchFamily="2" charset="0"/>
                        </a:rPr>
                        <a:t>Accuracy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4392032"/>
                  </a:ext>
                </a:extLst>
              </a:tr>
              <a:tr h="3721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DM Sans" pitchFamily="2" charset="0"/>
                        </a:rPr>
                        <a:t>Logistic Regression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DM Sans" pitchFamily="2" charset="0"/>
                        </a:rPr>
                        <a:t>0.6883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DM Sans" pitchFamily="2" charset="0"/>
                        </a:rPr>
                        <a:t>0.6153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DM Sans" pitchFamily="2" charset="0"/>
                        </a:rPr>
                        <a:t>0.6534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1831818"/>
                  </a:ext>
                </a:extLst>
              </a:tr>
              <a:tr h="2880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K-mean Clustering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DM Sans" pitchFamily="2" charset="0"/>
                        </a:rPr>
                        <a:t>0.6888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0.6144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DM Sans" pitchFamily="2" charset="0"/>
                        </a:rPr>
                        <a:t>0.6534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04935969"/>
                  </a:ext>
                </a:extLst>
              </a:tr>
              <a:tr h="2880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DM Sans" pitchFamily="2" charset="0"/>
                        </a:rPr>
                        <a:t>Random Forest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DM Sans" pitchFamily="2" charset="0"/>
                        </a:rPr>
                        <a:t>0.5639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DM Sans" pitchFamily="2" charset="0"/>
                        </a:rPr>
                        <a:t>0.7908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DM Sans" pitchFamily="2" charset="0"/>
                        </a:rPr>
                        <a:t>0.4542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2458635"/>
                  </a:ext>
                </a:extLst>
              </a:tr>
              <a:tr h="2979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 err="1">
                          <a:effectLst/>
                          <a:latin typeface="DM Sans" pitchFamily="2" charset="0"/>
                        </a:rPr>
                        <a:t>XGBoost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DM Sans" pitchFamily="2" charset="0"/>
                        </a:rPr>
                        <a:t>0.6184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DM Sans" pitchFamily="2" charset="0"/>
                        </a:rPr>
                        <a:t>0.6895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DM Sans" pitchFamily="2" charset="0"/>
                        </a:rPr>
                        <a:t>0.6555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57896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A57F039-579A-8FFE-6F11-A3CF354CB6EB}"/>
              </a:ext>
            </a:extLst>
          </p:cNvPr>
          <p:cNvSpPr txBox="1"/>
          <p:nvPr/>
        </p:nvSpPr>
        <p:spPr>
          <a:xfrm>
            <a:off x="1013884" y="2799118"/>
            <a:ext cx="73189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DM Sans" pitchFamily="2" charset="0"/>
              </a:rPr>
              <a:t>Compared four models: Logistic Regression, K-Means, Random Forest, and </a:t>
            </a:r>
            <a:r>
              <a:rPr lang="en-US" dirty="0" err="1">
                <a:latin typeface="DM Sans" pitchFamily="2" charset="0"/>
              </a:rPr>
              <a:t>XGBoost</a:t>
            </a:r>
            <a:r>
              <a:rPr lang="en-US" dirty="0">
                <a:latin typeface="DM Sans" pitchFamily="2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DM Sans" pitchFamily="2" charset="0"/>
              </a:rPr>
              <a:t>Logistic Regression and K-Means both showed ~65% accuracy with strong sensitivity.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DM Sans" pitchFamily="2" charset="0"/>
              </a:rPr>
              <a:t>XGBoost</a:t>
            </a:r>
            <a:r>
              <a:rPr lang="en-US" dirty="0">
                <a:latin typeface="DM Sans" pitchFamily="2" charset="0"/>
              </a:rPr>
              <a:t> had the highest accuracy (65.5%) and good balance overall.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DM Sans" pitchFamily="2" charset="0"/>
              </a:rPr>
              <a:t>Random Forest had high specificity (79%) but lower accuracy (45%).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DM Sans" pitchFamily="2" charset="0"/>
              </a:rPr>
              <a:t>K-Means was chosen as the best model</a:t>
            </a:r>
            <a:r>
              <a:rPr lang="en-US" dirty="0">
                <a:latin typeface="DM Sans" pitchFamily="2" charset="0"/>
              </a:rPr>
              <a:t> for its strong performance and clear risk grouping.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3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A5E60BF8-8050-0B2F-60A3-B088AF139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12C8E-7EAC-7C07-4728-6B2664B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b="1" dirty="0">
                <a:latin typeface="DM Sans" pitchFamily="2" charset="0"/>
              </a:rPr>
              <a:t>Conclusion</a:t>
            </a:r>
            <a:endParaRPr lang="en-IN" b="1" dirty="0">
              <a:latin typeface="DM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B5BE0-FDED-4CEC-AC95-76FB371A7755}"/>
              </a:ext>
            </a:extLst>
          </p:cNvPr>
          <p:cNvSpPr txBox="1"/>
          <p:nvPr/>
        </p:nvSpPr>
        <p:spPr>
          <a:xfrm>
            <a:off x="620195" y="1352772"/>
            <a:ext cx="7903610" cy="352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Enabled automatic identification of high-risk patients to support faster triage.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  Improved care prioritization by integrating predictive modeling into hospital workflows.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500" dirty="0">
                <a:latin typeface="DM Sans" pitchFamily="2" charset="0"/>
              </a:rPr>
              <a:t>  Added BMI to improve prediction accuracy and achieve more meaningful classifications.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 Demonstrated strong model performance with validated accuracy and reliability.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 Highlighted potential to enhance patient outcomes and streamline emergency response.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500" dirty="0">
              <a:latin typeface="DM Sans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5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9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5ADF899B-EE41-74FF-5D5D-C59066A69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CD1E2-6557-F8CA-A331-1E45A913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dirty="0">
                <a:latin typeface="DM Sans" pitchFamily="2" charset="0"/>
              </a:rPr>
              <a:t>Future</a:t>
            </a:r>
            <a:r>
              <a:rPr lang="en-IN" dirty="0">
                <a:latin typeface="DM Sans" pitchFamily="2" charset="0"/>
              </a:rPr>
              <a:t>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8FE085-FBFE-9473-2F73-9431A4094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1112740"/>
            <a:ext cx="7829640" cy="262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Add more health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: Include cholesterol, activity level, and smoking history for better predictions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Fix class imbalance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: Use SMOTE or weighted loss functions to balance the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Improve models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: Try advanced tuning, stacking, and ensemble techniques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Explore deep 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: Use CNNs or RNNs to detect complex patterns in vital signs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Make models explainable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: Use SHAP or LIME so doctors understand the predictions</a:t>
            </a:r>
          </a:p>
        </p:txBody>
      </p:sp>
    </p:spTree>
    <p:extLst>
      <p:ext uri="{BB962C8B-B14F-4D97-AF65-F5344CB8AC3E}">
        <p14:creationId xmlns:p14="http://schemas.microsoft.com/office/powerpoint/2010/main" val="1892682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>
          <a:extLst>
            <a:ext uri="{FF2B5EF4-FFF2-40B4-BE49-F238E27FC236}">
              <a16:creationId xmlns:a16="http://schemas.microsoft.com/office/drawing/2014/main" id="{7A53AB13-EF4B-0E71-6D1A-B6B75C31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911;p70">
            <a:extLst>
              <a:ext uri="{FF2B5EF4-FFF2-40B4-BE49-F238E27FC236}">
                <a16:creationId xmlns:a16="http://schemas.microsoft.com/office/drawing/2014/main" id="{826B8AF2-557A-BAC6-2860-ADDC8D3BC919}"/>
              </a:ext>
            </a:extLst>
          </p:cNvPr>
          <p:cNvGrpSpPr/>
          <p:nvPr/>
        </p:nvGrpSpPr>
        <p:grpSpPr>
          <a:xfrm rot="2268057">
            <a:off x="6813582" y="2202200"/>
            <a:ext cx="4690025" cy="3462948"/>
            <a:chOff x="5505480" y="2006640"/>
            <a:chExt cx="1653120" cy="1220760"/>
          </a:xfrm>
        </p:grpSpPr>
        <p:sp>
          <p:nvSpPr>
            <p:cNvPr id="5" name="Google Shape;2912;p70">
              <a:extLst>
                <a:ext uri="{FF2B5EF4-FFF2-40B4-BE49-F238E27FC236}">
                  <a16:creationId xmlns:a16="http://schemas.microsoft.com/office/drawing/2014/main" id="{511E2243-A749-51DB-1363-C96870F9621C}"/>
                </a:ext>
              </a:extLst>
            </p:cNvPr>
            <p:cNvSpPr/>
            <p:nvPr/>
          </p:nvSpPr>
          <p:spPr>
            <a:xfrm>
              <a:off x="6717240" y="28314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13;p70">
              <a:extLst>
                <a:ext uri="{FF2B5EF4-FFF2-40B4-BE49-F238E27FC236}">
                  <a16:creationId xmlns:a16="http://schemas.microsoft.com/office/drawing/2014/main" id="{D60B1D23-AC2B-01B5-FEAF-C40B874410F4}"/>
                </a:ext>
              </a:extLst>
            </p:cNvPr>
            <p:cNvSpPr/>
            <p:nvPr/>
          </p:nvSpPr>
          <p:spPr>
            <a:xfrm>
              <a:off x="6848280" y="284976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14;p70">
              <a:extLst>
                <a:ext uri="{FF2B5EF4-FFF2-40B4-BE49-F238E27FC236}">
                  <a16:creationId xmlns:a16="http://schemas.microsoft.com/office/drawing/2014/main" id="{25E94F56-D469-0722-8AAA-CBAA430E5727}"/>
                </a:ext>
              </a:extLst>
            </p:cNvPr>
            <p:cNvSpPr/>
            <p:nvPr/>
          </p:nvSpPr>
          <p:spPr>
            <a:xfrm>
              <a:off x="7131960" y="28407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15;p70">
              <a:extLst>
                <a:ext uri="{FF2B5EF4-FFF2-40B4-BE49-F238E27FC236}">
                  <a16:creationId xmlns:a16="http://schemas.microsoft.com/office/drawing/2014/main" id="{7633C0A9-B979-06E8-1A04-E9833D93CD68}"/>
                </a:ext>
              </a:extLst>
            </p:cNvPr>
            <p:cNvSpPr/>
            <p:nvPr/>
          </p:nvSpPr>
          <p:spPr>
            <a:xfrm>
              <a:off x="6883920" y="28515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16;p70">
              <a:extLst>
                <a:ext uri="{FF2B5EF4-FFF2-40B4-BE49-F238E27FC236}">
                  <a16:creationId xmlns:a16="http://schemas.microsoft.com/office/drawing/2014/main" id="{B8F39F83-34A6-550B-169A-CDCB4B4C6839}"/>
                </a:ext>
              </a:extLst>
            </p:cNvPr>
            <p:cNvSpPr/>
            <p:nvPr/>
          </p:nvSpPr>
          <p:spPr>
            <a:xfrm>
              <a:off x="6635520" y="281700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17;p70">
              <a:extLst>
                <a:ext uri="{FF2B5EF4-FFF2-40B4-BE49-F238E27FC236}">
                  <a16:creationId xmlns:a16="http://schemas.microsoft.com/office/drawing/2014/main" id="{B42FD785-2677-52BC-9FF1-B957FA5D726B}"/>
                </a:ext>
              </a:extLst>
            </p:cNvPr>
            <p:cNvSpPr/>
            <p:nvPr/>
          </p:nvSpPr>
          <p:spPr>
            <a:xfrm>
              <a:off x="6769440" y="2870280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18;p70">
              <a:extLst>
                <a:ext uri="{FF2B5EF4-FFF2-40B4-BE49-F238E27FC236}">
                  <a16:creationId xmlns:a16="http://schemas.microsoft.com/office/drawing/2014/main" id="{506A7B2D-3257-D08A-CEE7-D4C557EE48F9}"/>
                </a:ext>
              </a:extLst>
            </p:cNvPr>
            <p:cNvSpPr/>
            <p:nvPr/>
          </p:nvSpPr>
          <p:spPr>
            <a:xfrm>
              <a:off x="6768720" y="28454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19;p70">
              <a:extLst>
                <a:ext uri="{FF2B5EF4-FFF2-40B4-BE49-F238E27FC236}">
                  <a16:creationId xmlns:a16="http://schemas.microsoft.com/office/drawing/2014/main" id="{FED7D704-02FB-B522-F6F1-2F6EF9B54846}"/>
                </a:ext>
              </a:extLst>
            </p:cNvPr>
            <p:cNvSpPr/>
            <p:nvPr/>
          </p:nvSpPr>
          <p:spPr>
            <a:xfrm>
              <a:off x="5525640" y="27770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20;p70">
              <a:extLst>
                <a:ext uri="{FF2B5EF4-FFF2-40B4-BE49-F238E27FC236}">
                  <a16:creationId xmlns:a16="http://schemas.microsoft.com/office/drawing/2014/main" id="{4A8EF03C-BB1B-CD99-7136-09C2E7CF8DC1}"/>
                </a:ext>
              </a:extLst>
            </p:cNvPr>
            <p:cNvSpPr/>
            <p:nvPr/>
          </p:nvSpPr>
          <p:spPr>
            <a:xfrm>
              <a:off x="5685480" y="31586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21;p70">
              <a:extLst>
                <a:ext uri="{FF2B5EF4-FFF2-40B4-BE49-F238E27FC236}">
                  <a16:creationId xmlns:a16="http://schemas.microsoft.com/office/drawing/2014/main" id="{5CBDCFA4-EF2F-CB00-2E89-0B8726F57DC2}"/>
                </a:ext>
              </a:extLst>
            </p:cNvPr>
            <p:cNvSpPr/>
            <p:nvPr/>
          </p:nvSpPr>
          <p:spPr>
            <a:xfrm>
              <a:off x="6556680" y="25045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22;p70">
              <a:extLst>
                <a:ext uri="{FF2B5EF4-FFF2-40B4-BE49-F238E27FC236}">
                  <a16:creationId xmlns:a16="http://schemas.microsoft.com/office/drawing/2014/main" id="{6A6C9735-6F28-17F9-6CFE-DC31F9E6DE28}"/>
                </a:ext>
              </a:extLst>
            </p:cNvPr>
            <p:cNvSpPr/>
            <p:nvPr/>
          </p:nvSpPr>
          <p:spPr>
            <a:xfrm>
              <a:off x="6555240" y="2505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23;p70">
              <a:extLst>
                <a:ext uri="{FF2B5EF4-FFF2-40B4-BE49-F238E27FC236}">
                  <a16:creationId xmlns:a16="http://schemas.microsoft.com/office/drawing/2014/main" id="{7058A8CD-5331-8BA7-BA4A-C358B1FB660A}"/>
                </a:ext>
              </a:extLst>
            </p:cNvPr>
            <p:cNvSpPr/>
            <p:nvPr/>
          </p:nvSpPr>
          <p:spPr>
            <a:xfrm>
              <a:off x="6540840" y="25225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24;p70">
              <a:extLst>
                <a:ext uri="{FF2B5EF4-FFF2-40B4-BE49-F238E27FC236}">
                  <a16:creationId xmlns:a16="http://schemas.microsoft.com/office/drawing/2014/main" id="{4307FBAB-A3A4-EC55-C1CA-04F319F12DF7}"/>
                </a:ext>
              </a:extLst>
            </p:cNvPr>
            <p:cNvSpPr/>
            <p:nvPr/>
          </p:nvSpPr>
          <p:spPr>
            <a:xfrm>
              <a:off x="6021720" y="2652840"/>
              <a:ext cx="1440" cy="72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25;p70">
              <a:extLst>
                <a:ext uri="{FF2B5EF4-FFF2-40B4-BE49-F238E27FC236}">
                  <a16:creationId xmlns:a16="http://schemas.microsoft.com/office/drawing/2014/main" id="{8CD1F057-02C4-1258-C39C-0FCC1E2B25D0}"/>
                </a:ext>
              </a:extLst>
            </p:cNvPr>
            <p:cNvSpPr/>
            <p:nvPr/>
          </p:nvSpPr>
          <p:spPr>
            <a:xfrm>
              <a:off x="6065640" y="2670840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2"/>
                  </a:moveTo>
                  <a:lnTo>
                    <a:pt x="2" y="2"/>
                  </a:lnTo>
                  <a:cubicBezTo>
                    <a:pt x="2" y="0"/>
                    <a:pt x="2" y="0"/>
                    <a:pt x="0" y="0"/>
                  </a:cubicBezTo>
                  <a:cubicBezTo>
                    <a:pt x="0" y="0"/>
                    <a:pt x="2" y="0"/>
                    <a:pt x="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26;p70">
              <a:extLst>
                <a:ext uri="{FF2B5EF4-FFF2-40B4-BE49-F238E27FC236}">
                  <a16:creationId xmlns:a16="http://schemas.microsoft.com/office/drawing/2014/main" id="{DB43848F-2E08-E178-27B6-74ADA4CBB4FB}"/>
                </a:ext>
              </a:extLst>
            </p:cNvPr>
            <p:cNvSpPr/>
            <p:nvPr/>
          </p:nvSpPr>
          <p:spPr>
            <a:xfrm>
              <a:off x="6102000" y="27615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27;p70">
              <a:extLst>
                <a:ext uri="{FF2B5EF4-FFF2-40B4-BE49-F238E27FC236}">
                  <a16:creationId xmlns:a16="http://schemas.microsoft.com/office/drawing/2014/main" id="{9446F8EE-7C87-5A96-7A84-5DA09DEDD225}"/>
                </a:ext>
              </a:extLst>
            </p:cNvPr>
            <p:cNvSpPr/>
            <p:nvPr/>
          </p:nvSpPr>
          <p:spPr>
            <a:xfrm>
              <a:off x="5992920" y="27345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28;p70">
              <a:extLst>
                <a:ext uri="{FF2B5EF4-FFF2-40B4-BE49-F238E27FC236}">
                  <a16:creationId xmlns:a16="http://schemas.microsoft.com/office/drawing/2014/main" id="{3831E646-7697-ACC8-11CC-FC710BBE9DBC}"/>
                </a:ext>
              </a:extLst>
            </p:cNvPr>
            <p:cNvSpPr/>
            <p:nvPr/>
          </p:nvSpPr>
          <p:spPr>
            <a:xfrm>
              <a:off x="6983640" y="2604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29;p70">
              <a:extLst>
                <a:ext uri="{FF2B5EF4-FFF2-40B4-BE49-F238E27FC236}">
                  <a16:creationId xmlns:a16="http://schemas.microsoft.com/office/drawing/2014/main" id="{F4DBCF7B-16EC-5C0B-0544-ACF7A4D0C1F6}"/>
                </a:ext>
              </a:extLst>
            </p:cNvPr>
            <p:cNvSpPr/>
            <p:nvPr/>
          </p:nvSpPr>
          <p:spPr>
            <a:xfrm>
              <a:off x="7106400" y="27489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30;p70">
              <a:extLst>
                <a:ext uri="{FF2B5EF4-FFF2-40B4-BE49-F238E27FC236}">
                  <a16:creationId xmlns:a16="http://schemas.microsoft.com/office/drawing/2014/main" id="{55C8B56D-CCAC-87F5-5824-A3A87705ED0D}"/>
                </a:ext>
              </a:extLst>
            </p:cNvPr>
            <p:cNvSpPr/>
            <p:nvPr/>
          </p:nvSpPr>
          <p:spPr>
            <a:xfrm>
              <a:off x="7103160" y="27504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31;p70">
              <a:extLst>
                <a:ext uri="{FF2B5EF4-FFF2-40B4-BE49-F238E27FC236}">
                  <a16:creationId xmlns:a16="http://schemas.microsoft.com/office/drawing/2014/main" id="{447195DB-A114-AA62-A55A-2D8A80BAA359}"/>
                </a:ext>
              </a:extLst>
            </p:cNvPr>
            <p:cNvSpPr/>
            <p:nvPr/>
          </p:nvSpPr>
          <p:spPr>
            <a:xfrm>
              <a:off x="7092720" y="275472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32;p70">
              <a:extLst>
                <a:ext uri="{FF2B5EF4-FFF2-40B4-BE49-F238E27FC236}">
                  <a16:creationId xmlns:a16="http://schemas.microsoft.com/office/drawing/2014/main" id="{3A4381DE-43E4-E6A7-8466-34B287B5A8EC}"/>
                </a:ext>
              </a:extLst>
            </p:cNvPr>
            <p:cNvSpPr/>
            <p:nvPr/>
          </p:nvSpPr>
          <p:spPr>
            <a:xfrm>
              <a:off x="6783840" y="2728080"/>
              <a:ext cx="349560" cy="49320"/>
            </a:xfrm>
            <a:custGeom>
              <a:avLst/>
              <a:gdLst/>
              <a:ahLst/>
              <a:cxnLst/>
              <a:rect l="l" t="t" r="r" b="b"/>
              <a:pathLst>
                <a:path w="971" h="137" extrusionOk="0">
                  <a:moveTo>
                    <a:pt x="892" y="37"/>
                  </a:moveTo>
                  <a:lnTo>
                    <a:pt x="892" y="37"/>
                  </a:lnTo>
                  <a:cubicBezTo>
                    <a:pt x="847" y="60"/>
                    <a:pt x="797" y="72"/>
                    <a:pt x="748" y="85"/>
                  </a:cubicBezTo>
                  <a:cubicBezTo>
                    <a:pt x="700" y="98"/>
                    <a:pt x="650" y="93"/>
                    <a:pt x="599" y="85"/>
                  </a:cubicBezTo>
                  <a:cubicBezTo>
                    <a:pt x="519" y="70"/>
                    <a:pt x="439" y="58"/>
                    <a:pt x="358" y="53"/>
                  </a:cubicBezTo>
                  <a:cubicBezTo>
                    <a:pt x="320" y="51"/>
                    <a:pt x="282" y="47"/>
                    <a:pt x="244" y="41"/>
                  </a:cubicBezTo>
                  <a:cubicBezTo>
                    <a:pt x="185" y="30"/>
                    <a:pt x="128" y="18"/>
                    <a:pt x="69" y="12"/>
                  </a:cubicBezTo>
                  <a:cubicBezTo>
                    <a:pt x="46" y="7"/>
                    <a:pt x="23" y="-1"/>
                    <a:pt x="0" y="1"/>
                  </a:cubicBezTo>
                  <a:cubicBezTo>
                    <a:pt x="27" y="18"/>
                    <a:pt x="59" y="26"/>
                    <a:pt x="90" y="35"/>
                  </a:cubicBezTo>
                  <a:cubicBezTo>
                    <a:pt x="95" y="37"/>
                    <a:pt x="101" y="39"/>
                    <a:pt x="105" y="39"/>
                  </a:cubicBezTo>
                  <a:cubicBezTo>
                    <a:pt x="126" y="45"/>
                    <a:pt x="145" y="51"/>
                    <a:pt x="166" y="53"/>
                  </a:cubicBezTo>
                  <a:cubicBezTo>
                    <a:pt x="206" y="68"/>
                    <a:pt x="248" y="77"/>
                    <a:pt x="290" y="83"/>
                  </a:cubicBezTo>
                  <a:cubicBezTo>
                    <a:pt x="322" y="89"/>
                    <a:pt x="351" y="98"/>
                    <a:pt x="383" y="96"/>
                  </a:cubicBezTo>
                  <a:cubicBezTo>
                    <a:pt x="429" y="91"/>
                    <a:pt x="471" y="98"/>
                    <a:pt x="513" y="112"/>
                  </a:cubicBezTo>
                  <a:cubicBezTo>
                    <a:pt x="528" y="119"/>
                    <a:pt x="542" y="125"/>
                    <a:pt x="559" y="123"/>
                  </a:cubicBezTo>
                  <a:cubicBezTo>
                    <a:pt x="568" y="125"/>
                    <a:pt x="578" y="127"/>
                    <a:pt x="589" y="127"/>
                  </a:cubicBezTo>
                  <a:cubicBezTo>
                    <a:pt x="625" y="131"/>
                    <a:pt x="660" y="131"/>
                    <a:pt x="698" y="136"/>
                  </a:cubicBezTo>
                  <a:cubicBezTo>
                    <a:pt x="730" y="140"/>
                    <a:pt x="763" y="138"/>
                    <a:pt x="795" y="127"/>
                  </a:cubicBezTo>
                  <a:cubicBezTo>
                    <a:pt x="799" y="127"/>
                    <a:pt x="803" y="125"/>
                    <a:pt x="807" y="125"/>
                  </a:cubicBezTo>
                  <a:cubicBezTo>
                    <a:pt x="845" y="110"/>
                    <a:pt x="881" y="87"/>
                    <a:pt x="917" y="64"/>
                  </a:cubicBezTo>
                  <a:cubicBezTo>
                    <a:pt x="925" y="58"/>
                    <a:pt x="936" y="49"/>
                    <a:pt x="944" y="43"/>
                  </a:cubicBezTo>
                  <a:cubicBezTo>
                    <a:pt x="953" y="37"/>
                    <a:pt x="959" y="30"/>
                    <a:pt x="955" y="20"/>
                  </a:cubicBezTo>
                  <a:cubicBezTo>
                    <a:pt x="953" y="16"/>
                    <a:pt x="957" y="14"/>
                    <a:pt x="959" y="12"/>
                  </a:cubicBezTo>
                  <a:cubicBezTo>
                    <a:pt x="963" y="7"/>
                    <a:pt x="967" y="3"/>
                    <a:pt x="971" y="1"/>
                  </a:cubicBezTo>
                  <a:cubicBezTo>
                    <a:pt x="959" y="1"/>
                    <a:pt x="948" y="7"/>
                    <a:pt x="940" y="14"/>
                  </a:cubicBezTo>
                  <a:cubicBezTo>
                    <a:pt x="923" y="22"/>
                    <a:pt x="908" y="28"/>
                    <a:pt x="892" y="37"/>
                  </a:cubicBezTo>
                  <a:moveTo>
                    <a:pt x="517" y="102"/>
                  </a:moveTo>
                  <a:lnTo>
                    <a:pt x="517" y="102"/>
                  </a:lnTo>
                  <a:cubicBezTo>
                    <a:pt x="515" y="102"/>
                    <a:pt x="513" y="102"/>
                    <a:pt x="511" y="102"/>
                  </a:cubicBezTo>
                  <a:lnTo>
                    <a:pt x="511" y="102"/>
                  </a:lnTo>
                  <a:cubicBezTo>
                    <a:pt x="513" y="102"/>
                    <a:pt x="515" y="102"/>
                    <a:pt x="517" y="102"/>
                  </a:cubicBezTo>
                  <a:moveTo>
                    <a:pt x="240" y="58"/>
                  </a:moveTo>
                  <a:lnTo>
                    <a:pt x="240" y="58"/>
                  </a:lnTo>
                  <a:lnTo>
                    <a:pt x="242" y="58"/>
                  </a:lnTo>
                  <a:lnTo>
                    <a:pt x="240" y="58"/>
                  </a:lnTo>
                  <a:cubicBezTo>
                    <a:pt x="238" y="56"/>
                    <a:pt x="238" y="56"/>
                    <a:pt x="238" y="53"/>
                  </a:cubicBezTo>
                  <a:cubicBezTo>
                    <a:pt x="238" y="56"/>
                    <a:pt x="238" y="56"/>
                    <a:pt x="240" y="58"/>
                  </a:cubicBezTo>
                  <a:moveTo>
                    <a:pt x="170" y="47"/>
                  </a:moveTo>
                  <a:lnTo>
                    <a:pt x="170" y="47"/>
                  </a:lnTo>
                  <a:cubicBezTo>
                    <a:pt x="168" y="47"/>
                    <a:pt x="166" y="47"/>
                    <a:pt x="164" y="47"/>
                  </a:cubicBezTo>
                  <a:cubicBezTo>
                    <a:pt x="166" y="47"/>
                    <a:pt x="168" y="47"/>
                    <a:pt x="170" y="47"/>
                  </a:cubicBezTo>
                  <a:moveTo>
                    <a:pt x="236" y="64"/>
                  </a:moveTo>
                  <a:lnTo>
                    <a:pt x="236" y="64"/>
                  </a:lnTo>
                  <a:cubicBezTo>
                    <a:pt x="238" y="64"/>
                    <a:pt x="238" y="64"/>
                    <a:pt x="240" y="64"/>
                  </a:cubicBezTo>
                  <a:cubicBezTo>
                    <a:pt x="238" y="64"/>
                    <a:pt x="238" y="64"/>
                    <a:pt x="236" y="64"/>
                  </a:cubicBezTo>
                  <a:moveTo>
                    <a:pt x="368" y="87"/>
                  </a:moveTo>
                  <a:lnTo>
                    <a:pt x="368" y="87"/>
                  </a:lnTo>
                  <a:cubicBezTo>
                    <a:pt x="368" y="87"/>
                    <a:pt x="370" y="87"/>
                    <a:pt x="372" y="87"/>
                  </a:cubicBezTo>
                  <a:cubicBezTo>
                    <a:pt x="370" y="87"/>
                    <a:pt x="368" y="87"/>
                    <a:pt x="368" y="87"/>
                  </a:cubicBezTo>
                  <a:moveTo>
                    <a:pt x="391" y="81"/>
                  </a:moveTo>
                  <a:lnTo>
                    <a:pt x="391" y="81"/>
                  </a:lnTo>
                  <a:cubicBezTo>
                    <a:pt x="387" y="87"/>
                    <a:pt x="381" y="87"/>
                    <a:pt x="376" y="87"/>
                  </a:cubicBezTo>
                  <a:cubicBezTo>
                    <a:pt x="381" y="87"/>
                    <a:pt x="387" y="87"/>
                    <a:pt x="391" y="81"/>
                  </a:cubicBezTo>
                  <a:cubicBezTo>
                    <a:pt x="383" y="79"/>
                    <a:pt x="374" y="79"/>
                    <a:pt x="364" y="81"/>
                  </a:cubicBezTo>
                  <a:cubicBezTo>
                    <a:pt x="326" y="81"/>
                    <a:pt x="288" y="74"/>
                    <a:pt x="250" y="66"/>
                  </a:cubicBezTo>
                  <a:cubicBezTo>
                    <a:pt x="248" y="66"/>
                    <a:pt x="248" y="64"/>
                    <a:pt x="246" y="62"/>
                  </a:cubicBezTo>
                  <a:lnTo>
                    <a:pt x="246" y="62"/>
                  </a:lnTo>
                  <a:lnTo>
                    <a:pt x="246" y="62"/>
                  </a:lnTo>
                  <a:cubicBezTo>
                    <a:pt x="269" y="60"/>
                    <a:pt x="290" y="66"/>
                    <a:pt x="311" y="68"/>
                  </a:cubicBezTo>
                  <a:cubicBezTo>
                    <a:pt x="345" y="70"/>
                    <a:pt x="381" y="74"/>
                    <a:pt x="414" y="77"/>
                  </a:cubicBezTo>
                  <a:cubicBezTo>
                    <a:pt x="414" y="79"/>
                    <a:pt x="414" y="81"/>
                    <a:pt x="414" y="83"/>
                  </a:cubicBezTo>
                  <a:cubicBezTo>
                    <a:pt x="408" y="81"/>
                    <a:pt x="399" y="81"/>
                    <a:pt x="391" y="81"/>
                  </a:cubicBezTo>
                  <a:moveTo>
                    <a:pt x="494" y="91"/>
                  </a:moveTo>
                  <a:lnTo>
                    <a:pt x="494" y="91"/>
                  </a:lnTo>
                  <a:moveTo>
                    <a:pt x="564" y="114"/>
                  </a:moveTo>
                  <a:lnTo>
                    <a:pt x="564" y="114"/>
                  </a:lnTo>
                  <a:cubicBezTo>
                    <a:pt x="561" y="112"/>
                    <a:pt x="559" y="110"/>
                    <a:pt x="557" y="110"/>
                  </a:cubicBezTo>
                  <a:cubicBezTo>
                    <a:pt x="559" y="110"/>
                    <a:pt x="561" y="112"/>
                    <a:pt x="564" y="114"/>
                  </a:cubicBezTo>
                  <a:cubicBezTo>
                    <a:pt x="566" y="114"/>
                    <a:pt x="568" y="114"/>
                    <a:pt x="572" y="117"/>
                  </a:cubicBezTo>
                  <a:cubicBezTo>
                    <a:pt x="568" y="114"/>
                    <a:pt x="566" y="114"/>
                    <a:pt x="564" y="114"/>
                  </a:cubicBezTo>
                  <a:moveTo>
                    <a:pt x="795" y="119"/>
                  </a:moveTo>
                  <a:lnTo>
                    <a:pt x="795" y="119"/>
                  </a:lnTo>
                  <a:cubicBezTo>
                    <a:pt x="788" y="121"/>
                    <a:pt x="782" y="123"/>
                    <a:pt x="774" y="119"/>
                  </a:cubicBezTo>
                  <a:cubicBezTo>
                    <a:pt x="786" y="114"/>
                    <a:pt x="797" y="108"/>
                    <a:pt x="812" y="106"/>
                  </a:cubicBezTo>
                  <a:cubicBezTo>
                    <a:pt x="809" y="117"/>
                    <a:pt x="799" y="114"/>
                    <a:pt x="795" y="119"/>
                  </a:cubicBezTo>
                  <a:moveTo>
                    <a:pt x="818" y="106"/>
                  </a:moveTo>
                  <a:lnTo>
                    <a:pt x="818" y="106"/>
                  </a:lnTo>
                  <a:cubicBezTo>
                    <a:pt x="816" y="106"/>
                    <a:pt x="816" y="106"/>
                    <a:pt x="816" y="104"/>
                  </a:cubicBezTo>
                  <a:lnTo>
                    <a:pt x="818" y="104"/>
                  </a:lnTo>
                  <a:cubicBezTo>
                    <a:pt x="820" y="104"/>
                    <a:pt x="820" y="104"/>
                    <a:pt x="820" y="104"/>
                  </a:cubicBezTo>
                  <a:cubicBezTo>
                    <a:pt x="822" y="106"/>
                    <a:pt x="820" y="106"/>
                    <a:pt x="818" y="106"/>
                  </a:cubicBezTo>
                  <a:moveTo>
                    <a:pt x="904" y="56"/>
                  </a:moveTo>
                  <a:lnTo>
                    <a:pt x="904" y="56"/>
                  </a:lnTo>
                  <a:cubicBezTo>
                    <a:pt x="902" y="58"/>
                    <a:pt x="898" y="60"/>
                    <a:pt x="896" y="60"/>
                  </a:cubicBezTo>
                  <a:cubicBezTo>
                    <a:pt x="894" y="64"/>
                    <a:pt x="892" y="64"/>
                    <a:pt x="887" y="62"/>
                  </a:cubicBezTo>
                  <a:cubicBezTo>
                    <a:pt x="885" y="68"/>
                    <a:pt x="883" y="68"/>
                    <a:pt x="879" y="66"/>
                  </a:cubicBezTo>
                  <a:cubicBezTo>
                    <a:pt x="873" y="72"/>
                    <a:pt x="866" y="77"/>
                    <a:pt x="860" y="74"/>
                  </a:cubicBezTo>
                  <a:cubicBezTo>
                    <a:pt x="856" y="83"/>
                    <a:pt x="847" y="83"/>
                    <a:pt x="839" y="83"/>
                  </a:cubicBezTo>
                  <a:cubicBezTo>
                    <a:pt x="837" y="89"/>
                    <a:pt x="830" y="87"/>
                    <a:pt x="826" y="87"/>
                  </a:cubicBezTo>
                  <a:cubicBezTo>
                    <a:pt x="826" y="91"/>
                    <a:pt x="822" y="91"/>
                    <a:pt x="820" y="91"/>
                  </a:cubicBezTo>
                  <a:cubicBezTo>
                    <a:pt x="818" y="96"/>
                    <a:pt x="814" y="96"/>
                    <a:pt x="812" y="96"/>
                  </a:cubicBezTo>
                  <a:cubicBezTo>
                    <a:pt x="797" y="106"/>
                    <a:pt x="780" y="108"/>
                    <a:pt x="765" y="114"/>
                  </a:cubicBezTo>
                  <a:cubicBezTo>
                    <a:pt x="767" y="114"/>
                    <a:pt x="769" y="117"/>
                    <a:pt x="769" y="119"/>
                  </a:cubicBezTo>
                  <a:cubicBezTo>
                    <a:pt x="769" y="117"/>
                    <a:pt x="767" y="114"/>
                    <a:pt x="765" y="114"/>
                  </a:cubicBezTo>
                  <a:cubicBezTo>
                    <a:pt x="761" y="117"/>
                    <a:pt x="753" y="112"/>
                    <a:pt x="748" y="119"/>
                  </a:cubicBezTo>
                  <a:lnTo>
                    <a:pt x="748" y="119"/>
                  </a:lnTo>
                  <a:cubicBezTo>
                    <a:pt x="746" y="114"/>
                    <a:pt x="744" y="114"/>
                    <a:pt x="738" y="112"/>
                  </a:cubicBezTo>
                  <a:cubicBezTo>
                    <a:pt x="765" y="106"/>
                    <a:pt x="786" y="98"/>
                    <a:pt x="812" y="96"/>
                  </a:cubicBezTo>
                  <a:cubicBezTo>
                    <a:pt x="812" y="89"/>
                    <a:pt x="816" y="91"/>
                    <a:pt x="818" y="91"/>
                  </a:cubicBezTo>
                  <a:cubicBezTo>
                    <a:pt x="820" y="87"/>
                    <a:pt x="824" y="87"/>
                    <a:pt x="826" y="87"/>
                  </a:cubicBezTo>
                  <a:cubicBezTo>
                    <a:pt x="830" y="83"/>
                    <a:pt x="835" y="83"/>
                    <a:pt x="839" y="83"/>
                  </a:cubicBezTo>
                  <a:cubicBezTo>
                    <a:pt x="845" y="77"/>
                    <a:pt x="852" y="72"/>
                    <a:pt x="858" y="74"/>
                  </a:cubicBezTo>
                  <a:cubicBezTo>
                    <a:pt x="864" y="68"/>
                    <a:pt x="870" y="64"/>
                    <a:pt x="879" y="66"/>
                  </a:cubicBezTo>
                  <a:cubicBezTo>
                    <a:pt x="879" y="60"/>
                    <a:pt x="883" y="60"/>
                    <a:pt x="887" y="62"/>
                  </a:cubicBezTo>
                  <a:cubicBezTo>
                    <a:pt x="887" y="58"/>
                    <a:pt x="892" y="58"/>
                    <a:pt x="896" y="58"/>
                  </a:cubicBezTo>
                  <a:cubicBezTo>
                    <a:pt x="894" y="56"/>
                    <a:pt x="896" y="56"/>
                    <a:pt x="898" y="53"/>
                  </a:cubicBezTo>
                  <a:cubicBezTo>
                    <a:pt x="900" y="56"/>
                    <a:pt x="902" y="56"/>
                    <a:pt x="904" y="56"/>
                  </a:cubicBezTo>
                  <a:cubicBezTo>
                    <a:pt x="906" y="56"/>
                    <a:pt x="908" y="53"/>
                    <a:pt x="910" y="53"/>
                  </a:cubicBezTo>
                  <a:cubicBezTo>
                    <a:pt x="908" y="53"/>
                    <a:pt x="906" y="56"/>
                    <a:pt x="904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33;p70">
              <a:extLst>
                <a:ext uri="{FF2B5EF4-FFF2-40B4-BE49-F238E27FC236}">
                  <a16:creationId xmlns:a16="http://schemas.microsoft.com/office/drawing/2014/main" id="{4C36F1EE-2E23-8584-1CD9-0AC338D0C51D}"/>
                </a:ext>
              </a:extLst>
            </p:cNvPr>
            <p:cNvSpPr/>
            <p:nvPr/>
          </p:nvSpPr>
          <p:spPr>
            <a:xfrm>
              <a:off x="7085880" y="2757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34;p70">
              <a:extLst>
                <a:ext uri="{FF2B5EF4-FFF2-40B4-BE49-F238E27FC236}">
                  <a16:creationId xmlns:a16="http://schemas.microsoft.com/office/drawing/2014/main" id="{08EBEE85-1266-DDC9-6CE6-AA55B28A8AB5}"/>
                </a:ext>
              </a:extLst>
            </p:cNvPr>
            <p:cNvSpPr/>
            <p:nvPr/>
          </p:nvSpPr>
          <p:spPr>
            <a:xfrm>
              <a:off x="7076160" y="27626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35;p70">
              <a:extLst>
                <a:ext uri="{FF2B5EF4-FFF2-40B4-BE49-F238E27FC236}">
                  <a16:creationId xmlns:a16="http://schemas.microsoft.com/office/drawing/2014/main" id="{F1A69EA2-3EB1-8ECE-3FCF-AD7885255E97}"/>
                </a:ext>
              </a:extLst>
            </p:cNvPr>
            <p:cNvSpPr/>
            <p:nvPr/>
          </p:nvSpPr>
          <p:spPr>
            <a:xfrm>
              <a:off x="7100280" y="27518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36;p70">
              <a:extLst>
                <a:ext uri="{FF2B5EF4-FFF2-40B4-BE49-F238E27FC236}">
                  <a16:creationId xmlns:a16="http://schemas.microsoft.com/office/drawing/2014/main" id="{5CC967D0-A19C-7B38-2EFE-E2B6092F550D}"/>
                </a:ext>
              </a:extLst>
            </p:cNvPr>
            <p:cNvSpPr/>
            <p:nvPr/>
          </p:nvSpPr>
          <p:spPr>
            <a:xfrm>
              <a:off x="7078320" y="276084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37;p70">
              <a:extLst>
                <a:ext uri="{FF2B5EF4-FFF2-40B4-BE49-F238E27FC236}">
                  <a16:creationId xmlns:a16="http://schemas.microsoft.com/office/drawing/2014/main" id="{801482DE-0DDF-A845-AA8C-C72F2D459172}"/>
                </a:ext>
              </a:extLst>
            </p:cNvPr>
            <p:cNvSpPr/>
            <p:nvPr/>
          </p:nvSpPr>
          <p:spPr>
            <a:xfrm>
              <a:off x="7081200" y="27594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38;p70">
              <a:extLst>
                <a:ext uri="{FF2B5EF4-FFF2-40B4-BE49-F238E27FC236}">
                  <a16:creationId xmlns:a16="http://schemas.microsoft.com/office/drawing/2014/main" id="{C40D5023-D7AD-2A44-1406-40AF8AB90DBF}"/>
                </a:ext>
              </a:extLst>
            </p:cNvPr>
            <p:cNvSpPr/>
            <p:nvPr/>
          </p:nvSpPr>
          <p:spPr>
            <a:xfrm>
              <a:off x="6762600" y="2661120"/>
              <a:ext cx="375120" cy="83880"/>
            </a:xfrm>
            <a:custGeom>
              <a:avLst/>
              <a:gdLst/>
              <a:ahLst/>
              <a:cxnLst/>
              <a:rect l="l" t="t" r="r" b="b"/>
              <a:pathLst>
                <a:path w="1042" h="233" extrusionOk="0">
                  <a:moveTo>
                    <a:pt x="948" y="44"/>
                  </a:moveTo>
                  <a:lnTo>
                    <a:pt x="948" y="44"/>
                  </a:lnTo>
                  <a:cubicBezTo>
                    <a:pt x="923" y="63"/>
                    <a:pt x="896" y="80"/>
                    <a:pt x="868" y="92"/>
                  </a:cubicBezTo>
                  <a:cubicBezTo>
                    <a:pt x="818" y="118"/>
                    <a:pt x="774" y="153"/>
                    <a:pt x="730" y="187"/>
                  </a:cubicBezTo>
                  <a:cubicBezTo>
                    <a:pt x="721" y="195"/>
                    <a:pt x="713" y="200"/>
                    <a:pt x="702" y="202"/>
                  </a:cubicBezTo>
                  <a:cubicBezTo>
                    <a:pt x="671" y="208"/>
                    <a:pt x="639" y="204"/>
                    <a:pt x="610" y="200"/>
                  </a:cubicBezTo>
                  <a:cubicBezTo>
                    <a:pt x="559" y="191"/>
                    <a:pt x="511" y="174"/>
                    <a:pt x="461" y="160"/>
                  </a:cubicBezTo>
                  <a:cubicBezTo>
                    <a:pt x="438" y="151"/>
                    <a:pt x="412" y="143"/>
                    <a:pt x="385" y="141"/>
                  </a:cubicBezTo>
                  <a:cubicBezTo>
                    <a:pt x="259" y="132"/>
                    <a:pt x="133" y="134"/>
                    <a:pt x="9" y="156"/>
                  </a:cubicBezTo>
                  <a:cubicBezTo>
                    <a:pt x="4" y="156"/>
                    <a:pt x="-2" y="156"/>
                    <a:pt x="0" y="162"/>
                  </a:cubicBezTo>
                  <a:cubicBezTo>
                    <a:pt x="0" y="166"/>
                    <a:pt x="6" y="164"/>
                    <a:pt x="11" y="164"/>
                  </a:cubicBezTo>
                  <a:cubicBezTo>
                    <a:pt x="38" y="162"/>
                    <a:pt x="65" y="160"/>
                    <a:pt x="93" y="156"/>
                  </a:cubicBezTo>
                  <a:cubicBezTo>
                    <a:pt x="118" y="151"/>
                    <a:pt x="145" y="149"/>
                    <a:pt x="172" y="149"/>
                  </a:cubicBezTo>
                  <a:cubicBezTo>
                    <a:pt x="215" y="149"/>
                    <a:pt x="257" y="151"/>
                    <a:pt x="301" y="151"/>
                  </a:cubicBezTo>
                  <a:cubicBezTo>
                    <a:pt x="360" y="153"/>
                    <a:pt x="419" y="160"/>
                    <a:pt x="475" y="179"/>
                  </a:cubicBezTo>
                  <a:cubicBezTo>
                    <a:pt x="530" y="198"/>
                    <a:pt x="585" y="214"/>
                    <a:pt x="644" y="218"/>
                  </a:cubicBezTo>
                  <a:cubicBezTo>
                    <a:pt x="665" y="221"/>
                    <a:pt x="684" y="216"/>
                    <a:pt x="702" y="218"/>
                  </a:cubicBezTo>
                  <a:lnTo>
                    <a:pt x="702" y="218"/>
                  </a:lnTo>
                  <a:cubicBezTo>
                    <a:pt x="717" y="229"/>
                    <a:pt x="734" y="223"/>
                    <a:pt x="749" y="227"/>
                  </a:cubicBezTo>
                  <a:cubicBezTo>
                    <a:pt x="753" y="223"/>
                    <a:pt x="757" y="221"/>
                    <a:pt x="761" y="221"/>
                  </a:cubicBezTo>
                  <a:cubicBezTo>
                    <a:pt x="770" y="221"/>
                    <a:pt x="776" y="221"/>
                    <a:pt x="782" y="221"/>
                  </a:cubicBezTo>
                  <a:cubicBezTo>
                    <a:pt x="784" y="218"/>
                    <a:pt x="786" y="214"/>
                    <a:pt x="786" y="210"/>
                  </a:cubicBezTo>
                  <a:cubicBezTo>
                    <a:pt x="791" y="210"/>
                    <a:pt x="793" y="210"/>
                    <a:pt x="797" y="210"/>
                  </a:cubicBezTo>
                  <a:cubicBezTo>
                    <a:pt x="797" y="212"/>
                    <a:pt x="797" y="214"/>
                    <a:pt x="797" y="216"/>
                  </a:cubicBezTo>
                  <a:cubicBezTo>
                    <a:pt x="799" y="216"/>
                    <a:pt x="799" y="216"/>
                    <a:pt x="801" y="216"/>
                  </a:cubicBezTo>
                  <a:cubicBezTo>
                    <a:pt x="801" y="214"/>
                    <a:pt x="801" y="212"/>
                    <a:pt x="801" y="212"/>
                  </a:cubicBezTo>
                  <a:cubicBezTo>
                    <a:pt x="803" y="212"/>
                    <a:pt x="807" y="212"/>
                    <a:pt x="810" y="210"/>
                  </a:cubicBezTo>
                  <a:cubicBezTo>
                    <a:pt x="810" y="208"/>
                    <a:pt x="812" y="208"/>
                    <a:pt x="812" y="206"/>
                  </a:cubicBezTo>
                  <a:cubicBezTo>
                    <a:pt x="812" y="204"/>
                    <a:pt x="812" y="202"/>
                    <a:pt x="812" y="202"/>
                  </a:cubicBezTo>
                  <a:cubicBezTo>
                    <a:pt x="807" y="206"/>
                    <a:pt x="801" y="206"/>
                    <a:pt x="795" y="204"/>
                  </a:cubicBezTo>
                  <a:cubicBezTo>
                    <a:pt x="799" y="191"/>
                    <a:pt x="805" y="198"/>
                    <a:pt x="812" y="202"/>
                  </a:cubicBezTo>
                  <a:cubicBezTo>
                    <a:pt x="814" y="202"/>
                    <a:pt x="816" y="202"/>
                    <a:pt x="818" y="202"/>
                  </a:cubicBezTo>
                  <a:cubicBezTo>
                    <a:pt x="820" y="202"/>
                    <a:pt x="822" y="202"/>
                    <a:pt x="822" y="202"/>
                  </a:cubicBezTo>
                  <a:cubicBezTo>
                    <a:pt x="822" y="206"/>
                    <a:pt x="820" y="206"/>
                    <a:pt x="818" y="206"/>
                  </a:cubicBezTo>
                  <a:cubicBezTo>
                    <a:pt x="816" y="206"/>
                    <a:pt x="814" y="206"/>
                    <a:pt x="812" y="206"/>
                  </a:cubicBezTo>
                  <a:cubicBezTo>
                    <a:pt x="812" y="208"/>
                    <a:pt x="810" y="208"/>
                    <a:pt x="810" y="210"/>
                  </a:cubicBezTo>
                  <a:cubicBezTo>
                    <a:pt x="814" y="214"/>
                    <a:pt x="812" y="218"/>
                    <a:pt x="810" y="221"/>
                  </a:cubicBezTo>
                  <a:cubicBezTo>
                    <a:pt x="812" y="221"/>
                    <a:pt x="812" y="221"/>
                    <a:pt x="814" y="221"/>
                  </a:cubicBezTo>
                  <a:lnTo>
                    <a:pt x="816" y="221"/>
                  </a:lnTo>
                  <a:cubicBezTo>
                    <a:pt x="820" y="216"/>
                    <a:pt x="822" y="214"/>
                    <a:pt x="826" y="216"/>
                  </a:cubicBezTo>
                  <a:cubicBezTo>
                    <a:pt x="824" y="221"/>
                    <a:pt x="822" y="221"/>
                    <a:pt x="820" y="223"/>
                  </a:cubicBezTo>
                  <a:cubicBezTo>
                    <a:pt x="818" y="223"/>
                    <a:pt x="816" y="225"/>
                    <a:pt x="814" y="225"/>
                  </a:cubicBezTo>
                  <a:cubicBezTo>
                    <a:pt x="814" y="233"/>
                    <a:pt x="818" y="233"/>
                    <a:pt x="824" y="233"/>
                  </a:cubicBezTo>
                  <a:cubicBezTo>
                    <a:pt x="837" y="231"/>
                    <a:pt x="850" y="229"/>
                    <a:pt x="862" y="223"/>
                  </a:cubicBezTo>
                  <a:cubicBezTo>
                    <a:pt x="866" y="223"/>
                    <a:pt x="871" y="221"/>
                    <a:pt x="875" y="221"/>
                  </a:cubicBezTo>
                  <a:cubicBezTo>
                    <a:pt x="879" y="225"/>
                    <a:pt x="879" y="218"/>
                    <a:pt x="881" y="216"/>
                  </a:cubicBezTo>
                  <a:cubicBezTo>
                    <a:pt x="900" y="210"/>
                    <a:pt x="917" y="202"/>
                    <a:pt x="932" y="189"/>
                  </a:cubicBezTo>
                  <a:cubicBezTo>
                    <a:pt x="940" y="185"/>
                    <a:pt x="951" y="181"/>
                    <a:pt x="959" y="172"/>
                  </a:cubicBezTo>
                  <a:cubicBezTo>
                    <a:pt x="965" y="170"/>
                    <a:pt x="972" y="164"/>
                    <a:pt x="976" y="158"/>
                  </a:cubicBezTo>
                  <a:cubicBezTo>
                    <a:pt x="986" y="145"/>
                    <a:pt x="999" y="132"/>
                    <a:pt x="1005" y="116"/>
                  </a:cubicBezTo>
                  <a:cubicBezTo>
                    <a:pt x="1018" y="90"/>
                    <a:pt x="1033" y="67"/>
                    <a:pt x="1039" y="38"/>
                  </a:cubicBezTo>
                  <a:cubicBezTo>
                    <a:pt x="1041" y="27"/>
                    <a:pt x="1047" y="12"/>
                    <a:pt x="1033" y="4"/>
                  </a:cubicBezTo>
                  <a:cubicBezTo>
                    <a:pt x="1022" y="-4"/>
                    <a:pt x="1009" y="4"/>
                    <a:pt x="999" y="10"/>
                  </a:cubicBezTo>
                  <a:cubicBezTo>
                    <a:pt x="982" y="19"/>
                    <a:pt x="965" y="31"/>
                    <a:pt x="948" y="44"/>
                  </a:cubicBezTo>
                  <a:moveTo>
                    <a:pt x="969" y="48"/>
                  </a:moveTo>
                  <a:lnTo>
                    <a:pt x="969" y="48"/>
                  </a:lnTo>
                  <a:cubicBezTo>
                    <a:pt x="972" y="48"/>
                    <a:pt x="976" y="48"/>
                    <a:pt x="978" y="46"/>
                  </a:cubicBezTo>
                  <a:cubicBezTo>
                    <a:pt x="982" y="48"/>
                    <a:pt x="984" y="52"/>
                    <a:pt x="982" y="57"/>
                  </a:cubicBezTo>
                  <a:cubicBezTo>
                    <a:pt x="974" y="59"/>
                    <a:pt x="972" y="57"/>
                    <a:pt x="969" y="48"/>
                  </a:cubicBezTo>
                  <a:cubicBezTo>
                    <a:pt x="967" y="48"/>
                    <a:pt x="967" y="48"/>
                    <a:pt x="967" y="48"/>
                  </a:cubicBezTo>
                  <a:lnTo>
                    <a:pt x="969" y="48"/>
                  </a:lnTo>
                  <a:moveTo>
                    <a:pt x="1003" y="57"/>
                  </a:moveTo>
                  <a:lnTo>
                    <a:pt x="1003" y="57"/>
                  </a:lnTo>
                  <a:cubicBezTo>
                    <a:pt x="997" y="55"/>
                    <a:pt x="990" y="67"/>
                    <a:pt x="986" y="57"/>
                  </a:cubicBezTo>
                  <a:cubicBezTo>
                    <a:pt x="984" y="57"/>
                    <a:pt x="984" y="57"/>
                    <a:pt x="982" y="57"/>
                  </a:cubicBezTo>
                  <a:lnTo>
                    <a:pt x="982" y="57"/>
                  </a:lnTo>
                  <a:lnTo>
                    <a:pt x="982" y="57"/>
                  </a:lnTo>
                  <a:cubicBezTo>
                    <a:pt x="984" y="57"/>
                    <a:pt x="984" y="57"/>
                    <a:pt x="986" y="57"/>
                  </a:cubicBezTo>
                  <a:cubicBezTo>
                    <a:pt x="988" y="50"/>
                    <a:pt x="997" y="55"/>
                    <a:pt x="999" y="50"/>
                  </a:cubicBezTo>
                  <a:cubicBezTo>
                    <a:pt x="999" y="52"/>
                    <a:pt x="1001" y="55"/>
                    <a:pt x="1003" y="57"/>
                  </a:cubicBezTo>
                  <a:moveTo>
                    <a:pt x="982" y="84"/>
                  </a:moveTo>
                  <a:lnTo>
                    <a:pt x="982" y="84"/>
                  </a:lnTo>
                  <a:cubicBezTo>
                    <a:pt x="978" y="86"/>
                    <a:pt x="976" y="88"/>
                    <a:pt x="972" y="88"/>
                  </a:cubicBezTo>
                  <a:cubicBezTo>
                    <a:pt x="967" y="84"/>
                    <a:pt x="965" y="78"/>
                    <a:pt x="957" y="80"/>
                  </a:cubicBezTo>
                  <a:cubicBezTo>
                    <a:pt x="955" y="82"/>
                    <a:pt x="955" y="76"/>
                    <a:pt x="955" y="73"/>
                  </a:cubicBezTo>
                  <a:cubicBezTo>
                    <a:pt x="957" y="73"/>
                    <a:pt x="963" y="71"/>
                    <a:pt x="963" y="73"/>
                  </a:cubicBezTo>
                  <a:cubicBezTo>
                    <a:pt x="969" y="80"/>
                    <a:pt x="974" y="76"/>
                    <a:pt x="978" y="73"/>
                  </a:cubicBezTo>
                  <a:lnTo>
                    <a:pt x="978" y="73"/>
                  </a:lnTo>
                  <a:lnTo>
                    <a:pt x="978" y="73"/>
                  </a:lnTo>
                  <a:cubicBezTo>
                    <a:pt x="982" y="78"/>
                    <a:pt x="982" y="80"/>
                    <a:pt x="982" y="84"/>
                  </a:cubicBezTo>
                  <a:moveTo>
                    <a:pt x="946" y="137"/>
                  </a:moveTo>
                  <a:lnTo>
                    <a:pt x="946" y="137"/>
                  </a:lnTo>
                  <a:cubicBezTo>
                    <a:pt x="946" y="139"/>
                    <a:pt x="946" y="139"/>
                    <a:pt x="946" y="141"/>
                  </a:cubicBezTo>
                  <a:cubicBezTo>
                    <a:pt x="944" y="141"/>
                    <a:pt x="942" y="141"/>
                    <a:pt x="940" y="141"/>
                  </a:cubicBezTo>
                  <a:lnTo>
                    <a:pt x="940" y="141"/>
                  </a:lnTo>
                  <a:cubicBezTo>
                    <a:pt x="936" y="139"/>
                    <a:pt x="929" y="137"/>
                    <a:pt x="929" y="128"/>
                  </a:cubicBezTo>
                  <a:cubicBezTo>
                    <a:pt x="934" y="128"/>
                    <a:pt x="936" y="128"/>
                    <a:pt x="940" y="128"/>
                  </a:cubicBezTo>
                  <a:cubicBezTo>
                    <a:pt x="940" y="126"/>
                    <a:pt x="938" y="122"/>
                    <a:pt x="938" y="118"/>
                  </a:cubicBezTo>
                  <a:cubicBezTo>
                    <a:pt x="940" y="118"/>
                    <a:pt x="942" y="116"/>
                    <a:pt x="944" y="116"/>
                  </a:cubicBezTo>
                  <a:cubicBezTo>
                    <a:pt x="948" y="116"/>
                    <a:pt x="953" y="116"/>
                    <a:pt x="955" y="120"/>
                  </a:cubicBezTo>
                  <a:cubicBezTo>
                    <a:pt x="955" y="126"/>
                    <a:pt x="953" y="128"/>
                    <a:pt x="946" y="128"/>
                  </a:cubicBezTo>
                  <a:cubicBezTo>
                    <a:pt x="946" y="132"/>
                    <a:pt x="946" y="134"/>
                    <a:pt x="946" y="137"/>
                  </a:cubicBezTo>
                  <a:moveTo>
                    <a:pt x="938" y="153"/>
                  </a:moveTo>
                  <a:lnTo>
                    <a:pt x="938" y="153"/>
                  </a:lnTo>
                  <a:cubicBezTo>
                    <a:pt x="932" y="156"/>
                    <a:pt x="921" y="158"/>
                    <a:pt x="925" y="168"/>
                  </a:cubicBezTo>
                  <a:cubicBezTo>
                    <a:pt x="921" y="172"/>
                    <a:pt x="915" y="172"/>
                    <a:pt x="908" y="172"/>
                  </a:cubicBezTo>
                  <a:cubicBezTo>
                    <a:pt x="908" y="168"/>
                    <a:pt x="906" y="166"/>
                    <a:pt x="906" y="162"/>
                  </a:cubicBezTo>
                  <a:cubicBezTo>
                    <a:pt x="913" y="158"/>
                    <a:pt x="923" y="158"/>
                    <a:pt x="919" y="145"/>
                  </a:cubicBezTo>
                  <a:cubicBezTo>
                    <a:pt x="925" y="143"/>
                    <a:pt x="932" y="141"/>
                    <a:pt x="940" y="141"/>
                  </a:cubicBezTo>
                  <a:cubicBezTo>
                    <a:pt x="940" y="143"/>
                    <a:pt x="940" y="147"/>
                    <a:pt x="942" y="149"/>
                  </a:cubicBezTo>
                  <a:cubicBezTo>
                    <a:pt x="938" y="147"/>
                    <a:pt x="938" y="149"/>
                    <a:pt x="938" y="153"/>
                  </a:cubicBezTo>
                  <a:moveTo>
                    <a:pt x="873" y="158"/>
                  </a:moveTo>
                  <a:lnTo>
                    <a:pt x="873" y="158"/>
                  </a:lnTo>
                  <a:cubicBezTo>
                    <a:pt x="873" y="158"/>
                    <a:pt x="875" y="158"/>
                    <a:pt x="875" y="160"/>
                  </a:cubicBezTo>
                  <a:cubicBezTo>
                    <a:pt x="875" y="158"/>
                    <a:pt x="873" y="158"/>
                    <a:pt x="873" y="158"/>
                  </a:cubicBezTo>
                  <a:cubicBezTo>
                    <a:pt x="873" y="156"/>
                    <a:pt x="873" y="156"/>
                    <a:pt x="873" y="153"/>
                  </a:cubicBezTo>
                  <a:cubicBezTo>
                    <a:pt x="875" y="153"/>
                    <a:pt x="875" y="151"/>
                    <a:pt x="875" y="151"/>
                  </a:cubicBezTo>
                  <a:cubicBezTo>
                    <a:pt x="879" y="149"/>
                    <a:pt x="881" y="149"/>
                    <a:pt x="885" y="149"/>
                  </a:cubicBezTo>
                  <a:cubicBezTo>
                    <a:pt x="887" y="160"/>
                    <a:pt x="879" y="158"/>
                    <a:pt x="873" y="158"/>
                  </a:cubicBezTo>
                  <a:moveTo>
                    <a:pt x="850" y="130"/>
                  </a:moveTo>
                  <a:lnTo>
                    <a:pt x="850" y="130"/>
                  </a:lnTo>
                  <a:cubicBezTo>
                    <a:pt x="856" y="126"/>
                    <a:pt x="860" y="120"/>
                    <a:pt x="868" y="128"/>
                  </a:cubicBezTo>
                  <a:lnTo>
                    <a:pt x="871" y="130"/>
                  </a:lnTo>
                  <a:cubicBezTo>
                    <a:pt x="868" y="128"/>
                    <a:pt x="868" y="128"/>
                    <a:pt x="868" y="128"/>
                  </a:cubicBezTo>
                  <a:cubicBezTo>
                    <a:pt x="864" y="132"/>
                    <a:pt x="860" y="137"/>
                    <a:pt x="854" y="137"/>
                  </a:cubicBezTo>
                  <a:cubicBezTo>
                    <a:pt x="854" y="134"/>
                    <a:pt x="852" y="132"/>
                    <a:pt x="850" y="130"/>
                  </a:cubicBezTo>
                  <a:moveTo>
                    <a:pt x="854" y="141"/>
                  </a:moveTo>
                  <a:lnTo>
                    <a:pt x="854" y="141"/>
                  </a:lnTo>
                  <a:cubicBezTo>
                    <a:pt x="854" y="147"/>
                    <a:pt x="852" y="149"/>
                    <a:pt x="845" y="149"/>
                  </a:cubicBezTo>
                  <a:cubicBezTo>
                    <a:pt x="841" y="149"/>
                    <a:pt x="839" y="149"/>
                    <a:pt x="839" y="143"/>
                  </a:cubicBezTo>
                  <a:cubicBezTo>
                    <a:pt x="843" y="139"/>
                    <a:pt x="847" y="139"/>
                    <a:pt x="854" y="141"/>
                  </a:cubicBezTo>
                  <a:moveTo>
                    <a:pt x="868" y="145"/>
                  </a:moveTo>
                  <a:lnTo>
                    <a:pt x="868" y="145"/>
                  </a:lnTo>
                  <a:lnTo>
                    <a:pt x="871" y="145"/>
                  </a:lnTo>
                  <a:cubicBezTo>
                    <a:pt x="871" y="147"/>
                    <a:pt x="871" y="149"/>
                    <a:pt x="871" y="153"/>
                  </a:cubicBezTo>
                  <a:cubicBezTo>
                    <a:pt x="868" y="153"/>
                    <a:pt x="868" y="153"/>
                    <a:pt x="868" y="153"/>
                  </a:cubicBezTo>
                  <a:cubicBezTo>
                    <a:pt x="864" y="153"/>
                    <a:pt x="858" y="156"/>
                    <a:pt x="858" y="151"/>
                  </a:cubicBezTo>
                  <a:cubicBezTo>
                    <a:pt x="858" y="145"/>
                    <a:pt x="862" y="143"/>
                    <a:pt x="868" y="145"/>
                  </a:cubicBezTo>
                  <a:moveTo>
                    <a:pt x="887" y="141"/>
                  </a:moveTo>
                  <a:lnTo>
                    <a:pt x="887" y="141"/>
                  </a:lnTo>
                  <a:cubicBezTo>
                    <a:pt x="885" y="139"/>
                    <a:pt x="889" y="137"/>
                    <a:pt x="889" y="132"/>
                  </a:cubicBezTo>
                  <a:cubicBezTo>
                    <a:pt x="887" y="132"/>
                    <a:pt x="887" y="132"/>
                    <a:pt x="885" y="132"/>
                  </a:cubicBezTo>
                  <a:cubicBezTo>
                    <a:pt x="883" y="134"/>
                    <a:pt x="881" y="137"/>
                    <a:pt x="879" y="139"/>
                  </a:cubicBezTo>
                  <a:cubicBezTo>
                    <a:pt x="877" y="139"/>
                    <a:pt x="875" y="141"/>
                    <a:pt x="873" y="139"/>
                  </a:cubicBezTo>
                  <a:cubicBezTo>
                    <a:pt x="868" y="137"/>
                    <a:pt x="871" y="134"/>
                    <a:pt x="871" y="130"/>
                  </a:cubicBezTo>
                  <a:cubicBezTo>
                    <a:pt x="877" y="128"/>
                    <a:pt x="881" y="126"/>
                    <a:pt x="885" y="132"/>
                  </a:cubicBezTo>
                  <a:cubicBezTo>
                    <a:pt x="887" y="132"/>
                    <a:pt x="887" y="132"/>
                    <a:pt x="889" y="132"/>
                  </a:cubicBezTo>
                  <a:cubicBezTo>
                    <a:pt x="894" y="132"/>
                    <a:pt x="898" y="132"/>
                    <a:pt x="900" y="134"/>
                  </a:cubicBezTo>
                  <a:cubicBezTo>
                    <a:pt x="904" y="139"/>
                    <a:pt x="908" y="137"/>
                    <a:pt x="915" y="134"/>
                  </a:cubicBezTo>
                  <a:cubicBezTo>
                    <a:pt x="915" y="137"/>
                    <a:pt x="917" y="141"/>
                    <a:pt x="919" y="145"/>
                  </a:cubicBezTo>
                  <a:cubicBezTo>
                    <a:pt x="906" y="149"/>
                    <a:pt x="906" y="149"/>
                    <a:pt x="902" y="141"/>
                  </a:cubicBezTo>
                  <a:cubicBezTo>
                    <a:pt x="900" y="134"/>
                    <a:pt x="898" y="141"/>
                    <a:pt x="896" y="141"/>
                  </a:cubicBezTo>
                  <a:cubicBezTo>
                    <a:pt x="894" y="143"/>
                    <a:pt x="889" y="147"/>
                    <a:pt x="887" y="141"/>
                  </a:cubicBezTo>
                  <a:moveTo>
                    <a:pt x="894" y="116"/>
                  </a:moveTo>
                  <a:lnTo>
                    <a:pt x="894" y="116"/>
                  </a:lnTo>
                  <a:cubicBezTo>
                    <a:pt x="896" y="120"/>
                    <a:pt x="892" y="122"/>
                    <a:pt x="889" y="124"/>
                  </a:cubicBezTo>
                  <a:cubicBezTo>
                    <a:pt x="883" y="124"/>
                    <a:pt x="883" y="120"/>
                    <a:pt x="883" y="116"/>
                  </a:cubicBezTo>
                  <a:cubicBezTo>
                    <a:pt x="885" y="116"/>
                    <a:pt x="889" y="111"/>
                    <a:pt x="894" y="116"/>
                  </a:cubicBezTo>
                  <a:moveTo>
                    <a:pt x="921" y="122"/>
                  </a:moveTo>
                  <a:lnTo>
                    <a:pt x="921" y="122"/>
                  </a:lnTo>
                  <a:cubicBezTo>
                    <a:pt x="923" y="126"/>
                    <a:pt x="927" y="126"/>
                    <a:pt x="929" y="128"/>
                  </a:cubicBezTo>
                  <a:cubicBezTo>
                    <a:pt x="925" y="130"/>
                    <a:pt x="919" y="132"/>
                    <a:pt x="915" y="132"/>
                  </a:cubicBezTo>
                  <a:cubicBezTo>
                    <a:pt x="915" y="130"/>
                    <a:pt x="915" y="128"/>
                    <a:pt x="915" y="126"/>
                  </a:cubicBezTo>
                  <a:cubicBezTo>
                    <a:pt x="917" y="126"/>
                    <a:pt x="919" y="124"/>
                    <a:pt x="921" y="122"/>
                  </a:cubicBezTo>
                  <a:moveTo>
                    <a:pt x="951" y="61"/>
                  </a:moveTo>
                  <a:lnTo>
                    <a:pt x="951" y="61"/>
                  </a:lnTo>
                  <a:lnTo>
                    <a:pt x="951" y="61"/>
                  </a:lnTo>
                  <a:lnTo>
                    <a:pt x="953" y="61"/>
                  </a:lnTo>
                  <a:lnTo>
                    <a:pt x="955" y="61"/>
                  </a:lnTo>
                  <a:lnTo>
                    <a:pt x="953" y="61"/>
                  </a:lnTo>
                  <a:cubicBezTo>
                    <a:pt x="951" y="61"/>
                    <a:pt x="951" y="61"/>
                    <a:pt x="951" y="61"/>
                  </a:cubicBezTo>
                  <a:moveTo>
                    <a:pt x="955" y="88"/>
                  </a:moveTo>
                  <a:lnTo>
                    <a:pt x="955" y="88"/>
                  </a:lnTo>
                  <a:cubicBezTo>
                    <a:pt x="955" y="90"/>
                    <a:pt x="953" y="92"/>
                    <a:pt x="951" y="92"/>
                  </a:cubicBezTo>
                  <a:lnTo>
                    <a:pt x="948" y="90"/>
                  </a:lnTo>
                  <a:cubicBezTo>
                    <a:pt x="946" y="88"/>
                    <a:pt x="948" y="86"/>
                    <a:pt x="951" y="86"/>
                  </a:cubicBezTo>
                  <a:cubicBezTo>
                    <a:pt x="951" y="86"/>
                    <a:pt x="953" y="86"/>
                    <a:pt x="955" y="88"/>
                  </a:cubicBezTo>
                  <a:moveTo>
                    <a:pt x="951" y="107"/>
                  </a:moveTo>
                  <a:lnTo>
                    <a:pt x="951" y="107"/>
                  </a:lnTo>
                  <a:cubicBezTo>
                    <a:pt x="951" y="103"/>
                    <a:pt x="955" y="103"/>
                    <a:pt x="957" y="101"/>
                  </a:cubicBezTo>
                  <a:cubicBezTo>
                    <a:pt x="961" y="101"/>
                    <a:pt x="965" y="103"/>
                    <a:pt x="965" y="107"/>
                  </a:cubicBezTo>
                  <a:cubicBezTo>
                    <a:pt x="965" y="109"/>
                    <a:pt x="963" y="111"/>
                    <a:pt x="959" y="113"/>
                  </a:cubicBezTo>
                  <a:cubicBezTo>
                    <a:pt x="955" y="113"/>
                    <a:pt x="951" y="111"/>
                    <a:pt x="951" y="107"/>
                  </a:cubicBezTo>
                  <a:moveTo>
                    <a:pt x="961" y="95"/>
                  </a:moveTo>
                  <a:lnTo>
                    <a:pt x="961" y="95"/>
                  </a:lnTo>
                  <a:cubicBezTo>
                    <a:pt x="961" y="88"/>
                    <a:pt x="967" y="90"/>
                    <a:pt x="972" y="88"/>
                  </a:cubicBezTo>
                  <a:lnTo>
                    <a:pt x="972" y="88"/>
                  </a:lnTo>
                  <a:cubicBezTo>
                    <a:pt x="974" y="92"/>
                    <a:pt x="974" y="95"/>
                    <a:pt x="974" y="97"/>
                  </a:cubicBezTo>
                  <a:cubicBezTo>
                    <a:pt x="969" y="99"/>
                    <a:pt x="963" y="101"/>
                    <a:pt x="961" y="95"/>
                  </a:cubicBezTo>
                  <a:moveTo>
                    <a:pt x="967" y="61"/>
                  </a:moveTo>
                  <a:lnTo>
                    <a:pt x="967" y="61"/>
                  </a:lnTo>
                  <a:cubicBezTo>
                    <a:pt x="969" y="61"/>
                    <a:pt x="974" y="61"/>
                    <a:pt x="974" y="63"/>
                  </a:cubicBezTo>
                  <a:cubicBezTo>
                    <a:pt x="974" y="67"/>
                    <a:pt x="972" y="67"/>
                    <a:pt x="969" y="67"/>
                  </a:cubicBezTo>
                  <a:cubicBezTo>
                    <a:pt x="967" y="67"/>
                    <a:pt x="963" y="67"/>
                    <a:pt x="963" y="65"/>
                  </a:cubicBezTo>
                  <a:cubicBezTo>
                    <a:pt x="963" y="63"/>
                    <a:pt x="965" y="61"/>
                    <a:pt x="967" y="61"/>
                  </a:cubicBezTo>
                  <a:moveTo>
                    <a:pt x="978" y="71"/>
                  </a:moveTo>
                  <a:lnTo>
                    <a:pt x="978" y="71"/>
                  </a:lnTo>
                  <a:lnTo>
                    <a:pt x="978" y="73"/>
                  </a:lnTo>
                  <a:cubicBezTo>
                    <a:pt x="978" y="71"/>
                    <a:pt x="978" y="71"/>
                    <a:pt x="978" y="71"/>
                  </a:cubicBezTo>
                  <a:cubicBezTo>
                    <a:pt x="978" y="69"/>
                    <a:pt x="978" y="65"/>
                    <a:pt x="982" y="63"/>
                  </a:cubicBezTo>
                  <a:cubicBezTo>
                    <a:pt x="984" y="65"/>
                    <a:pt x="988" y="65"/>
                    <a:pt x="988" y="67"/>
                  </a:cubicBezTo>
                  <a:cubicBezTo>
                    <a:pt x="988" y="76"/>
                    <a:pt x="982" y="71"/>
                    <a:pt x="978" y="71"/>
                  </a:cubicBezTo>
                  <a:moveTo>
                    <a:pt x="955" y="52"/>
                  </a:moveTo>
                  <a:lnTo>
                    <a:pt x="955" y="52"/>
                  </a:lnTo>
                  <a:cubicBezTo>
                    <a:pt x="953" y="55"/>
                    <a:pt x="951" y="55"/>
                    <a:pt x="951" y="57"/>
                  </a:cubicBezTo>
                  <a:lnTo>
                    <a:pt x="951" y="57"/>
                  </a:lnTo>
                  <a:cubicBezTo>
                    <a:pt x="951" y="55"/>
                    <a:pt x="953" y="55"/>
                    <a:pt x="955" y="52"/>
                  </a:cubicBezTo>
                  <a:moveTo>
                    <a:pt x="946" y="63"/>
                  </a:moveTo>
                  <a:lnTo>
                    <a:pt x="946" y="63"/>
                  </a:lnTo>
                  <a:lnTo>
                    <a:pt x="946" y="61"/>
                  </a:lnTo>
                  <a:cubicBezTo>
                    <a:pt x="946" y="63"/>
                    <a:pt x="946" y="63"/>
                    <a:pt x="946" y="63"/>
                  </a:cubicBezTo>
                  <a:cubicBezTo>
                    <a:pt x="944" y="65"/>
                    <a:pt x="940" y="65"/>
                    <a:pt x="940" y="67"/>
                  </a:cubicBezTo>
                  <a:cubicBezTo>
                    <a:pt x="940" y="65"/>
                    <a:pt x="944" y="65"/>
                    <a:pt x="946" y="63"/>
                  </a:cubicBezTo>
                  <a:moveTo>
                    <a:pt x="938" y="69"/>
                  </a:moveTo>
                  <a:lnTo>
                    <a:pt x="938" y="69"/>
                  </a:lnTo>
                  <a:cubicBezTo>
                    <a:pt x="942" y="69"/>
                    <a:pt x="946" y="69"/>
                    <a:pt x="951" y="69"/>
                  </a:cubicBezTo>
                  <a:lnTo>
                    <a:pt x="951" y="69"/>
                  </a:lnTo>
                  <a:cubicBezTo>
                    <a:pt x="951" y="78"/>
                    <a:pt x="942" y="76"/>
                    <a:pt x="938" y="78"/>
                  </a:cubicBezTo>
                  <a:lnTo>
                    <a:pt x="938" y="78"/>
                  </a:lnTo>
                  <a:cubicBezTo>
                    <a:pt x="936" y="73"/>
                    <a:pt x="938" y="71"/>
                    <a:pt x="938" y="69"/>
                  </a:cubicBezTo>
                  <a:moveTo>
                    <a:pt x="934" y="76"/>
                  </a:moveTo>
                  <a:lnTo>
                    <a:pt x="934" y="76"/>
                  </a:lnTo>
                  <a:cubicBezTo>
                    <a:pt x="934" y="78"/>
                    <a:pt x="934" y="78"/>
                    <a:pt x="934" y="78"/>
                  </a:cubicBezTo>
                  <a:lnTo>
                    <a:pt x="934" y="76"/>
                  </a:lnTo>
                  <a:moveTo>
                    <a:pt x="929" y="82"/>
                  </a:moveTo>
                  <a:lnTo>
                    <a:pt x="929" y="82"/>
                  </a:lnTo>
                  <a:cubicBezTo>
                    <a:pt x="934" y="82"/>
                    <a:pt x="940" y="80"/>
                    <a:pt x="940" y="84"/>
                  </a:cubicBezTo>
                  <a:cubicBezTo>
                    <a:pt x="940" y="90"/>
                    <a:pt x="934" y="86"/>
                    <a:pt x="929" y="88"/>
                  </a:cubicBezTo>
                  <a:lnTo>
                    <a:pt x="929" y="86"/>
                  </a:lnTo>
                  <a:cubicBezTo>
                    <a:pt x="929" y="84"/>
                    <a:pt x="929" y="82"/>
                    <a:pt x="929" y="82"/>
                  </a:cubicBezTo>
                  <a:moveTo>
                    <a:pt x="906" y="97"/>
                  </a:moveTo>
                  <a:lnTo>
                    <a:pt x="906" y="97"/>
                  </a:lnTo>
                  <a:lnTo>
                    <a:pt x="906" y="97"/>
                  </a:lnTo>
                  <a:cubicBezTo>
                    <a:pt x="906" y="99"/>
                    <a:pt x="906" y="101"/>
                    <a:pt x="906" y="101"/>
                  </a:cubicBezTo>
                  <a:cubicBezTo>
                    <a:pt x="906" y="103"/>
                    <a:pt x="904" y="105"/>
                    <a:pt x="904" y="107"/>
                  </a:cubicBezTo>
                  <a:lnTo>
                    <a:pt x="906" y="109"/>
                  </a:lnTo>
                  <a:cubicBezTo>
                    <a:pt x="913" y="107"/>
                    <a:pt x="917" y="99"/>
                    <a:pt x="923" y="111"/>
                  </a:cubicBezTo>
                  <a:cubicBezTo>
                    <a:pt x="925" y="116"/>
                    <a:pt x="932" y="105"/>
                    <a:pt x="938" y="109"/>
                  </a:cubicBezTo>
                  <a:cubicBezTo>
                    <a:pt x="938" y="109"/>
                    <a:pt x="938" y="107"/>
                    <a:pt x="938" y="105"/>
                  </a:cubicBezTo>
                  <a:cubicBezTo>
                    <a:pt x="936" y="105"/>
                    <a:pt x="936" y="103"/>
                    <a:pt x="934" y="101"/>
                  </a:cubicBezTo>
                  <a:cubicBezTo>
                    <a:pt x="927" y="101"/>
                    <a:pt x="919" y="105"/>
                    <a:pt x="919" y="92"/>
                  </a:cubicBezTo>
                  <a:lnTo>
                    <a:pt x="917" y="92"/>
                  </a:lnTo>
                  <a:cubicBezTo>
                    <a:pt x="919" y="92"/>
                    <a:pt x="919" y="92"/>
                    <a:pt x="919" y="92"/>
                  </a:cubicBezTo>
                  <a:cubicBezTo>
                    <a:pt x="923" y="92"/>
                    <a:pt x="925" y="90"/>
                    <a:pt x="929" y="92"/>
                  </a:cubicBezTo>
                  <a:cubicBezTo>
                    <a:pt x="934" y="95"/>
                    <a:pt x="934" y="97"/>
                    <a:pt x="934" y="101"/>
                  </a:cubicBezTo>
                  <a:cubicBezTo>
                    <a:pt x="936" y="101"/>
                    <a:pt x="936" y="101"/>
                    <a:pt x="938" y="99"/>
                  </a:cubicBezTo>
                  <a:cubicBezTo>
                    <a:pt x="940" y="97"/>
                    <a:pt x="944" y="97"/>
                    <a:pt x="946" y="99"/>
                  </a:cubicBezTo>
                  <a:cubicBezTo>
                    <a:pt x="946" y="105"/>
                    <a:pt x="942" y="105"/>
                    <a:pt x="938" y="105"/>
                  </a:cubicBezTo>
                  <a:cubicBezTo>
                    <a:pt x="938" y="107"/>
                    <a:pt x="938" y="109"/>
                    <a:pt x="938" y="109"/>
                  </a:cubicBezTo>
                  <a:cubicBezTo>
                    <a:pt x="938" y="113"/>
                    <a:pt x="938" y="116"/>
                    <a:pt x="938" y="118"/>
                  </a:cubicBezTo>
                  <a:lnTo>
                    <a:pt x="938" y="118"/>
                  </a:lnTo>
                  <a:cubicBezTo>
                    <a:pt x="934" y="122"/>
                    <a:pt x="927" y="120"/>
                    <a:pt x="923" y="122"/>
                  </a:cubicBezTo>
                  <a:cubicBezTo>
                    <a:pt x="923" y="116"/>
                    <a:pt x="921" y="113"/>
                    <a:pt x="917" y="116"/>
                  </a:cubicBezTo>
                  <a:cubicBezTo>
                    <a:pt x="911" y="118"/>
                    <a:pt x="908" y="120"/>
                    <a:pt x="913" y="124"/>
                  </a:cubicBezTo>
                  <a:cubicBezTo>
                    <a:pt x="911" y="124"/>
                    <a:pt x="908" y="126"/>
                    <a:pt x="906" y="128"/>
                  </a:cubicBezTo>
                  <a:cubicBezTo>
                    <a:pt x="904" y="128"/>
                    <a:pt x="900" y="128"/>
                    <a:pt x="898" y="126"/>
                  </a:cubicBezTo>
                  <a:cubicBezTo>
                    <a:pt x="898" y="122"/>
                    <a:pt x="898" y="118"/>
                    <a:pt x="904" y="118"/>
                  </a:cubicBezTo>
                  <a:cubicBezTo>
                    <a:pt x="908" y="118"/>
                    <a:pt x="908" y="113"/>
                    <a:pt x="906" y="109"/>
                  </a:cubicBezTo>
                  <a:lnTo>
                    <a:pt x="904" y="107"/>
                  </a:lnTo>
                  <a:cubicBezTo>
                    <a:pt x="898" y="109"/>
                    <a:pt x="894" y="111"/>
                    <a:pt x="894" y="101"/>
                  </a:cubicBezTo>
                  <a:cubicBezTo>
                    <a:pt x="898" y="101"/>
                    <a:pt x="902" y="101"/>
                    <a:pt x="906" y="101"/>
                  </a:cubicBezTo>
                  <a:cubicBezTo>
                    <a:pt x="906" y="101"/>
                    <a:pt x="906" y="99"/>
                    <a:pt x="906" y="97"/>
                  </a:cubicBezTo>
                  <a:moveTo>
                    <a:pt x="868" y="111"/>
                  </a:moveTo>
                  <a:lnTo>
                    <a:pt x="868" y="111"/>
                  </a:lnTo>
                  <a:cubicBezTo>
                    <a:pt x="873" y="111"/>
                    <a:pt x="877" y="111"/>
                    <a:pt x="879" y="118"/>
                  </a:cubicBezTo>
                  <a:cubicBezTo>
                    <a:pt x="873" y="122"/>
                    <a:pt x="866" y="124"/>
                    <a:pt x="866" y="113"/>
                  </a:cubicBezTo>
                  <a:lnTo>
                    <a:pt x="868" y="111"/>
                  </a:lnTo>
                  <a:moveTo>
                    <a:pt x="833" y="134"/>
                  </a:moveTo>
                  <a:lnTo>
                    <a:pt x="833" y="134"/>
                  </a:lnTo>
                  <a:cubicBezTo>
                    <a:pt x="835" y="124"/>
                    <a:pt x="841" y="122"/>
                    <a:pt x="850" y="122"/>
                  </a:cubicBezTo>
                  <a:cubicBezTo>
                    <a:pt x="852" y="120"/>
                    <a:pt x="854" y="118"/>
                    <a:pt x="854" y="116"/>
                  </a:cubicBezTo>
                  <a:cubicBezTo>
                    <a:pt x="854" y="118"/>
                    <a:pt x="852" y="120"/>
                    <a:pt x="850" y="122"/>
                  </a:cubicBezTo>
                  <a:cubicBezTo>
                    <a:pt x="850" y="124"/>
                    <a:pt x="850" y="128"/>
                    <a:pt x="850" y="130"/>
                  </a:cubicBezTo>
                  <a:cubicBezTo>
                    <a:pt x="845" y="132"/>
                    <a:pt x="839" y="132"/>
                    <a:pt x="833" y="134"/>
                  </a:cubicBezTo>
                  <a:lnTo>
                    <a:pt x="833" y="134"/>
                  </a:lnTo>
                  <a:lnTo>
                    <a:pt x="833" y="137"/>
                  </a:lnTo>
                  <a:cubicBezTo>
                    <a:pt x="833" y="134"/>
                    <a:pt x="833" y="134"/>
                    <a:pt x="833" y="134"/>
                  </a:cubicBezTo>
                  <a:moveTo>
                    <a:pt x="835" y="137"/>
                  </a:moveTo>
                  <a:lnTo>
                    <a:pt x="835" y="137"/>
                  </a:lnTo>
                  <a:cubicBezTo>
                    <a:pt x="835" y="143"/>
                    <a:pt x="833" y="145"/>
                    <a:pt x="826" y="145"/>
                  </a:cubicBezTo>
                  <a:cubicBezTo>
                    <a:pt x="822" y="145"/>
                    <a:pt x="822" y="141"/>
                    <a:pt x="822" y="139"/>
                  </a:cubicBezTo>
                  <a:cubicBezTo>
                    <a:pt x="826" y="137"/>
                    <a:pt x="831" y="137"/>
                    <a:pt x="835" y="137"/>
                  </a:cubicBezTo>
                  <a:moveTo>
                    <a:pt x="801" y="149"/>
                  </a:moveTo>
                  <a:lnTo>
                    <a:pt x="801" y="149"/>
                  </a:lnTo>
                  <a:cubicBezTo>
                    <a:pt x="807" y="147"/>
                    <a:pt x="807" y="153"/>
                    <a:pt x="805" y="158"/>
                  </a:cubicBezTo>
                  <a:cubicBezTo>
                    <a:pt x="807" y="153"/>
                    <a:pt x="812" y="151"/>
                    <a:pt x="818" y="151"/>
                  </a:cubicBezTo>
                  <a:cubicBezTo>
                    <a:pt x="822" y="153"/>
                    <a:pt x="820" y="158"/>
                    <a:pt x="818" y="162"/>
                  </a:cubicBezTo>
                  <a:lnTo>
                    <a:pt x="820" y="162"/>
                  </a:lnTo>
                  <a:lnTo>
                    <a:pt x="818" y="162"/>
                  </a:lnTo>
                  <a:cubicBezTo>
                    <a:pt x="814" y="162"/>
                    <a:pt x="810" y="162"/>
                    <a:pt x="805" y="160"/>
                  </a:cubicBezTo>
                  <a:lnTo>
                    <a:pt x="803" y="160"/>
                  </a:lnTo>
                  <a:lnTo>
                    <a:pt x="803" y="160"/>
                  </a:lnTo>
                  <a:cubicBezTo>
                    <a:pt x="797" y="160"/>
                    <a:pt x="793" y="162"/>
                    <a:pt x="789" y="160"/>
                  </a:cubicBezTo>
                  <a:cubicBezTo>
                    <a:pt x="791" y="153"/>
                    <a:pt x="795" y="151"/>
                    <a:pt x="801" y="149"/>
                  </a:cubicBezTo>
                  <a:moveTo>
                    <a:pt x="761" y="183"/>
                  </a:moveTo>
                  <a:lnTo>
                    <a:pt x="761" y="183"/>
                  </a:lnTo>
                  <a:cubicBezTo>
                    <a:pt x="766" y="185"/>
                    <a:pt x="770" y="185"/>
                    <a:pt x="774" y="185"/>
                  </a:cubicBezTo>
                  <a:cubicBezTo>
                    <a:pt x="768" y="191"/>
                    <a:pt x="759" y="187"/>
                    <a:pt x="753" y="189"/>
                  </a:cubicBezTo>
                  <a:lnTo>
                    <a:pt x="753" y="189"/>
                  </a:lnTo>
                  <a:cubicBezTo>
                    <a:pt x="753" y="183"/>
                    <a:pt x="759" y="185"/>
                    <a:pt x="761" y="183"/>
                  </a:cubicBezTo>
                  <a:moveTo>
                    <a:pt x="793" y="185"/>
                  </a:moveTo>
                  <a:lnTo>
                    <a:pt x="793" y="185"/>
                  </a:lnTo>
                  <a:cubicBezTo>
                    <a:pt x="795" y="189"/>
                    <a:pt x="793" y="191"/>
                    <a:pt x="789" y="193"/>
                  </a:cubicBezTo>
                  <a:cubicBezTo>
                    <a:pt x="784" y="193"/>
                    <a:pt x="782" y="191"/>
                    <a:pt x="782" y="185"/>
                  </a:cubicBezTo>
                  <a:cubicBezTo>
                    <a:pt x="786" y="185"/>
                    <a:pt x="791" y="185"/>
                    <a:pt x="793" y="185"/>
                  </a:cubicBezTo>
                  <a:moveTo>
                    <a:pt x="711" y="212"/>
                  </a:moveTo>
                  <a:lnTo>
                    <a:pt x="711" y="212"/>
                  </a:lnTo>
                  <a:cubicBezTo>
                    <a:pt x="713" y="212"/>
                    <a:pt x="717" y="212"/>
                    <a:pt x="721" y="212"/>
                  </a:cubicBezTo>
                  <a:cubicBezTo>
                    <a:pt x="719" y="221"/>
                    <a:pt x="715" y="218"/>
                    <a:pt x="711" y="212"/>
                  </a:cubicBezTo>
                  <a:moveTo>
                    <a:pt x="730" y="218"/>
                  </a:moveTo>
                  <a:lnTo>
                    <a:pt x="730" y="218"/>
                  </a:lnTo>
                  <a:cubicBezTo>
                    <a:pt x="734" y="216"/>
                    <a:pt x="738" y="216"/>
                    <a:pt x="745" y="218"/>
                  </a:cubicBezTo>
                  <a:cubicBezTo>
                    <a:pt x="738" y="223"/>
                    <a:pt x="734" y="221"/>
                    <a:pt x="730" y="218"/>
                  </a:cubicBezTo>
                  <a:moveTo>
                    <a:pt x="730" y="206"/>
                  </a:moveTo>
                  <a:lnTo>
                    <a:pt x="730" y="206"/>
                  </a:lnTo>
                  <a:cubicBezTo>
                    <a:pt x="734" y="204"/>
                    <a:pt x="738" y="202"/>
                    <a:pt x="742" y="202"/>
                  </a:cubicBezTo>
                  <a:cubicBezTo>
                    <a:pt x="747" y="206"/>
                    <a:pt x="753" y="206"/>
                    <a:pt x="757" y="206"/>
                  </a:cubicBezTo>
                  <a:cubicBezTo>
                    <a:pt x="759" y="210"/>
                    <a:pt x="757" y="210"/>
                    <a:pt x="755" y="212"/>
                  </a:cubicBezTo>
                  <a:cubicBezTo>
                    <a:pt x="747" y="212"/>
                    <a:pt x="736" y="214"/>
                    <a:pt x="730" y="206"/>
                  </a:cubicBezTo>
                  <a:moveTo>
                    <a:pt x="776" y="216"/>
                  </a:moveTo>
                  <a:lnTo>
                    <a:pt x="776" y="216"/>
                  </a:lnTo>
                  <a:cubicBezTo>
                    <a:pt x="770" y="218"/>
                    <a:pt x="766" y="216"/>
                    <a:pt x="759" y="216"/>
                  </a:cubicBezTo>
                  <a:lnTo>
                    <a:pt x="759" y="214"/>
                  </a:lnTo>
                  <a:cubicBezTo>
                    <a:pt x="761" y="202"/>
                    <a:pt x="772" y="210"/>
                    <a:pt x="778" y="208"/>
                  </a:cubicBezTo>
                  <a:cubicBezTo>
                    <a:pt x="782" y="212"/>
                    <a:pt x="778" y="216"/>
                    <a:pt x="776" y="216"/>
                  </a:cubicBezTo>
                  <a:moveTo>
                    <a:pt x="778" y="202"/>
                  </a:moveTo>
                  <a:lnTo>
                    <a:pt x="778" y="202"/>
                  </a:lnTo>
                  <a:cubicBezTo>
                    <a:pt x="776" y="202"/>
                    <a:pt x="776" y="202"/>
                    <a:pt x="774" y="200"/>
                  </a:cubicBezTo>
                  <a:cubicBezTo>
                    <a:pt x="772" y="200"/>
                    <a:pt x="768" y="200"/>
                    <a:pt x="766" y="200"/>
                  </a:cubicBezTo>
                  <a:cubicBezTo>
                    <a:pt x="763" y="200"/>
                    <a:pt x="761" y="200"/>
                    <a:pt x="757" y="200"/>
                  </a:cubicBezTo>
                  <a:cubicBezTo>
                    <a:pt x="755" y="195"/>
                    <a:pt x="749" y="200"/>
                    <a:pt x="747" y="193"/>
                  </a:cubicBezTo>
                  <a:cubicBezTo>
                    <a:pt x="749" y="193"/>
                    <a:pt x="751" y="191"/>
                    <a:pt x="753" y="191"/>
                  </a:cubicBezTo>
                  <a:cubicBezTo>
                    <a:pt x="757" y="195"/>
                    <a:pt x="763" y="191"/>
                    <a:pt x="766" y="200"/>
                  </a:cubicBezTo>
                  <a:cubicBezTo>
                    <a:pt x="768" y="200"/>
                    <a:pt x="772" y="200"/>
                    <a:pt x="774" y="200"/>
                  </a:cubicBezTo>
                  <a:cubicBezTo>
                    <a:pt x="778" y="195"/>
                    <a:pt x="782" y="198"/>
                    <a:pt x="789" y="200"/>
                  </a:cubicBezTo>
                  <a:cubicBezTo>
                    <a:pt x="784" y="200"/>
                    <a:pt x="780" y="200"/>
                    <a:pt x="778" y="202"/>
                  </a:cubicBezTo>
                  <a:moveTo>
                    <a:pt x="818" y="189"/>
                  </a:moveTo>
                  <a:lnTo>
                    <a:pt x="818" y="189"/>
                  </a:lnTo>
                  <a:cubicBezTo>
                    <a:pt x="807" y="195"/>
                    <a:pt x="805" y="195"/>
                    <a:pt x="803" y="187"/>
                  </a:cubicBezTo>
                  <a:cubicBezTo>
                    <a:pt x="807" y="185"/>
                    <a:pt x="814" y="183"/>
                    <a:pt x="818" y="189"/>
                  </a:cubicBezTo>
                  <a:cubicBezTo>
                    <a:pt x="820" y="189"/>
                    <a:pt x="820" y="189"/>
                    <a:pt x="820" y="189"/>
                  </a:cubicBezTo>
                  <a:lnTo>
                    <a:pt x="818" y="189"/>
                  </a:lnTo>
                  <a:moveTo>
                    <a:pt x="826" y="216"/>
                  </a:moveTo>
                  <a:lnTo>
                    <a:pt x="826" y="216"/>
                  </a:lnTo>
                  <a:lnTo>
                    <a:pt x="826" y="216"/>
                  </a:lnTo>
                  <a:lnTo>
                    <a:pt x="826" y="216"/>
                  </a:lnTo>
                  <a:lnTo>
                    <a:pt x="826" y="214"/>
                  </a:lnTo>
                  <a:lnTo>
                    <a:pt x="826" y="216"/>
                  </a:lnTo>
                  <a:moveTo>
                    <a:pt x="906" y="189"/>
                  </a:moveTo>
                  <a:lnTo>
                    <a:pt x="906" y="189"/>
                  </a:lnTo>
                  <a:cubicBezTo>
                    <a:pt x="906" y="195"/>
                    <a:pt x="900" y="198"/>
                    <a:pt x="896" y="202"/>
                  </a:cubicBezTo>
                  <a:cubicBezTo>
                    <a:pt x="883" y="208"/>
                    <a:pt x="873" y="214"/>
                    <a:pt x="858" y="218"/>
                  </a:cubicBezTo>
                  <a:cubicBezTo>
                    <a:pt x="850" y="214"/>
                    <a:pt x="841" y="208"/>
                    <a:pt x="831" y="208"/>
                  </a:cubicBezTo>
                  <a:cubicBezTo>
                    <a:pt x="831" y="204"/>
                    <a:pt x="843" y="195"/>
                    <a:pt x="826" y="198"/>
                  </a:cubicBezTo>
                  <a:cubicBezTo>
                    <a:pt x="822" y="198"/>
                    <a:pt x="822" y="193"/>
                    <a:pt x="822" y="189"/>
                  </a:cubicBezTo>
                  <a:cubicBezTo>
                    <a:pt x="824" y="189"/>
                    <a:pt x="826" y="187"/>
                    <a:pt x="828" y="187"/>
                  </a:cubicBezTo>
                  <a:cubicBezTo>
                    <a:pt x="828" y="185"/>
                    <a:pt x="831" y="183"/>
                    <a:pt x="831" y="181"/>
                  </a:cubicBezTo>
                  <a:cubicBezTo>
                    <a:pt x="824" y="181"/>
                    <a:pt x="820" y="181"/>
                    <a:pt x="816" y="181"/>
                  </a:cubicBezTo>
                  <a:cubicBezTo>
                    <a:pt x="812" y="181"/>
                    <a:pt x="810" y="179"/>
                    <a:pt x="810" y="174"/>
                  </a:cubicBezTo>
                  <a:cubicBezTo>
                    <a:pt x="805" y="179"/>
                    <a:pt x="801" y="181"/>
                    <a:pt x="795" y="181"/>
                  </a:cubicBezTo>
                  <a:cubicBezTo>
                    <a:pt x="789" y="181"/>
                    <a:pt x="789" y="177"/>
                    <a:pt x="791" y="172"/>
                  </a:cubicBezTo>
                  <a:cubicBezTo>
                    <a:pt x="793" y="172"/>
                    <a:pt x="793" y="170"/>
                    <a:pt x="793" y="168"/>
                  </a:cubicBezTo>
                  <a:cubicBezTo>
                    <a:pt x="791" y="170"/>
                    <a:pt x="791" y="172"/>
                    <a:pt x="791" y="172"/>
                  </a:cubicBezTo>
                  <a:cubicBezTo>
                    <a:pt x="782" y="181"/>
                    <a:pt x="772" y="181"/>
                    <a:pt x="761" y="183"/>
                  </a:cubicBezTo>
                  <a:cubicBezTo>
                    <a:pt x="770" y="166"/>
                    <a:pt x="776" y="164"/>
                    <a:pt x="793" y="168"/>
                  </a:cubicBezTo>
                  <a:cubicBezTo>
                    <a:pt x="795" y="168"/>
                    <a:pt x="799" y="168"/>
                    <a:pt x="801" y="166"/>
                  </a:cubicBezTo>
                  <a:cubicBezTo>
                    <a:pt x="805" y="168"/>
                    <a:pt x="807" y="168"/>
                    <a:pt x="810" y="170"/>
                  </a:cubicBezTo>
                  <a:cubicBezTo>
                    <a:pt x="818" y="168"/>
                    <a:pt x="826" y="172"/>
                    <a:pt x="833" y="174"/>
                  </a:cubicBezTo>
                  <a:cubicBezTo>
                    <a:pt x="839" y="174"/>
                    <a:pt x="845" y="174"/>
                    <a:pt x="850" y="174"/>
                  </a:cubicBezTo>
                  <a:cubicBezTo>
                    <a:pt x="850" y="172"/>
                    <a:pt x="850" y="170"/>
                    <a:pt x="850" y="170"/>
                  </a:cubicBezTo>
                  <a:cubicBezTo>
                    <a:pt x="841" y="162"/>
                    <a:pt x="828" y="170"/>
                    <a:pt x="822" y="162"/>
                  </a:cubicBezTo>
                  <a:lnTo>
                    <a:pt x="822" y="162"/>
                  </a:lnTo>
                  <a:cubicBezTo>
                    <a:pt x="828" y="158"/>
                    <a:pt x="833" y="153"/>
                    <a:pt x="843" y="158"/>
                  </a:cubicBezTo>
                  <a:cubicBezTo>
                    <a:pt x="852" y="162"/>
                    <a:pt x="862" y="162"/>
                    <a:pt x="875" y="160"/>
                  </a:cubicBezTo>
                  <a:lnTo>
                    <a:pt x="875" y="160"/>
                  </a:lnTo>
                  <a:cubicBezTo>
                    <a:pt x="875" y="164"/>
                    <a:pt x="877" y="168"/>
                    <a:pt x="881" y="168"/>
                  </a:cubicBezTo>
                  <a:cubicBezTo>
                    <a:pt x="887" y="166"/>
                    <a:pt x="889" y="162"/>
                    <a:pt x="892" y="156"/>
                  </a:cubicBezTo>
                  <a:cubicBezTo>
                    <a:pt x="898" y="153"/>
                    <a:pt x="904" y="149"/>
                    <a:pt x="906" y="162"/>
                  </a:cubicBezTo>
                  <a:cubicBezTo>
                    <a:pt x="900" y="164"/>
                    <a:pt x="898" y="166"/>
                    <a:pt x="896" y="172"/>
                  </a:cubicBezTo>
                  <a:cubicBezTo>
                    <a:pt x="894" y="174"/>
                    <a:pt x="892" y="177"/>
                    <a:pt x="894" y="181"/>
                  </a:cubicBezTo>
                  <a:cubicBezTo>
                    <a:pt x="889" y="181"/>
                    <a:pt x="883" y="181"/>
                    <a:pt x="879" y="181"/>
                  </a:cubicBezTo>
                  <a:cubicBezTo>
                    <a:pt x="877" y="177"/>
                    <a:pt x="877" y="174"/>
                    <a:pt x="877" y="170"/>
                  </a:cubicBezTo>
                  <a:cubicBezTo>
                    <a:pt x="866" y="179"/>
                    <a:pt x="858" y="162"/>
                    <a:pt x="850" y="170"/>
                  </a:cubicBezTo>
                  <a:cubicBezTo>
                    <a:pt x="850" y="170"/>
                    <a:pt x="850" y="172"/>
                    <a:pt x="850" y="174"/>
                  </a:cubicBezTo>
                  <a:cubicBezTo>
                    <a:pt x="850" y="179"/>
                    <a:pt x="852" y="179"/>
                    <a:pt x="856" y="177"/>
                  </a:cubicBezTo>
                  <a:cubicBezTo>
                    <a:pt x="862" y="177"/>
                    <a:pt x="866" y="179"/>
                    <a:pt x="866" y="185"/>
                  </a:cubicBezTo>
                  <a:cubicBezTo>
                    <a:pt x="862" y="185"/>
                    <a:pt x="858" y="185"/>
                    <a:pt x="854" y="185"/>
                  </a:cubicBezTo>
                  <a:cubicBezTo>
                    <a:pt x="850" y="183"/>
                    <a:pt x="843" y="185"/>
                    <a:pt x="837" y="185"/>
                  </a:cubicBezTo>
                  <a:cubicBezTo>
                    <a:pt x="835" y="183"/>
                    <a:pt x="833" y="181"/>
                    <a:pt x="831" y="181"/>
                  </a:cubicBezTo>
                  <a:lnTo>
                    <a:pt x="831" y="181"/>
                  </a:lnTo>
                  <a:cubicBezTo>
                    <a:pt x="831" y="183"/>
                    <a:pt x="828" y="185"/>
                    <a:pt x="828" y="187"/>
                  </a:cubicBezTo>
                  <a:cubicBezTo>
                    <a:pt x="833" y="187"/>
                    <a:pt x="835" y="189"/>
                    <a:pt x="837" y="189"/>
                  </a:cubicBezTo>
                  <a:cubicBezTo>
                    <a:pt x="843" y="189"/>
                    <a:pt x="850" y="189"/>
                    <a:pt x="854" y="189"/>
                  </a:cubicBezTo>
                  <a:cubicBezTo>
                    <a:pt x="858" y="195"/>
                    <a:pt x="862" y="193"/>
                    <a:pt x="868" y="191"/>
                  </a:cubicBezTo>
                  <a:cubicBezTo>
                    <a:pt x="868" y="191"/>
                    <a:pt x="866" y="187"/>
                    <a:pt x="866" y="185"/>
                  </a:cubicBezTo>
                  <a:cubicBezTo>
                    <a:pt x="871" y="183"/>
                    <a:pt x="875" y="183"/>
                    <a:pt x="879" y="181"/>
                  </a:cubicBezTo>
                  <a:cubicBezTo>
                    <a:pt x="879" y="185"/>
                    <a:pt x="883" y="185"/>
                    <a:pt x="885" y="187"/>
                  </a:cubicBezTo>
                  <a:cubicBezTo>
                    <a:pt x="885" y="189"/>
                    <a:pt x="887" y="189"/>
                    <a:pt x="887" y="189"/>
                  </a:cubicBezTo>
                  <a:cubicBezTo>
                    <a:pt x="892" y="189"/>
                    <a:pt x="896" y="189"/>
                    <a:pt x="900" y="189"/>
                  </a:cubicBezTo>
                  <a:cubicBezTo>
                    <a:pt x="898" y="187"/>
                    <a:pt x="896" y="183"/>
                    <a:pt x="894" y="181"/>
                  </a:cubicBezTo>
                  <a:cubicBezTo>
                    <a:pt x="898" y="181"/>
                    <a:pt x="900" y="177"/>
                    <a:pt x="902" y="172"/>
                  </a:cubicBezTo>
                  <a:cubicBezTo>
                    <a:pt x="904" y="172"/>
                    <a:pt x="906" y="172"/>
                    <a:pt x="908" y="172"/>
                  </a:cubicBezTo>
                  <a:cubicBezTo>
                    <a:pt x="913" y="177"/>
                    <a:pt x="913" y="181"/>
                    <a:pt x="917" y="185"/>
                  </a:cubicBezTo>
                  <a:cubicBezTo>
                    <a:pt x="913" y="187"/>
                    <a:pt x="911" y="189"/>
                    <a:pt x="906" y="189"/>
                  </a:cubicBezTo>
                  <a:moveTo>
                    <a:pt x="976" y="137"/>
                  </a:moveTo>
                  <a:lnTo>
                    <a:pt x="976" y="137"/>
                  </a:lnTo>
                  <a:cubicBezTo>
                    <a:pt x="974" y="143"/>
                    <a:pt x="972" y="147"/>
                    <a:pt x="965" y="151"/>
                  </a:cubicBezTo>
                  <a:cubicBezTo>
                    <a:pt x="965" y="149"/>
                    <a:pt x="965" y="147"/>
                    <a:pt x="965" y="145"/>
                  </a:cubicBezTo>
                  <a:lnTo>
                    <a:pt x="965" y="145"/>
                  </a:lnTo>
                  <a:cubicBezTo>
                    <a:pt x="965" y="143"/>
                    <a:pt x="965" y="143"/>
                    <a:pt x="965" y="141"/>
                  </a:cubicBezTo>
                  <a:cubicBezTo>
                    <a:pt x="967" y="141"/>
                    <a:pt x="969" y="139"/>
                    <a:pt x="969" y="137"/>
                  </a:cubicBezTo>
                  <a:cubicBezTo>
                    <a:pt x="972" y="137"/>
                    <a:pt x="974" y="137"/>
                    <a:pt x="976" y="137"/>
                  </a:cubicBezTo>
                  <a:cubicBezTo>
                    <a:pt x="978" y="137"/>
                    <a:pt x="978" y="134"/>
                    <a:pt x="980" y="132"/>
                  </a:cubicBezTo>
                  <a:cubicBezTo>
                    <a:pt x="978" y="134"/>
                    <a:pt x="978" y="137"/>
                    <a:pt x="976" y="137"/>
                  </a:cubicBezTo>
                  <a:moveTo>
                    <a:pt x="986" y="118"/>
                  </a:moveTo>
                  <a:lnTo>
                    <a:pt x="986" y="118"/>
                  </a:lnTo>
                  <a:lnTo>
                    <a:pt x="986" y="118"/>
                  </a:lnTo>
                  <a:cubicBezTo>
                    <a:pt x="986" y="120"/>
                    <a:pt x="986" y="122"/>
                    <a:pt x="986" y="124"/>
                  </a:cubicBezTo>
                  <a:cubicBezTo>
                    <a:pt x="986" y="122"/>
                    <a:pt x="986" y="120"/>
                    <a:pt x="986" y="118"/>
                  </a:cubicBezTo>
                  <a:moveTo>
                    <a:pt x="988" y="116"/>
                  </a:moveTo>
                  <a:lnTo>
                    <a:pt x="988" y="116"/>
                  </a:lnTo>
                  <a:cubicBezTo>
                    <a:pt x="990" y="116"/>
                    <a:pt x="990" y="113"/>
                    <a:pt x="993" y="113"/>
                  </a:cubicBezTo>
                  <a:cubicBezTo>
                    <a:pt x="997" y="107"/>
                    <a:pt x="1003" y="101"/>
                    <a:pt x="1003" y="92"/>
                  </a:cubicBezTo>
                  <a:cubicBezTo>
                    <a:pt x="1003" y="101"/>
                    <a:pt x="997" y="107"/>
                    <a:pt x="993" y="113"/>
                  </a:cubicBezTo>
                  <a:cubicBezTo>
                    <a:pt x="990" y="113"/>
                    <a:pt x="990" y="116"/>
                    <a:pt x="988" y="116"/>
                  </a:cubicBezTo>
                  <a:moveTo>
                    <a:pt x="1026" y="31"/>
                  </a:moveTo>
                  <a:lnTo>
                    <a:pt x="1026" y="31"/>
                  </a:lnTo>
                  <a:cubicBezTo>
                    <a:pt x="1026" y="40"/>
                    <a:pt x="1024" y="50"/>
                    <a:pt x="1016" y="57"/>
                  </a:cubicBezTo>
                  <a:cubicBezTo>
                    <a:pt x="1014" y="65"/>
                    <a:pt x="1007" y="71"/>
                    <a:pt x="1003" y="78"/>
                  </a:cubicBezTo>
                  <a:cubicBezTo>
                    <a:pt x="1003" y="80"/>
                    <a:pt x="1001" y="82"/>
                    <a:pt x="1001" y="84"/>
                  </a:cubicBezTo>
                  <a:cubicBezTo>
                    <a:pt x="1003" y="86"/>
                    <a:pt x="1003" y="90"/>
                    <a:pt x="1003" y="92"/>
                  </a:cubicBezTo>
                  <a:cubicBezTo>
                    <a:pt x="1003" y="90"/>
                    <a:pt x="1003" y="86"/>
                    <a:pt x="1001" y="84"/>
                  </a:cubicBezTo>
                  <a:cubicBezTo>
                    <a:pt x="995" y="92"/>
                    <a:pt x="988" y="103"/>
                    <a:pt x="982" y="111"/>
                  </a:cubicBezTo>
                  <a:cubicBezTo>
                    <a:pt x="980" y="113"/>
                    <a:pt x="980" y="113"/>
                    <a:pt x="978" y="113"/>
                  </a:cubicBezTo>
                  <a:cubicBezTo>
                    <a:pt x="978" y="118"/>
                    <a:pt x="974" y="120"/>
                    <a:pt x="969" y="122"/>
                  </a:cubicBezTo>
                  <a:cubicBezTo>
                    <a:pt x="969" y="124"/>
                    <a:pt x="969" y="128"/>
                    <a:pt x="969" y="132"/>
                  </a:cubicBezTo>
                  <a:lnTo>
                    <a:pt x="969" y="132"/>
                  </a:lnTo>
                  <a:cubicBezTo>
                    <a:pt x="967" y="134"/>
                    <a:pt x="965" y="137"/>
                    <a:pt x="965" y="141"/>
                  </a:cubicBezTo>
                  <a:cubicBezTo>
                    <a:pt x="963" y="141"/>
                    <a:pt x="963" y="143"/>
                    <a:pt x="963" y="145"/>
                  </a:cubicBezTo>
                  <a:cubicBezTo>
                    <a:pt x="957" y="145"/>
                    <a:pt x="955" y="149"/>
                    <a:pt x="957" y="153"/>
                  </a:cubicBezTo>
                  <a:cubicBezTo>
                    <a:pt x="955" y="151"/>
                    <a:pt x="955" y="156"/>
                    <a:pt x="955" y="158"/>
                  </a:cubicBezTo>
                  <a:cubicBezTo>
                    <a:pt x="955" y="158"/>
                    <a:pt x="957" y="158"/>
                    <a:pt x="957" y="156"/>
                  </a:cubicBezTo>
                  <a:cubicBezTo>
                    <a:pt x="957" y="156"/>
                    <a:pt x="957" y="153"/>
                    <a:pt x="959" y="153"/>
                  </a:cubicBezTo>
                  <a:cubicBezTo>
                    <a:pt x="961" y="153"/>
                    <a:pt x="963" y="153"/>
                    <a:pt x="965" y="153"/>
                  </a:cubicBezTo>
                  <a:lnTo>
                    <a:pt x="965" y="153"/>
                  </a:lnTo>
                  <a:lnTo>
                    <a:pt x="965" y="153"/>
                  </a:lnTo>
                  <a:lnTo>
                    <a:pt x="965" y="153"/>
                  </a:lnTo>
                  <a:lnTo>
                    <a:pt x="965" y="153"/>
                  </a:lnTo>
                  <a:cubicBezTo>
                    <a:pt x="963" y="156"/>
                    <a:pt x="963" y="158"/>
                    <a:pt x="961" y="160"/>
                  </a:cubicBezTo>
                  <a:cubicBezTo>
                    <a:pt x="957" y="162"/>
                    <a:pt x="957" y="168"/>
                    <a:pt x="951" y="162"/>
                  </a:cubicBezTo>
                  <a:cubicBezTo>
                    <a:pt x="946" y="166"/>
                    <a:pt x="942" y="168"/>
                    <a:pt x="942" y="172"/>
                  </a:cubicBezTo>
                  <a:cubicBezTo>
                    <a:pt x="938" y="177"/>
                    <a:pt x="934" y="181"/>
                    <a:pt x="927" y="183"/>
                  </a:cubicBezTo>
                  <a:lnTo>
                    <a:pt x="925" y="185"/>
                  </a:lnTo>
                  <a:cubicBezTo>
                    <a:pt x="923" y="185"/>
                    <a:pt x="919" y="189"/>
                    <a:pt x="917" y="185"/>
                  </a:cubicBezTo>
                  <a:cubicBezTo>
                    <a:pt x="919" y="183"/>
                    <a:pt x="921" y="181"/>
                    <a:pt x="927" y="181"/>
                  </a:cubicBezTo>
                  <a:cubicBezTo>
                    <a:pt x="925" y="177"/>
                    <a:pt x="925" y="172"/>
                    <a:pt x="925" y="168"/>
                  </a:cubicBezTo>
                  <a:cubicBezTo>
                    <a:pt x="934" y="166"/>
                    <a:pt x="940" y="162"/>
                    <a:pt x="938" y="153"/>
                  </a:cubicBezTo>
                  <a:cubicBezTo>
                    <a:pt x="940" y="153"/>
                    <a:pt x="942" y="151"/>
                    <a:pt x="942" y="149"/>
                  </a:cubicBezTo>
                  <a:cubicBezTo>
                    <a:pt x="944" y="147"/>
                    <a:pt x="951" y="147"/>
                    <a:pt x="946" y="141"/>
                  </a:cubicBezTo>
                  <a:cubicBezTo>
                    <a:pt x="951" y="143"/>
                    <a:pt x="951" y="139"/>
                    <a:pt x="953" y="137"/>
                  </a:cubicBezTo>
                  <a:cubicBezTo>
                    <a:pt x="957" y="137"/>
                    <a:pt x="957" y="132"/>
                    <a:pt x="959" y="128"/>
                  </a:cubicBezTo>
                  <a:cubicBezTo>
                    <a:pt x="961" y="122"/>
                    <a:pt x="963" y="120"/>
                    <a:pt x="969" y="122"/>
                  </a:cubicBezTo>
                  <a:cubicBezTo>
                    <a:pt x="965" y="116"/>
                    <a:pt x="967" y="111"/>
                    <a:pt x="974" y="107"/>
                  </a:cubicBezTo>
                  <a:cubicBezTo>
                    <a:pt x="974" y="105"/>
                    <a:pt x="978" y="101"/>
                    <a:pt x="974" y="97"/>
                  </a:cubicBezTo>
                  <a:cubicBezTo>
                    <a:pt x="982" y="97"/>
                    <a:pt x="984" y="92"/>
                    <a:pt x="982" y="84"/>
                  </a:cubicBezTo>
                  <a:cubicBezTo>
                    <a:pt x="988" y="86"/>
                    <a:pt x="990" y="80"/>
                    <a:pt x="995" y="78"/>
                  </a:cubicBezTo>
                  <a:cubicBezTo>
                    <a:pt x="995" y="69"/>
                    <a:pt x="1007" y="65"/>
                    <a:pt x="1003" y="57"/>
                  </a:cubicBezTo>
                  <a:cubicBezTo>
                    <a:pt x="1003" y="57"/>
                    <a:pt x="1005" y="57"/>
                    <a:pt x="1007" y="57"/>
                  </a:cubicBezTo>
                  <a:cubicBezTo>
                    <a:pt x="1009" y="50"/>
                    <a:pt x="1005" y="48"/>
                    <a:pt x="1001" y="48"/>
                  </a:cubicBezTo>
                  <a:cubicBezTo>
                    <a:pt x="999" y="48"/>
                    <a:pt x="1001" y="48"/>
                    <a:pt x="999" y="48"/>
                  </a:cubicBezTo>
                  <a:cubicBezTo>
                    <a:pt x="995" y="46"/>
                    <a:pt x="995" y="40"/>
                    <a:pt x="986" y="44"/>
                  </a:cubicBezTo>
                  <a:cubicBezTo>
                    <a:pt x="982" y="44"/>
                    <a:pt x="980" y="40"/>
                    <a:pt x="982" y="36"/>
                  </a:cubicBezTo>
                  <a:cubicBezTo>
                    <a:pt x="984" y="36"/>
                    <a:pt x="990" y="38"/>
                    <a:pt x="993" y="33"/>
                  </a:cubicBezTo>
                  <a:cubicBezTo>
                    <a:pt x="995" y="42"/>
                    <a:pt x="1001" y="38"/>
                    <a:pt x="1005" y="42"/>
                  </a:cubicBezTo>
                  <a:cubicBezTo>
                    <a:pt x="1009" y="50"/>
                    <a:pt x="1014" y="46"/>
                    <a:pt x="1018" y="42"/>
                  </a:cubicBezTo>
                  <a:cubicBezTo>
                    <a:pt x="1020" y="38"/>
                    <a:pt x="1024" y="33"/>
                    <a:pt x="1022" y="29"/>
                  </a:cubicBezTo>
                  <a:cubicBezTo>
                    <a:pt x="1024" y="29"/>
                    <a:pt x="1026" y="29"/>
                    <a:pt x="1026" y="31"/>
                  </a:cubicBezTo>
                  <a:moveTo>
                    <a:pt x="1024" y="12"/>
                  </a:moveTo>
                  <a:lnTo>
                    <a:pt x="1024" y="12"/>
                  </a:lnTo>
                  <a:cubicBezTo>
                    <a:pt x="1026" y="21"/>
                    <a:pt x="1016" y="21"/>
                    <a:pt x="1018" y="29"/>
                  </a:cubicBezTo>
                  <a:cubicBezTo>
                    <a:pt x="1016" y="29"/>
                    <a:pt x="1012" y="29"/>
                    <a:pt x="1007" y="29"/>
                  </a:cubicBezTo>
                  <a:cubicBezTo>
                    <a:pt x="1005" y="29"/>
                    <a:pt x="1001" y="29"/>
                    <a:pt x="999" y="31"/>
                  </a:cubicBezTo>
                  <a:cubicBezTo>
                    <a:pt x="1001" y="29"/>
                    <a:pt x="1005" y="29"/>
                    <a:pt x="1007" y="29"/>
                  </a:cubicBezTo>
                  <a:cubicBezTo>
                    <a:pt x="1009" y="21"/>
                    <a:pt x="1014" y="15"/>
                    <a:pt x="1024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8875" rIns="90000" bIns="38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39;p70">
              <a:extLst>
                <a:ext uri="{FF2B5EF4-FFF2-40B4-BE49-F238E27FC236}">
                  <a16:creationId xmlns:a16="http://schemas.microsoft.com/office/drawing/2014/main" id="{70AA02C0-35B5-5F54-5F78-7D401702CF85}"/>
                </a:ext>
              </a:extLst>
            </p:cNvPr>
            <p:cNvSpPr/>
            <p:nvPr/>
          </p:nvSpPr>
          <p:spPr>
            <a:xfrm>
              <a:off x="6090480" y="2382480"/>
              <a:ext cx="360360" cy="174600"/>
            </a:xfrm>
            <a:custGeom>
              <a:avLst/>
              <a:gdLst/>
              <a:ahLst/>
              <a:cxnLst/>
              <a:rect l="l" t="t" r="r" b="b"/>
              <a:pathLst>
                <a:path w="1001" h="485" extrusionOk="0">
                  <a:moveTo>
                    <a:pt x="963" y="395"/>
                  </a:moveTo>
                  <a:lnTo>
                    <a:pt x="963" y="395"/>
                  </a:lnTo>
                  <a:cubicBezTo>
                    <a:pt x="946" y="353"/>
                    <a:pt x="925" y="311"/>
                    <a:pt x="898" y="274"/>
                  </a:cubicBezTo>
                  <a:cubicBezTo>
                    <a:pt x="847" y="204"/>
                    <a:pt x="807" y="128"/>
                    <a:pt x="778" y="46"/>
                  </a:cubicBezTo>
                  <a:cubicBezTo>
                    <a:pt x="774" y="34"/>
                    <a:pt x="767" y="21"/>
                    <a:pt x="761" y="9"/>
                  </a:cubicBezTo>
                  <a:cubicBezTo>
                    <a:pt x="757" y="0"/>
                    <a:pt x="751" y="-2"/>
                    <a:pt x="744" y="4"/>
                  </a:cubicBezTo>
                  <a:cubicBezTo>
                    <a:pt x="719" y="25"/>
                    <a:pt x="688" y="32"/>
                    <a:pt x="658" y="44"/>
                  </a:cubicBezTo>
                  <a:cubicBezTo>
                    <a:pt x="551" y="86"/>
                    <a:pt x="437" y="122"/>
                    <a:pt x="328" y="162"/>
                  </a:cubicBezTo>
                  <a:cubicBezTo>
                    <a:pt x="303" y="173"/>
                    <a:pt x="278" y="179"/>
                    <a:pt x="252" y="187"/>
                  </a:cubicBezTo>
                  <a:cubicBezTo>
                    <a:pt x="177" y="206"/>
                    <a:pt x="101" y="223"/>
                    <a:pt x="27" y="250"/>
                  </a:cubicBezTo>
                  <a:cubicBezTo>
                    <a:pt x="17" y="257"/>
                    <a:pt x="9" y="261"/>
                    <a:pt x="0" y="267"/>
                  </a:cubicBezTo>
                  <a:cubicBezTo>
                    <a:pt x="0" y="278"/>
                    <a:pt x="6" y="271"/>
                    <a:pt x="11" y="269"/>
                  </a:cubicBezTo>
                  <a:cubicBezTo>
                    <a:pt x="63" y="248"/>
                    <a:pt x="118" y="238"/>
                    <a:pt x="172" y="223"/>
                  </a:cubicBezTo>
                  <a:cubicBezTo>
                    <a:pt x="227" y="208"/>
                    <a:pt x="284" y="196"/>
                    <a:pt x="339" y="177"/>
                  </a:cubicBezTo>
                  <a:cubicBezTo>
                    <a:pt x="391" y="158"/>
                    <a:pt x="444" y="137"/>
                    <a:pt x="496" y="122"/>
                  </a:cubicBezTo>
                  <a:cubicBezTo>
                    <a:pt x="549" y="105"/>
                    <a:pt x="597" y="80"/>
                    <a:pt x="650" y="61"/>
                  </a:cubicBezTo>
                  <a:cubicBezTo>
                    <a:pt x="677" y="53"/>
                    <a:pt x="704" y="38"/>
                    <a:pt x="730" y="25"/>
                  </a:cubicBezTo>
                  <a:cubicBezTo>
                    <a:pt x="753" y="15"/>
                    <a:pt x="751" y="15"/>
                    <a:pt x="761" y="38"/>
                  </a:cubicBezTo>
                  <a:cubicBezTo>
                    <a:pt x="761" y="40"/>
                    <a:pt x="763" y="44"/>
                    <a:pt x="765" y="49"/>
                  </a:cubicBezTo>
                  <a:cubicBezTo>
                    <a:pt x="795" y="130"/>
                    <a:pt x="835" y="206"/>
                    <a:pt x="885" y="278"/>
                  </a:cubicBezTo>
                  <a:cubicBezTo>
                    <a:pt x="913" y="318"/>
                    <a:pt x="936" y="362"/>
                    <a:pt x="955" y="406"/>
                  </a:cubicBezTo>
                  <a:cubicBezTo>
                    <a:pt x="963" y="429"/>
                    <a:pt x="974" y="452"/>
                    <a:pt x="986" y="473"/>
                  </a:cubicBezTo>
                  <a:cubicBezTo>
                    <a:pt x="988" y="477"/>
                    <a:pt x="990" y="479"/>
                    <a:pt x="993" y="484"/>
                  </a:cubicBezTo>
                  <a:cubicBezTo>
                    <a:pt x="995" y="486"/>
                    <a:pt x="997" y="486"/>
                    <a:pt x="999" y="484"/>
                  </a:cubicBezTo>
                  <a:cubicBezTo>
                    <a:pt x="1001" y="484"/>
                    <a:pt x="1001" y="482"/>
                    <a:pt x="1001" y="479"/>
                  </a:cubicBezTo>
                  <a:cubicBezTo>
                    <a:pt x="999" y="477"/>
                    <a:pt x="999" y="473"/>
                    <a:pt x="997" y="471"/>
                  </a:cubicBezTo>
                  <a:cubicBezTo>
                    <a:pt x="984" y="446"/>
                    <a:pt x="974" y="421"/>
                    <a:pt x="963" y="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40;p70">
              <a:extLst>
                <a:ext uri="{FF2B5EF4-FFF2-40B4-BE49-F238E27FC236}">
                  <a16:creationId xmlns:a16="http://schemas.microsoft.com/office/drawing/2014/main" id="{9CC04BB9-2864-2E81-DD66-01E82011DA94}"/>
                </a:ext>
              </a:extLst>
            </p:cNvPr>
            <p:cNvSpPr/>
            <p:nvPr/>
          </p:nvSpPr>
          <p:spPr>
            <a:xfrm>
              <a:off x="6738480" y="2538360"/>
              <a:ext cx="720" cy="1440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cubicBezTo>
                    <a:pt x="2" y="2"/>
                    <a:pt x="2" y="2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41;p70">
              <a:extLst>
                <a:ext uri="{FF2B5EF4-FFF2-40B4-BE49-F238E27FC236}">
                  <a16:creationId xmlns:a16="http://schemas.microsoft.com/office/drawing/2014/main" id="{B48D1E26-6124-7DA1-E662-F576CD912441}"/>
                </a:ext>
              </a:extLst>
            </p:cNvPr>
            <p:cNvSpPr/>
            <p:nvPr/>
          </p:nvSpPr>
          <p:spPr>
            <a:xfrm>
              <a:off x="6709680" y="26096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42;p70">
              <a:extLst>
                <a:ext uri="{FF2B5EF4-FFF2-40B4-BE49-F238E27FC236}">
                  <a16:creationId xmlns:a16="http://schemas.microsoft.com/office/drawing/2014/main" id="{0D65FF4C-86A2-2639-BD9C-84469D0527F8}"/>
                </a:ext>
              </a:extLst>
            </p:cNvPr>
            <p:cNvSpPr/>
            <p:nvPr/>
          </p:nvSpPr>
          <p:spPr>
            <a:xfrm>
              <a:off x="6681600" y="26020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43;p70">
              <a:extLst>
                <a:ext uri="{FF2B5EF4-FFF2-40B4-BE49-F238E27FC236}">
                  <a16:creationId xmlns:a16="http://schemas.microsoft.com/office/drawing/2014/main" id="{E16F8281-41E4-D774-51B4-A40AC4C58A47}"/>
                </a:ext>
              </a:extLst>
            </p:cNvPr>
            <p:cNvSpPr/>
            <p:nvPr/>
          </p:nvSpPr>
          <p:spPr>
            <a:xfrm>
              <a:off x="6680160" y="260352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44;p70">
              <a:extLst>
                <a:ext uri="{FF2B5EF4-FFF2-40B4-BE49-F238E27FC236}">
                  <a16:creationId xmlns:a16="http://schemas.microsoft.com/office/drawing/2014/main" id="{58F8C1DF-A8F7-FB22-D8CA-6DF7F1053A81}"/>
                </a:ext>
              </a:extLst>
            </p:cNvPr>
            <p:cNvSpPr/>
            <p:nvPr/>
          </p:nvSpPr>
          <p:spPr>
            <a:xfrm>
              <a:off x="7113960" y="2809440"/>
              <a:ext cx="1440" cy="144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4" y="4"/>
                  </a:lnTo>
                  <a:cubicBezTo>
                    <a:pt x="4" y="2"/>
                    <a:pt x="4" y="0"/>
                    <a:pt x="2" y="0"/>
                  </a:cubicBezTo>
                  <a:lnTo>
                    <a:pt x="0" y="0"/>
                  </a:lnTo>
                  <a:cubicBezTo>
                    <a:pt x="0" y="0"/>
                    <a:pt x="2" y="2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45;p70">
              <a:extLst>
                <a:ext uri="{FF2B5EF4-FFF2-40B4-BE49-F238E27FC236}">
                  <a16:creationId xmlns:a16="http://schemas.microsoft.com/office/drawing/2014/main" id="{E37C92F7-8DF7-C5C1-48FF-51387F36362C}"/>
                </a:ext>
              </a:extLst>
            </p:cNvPr>
            <p:cNvSpPr/>
            <p:nvPr/>
          </p:nvSpPr>
          <p:spPr>
            <a:xfrm>
              <a:off x="7127640" y="28065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46;p70">
              <a:extLst>
                <a:ext uri="{FF2B5EF4-FFF2-40B4-BE49-F238E27FC236}">
                  <a16:creationId xmlns:a16="http://schemas.microsoft.com/office/drawing/2014/main" id="{A3D65E4A-0E4F-2917-5E41-02CE6B828273}"/>
                </a:ext>
              </a:extLst>
            </p:cNvPr>
            <p:cNvSpPr/>
            <p:nvPr/>
          </p:nvSpPr>
          <p:spPr>
            <a:xfrm>
              <a:off x="6775560" y="2742120"/>
              <a:ext cx="367920" cy="76320"/>
            </a:xfrm>
            <a:custGeom>
              <a:avLst/>
              <a:gdLst/>
              <a:ahLst/>
              <a:cxnLst/>
              <a:rect l="l" t="t" r="r" b="b"/>
              <a:pathLst>
                <a:path w="1022" h="212" extrusionOk="0">
                  <a:moveTo>
                    <a:pt x="549" y="120"/>
                  </a:moveTo>
                  <a:lnTo>
                    <a:pt x="549" y="120"/>
                  </a:lnTo>
                  <a:cubicBezTo>
                    <a:pt x="553" y="120"/>
                    <a:pt x="557" y="122"/>
                    <a:pt x="561" y="122"/>
                  </a:cubicBezTo>
                  <a:cubicBezTo>
                    <a:pt x="599" y="126"/>
                    <a:pt x="635" y="132"/>
                    <a:pt x="671" y="139"/>
                  </a:cubicBezTo>
                  <a:cubicBezTo>
                    <a:pt x="713" y="147"/>
                    <a:pt x="755" y="155"/>
                    <a:pt x="799" y="160"/>
                  </a:cubicBezTo>
                  <a:cubicBezTo>
                    <a:pt x="805" y="162"/>
                    <a:pt x="814" y="162"/>
                    <a:pt x="822" y="164"/>
                  </a:cubicBezTo>
                  <a:cubicBezTo>
                    <a:pt x="889" y="170"/>
                    <a:pt x="948" y="153"/>
                    <a:pt x="1003" y="113"/>
                  </a:cubicBezTo>
                  <a:cubicBezTo>
                    <a:pt x="1011" y="107"/>
                    <a:pt x="1020" y="101"/>
                    <a:pt x="1022" y="88"/>
                  </a:cubicBezTo>
                  <a:cubicBezTo>
                    <a:pt x="1011" y="94"/>
                    <a:pt x="1003" y="101"/>
                    <a:pt x="997" y="107"/>
                  </a:cubicBezTo>
                  <a:cubicBezTo>
                    <a:pt x="973" y="122"/>
                    <a:pt x="950" y="132"/>
                    <a:pt x="925" y="143"/>
                  </a:cubicBezTo>
                  <a:cubicBezTo>
                    <a:pt x="885" y="158"/>
                    <a:pt x="843" y="158"/>
                    <a:pt x="801" y="153"/>
                  </a:cubicBezTo>
                  <a:cubicBezTo>
                    <a:pt x="746" y="143"/>
                    <a:pt x="690" y="134"/>
                    <a:pt x="633" y="124"/>
                  </a:cubicBezTo>
                  <a:cubicBezTo>
                    <a:pt x="605" y="118"/>
                    <a:pt x="578" y="111"/>
                    <a:pt x="549" y="113"/>
                  </a:cubicBezTo>
                  <a:cubicBezTo>
                    <a:pt x="542" y="111"/>
                    <a:pt x="536" y="111"/>
                    <a:pt x="530" y="111"/>
                  </a:cubicBezTo>
                  <a:cubicBezTo>
                    <a:pt x="464" y="109"/>
                    <a:pt x="402" y="101"/>
                    <a:pt x="338" y="80"/>
                  </a:cubicBezTo>
                  <a:cubicBezTo>
                    <a:pt x="290" y="65"/>
                    <a:pt x="240" y="52"/>
                    <a:pt x="189" y="44"/>
                  </a:cubicBezTo>
                  <a:lnTo>
                    <a:pt x="189" y="44"/>
                  </a:lnTo>
                  <a:cubicBezTo>
                    <a:pt x="141" y="33"/>
                    <a:pt x="90" y="21"/>
                    <a:pt x="40" y="8"/>
                  </a:cubicBezTo>
                  <a:lnTo>
                    <a:pt x="40" y="8"/>
                  </a:lnTo>
                  <a:cubicBezTo>
                    <a:pt x="27" y="4"/>
                    <a:pt x="15" y="2"/>
                    <a:pt x="0" y="0"/>
                  </a:cubicBezTo>
                  <a:cubicBezTo>
                    <a:pt x="0" y="0"/>
                    <a:pt x="0" y="2"/>
                    <a:pt x="2" y="4"/>
                  </a:cubicBezTo>
                  <a:cubicBezTo>
                    <a:pt x="15" y="8"/>
                    <a:pt x="27" y="14"/>
                    <a:pt x="42" y="14"/>
                  </a:cubicBezTo>
                  <a:cubicBezTo>
                    <a:pt x="44" y="17"/>
                    <a:pt x="48" y="17"/>
                    <a:pt x="50" y="19"/>
                  </a:cubicBezTo>
                  <a:cubicBezTo>
                    <a:pt x="97" y="31"/>
                    <a:pt x="143" y="44"/>
                    <a:pt x="189" y="52"/>
                  </a:cubicBezTo>
                  <a:cubicBezTo>
                    <a:pt x="193" y="54"/>
                    <a:pt x="197" y="54"/>
                    <a:pt x="202" y="57"/>
                  </a:cubicBezTo>
                  <a:cubicBezTo>
                    <a:pt x="240" y="65"/>
                    <a:pt x="280" y="73"/>
                    <a:pt x="317" y="86"/>
                  </a:cubicBezTo>
                  <a:cubicBezTo>
                    <a:pt x="399" y="113"/>
                    <a:pt x="483" y="130"/>
                    <a:pt x="570" y="145"/>
                  </a:cubicBezTo>
                  <a:cubicBezTo>
                    <a:pt x="605" y="151"/>
                    <a:pt x="639" y="160"/>
                    <a:pt x="671" y="176"/>
                  </a:cubicBezTo>
                  <a:cubicBezTo>
                    <a:pt x="685" y="183"/>
                    <a:pt x="700" y="187"/>
                    <a:pt x="715" y="189"/>
                  </a:cubicBezTo>
                  <a:cubicBezTo>
                    <a:pt x="744" y="193"/>
                    <a:pt x="774" y="198"/>
                    <a:pt x="803" y="204"/>
                  </a:cubicBezTo>
                  <a:cubicBezTo>
                    <a:pt x="841" y="214"/>
                    <a:pt x="872" y="216"/>
                    <a:pt x="891" y="208"/>
                  </a:cubicBezTo>
                  <a:lnTo>
                    <a:pt x="891" y="208"/>
                  </a:lnTo>
                  <a:cubicBezTo>
                    <a:pt x="891" y="214"/>
                    <a:pt x="898" y="212"/>
                    <a:pt x="900" y="210"/>
                  </a:cubicBezTo>
                  <a:cubicBezTo>
                    <a:pt x="917" y="206"/>
                    <a:pt x="931" y="202"/>
                    <a:pt x="946" y="195"/>
                  </a:cubicBezTo>
                  <a:cubicBezTo>
                    <a:pt x="952" y="195"/>
                    <a:pt x="957" y="193"/>
                    <a:pt x="961" y="189"/>
                  </a:cubicBezTo>
                  <a:cubicBezTo>
                    <a:pt x="959" y="189"/>
                    <a:pt x="957" y="187"/>
                    <a:pt x="954" y="187"/>
                  </a:cubicBezTo>
                  <a:cubicBezTo>
                    <a:pt x="950" y="187"/>
                    <a:pt x="948" y="189"/>
                    <a:pt x="946" y="191"/>
                  </a:cubicBezTo>
                  <a:lnTo>
                    <a:pt x="944" y="191"/>
                  </a:lnTo>
                  <a:lnTo>
                    <a:pt x="944" y="191"/>
                  </a:lnTo>
                  <a:cubicBezTo>
                    <a:pt x="929" y="195"/>
                    <a:pt x="912" y="200"/>
                    <a:pt x="898" y="204"/>
                  </a:cubicBezTo>
                  <a:cubicBezTo>
                    <a:pt x="896" y="204"/>
                    <a:pt x="893" y="204"/>
                    <a:pt x="891" y="206"/>
                  </a:cubicBezTo>
                  <a:cubicBezTo>
                    <a:pt x="862" y="206"/>
                    <a:pt x="835" y="204"/>
                    <a:pt x="809" y="195"/>
                  </a:cubicBezTo>
                  <a:cubicBezTo>
                    <a:pt x="807" y="195"/>
                    <a:pt x="805" y="195"/>
                    <a:pt x="801" y="198"/>
                  </a:cubicBezTo>
                  <a:cubicBezTo>
                    <a:pt x="778" y="187"/>
                    <a:pt x="753" y="187"/>
                    <a:pt x="727" y="181"/>
                  </a:cubicBezTo>
                  <a:cubicBezTo>
                    <a:pt x="715" y="179"/>
                    <a:pt x="700" y="176"/>
                    <a:pt x="688" y="168"/>
                  </a:cubicBezTo>
                  <a:cubicBezTo>
                    <a:pt x="690" y="168"/>
                    <a:pt x="690" y="168"/>
                    <a:pt x="690" y="168"/>
                  </a:cubicBezTo>
                  <a:lnTo>
                    <a:pt x="690" y="166"/>
                  </a:lnTo>
                  <a:cubicBezTo>
                    <a:pt x="730" y="174"/>
                    <a:pt x="769" y="183"/>
                    <a:pt x="809" y="191"/>
                  </a:cubicBezTo>
                  <a:cubicBezTo>
                    <a:pt x="837" y="193"/>
                    <a:pt x="866" y="195"/>
                    <a:pt x="893" y="193"/>
                  </a:cubicBezTo>
                  <a:cubicBezTo>
                    <a:pt x="906" y="191"/>
                    <a:pt x="921" y="189"/>
                    <a:pt x="933" y="185"/>
                  </a:cubicBezTo>
                  <a:cubicBezTo>
                    <a:pt x="936" y="185"/>
                    <a:pt x="940" y="185"/>
                    <a:pt x="942" y="187"/>
                  </a:cubicBezTo>
                  <a:cubicBezTo>
                    <a:pt x="952" y="179"/>
                    <a:pt x="963" y="174"/>
                    <a:pt x="976" y="174"/>
                  </a:cubicBezTo>
                  <a:cubicBezTo>
                    <a:pt x="976" y="172"/>
                    <a:pt x="976" y="172"/>
                    <a:pt x="978" y="170"/>
                  </a:cubicBezTo>
                  <a:cubicBezTo>
                    <a:pt x="984" y="166"/>
                    <a:pt x="990" y="164"/>
                    <a:pt x="997" y="160"/>
                  </a:cubicBezTo>
                  <a:cubicBezTo>
                    <a:pt x="1001" y="158"/>
                    <a:pt x="1003" y="155"/>
                    <a:pt x="1001" y="151"/>
                  </a:cubicBezTo>
                  <a:cubicBezTo>
                    <a:pt x="999" y="149"/>
                    <a:pt x="997" y="149"/>
                    <a:pt x="992" y="151"/>
                  </a:cubicBezTo>
                  <a:cubicBezTo>
                    <a:pt x="982" y="155"/>
                    <a:pt x="971" y="160"/>
                    <a:pt x="961" y="164"/>
                  </a:cubicBezTo>
                  <a:cubicBezTo>
                    <a:pt x="906" y="181"/>
                    <a:pt x="853" y="183"/>
                    <a:pt x="799" y="174"/>
                  </a:cubicBezTo>
                  <a:cubicBezTo>
                    <a:pt x="759" y="166"/>
                    <a:pt x="721" y="160"/>
                    <a:pt x="681" y="151"/>
                  </a:cubicBezTo>
                  <a:cubicBezTo>
                    <a:pt x="641" y="143"/>
                    <a:pt x="601" y="139"/>
                    <a:pt x="561" y="128"/>
                  </a:cubicBezTo>
                  <a:cubicBezTo>
                    <a:pt x="549" y="130"/>
                    <a:pt x="538" y="124"/>
                    <a:pt x="525" y="124"/>
                  </a:cubicBezTo>
                  <a:cubicBezTo>
                    <a:pt x="528" y="122"/>
                    <a:pt x="528" y="120"/>
                    <a:pt x="528" y="118"/>
                  </a:cubicBezTo>
                  <a:cubicBezTo>
                    <a:pt x="534" y="120"/>
                    <a:pt x="542" y="120"/>
                    <a:pt x="549" y="120"/>
                  </a:cubicBezTo>
                  <a:moveTo>
                    <a:pt x="944" y="191"/>
                  </a:moveTo>
                  <a:lnTo>
                    <a:pt x="944" y="1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1300" rIns="90000" bIns="31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47;p70">
              <a:extLst>
                <a:ext uri="{FF2B5EF4-FFF2-40B4-BE49-F238E27FC236}">
                  <a16:creationId xmlns:a16="http://schemas.microsoft.com/office/drawing/2014/main" id="{60BD3B18-4D4F-CC0B-7AB7-3654CCA1D410}"/>
                </a:ext>
              </a:extLst>
            </p:cNvPr>
            <p:cNvSpPr/>
            <p:nvPr/>
          </p:nvSpPr>
          <p:spPr>
            <a:xfrm>
              <a:off x="7126920" y="2804760"/>
              <a:ext cx="720" cy="1800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2"/>
                    <a:pt x="0" y="2"/>
                    <a:pt x="2" y="5"/>
                  </a:cubicBezTo>
                  <a:cubicBezTo>
                    <a:pt x="2" y="2"/>
                    <a:pt x="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48;p70">
              <a:extLst>
                <a:ext uri="{FF2B5EF4-FFF2-40B4-BE49-F238E27FC236}">
                  <a16:creationId xmlns:a16="http://schemas.microsoft.com/office/drawing/2014/main" id="{FFEE86F8-D5CD-6CBB-9762-5C23B0DB73FA}"/>
                </a:ext>
              </a:extLst>
            </p:cNvPr>
            <p:cNvSpPr/>
            <p:nvPr/>
          </p:nvSpPr>
          <p:spPr>
            <a:xfrm>
              <a:off x="6862680" y="2472840"/>
              <a:ext cx="158760" cy="95760"/>
            </a:xfrm>
            <a:custGeom>
              <a:avLst/>
              <a:gdLst/>
              <a:ahLst/>
              <a:cxnLst/>
              <a:rect l="l" t="t" r="r" b="b"/>
              <a:pathLst>
                <a:path w="441" h="266" extrusionOk="0">
                  <a:moveTo>
                    <a:pt x="429" y="14"/>
                  </a:moveTo>
                  <a:lnTo>
                    <a:pt x="429" y="14"/>
                  </a:lnTo>
                  <a:cubicBezTo>
                    <a:pt x="431" y="12"/>
                    <a:pt x="431" y="12"/>
                    <a:pt x="433" y="10"/>
                  </a:cubicBezTo>
                  <a:cubicBezTo>
                    <a:pt x="437" y="10"/>
                    <a:pt x="443" y="8"/>
                    <a:pt x="439" y="4"/>
                  </a:cubicBezTo>
                  <a:cubicBezTo>
                    <a:pt x="437" y="-3"/>
                    <a:pt x="433" y="1"/>
                    <a:pt x="431" y="4"/>
                  </a:cubicBezTo>
                  <a:lnTo>
                    <a:pt x="429" y="4"/>
                  </a:lnTo>
                  <a:cubicBezTo>
                    <a:pt x="427" y="6"/>
                    <a:pt x="424" y="6"/>
                    <a:pt x="422" y="8"/>
                  </a:cubicBezTo>
                  <a:cubicBezTo>
                    <a:pt x="408" y="14"/>
                    <a:pt x="393" y="20"/>
                    <a:pt x="378" y="29"/>
                  </a:cubicBezTo>
                  <a:cubicBezTo>
                    <a:pt x="338" y="52"/>
                    <a:pt x="298" y="75"/>
                    <a:pt x="258" y="102"/>
                  </a:cubicBezTo>
                  <a:cubicBezTo>
                    <a:pt x="195" y="142"/>
                    <a:pt x="130" y="182"/>
                    <a:pt x="61" y="214"/>
                  </a:cubicBezTo>
                  <a:cubicBezTo>
                    <a:pt x="46" y="222"/>
                    <a:pt x="29" y="231"/>
                    <a:pt x="14" y="241"/>
                  </a:cubicBezTo>
                  <a:cubicBezTo>
                    <a:pt x="8" y="245"/>
                    <a:pt x="-5" y="250"/>
                    <a:pt x="2" y="260"/>
                  </a:cubicBezTo>
                  <a:cubicBezTo>
                    <a:pt x="6" y="271"/>
                    <a:pt x="17" y="264"/>
                    <a:pt x="25" y="262"/>
                  </a:cubicBezTo>
                  <a:cubicBezTo>
                    <a:pt x="52" y="254"/>
                    <a:pt x="78" y="243"/>
                    <a:pt x="105" y="237"/>
                  </a:cubicBezTo>
                  <a:cubicBezTo>
                    <a:pt x="162" y="222"/>
                    <a:pt x="212" y="197"/>
                    <a:pt x="260" y="163"/>
                  </a:cubicBezTo>
                  <a:cubicBezTo>
                    <a:pt x="292" y="142"/>
                    <a:pt x="323" y="121"/>
                    <a:pt x="357" y="102"/>
                  </a:cubicBezTo>
                  <a:cubicBezTo>
                    <a:pt x="372" y="94"/>
                    <a:pt x="384" y="86"/>
                    <a:pt x="399" y="77"/>
                  </a:cubicBezTo>
                  <a:lnTo>
                    <a:pt x="399" y="77"/>
                  </a:lnTo>
                  <a:cubicBezTo>
                    <a:pt x="401" y="75"/>
                    <a:pt x="403" y="73"/>
                    <a:pt x="401" y="71"/>
                  </a:cubicBezTo>
                  <a:cubicBezTo>
                    <a:pt x="399" y="69"/>
                    <a:pt x="397" y="71"/>
                    <a:pt x="393" y="71"/>
                  </a:cubicBezTo>
                  <a:cubicBezTo>
                    <a:pt x="342" y="96"/>
                    <a:pt x="294" y="125"/>
                    <a:pt x="248" y="157"/>
                  </a:cubicBezTo>
                  <a:cubicBezTo>
                    <a:pt x="206" y="186"/>
                    <a:pt x="160" y="210"/>
                    <a:pt x="109" y="224"/>
                  </a:cubicBezTo>
                  <a:cubicBezTo>
                    <a:pt x="96" y="228"/>
                    <a:pt x="82" y="233"/>
                    <a:pt x="67" y="237"/>
                  </a:cubicBezTo>
                  <a:cubicBezTo>
                    <a:pt x="61" y="239"/>
                    <a:pt x="52" y="245"/>
                    <a:pt x="48" y="237"/>
                  </a:cubicBezTo>
                  <a:cubicBezTo>
                    <a:pt x="46" y="228"/>
                    <a:pt x="59" y="228"/>
                    <a:pt x="63" y="224"/>
                  </a:cubicBezTo>
                  <a:cubicBezTo>
                    <a:pt x="109" y="203"/>
                    <a:pt x="151" y="180"/>
                    <a:pt x="193" y="155"/>
                  </a:cubicBezTo>
                  <a:cubicBezTo>
                    <a:pt x="271" y="107"/>
                    <a:pt x="347" y="56"/>
                    <a:pt x="429" y="14"/>
                  </a:cubicBezTo>
                  <a:moveTo>
                    <a:pt x="21" y="252"/>
                  </a:moveTo>
                  <a:lnTo>
                    <a:pt x="21" y="252"/>
                  </a:lnTo>
                  <a:cubicBezTo>
                    <a:pt x="19" y="256"/>
                    <a:pt x="17" y="256"/>
                    <a:pt x="12" y="254"/>
                  </a:cubicBezTo>
                  <a:cubicBezTo>
                    <a:pt x="14" y="252"/>
                    <a:pt x="17" y="252"/>
                    <a:pt x="19" y="250"/>
                  </a:cubicBezTo>
                  <a:lnTo>
                    <a:pt x="19" y="250"/>
                  </a:lnTo>
                  <a:cubicBezTo>
                    <a:pt x="25" y="245"/>
                    <a:pt x="29" y="241"/>
                    <a:pt x="35" y="241"/>
                  </a:cubicBezTo>
                  <a:cubicBezTo>
                    <a:pt x="35" y="241"/>
                    <a:pt x="38" y="243"/>
                    <a:pt x="38" y="245"/>
                  </a:cubicBezTo>
                  <a:cubicBezTo>
                    <a:pt x="33" y="252"/>
                    <a:pt x="27" y="252"/>
                    <a:pt x="21" y="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49;p70">
              <a:extLst>
                <a:ext uri="{FF2B5EF4-FFF2-40B4-BE49-F238E27FC236}">
                  <a16:creationId xmlns:a16="http://schemas.microsoft.com/office/drawing/2014/main" id="{436ACB70-FA55-8E0A-2B30-4F5920416691}"/>
                </a:ext>
              </a:extLst>
            </p:cNvPr>
            <p:cNvSpPr/>
            <p:nvPr/>
          </p:nvSpPr>
          <p:spPr>
            <a:xfrm>
              <a:off x="6761160" y="24278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50;p70">
              <a:extLst>
                <a:ext uri="{FF2B5EF4-FFF2-40B4-BE49-F238E27FC236}">
                  <a16:creationId xmlns:a16="http://schemas.microsoft.com/office/drawing/2014/main" id="{363DBCCA-A980-F8F5-F7ED-929404EEC51D}"/>
                </a:ext>
              </a:extLst>
            </p:cNvPr>
            <p:cNvSpPr/>
            <p:nvPr/>
          </p:nvSpPr>
          <p:spPr>
            <a:xfrm>
              <a:off x="6779160" y="2360880"/>
              <a:ext cx="209160" cy="93600"/>
            </a:xfrm>
            <a:custGeom>
              <a:avLst/>
              <a:gdLst/>
              <a:ahLst/>
              <a:cxnLst/>
              <a:rect l="l" t="t" r="r" b="b"/>
              <a:pathLst>
                <a:path w="581" h="260" extrusionOk="0">
                  <a:moveTo>
                    <a:pt x="288" y="22"/>
                  </a:moveTo>
                  <a:lnTo>
                    <a:pt x="288" y="22"/>
                  </a:lnTo>
                  <a:cubicBezTo>
                    <a:pt x="236" y="27"/>
                    <a:pt x="190" y="46"/>
                    <a:pt x="152" y="83"/>
                  </a:cubicBezTo>
                  <a:cubicBezTo>
                    <a:pt x="143" y="92"/>
                    <a:pt x="137" y="98"/>
                    <a:pt x="129" y="104"/>
                  </a:cubicBezTo>
                  <a:cubicBezTo>
                    <a:pt x="87" y="138"/>
                    <a:pt x="51" y="174"/>
                    <a:pt x="30" y="222"/>
                  </a:cubicBezTo>
                  <a:cubicBezTo>
                    <a:pt x="22" y="228"/>
                    <a:pt x="15" y="237"/>
                    <a:pt x="9" y="245"/>
                  </a:cubicBezTo>
                  <a:cubicBezTo>
                    <a:pt x="5" y="249"/>
                    <a:pt x="3" y="254"/>
                    <a:pt x="0" y="260"/>
                  </a:cubicBezTo>
                  <a:cubicBezTo>
                    <a:pt x="7" y="258"/>
                    <a:pt x="9" y="258"/>
                    <a:pt x="11" y="254"/>
                  </a:cubicBezTo>
                  <a:cubicBezTo>
                    <a:pt x="22" y="245"/>
                    <a:pt x="32" y="235"/>
                    <a:pt x="40" y="222"/>
                  </a:cubicBezTo>
                  <a:cubicBezTo>
                    <a:pt x="47" y="218"/>
                    <a:pt x="51" y="209"/>
                    <a:pt x="53" y="203"/>
                  </a:cubicBezTo>
                  <a:cubicBezTo>
                    <a:pt x="68" y="178"/>
                    <a:pt x="89" y="157"/>
                    <a:pt x="112" y="140"/>
                  </a:cubicBezTo>
                  <a:cubicBezTo>
                    <a:pt x="133" y="123"/>
                    <a:pt x="154" y="106"/>
                    <a:pt x="175" y="88"/>
                  </a:cubicBezTo>
                  <a:cubicBezTo>
                    <a:pt x="198" y="67"/>
                    <a:pt x="225" y="52"/>
                    <a:pt x="257" y="46"/>
                  </a:cubicBezTo>
                  <a:cubicBezTo>
                    <a:pt x="284" y="39"/>
                    <a:pt x="312" y="35"/>
                    <a:pt x="339" y="35"/>
                  </a:cubicBezTo>
                  <a:cubicBezTo>
                    <a:pt x="415" y="29"/>
                    <a:pt x="490" y="14"/>
                    <a:pt x="568" y="14"/>
                  </a:cubicBezTo>
                  <a:cubicBezTo>
                    <a:pt x="570" y="14"/>
                    <a:pt x="572" y="14"/>
                    <a:pt x="572" y="14"/>
                  </a:cubicBezTo>
                  <a:cubicBezTo>
                    <a:pt x="577" y="12"/>
                    <a:pt x="581" y="14"/>
                    <a:pt x="581" y="8"/>
                  </a:cubicBezTo>
                  <a:cubicBezTo>
                    <a:pt x="577" y="6"/>
                    <a:pt x="570" y="6"/>
                    <a:pt x="566" y="6"/>
                  </a:cubicBezTo>
                  <a:cubicBezTo>
                    <a:pt x="532" y="1"/>
                    <a:pt x="499" y="-1"/>
                    <a:pt x="465" y="3"/>
                  </a:cubicBezTo>
                  <a:cubicBezTo>
                    <a:pt x="406" y="10"/>
                    <a:pt x="347" y="16"/>
                    <a:pt x="288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951;p70">
              <a:extLst>
                <a:ext uri="{FF2B5EF4-FFF2-40B4-BE49-F238E27FC236}">
                  <a16:creationId xmlns:a16="http://schemas.microsoft.com/office/drawing/2014/main" id="{AADAC99D-3557-4F9B-4FA6-2FD31F6E2272}"/>
                </a:ext>
              </a:extLst>
            </p:cNvPr>
            <p:cNvSpPr/>
            <p:nvPr/>
          </p:nvSpPr>
          <p:spPr>
            <a:xfrm>
              <a:off x="5958720" y="2793600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ubicBezTo>
                    <a:pt x="2" y="0"/>
                    <a:pt x="2" y="0"/>
                    <a:pt x="0" y="0"/>
                  </a:cubicBezTo>
                  <a:cubicBezTo>
                    <a:pt x="2" y="0"/>
                    <a:pt x="2" y="2"/>
                    <a:pt x="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952;p70">
              <a:extLst>
                <a:ext uri="{FF2B5EF4-FFF2-40B4-BE49-F238E27FC236}">
                  <a16:creationId xmlns:a16="http://schemas.microsoft.com/office/drawing/2014/main" id="{1D807094-B199-C3C8-3C45-5D3A527FA05B}"/>
                </a:ext>
              </a:extLst>
            </p:cNvPr>
            <p:cNvSpPr/>
            <p:nvPr/>
          </p:nvSpPr>
          <p:spPr>
            <a:xfrm>
              <a:off x="5505480" y="2596320"/>
              <a:ext cx="860040" cy="631080"/>
            </a:xfrm>
            <a:custGeom>
              <a:avLst/>
              <a:gdLst/>
              <a:ahLst/>
              <a:cxnLst/>
              <a:rect l="l" t="t" r="r" b="b"/>
              <a:pathLst>
                <a:path w="2389" h="1753" extrusionOk="0">
                  <a:moveTo>
                    <a:pt x="319" y="136"/>
                  </a:moveTo>
                  <a:lnTo>
                    <a:pt x="319" y="136"/>
                  </a:lnTo>
                  <a:cubicBezTo>
                    <a:pt x="315" y="108"/>
                    <a:pt x="311" y="81"/>
                    <a:pt x="301" y="54"/>
                  </a:cubicBezTo>
                  <a:cubicBezTo>
                    <a:pt x="286" y="10"/>
                    <a:pt x="254" y="-7"/>
                    <a:pt x="208" y="3"/>
                  </a:cubicBezTo>
                  <a:cubicBezTo>
                    <a:pt x="174" y="10"/>
                    <a:pt x="145" y="24"/>
                    <a:pt x="117" y="45"/>
                  </a:cubicBezTo>
                  <a:cubicBezTo>
                    <a:pt x="63" y="89"/>
                    <a:pt x="33" y="146"/>
                    <a:pt x="15" y="211"/>
                  </a:cubicBezTo>
                  <a:cubicBezTo>
                    <a:pt x="2" y="262"/>
                    <a:pt x="-2" y="312"/>
                    <a:pt x="0" y="363"/>
                  </a:cubicBezTo>
                  <a:cubicBezTo>
                    <a:pt x="0" y="392"/>
                    <a:pt x="8" y="419"/>
                    <a:pt x="19" y="447"/>
                  </a:cubicBezTo>
                  <a:cubicBezTo>
                    <a:pt x="21" y="453"/>
                    <a:pt x="23" y="459"/>
                    <a:pt x="27" y="468"/>
                  </a:cubicBezTo>
                  <a:cubicBezTo>
                    <a:pt x="48" y="520"/>
                    <a:pt x="71" y="571"/>
                    <a:pt x="96" y="621"/>
                  </a:cubicBezTo>
                  <a:cubicBezTo>
                    <a:pt x="122" y="669"/>
                    <a:pt x="143" y="719"/>
                    <a:pt x="157" y="770"/>
                  </a:cubicBezTo>
                  <a:cubicBezTo>
                    <a:pt x="185" y="856"/>
                    <a:pt x="218" y="936"/>
                    <a:pt x="263" y="1016"/>
                  </a:cubicBezTo>
                  <a:cubicBezTo>
                    <a:pt x="307" y="1098"/>
                    <a:pt x="349" y="1182"/>
                    <a:pt x="382" y="1272"/>
                  </a:cubicBezTo>
                  <a:cubicBezTo>
                    <a:pt x="408" y="1337"/>
                    <a:pt x="427" y="1402"/>
                    <a:pt x="448" y="1468"/>
                  </a:cubicBezTo>
                  <a:cubicBezTo>
                    <a:pt x="464" y="1520"/>
                    <a:pt x="485" y="1569"/>
                    <a:pt x="513" y="1615"/>
                  </a:cubicBezTo>
                  <a:cubicBezTo>
                    <a:pt x="553" y="1686"/>
                    <a:pt x="616" y="1724"/>
                    <a:pt x="694" y="1743"/>
                  </a:cubicBezTo>
                  <a:cubicBezTo>
                    <a:pt x="761" y="1758"/>
                    <a:pt x="826" y="1754"/>
                    <a:pt x="893" y="1737"/>
                  </a:cubicBezTo>
                  <a:cubicBezTo>
                    <a:pt x="978" y="1714"/>
                    <a:pt x="1057" y="1676"/>
                    <a:pt x="1133" y="1632"/>
                  </a:cubicBezTo>
                  <a:cubicBezTo>
                    <a:pt x="1221" y="1581"/>
                    <a:pt x="1306" y="1527"/>
                    <a:pt x="1394" y="1474"/>
                  </a:cubicBezTo>
                  <a:cubicBezTo>
                    <a:pt x="1499" y="1411"/>
                    <a:pt x="1610" y="1354"/>
                    <a:pt x="1728" y="1316"/>
                  </a:cubicBezTo>
                  <a:cubicBezTo>
                    <a:pt x="1821" y="1285"/>
                    <a:pt x="1915" y="1270"/>
                    <a:pt x="2012" y="1258"/>
                  </a:cubicBezTo>
                  <a:cubicBezTo>
                    <a:pt x="2136" y="1243"/>
                    <a:pt x="2256" y="1213"/>
                    <a:pt x="2371" y="1169"/>
                  </a:cubicBezTo>
                  <a:cubicBezTo>
                    <a:pt x="2378" y="1167"/>
                    <a:pt x="2390" y="1167"/>
                    <a:pt x="2388" y="1159"/>
                  </a:cubicBezTo>
                  <a:cubicBezTo>
                    <a:pt x="2384" y="1148"/>
                    <a:pt x="2376" y="1157"/>
                    <a:pt x="2369" y="1159"/>
                  </a:cubicBezTo>
                  <a:cubicBezTo>
                    <a:pt x="2258" y="1199"/>
                    <a:pt x="2147" y="1226"/>
                    <a:pt x="2029" y="1241"/>
                  </a:cubicBezTo>
                  <a:cubicBezTo>
                    <a:pt x="1978" y="1249"/>
                    <a:pt x="1926" y="1253"/>
                    <a:pt x="1875" y="1264"/>
                  </a:cubicBezTo>
                  <a:cubicBezTo>
                    <a:pt x="1766" y="1283"/>
                    <a:pt x="1661" y="1320"/>
                    <a:pt x="1560" y="1367"/>
                  </a:cubicBezTo>
                  <a:cubicBezTo>
                    <a:pt x="1465" y="1413"/>
                    <a:pt x="1375" y="1468"/>
                    <a:pt x="1285" y="1524"/>
                  </a:cubicBezTo>
                  <a:cubicBezTo>
                    <a:pt x="1202" y="1575"/>
                    <a:pt x="1120" y="1625"/>
                    <a:pt x="1034" y="1667"/>
                  </a:cubicBezTo>
                  <a:cubicBezTo>
                    <a:pt x="965" y="1699"/>
                    <a:pt x="896" y="1726"/>
                    <a:pt x="820" y="1735"/>
                  </a:cubicBezTo>
                  <a:cubicBezTo>
                    <a:pt x="765" y="1741"/>
                    <a:pt x="710" y="1739"/>
                    <a:pt x="658" y="1718"/>
                  </a:cubicBezTo>
                  <a:cubicBezTo>
                    <a:pt x="616" y="1701"/>
                    <a:pt x="589" y="1669"/>
                    <a:pt x="574" y="1627"/>
                  </a:cubicBezTo>
                  <a:cubicBezTo>
                    <a:pt x="568" y="1604"/>
                    <a:pt x="565" y="1583"/>
                    <a:pt x="565" y="1560"/>
                  </a:cubicBezTo>
                  <a:cubicBezTo>
                    <a:pt x="568" y="1529"/>
                    <a:pt x="576" y="1499"/>
                    <a:pt x="584" y="1470"/>
                  </a:cubicBezTo>
                  <a:cubicBezTo>
                    <a:pt x="589" y="1468"/>
                    <a:pt x="591" y="1468"/>
                    <a:pt x="595" y="1472"/>
                  </a:cubicBezTo>
                  <a:cubicBezTo>
                    <a:pt x="605" y="1489"/>
                    <a:pt x="618" y="1508"/>
                    <a:pt x="633" y="1522"/>
                  </a:cubicBezTo>
                  <a:cubicBezTo>
                    <a:pt x="639" y="1537"/>
                    <a:pt x="650" y="1546"/>
                    <a:pt x="660" y="1556"/>
                  </a:cubicBezTo>
                  <a:cubicBezTo>
                    <a:pt x="685" y="1577"/>
                    <a:pt x="715" y="1586"/>
                    <a:pt x="748" y="1575"/>
                  </a:cubicBezTo>
                  <a:cubicBezTo>
                    <a:pt x="765" y="1571"/>
                    <a:pt x="780" y="1562"/>
                    <a:pt x="795" y="1552"/>
                  </a:cubicBezTo>
                  <a:cubicBezTo>
                    <a:pt x="853" y="1510"/>
                    <a:pt x="896" y="1453"/>
                    <a:pt x="914" y="1384"/>
                  </a:cubicBezTo>
                  <a:cubicBezTo>
                    <a:pt x="925" y="1344"/>
                    <a:pt x="927" y="1304"/>
                    <a:pt x="912" y="1266"/>
                  </a:cubicBezTo>
                  <a:cubicBezTo>
                    <a:pt x="908" y="1245"/>
                    <a:pt x="900" y="1226"/>
                    <a:pt x="889" y="1209"/>
                  </a:cubicBezTo>
                  <a:cubicBezTo>
                    <a:pt x="866" y="1167"/>
                    <a:pt x="841" y="1125"/>
                    <a:pt x="809" y="1087"/>
                  </a:cubicBezTo>
                  <a:cubicBezTo>
                    <a:pt x="780" y="1051"/>
                    <a:pt x="752" y="1014"/>
                    <a:pt x="723" y="976"/>
                  </a:cubicBezTo>
                  <a:cubicBezTo>
                    <a:pt x="679" y="917"/>
                    <a:pt x="641" y="854"/>
                    <a:pt x="614" y="786"/>
                  </a:cubicBezTo>
                  <a:cubicBezTo>
                    <a:pt x="601" y="753"/>
                    <a:pt x="589" y="719"/>
                    <a:pt x="576" y="686"/>
                  </a:cubicBezTo>
                  <a:cubicBezTo>
                    <a:pt x="549" y="609"/>
                    <a:pt x="515" y="533"/>
                    <a:pt x="471" y="462"/>
                  </a:cubicBezTo>
                  <a:cubicBezTo>
                    <a:pt x="471" y="459"/>
                    <a:pt x="469" y="457"/>
                    <a:pt x="467" y="453"/>
                  </a:cubicBezTo>
                  <a:cubicBezTo>
                    <a:pt x="464" y="455"/>
                    <a:pt x="462" y="457"/>
                    <a:pt x="462" y="459"/>
                  </a:cubicBezTo>
                  <a:cubicBezTo>
                    <a:pt x="462" y="462"/>
                    <a:pt x="464" y="466"/>
                    <a:pt x="464" y="468"/>
                  </a:cubicBezTo>
                  <a:cubicBezTo>
                    <a:pt x="479" y="495"/>
                    <a:pt x="494" y="523"/>
                    <a:pt x="509" y="550"/>
                  </a:cubicBezTo>
                  <a:cubicBezTo>
                    <a:pt x="542" y="615"/>
                    <a:pt x="568" y="686"/>
                    <a:pt x="591" y="755"/>
                  </a:cubicBezTo>
                  <a:cubicBezTo>
                    <a:pt x="622" y="841"/>
                    <a:pt x="664" y="919"/>
                    <a:pt x="719" y="990"/>
                  </a:cubicBezTo>
                  <a:cubicBezTo>
                    <a:pt x="746" y="1026"/>
                    <a:pt x="776" y="1062"/>
                    <a:pt x="803" y="1100"/>
                  </a:cubicBezTo>
                  <a:cubicBezTo>
                    <a:pt x="839" y="1144"/>
                    <a:pt x="870" y="1190"/>
                    <a:pt x="893" y="1243"/>
                  </a:cubicBezTo>
                  <a:cubicBezTo>
                    <a:pt x="898" y="1247"/>
                    <a:pt x="904" y="1253"/>
                    <a:pt x="898" y="1260"/>
                  </a:cubicBezTo>
                  <a:cubicBezTo>
                    <a:pt x="900" y="1264"/>
                    <a:pt x="902" y="1268"/>
                    <a:pt x="904" y="1268"/>
                  </a:cubicBezTo>
                  <a:cubicBezTo>
                    <a:pt x="904" y="1270"/>
                    <a:pt x="906" y="1270"/>
                    <a:pt x="906" y="1270"/>
                  </a:cubicBezTo>
                  <a:cubicBezTo>
                    <a:pt x="906" y="1270"/>
                    <a:pt x="904" y="1270"/>
                    <a:pt x="904" y="1268"/>
                  </a:cubicBezTo>
                  <a:cubicBezTo>
                    <a:pt x="902" y="1268"/>
                    <a:pt x="900" y="1264"/>
                    <a:pt x="898" y="1260"/>
                  </a:cubicBezTo>
                  <a:cubicBezTo>
                    <a:pt x="864" y="1228"/>
                    <a:pt x="826" y="1222"/>
                    <a:pt x="784" y="1234"/>
                  </a:cubicBezTo>
                  <a:cubicBezTo>
                    <a:pt x="763" y="1241"/>
                    <a:pt x="744" y="1251"/>
                    <a:pt x="727" y="1266"/>
                  </a:cubicBezTo>
                  <a:cubicBezTo>
                    <a:pt x="639" y="1331"/>
                    <a:pt x="580" y="1417"/>
                    <a:pt x="559" y="1527"/>
                  </a:cubicBezTo>
                  <a:cubicBezTo>
                    <a:pt x="559" y="1529"/>
                    <a:pt x="557" y="1531"/>
                    <a:pt x="557" y="1533"/>
                  </a:cubicBezTo>
                  <a:cubicBezTo>
                    <a:pt x="542" y="1518"/>
                    <a:pt x="528" y="1506"/>
                    <a:pt x="528" y="1482"/>
                  </a:cubicBezTo>
                  <a:cubicBezTo>
                    <a:pt x="525" y="1485"/>
                    <a:pt x="525" y="1489"/>
                    <a:pt x="521" y="1489"/>
                  </a:cubicBezTo>
                  <a:cubicBezTo>
                    <a:pt x="521" y="1485"/>
                    <a:pt x="517" y="1480"/>
                    <a:pt x="513" y="1478"/>
                  </a:cubicBezTo>
                  <a:cubicBezTo>
                    <a:pt x="511" y="1474"/>
                    <a:pt x="511" y="1468"/>
                    <a:pt x="504" y="1470"/>
                  </a:cubicBezTo>
                  <a:cubicBezTo>
                    <a:pt x="509" y="1463"/>
                    <a:pt x="502" y="1457"/>
                    <a:pt x="504" y="1451"/>
                  </a:cubicBezTo>
                  <a:cubicBezTo>
                    <a:pt x="502" y="1451"/>
                    <a:pt x="502" y="1449"/>
                    <a:pt x="500" y="1449"/>
                  </a:cubicBezTo>
                  <a:cubicBezTo>
                    <a:pt x="498" y="1451"/>
                    <a:pt x="498" y="1451"/>
                    <a:pt x="496" y="1449"/>
                  </a:cubicBezTo>
                  <a:cubicBezTo>
                    <a:pt x="496" y="1459"/>
                    <a:pt x="496" y="1472"/>
                    <a:pt x="496" y="1485"/>
                  </a:cubicBezTo>
                  <a:cubicBezTo>
                    <a:pt x="492" y="1487"/>
                    <a:pt x="490" y="1489"/>
                    <a:pt x="492" y="1493"/>
                  </a:cubicBezTo>
                  <a:cubicBezTo>
                    <a:pt x="494" y="1503"/>
                    <a:pt x="492" y="1512"/>
                    <a:pt x="490" y="1527"/>
                  </a:cubicBezTo>
                  <a:cubicBezTo>
                    <a:pt x="477" y="1510"/>
                    <a:pt x="467" y="1497"/>
                    <a:pt x="471" y="1478"/>
                  </a:cubicBezTo>
                  <a:cubicBezTo>
                    <a:pt x="473" y="1470"/>
                    <a:pt x="477" y="1461"/>
                    <a:pt x="477" y="1453"/>
                  </a:cubicBezTo>
                  <a:cubicBezTo>
                    <a:pt x="477" y="1447"/>
                    <a:pt x="479" y="1438"/>
                    <a:pt x="485" y="1434"/>
                  </a:cubicBezTo>
                  <a:cubicBezTo>
                    <a:pt x="483" y="1428"/>
                    <a:pt x="485" y="1423"/>
                    <a:pt x="488" y="1417"/>
                  </a:cubicBezTo>
                  <a:cubicBezTo>
                    <a:pt x="485" y="1417"/>
                    <a:pt x="483" y="1417"/>
                    <a:pt x="481" y="1417"/>
                  </a:cubicBezTo>
                  <a:cubicBezTo>
                    <a:pt x="475" y="1423"/>
                    <a:pt x="477" y="1434"/>
                    <a:pt x="473" y="1440"/>
                  </a:cubicBezTo>
                  <a:cubicBezTo>
                    <a:pt x="469" y="1453"/>
                    <a:pt x="467" y="1463"/>
                    <a:pt x="464" y="1474"/>
                  </a:cubicBezTo>
                  <a:cubicBezTo>
                    <a:pt x="454" y="1455"/>
                    <a:pt x="445" y="1436"/>
                    <a:pt x="450" y="1415"/>
                  </a:cubicBezTo>
                  <a:cubicBezTo>
                    <a:pt x="450" y="1413"/>
                    <a:pt x="452" y="1413"/>
                    <a:pt x="452" y="1413"/>
                  </a:cubicBezTo>
                  <a:cubicBezTo>
                    <a:pt x="452" y="1405"/>
                    <a:pt x="452" y="1396"/>
                    <a:pt x="458" y="1390"/>
                  </a:cubicBezTo>
                  <a:cubicBezTo>
                    <a:pt x="456" y="1377"/>
                    <a:pt x="464" y="1367"/>
                    <a:pt x="464" y="1354"/>
                  </a:cubicBezTo>
                  <a:cubicBezTo>
                    <a:pt x="469" y="1350"/>
                    <a:pt x="467" y="1344"/>
                    <a:pt x="473" y="1341"/>
                  </a:cubicBezTo>
                  <a:cubicBezTo>
                    <a:pt x="473" y="1335"/>
                    <a:pt x="473" y="1331"/>
                    <a:pt x="475" y="1325"/>
                  </a:cubicBezTo>
                  <a:cubicBezTo>
                    <a:pt x="475" y="1325"/>
                    <a:pt x="473" y="1325"/>
                    <a:pt x="473" y="1323"/>
                  </a:cubicBezTo>
                  <a:cubicBezTo>
                    <a:pt x="469" y="1331"/>
                    <a:pt x="464" y="1337"/>
                    <a:pt x="460" y="1346"/>
                  </a:cubicBezTo>
                  <a:cubicBezTo>
                    <a:pt x="460" y="1346"/>
                    <a:pt x="460" y="1348"/>
                    <a:pt x="460" y="1350"/>
                  </a:cubicBezTo>
                  <a:cubicBezTo>
                    <a:pt x="454" y="1367"/>
                    <a:pt x="448" y="1386"/>
                    <a:pt x="443" y="1405"/>
                  </a:cubicBezTo>
                  <a:cubicBezTo>
                    <a:pt x="437" y="1407"/>
                    <a:pt x="439" y="1400"/>
                    <a:pt x="437" y="1398"/>
                  </a:cubicBezTo>
                  <a:cubicBezTo>
                    <a:pt x="435" y="1392"/>
                    <a:pt x="435" y="1384"/>
                    <a:pt x="431" y="1379"/>
                  </a:cubicBezTo>
                  <a:cubicBezTo>
                    <a:pt x="424" y="1369"/>
                    <a:pt x="429" y="1358"/>
                    <a:pt x="431" y="1350"/>
                  </a:cubicBezTo>
                  <a:cubicBezTo>
                    <a:pt x="435" y="1341"/>
                    <a:pt x="433" y="1331"/>
                    <a:pt x="443" y="1325"/>
                  </a:cubicBezTo>
                  <a:cubicBezTo>
                    <a:pt x="439" y="1320"/>
                    <a:pt x="445" y="1314"/>
                    <a:pt x="441" y="1310"/>
                  </a:cubicBezTo>
                  <a:cubicBezTo>
                    <a:pt x="448" y="1310"/>
                    <a:pt x="445" y="1304"/>
                    <a:pt x="448" y="1302"/>
                  </a:cubicBezTo>
                  <a:cubicBezTo>
                    <a:pt x="452" y="1293"/>
                    <a:pt x="456" y="1283"/>
                    <a:pt x="456" y="1272"/>
                  </a:cubicBezTo>
                  <a:cubicBezTo>
                    <a:pt x="450" y="1281"/>
                    <a:pt x="445" y="1289"/>
                    <a:pt x="441" y="1297"/>
                  </a:cubicBezTo>
                  <a:cubicBezTo>
                    <a:pt x="441" y="1300"/>
                    <a:pt x="441" y="1300"/>
                    <a:pt x="441" y="1302"/>
                  </a:cubicBezTo>
                  <a:cubicBezTo>
                    <a:pt x="439" y="1304"/>
                    <a:pt x="439" y="1306"/>
                    <a:pt x="441" y="1310"/>
                  </a:cubicBezTo>
                  <a:cubicBezTo>
                    <a:pt x="437" y="1308"/>
                    <a:pt x="435" y="1310"/>
                    <a:pt x="435" y="1314"/>
                  </a:cubicBezTo>
                  <a:cubicBezTo>
                    <a:pt x="433" y="1327"/>
                    <a:pt x="429" y="1337"/>
                    <a:pt x="422" y="1348"/>
                  </a:cubicBezTo>
                  <a:cubicBezTo>
                    <a:pt x="416" y="1331"/>
                    <a:pt x="406" y="1314"/>
                    <a:pt x="412" y="1293"/>
                  </a:cubicBezTo>
                  <a:cubicBezTo>
                    <a:pt x="416" y="1289"/>
                    <a:pt x="418" y="1281"/>
                    <a:pt x="427" y="1285"/>
                  </a:cubicBezTo>
                  <a:cubicBezTo>
                    <a:pt x="418" y="1270"/>
                    <a:pt x="429" y="1258"/>
                    <a:pt x="433" y="1245"/>
                  </a:cubicBezTo>
                  <a:cubicBezTo>
                    <a:pt x="431" y="1245"/>
                    <a:pt x="431" y="1245"/>
                    <a:pt x="429" y="1245"/>
                  </a:cubicBezTo>
                  <a:cubicBezTo>
                    <a:pt x="427" y="1249"/>
                    <a:pt x="422" y="1255"/>
                    <a:pt x="420" y="1260"/>
                  </a:cubicBezTo>
                  <a:cubicBezTo>
                    <a:pt x="412" y="1255"/>
                    <a:pt x="412" y="1247"/>
                    <a:pt x="410" y="1239"/>
                  </a:cubicBezTo>
                  <a:cubicBezTo>
                    <a:pt x="399" y="1213"/>
                    <a:pt x="389" y="1186"/>
                    <a:pt x="378" y="1159"/>
                  </a:cubicBezTo>
                  <a:cubicBezTo>
                    <a:pt x="374" y="1152"/>
                    <a:pt x="372" y="1146"/>
                    <a:pt x="363" y="1140"/>
                  </a:cubicBezTo>
                  <a:cubicBezTo>
                    <a:pt x="380" y="1182"/>
                    <a:pt x="395" y="1226"/>
                    <a:pt x="414" y="1266"/>
                  </a:cubicBezTo>
                  <a:cubicBezTo>
                    <a:pt x="416" y="1274"/>
                    <a:pt x="410" y="1281"/>
                    <a:pt x="410" y="1289"/>
                  </a:cubicBezTo>
                  <a:cubicBezTo>
                    <a:pt x="410" y="1291"/>
                    <a:pt x="410" y="1291"/>
                    <a:pt x="410" y="1291"/>
                  </a:cubicBezTo>
                  <a:cubicBezTo>
                    <a:pt x="408" y="1291"/>
                    <a:pt x="406" y="1291"/>
                    <a:pt x="403" y="1291"/>
                  </a:cubicBezTo>
                  <a:cubicBezTo>
                    <a:pt x="370" y="1192"/>
                    <a:pt x="324" y="1100"/>
                    <a:pt x="273" y="1007"/>
                  </a:cubicBezTo>
                  <a:cubicBezTo>
                    <a:pt x="265" y="990"/>
                    <a:pt x="258" y="976"/>
                    <a:pt x="248" y="959"/>
                  </a:cubicBezTo>
                  <a:cubicBezTo>
                    <a:pt x="244" y="953"/>
                    <a:pt x="244" y="944"/>
                    <a:pt x="246" y="938"/>
                  </a:cubicBezTo>
                  <a:cubicBezTo>
                    <a:pt x="248" y="936"/>
                    <a:pt x="248" y="936"/>
                    <a:pt x="248" y="934"/>
                  </a:cubicBezTo>
                  <a:cubicBezTo>
                    <a:pt x="254" y="932"/>
                    <a:pt x="256" y="936"/>
                    <a:pt x="256" y="938"/>
                  </a:cubicBezTo>
                  <a:cubicBezTo>
                    <a:pt x="265" y="953"/>
                    <a:pt x="271" y="967"/>
                    <a:pt x="280" y="980"/>
                  </a:cubicBezTo>
                  <a:cubicBezTo>
                    <a:pt x="284" y="988"/>
                    <a:pt x="286" y="995"/>
                    <a:pt x="292" y="1003"/>
                  </a:cubicBezTo>
                  <a:cubicBezTo>
                    <a:pt x="294" y="997"/>
                    <a:pt x="292" y="993"/>
                    <a:pt x="290" y="990"/>
                  </a:cubicBezTo>
                  <a:cubicBezTo>
                    <a:pt x="282" y="972"/>
                    <a:pt x="271" y="953"/>
                    <a:pt x="263" y="934"/>
                  </a:cubicBezTo>
                  <a:cubicBezTo>
                    <a:pt x="258" y="927"/>
                    <a:pt x="254" y="921"/>
                    <a:pt x="256" y="913"/>
                  </a:cubicBezTo>
                  <a:cubicBezTo>
                    <a:pt x="258" y="908"/>
                    <a:pt x="258" y="904"/>
                    <a:pt x="261" y="900"/>
                  </a:cubicBezTo>
                  <a:cubicBezTo>
                    <a:pt x="258" y="904"/>
                    <a:pt x="254" y="906"/>
                    <a:pt x="252" y="908"/>
                  </a:cubicBezTo>
                  <a:cubicBezTo>
                    <a:pt x="250" y="908"/>
                    <a:pt x="250" y="908"/>
                    <a:pt x="248" y="908"/>
                  </a:cubicBezTo>
                  <a:cubicBezTo>
                    <a:pt x="248" y="906"/>
                    <a:pt x="246" y="906"/>
                    <a:pt x="244" y="908"/>
                  </a:cubicBezTo>
                  <a:cubicBezTo>
                    <a:pt x="246" y="900"/>
                    <a:pt x="240" y="894"/>
                    <a:pt x="237" y="887"/>
                  </a:cubicBezTo>
                  <a:cubicBezTo>
                    <a:pt x="235" y="879"/>
                    <a:pt x="231" y="873"/>
                    <a:pt x="237" y="864"/>
                  </a:cubicBezTo>
                  <a:cubicBezTo>
                    <a:pt x="237" y="862"/>
                    <a:pt x="237" y="860"/>
                    <a:pt x="235" y="858"/>
                  </a:cubicBezTo>
                  <a:cubicBezTo>
                    <a:pt x="231" y="862"/>
                    <a:pt x="229" y="862"/>
                    <a:pt x="227" y="856"/>
                  </a:cubicBezTo>
                  <a:cubicBezTo>
                    <a:pt x="221" y="845"/>
                    <a:pt x="223" y="833"/>
                    <a:pt x="212" y="824"/>
                  </a:cubicBezTo>
                  <a:cubicBezTo>
                    <a:pt x="212" y="820"/>
                    <a:pt x="214" y="816"/>
                    <a:pt x="214" y="814"/>
                  </a:cubicBezTo>
                  <a:cubicBezTo>
                    <a:pt x="216" y="810"/>
                    <a:pt x="221" y="807"/>
                    <a:pt x="216" y="805"/>
                  </a:cubicBezTo>
                  <a:lnTo>
                    <a:pt x="216" y="805"/>
                  </a:lnTo>
                  <a:cubicBezTo>
                    <a:pt x="216" y="803"/>
                    <a:pt x="216" y="803"/>
                    <a:pt x="216" y="803"/>
                  </a:cubicBezTo>
                  <a:lnTo>
                    <a:pt x="216" y="803"/>
                  </a:lnTo>
                  <a:lnTo>
                    <a:pt x="216" y="803"/>
                  </a:lnTo>
                  <a:lnTo>
                    <a:pt x="216" y="803"/>
                  </a:lnTo>
                  <a:lnTo>
                    <a:pt x="216" y="805"/>
                  </a:lnTo>
                  <a:lnTo>
                    <a:pt x="216" y="805"/>
                  </a:lnTo>
                  <a:cubicBezTo>
                    <a:pt x="214" y="803"/>
                    <a:pt x="210" y="805"/>
                    <a:pt x="210" y="803"/>
                  </a:cubicBezTo>
                  <a:cubicBezTo>
                    <a:pt x="206" y="791"/>
                    <a:pt x="195" y="778"/>
                    <a:pt x="197" y="763"/>
                  </a:cubicBezTo>
                  <a:cubicBezTo>
                    <a:pt x="197" y="759"/>
                    <a:pt x="195" y="759"/>
                    <a:pt x="193" y="757"/>
                  </a:cubicBezTo>
                  <a:cubicBezTo>
                    <a:pt x="185" y="744"/>
                    <a:pt x="174" y="732"/>
                    <a:pt x="179" y="715"/>
                  </a:cubicBezTo>
                  <a:cubicBezTo>
                    <a:pt x="176" y="717"/>
                    <a:pt x="174" y="715"/>
                    <a:pt x="172" y="713"/>
                  </a:cubicBezTo>
                  <a:cubicBezTo>
                    <a:pt x="164" y="707"/>
                    <a:pt x="166" y="694"/>
                    <a:pt x="155" y="688"/>
                  </a:cubicBezTo>
                  <a:cubicBezTo>
                    <a:pt x="160" y="681"/>
                    <a:pt x="153" y="675"/>
                    <a:pt x="157" y="669"/>
                  </a:cubicBezTo>
                  <a:cubicBezTo>
                    <a:pt x="155" y="669"/>
                    <a:pt x="151" y="669"/>
                    <a:pt x="149" y="669"/>
                  </a:cubicBezTo>
                  <a:cubicBezTo>
                    <a:pt x="149" y="665"/>
                    <a:pt x="149" y="661"/>
                    <a:pt x="145" y="661"/>
                  </a:cubicBezTo>
                  <a:cubicBezTo>
                    <a:pt x="145" y="657"/>
                    <a:pt x="145" y="653"/>
                    <a:pt x="141" y="649"/>
                  </a:cubicBezTo>
                  <a:cubicBezTo>
                    <a:pt x="141" y="642"/>
                    <a:pt x="134" y="638"/>
                    <a:pt x="136" y="630"/>
                  </a:cubicBezTo>
                  <a:cubicBezTo>
                    <a:pt x="139" y="630"/>
                    <a:pt x="141" y="628"/>
                    <a:pt x="143" y="626"/>
                  </a:cubicBezTo>
                  <a:cubicBezTo>
                    <a:pt x="141" y="624"/>
                    <a:pt x="139" y="624"/>
                    <a:pt x="136" y="626"/>
                  </a:cubicBezTo>
                  <a:cubicBezTo>
                    <a:pt x="134" y="626"/>
                    <a:pt x="132" y="626"/>
                    <a:pt x="132" y="626"/>
                  </a:cubicBezTo>
                  <a:cubicBezTo>
                    <a:pt x="130" y="626"/>
                    <a:pt x="130" y="624"/>
                    <a:pt x="130" y="621"/>
                  </a:cubicBezTo>
                  <a:cubicBezTo>
                    <a:pt x="128" y="624"/>
                    <a:pt x="128" y="624"/>
                    <a:pt x="130" y="626"/>
                  </a:cubicBezTo>
                  <a:cubicBezTo>
                    <a:pt x="130" y="632"/>
                    <a:pt x="126" y="638"/>
                    <a:pt x="128" y="645"/>
                  </a:cubicBezTo>
                  <a:cubicBezTo>
                    <a:pt x="126" y="645"/>
                    <a:pt x="126" y="645"/>
                    <a:pt x="126" y="642"/>
                  </a:cubicBezTo>
                  <a:cubicBezTo>
                    <a:pt x="109" y="617"/>
                    <a:pt x="94" y="592"/>
                    <a:pt x="86" y="563"/>
                  </a:cubicBezTo>
                  <a:cubicBezTo>
                    <a:pt x="88" y="565"/>
                    <a:pt x="90" y="565"/>
                    <a:pt x="92" y="565"/>
                  </a:cubicBezTo>
                  <a:cubicBezTo>
                    <a:pt x="90" y="558"/>
                    <a:pt x="90" y="552"/>
                    <a:pt x="90" y="546"/>
                  </a:cubicBezTo>
                  <a:cubicBezTo>
                    <a:pt x="94" y="539"/>
                    <a:pt x="94" y="533"/>
                    <a:pt x="101" y="529"/>
                  </a:cubicBezTo>
                  <a:lnTo>
                    <a:pt x="103" y="531"/>
                  </a:lnTo>
                  <a:cubicBezTo>
                    <a:pt x="111" y="556"/>
                    <a:pt x="122" y="579"/>
                    <a:pt x="134" y="603"/>
                  </a:cubicBezTo>
                  <a:cubicBezTo>
                    <a:pt x="139" y="609"/>
                    <a:pt x="143" y="617"/>
                    <a:pt x="143" y="626"/>
                  </a:cubicBezTo>
                  <a:cubicBezTo>
                    <a:pt x="145" y="624"/>
                    <a:pt x="147" y="621"/>
                    <a:pt x="147" y="624"/>
                  </a:cubicBezTo>
                  <a:cubicBezTo>
                    <a:pt x="155" y="634"/>
                    <a:pt x="164" y="645"/>
                    <a:pt x="164" y="659"/>
                  </a:cubicBezTo>
                  <a:cubicBezTo>
                    <a:pt x="176" y="669"/>
                    <a:pt x="179" y="684"/>
                    <a:pt x="185" y="696"/>
                  </a:cubicBezTo>
                  <a:cubicBezTo>
                    <a:pt x="187" y="696"/>
                    <a:pt x="187" y="696"/>
                    <a:pt x="189" y="696"/>
                  </a:cubicBezTo>
                  <a:cubicBezTo>
                    <a:pt x="189" y="688"/>
                    <a:pt x="183" y="679"/>
                    <a:pt x="181" y="671"/>
                  </a:cubicBezTo>
                  <a:cubicBezTo>
                    <a:pt x="157" y="621"/>
                    <a:pt x="126" y="575"/>
                    <a:pt x="105" y="525"/>
                  </a:cubicBezTo>
                  <a:cubicBezTo>
                    <a:pt x="99" y="516"/>
                    <a:pt x="105" y="510"/>
                    <a:pt x="103" y="502"/>
                  </a:cubicBezTo>
                  <a:cubicBezTo>
                    <a:pt x="103" y="502"/>
                    <a:pt x="101" y="504"/>
                    <a:pt x="101" y="506"/>
                  </a:cubicBezTo>
                  <a:cubicBezTo>
                    <a:pt x="92" y="510"/>
                    <a:pt x="94" y="518"/>
                    <a:pt x="92" y="525"/>
                  </a:cubicBezTo>
                  <a:cubicBezTo>
                    <a:pt x="88" y="531"/>
                    <a:pt x="90" y="539"/>
                    <a:pt x="80" y="541"/>
                  </a:cubicBezTo>
                  <a:cubicBezTo>
                    <a:pt x="82" y="537"/>
                    <a:pt x="82" y="533"/>
                    <a:pt x="75" y="533"/>
                  </a:cubicBezTo>
                  <a:cubicBezTo>
                    <a:pt x="75" y="533"/>
                    <a:pt x="78" y="533"/>
                    <a:pt x="78" y="531"/>
                  </a:cubicBezTo>
                  <a:cubicBezTo>
                    <a:pt x="75" y="531"/>
                    <a:pt x="75" y="529"/>
                    <a:pt x="75" y="529"/>
                  </a:cubicBezTo>
                  <a:cubicBezTo>
                    <a:pt x="67" y="516"/>
                    <a:pt x="75" y="502"/>
                    <a:pt x="75" y="489"/>
                  </a:cubicBezTo>
                  <a:cubicBezTo>
                    <a:pt x="78" y="487"/>
                    <a:pt x="82" y="487"/>
                    <a:pt x="84" y="485"/>
                  </a:cubicBezTo>
                  <a:cubicBezTo>
                    <a:pt x="78" y="476"/>
                    <a:pt x="86" y="470"/>
                    <a:pt x="84" y="462"/>
                  </a:cubicBezTo>
                  <a:cubicBezTo>
                    <a:pt x="80" y="464"/>
                    <a:pt x="80" y="468"/>
                    <a:pt x="75" y="470"/>
                  </a:cubicBezTo>
                  <a:cubicBezTo>
                    <a:pt x="75" y="476"/>
                    <a:pt x="73" y="483"/>
                    <a:pt x="73" y="489"/>
                  </a:cubicBezTo>
                  <a:cubicBezTo>
                    <a:pt x="71" y="493"/>
                    <a:pt x="71" y="497"/>
                    <a:pt x="69" y="499"/>
                  </a:cubicBezTo>
                  <a:cubicBezTo>
                    <a:pt x="65" y="506"/>
                    <a:pt x="65" y="502"/>
                    <a:pt x="63" y="499"/>
                  </a:cubicBezTo>
                  <a:lnTo>
                    <a:pt x="63" y="499"/>
                  </a:lnTo>
                  <a:cubicBezTo>
                    <a:pt x="61" y="489"/>
                    <a:pt x="54" y="480"/>
                    <a:pt x="56" y="470"/>
                  </a:cubicBezTo>
                  <a:cubicBezTo>
                    <a:pt x="61" y="466"/>
                    <a:pt x="59" y="457"/>
                    <a:pt x="63" y="453"/>
                  </a:cubicBezTo>
                  <a:cubicBezTo>
                    <a:pt x="65" y="455"/>
                    <a:pt x="65" y="457"/>
                    <a:pt x="67" y="457"/>
                  </a:cubicBezTo>
                  <a:cubicBezTo>
                    <a:pt x="69" y="457"/>
                    <a:pt x="69" y="457"/>
                    <a:pt x="69" y="457"/>
                  </a:cubicBezTo>
                  <a:cubicBezTo>
                    <a:pt x="67" y="455"/>
                    <a:pt x="67" y="453"/>
                    <a:pt x="65" y="451"/>
                  </a:cubicBezTo>
                  <a:cubicBezTo>
                    <a:pt x="65" y="447"/>
                    <a:pt x="65" y="445"/>
                    <a:pt x="65" y="440"/>
                  </a:cubicBezTo>
                  <a:cubicBezTo>
                    <a:pt x="61" y="440"/>
                    <a:pt x="59" y="436"/>
                    <a:pt x="56" y="436"/>
                  </a:cubicBezTo>
                  <a:cubicBezTo>
                    <a:pt x="56" y="434"/>
                    <a:pt x="56" y="432"/>
                    <a:pt x="52" y="432"/>
                  </a:cubicBezTo>
                  <a:cubicBezTo>
                    <a:pt x="54" y="428"/>
                    <a:pt x="52" y="426"/>
                    <a:pt x="48" y="426"/>
                  </a:cubicBezTo>
                  <a:cubicBezTo>
                    <a:pt x="48" y="422"/>
                    <a:pt x="48" y="419"/>
                    <a:pt x="44" y="422"/>
                  </a:cubicBezTo>
                  <a:cubicBezTo>
                    <a:pt x="44" y="413"/>
                    <a:pt x="44" y="407"/>
                    <a:pt x="44" y="401"/>
                  </a:cubicBezTo>
                  <a:cubicBezTo>
                    <a:pt x="42" y="403"/>
                    <a:pt x="38" y="403"/>
                    <a:pt x="36" y="405"/>
                  </a:cubicBezTo>
                  <a:cubicBezTo>
                    <a:pt x="36" y="401"/>
                    <a:pt x="33" y="396"/>
                    <a:pt x="27" y="396"/>
                  </a:cubicBezTo>
                  <a:cubicBezTo>
                    <a:pt x="29" y="390"/>
                    <a:pt x="27" y="386"/>
                    <a:pt x="21" y="384"/>
                  </a:cubicBezTo>
                  <a:cubicBezTo>
                    <a:pt x="23" y="378"/>
                    <a:pt x="17" y="373"/>
                    <a:pt x="12" y="367"/>
                  </a:cubicBezTo>
                  <a:cubicBezTo>
                    <a:pt x="10" y="361"/>
                    <a:pt x="8" y="357"/>
                    <a:pt x="8" y="348"/>
                  </a:cubicBezTo>
                  <a:cubicBezTo>
                    <a:pt x="6" y="266"/>
                    <a:pt x="23" y="188"/>
                    <a:pt x="65" y="117"/>
                  </a:cubicBezTo>
                  <a:cubicBezTo>
                    <a:pt x="96" y="68"/>
                    <a:pt x="139" y="33"/>
                    <a:pt x="193" y="16"/>
                  </a:cubicBezTo>
                  <a:cubicBezTo>
                    <a:pt x="200" y="14"/>
                    <a:pt x="204" y="14"/>
                    <a:pt x="210" y="12"/>
                  </a:cubicBezTo>
                  <a:cubicBezTo>
                    <a:pt x="252" y="3"/>
                    <a:pt x="277" y="18"/>
                    <a:pt x="292" y="58"/>
                  </a:cubicBezTo>
                  <a:cubicBezTo>
                    <a:pt x="303" y="85"/>
                    <a:pt x="307" y="115"/>
                    <a:pt x="313" y="144"/>
                  </a:cubicBezTo>
                  <a:cubicBezTo>
                    <a:pt x="317" y="167"/>
                    <a:pt x="322" y="192"/>
                    <a:pt x="336" y="213"/>
                  </a:cubicBezTo>
                  <a:cubicBezTo>
                    <a:pt x="347" y="239"/>
                    <a:pt x="357" y="262"/>
                    <a:pt x="372" y="285"/>
                  </a:cubicBezTo>
                  <a:cubicBezTo>
                    <a:pt x="393" y="331"/>
                    <a:pt x="416" y="378"/>
                    <a:pt x="441" y="422"/>
                  </a:cubicBezTo>
                  <a:cubicBezTo>
                    <a:pt x="443" y="424"/>
                    <a:pt x="443" y="426"/>
                    <a:pt x="445" y="428"/>
                  </a:cubicBezTo>
                  <a:cubicBezTo>
                    <a:pt x="448" y="426"/>
                    <a:pt x="448" y="426"/>
                    <a:pt x="450" y="424"/>
                  </a:cubicBezTo>
                  <a:cubicBezTo>
                    <a:pt x="450" y="422"/>
                    <a:pt x="450" y="422"/>
                    <a:pt x="450" y="422"/>
                  </a:cubicBezTo>
                  <a:cubicBezTo>
                    <a:pt x="427" y="373"/>
                    <a:pt x="401" y="327"/>
                    <a:pt x="376" y="281"/>
                  </a:cubicBezTo>
                  <a:cubicBezTo>
                    <a:pt x="363" y="258"/>
                    <a:pt x="355" y="230"/>
                    <a:pt x="340" y="207"/>
                  </a:cubicBezTo>
                  <a:cubicBezTo>
                    <a:pt x="334" y="190"/>
                    <a:pt x="326" y="171"/>
                    <a:pt x="324" y="152"/>
                  </a:cubicBezTo>
                  <a:cubicBezTo>
                    <a:pt x="322" y="150"/>
                    <a:pt x="322" y="146"/>
                    <a:pt x="324" y="144"/>
                  </a:cubicBezTo>
                  <a:cubicBezTo>
                    <a:pt x="319" y="144"/>
                    <a:pt x="322" y="140"/>
                    <a:pt x="319" y="136"/>
                  </a:cubicBezTo>
                  <a:moveTo>
                    <a:pt x="576" y="1669"/>
                  </a:moveTo>
                  <a:lnTo>
                    <a:pt x="576" y="1669"/>
                  </a:lnTo>
                  <a:cubicBezTo>
                    <a:pt x="578" y="1667"/>
                    <a:pt x="580" y="1672"/>
                    <a:pt x="582" y="1672"/>
                  </a:cubicBezTo>
                  <a:cubicBezTo>
                    <a:pt x="582" y="1674"/>
                    <a:pt x="584" y="1676"/>
                    <a:pt x="586" y="1676"/>
                  </a:cubicBezTo>
                  <a:cubicBezTo>
                    <a:pt x="589" y="1678"/>
                    <a:pt x="589" y="1680"/>
                    <a:pt x="589" y="1682"/>
                  </a:cubicBezTo>
                  <a:cubicBezTo>
                    <a:pt x="591" y="1682"/>
                    <a:pt x="591" y="1684"/>
                    <a:pt x="593" y="1684"/>
                  </a:cubicBezTo>
                  <a:cubicBezTo>
                    <a:pt x="591" y="1686"/>
                    <a:pt x="589" y="1686"/>
                    <a:pt x="589" y="1682"/>
                  </a:cubicBezTo>
                  <a:cubicBezTo>
                    <a:pt x="586" y="1684"/>
                    <a:pt x="584" y="1682"/>
                    <a:pt x="582" y="1680"/>
                  </a:cubicBezTo>
                  <a:cubicBezTo>
                    <a:pt x="582" y="1680"/>
                    <a:pt x="580" y="1678"/>
                    <a:pt x="578" y="1678"/>
                  </a:cubicBezTo>
                  <a:cubicBezTo>
                    <a:pt x="576" y="1676"/>
                    <a:pt x="574" y="1674"/>
                    <a:pt x="576" y="1669"/>
                  </a:cubicBezTo>
                  <a:moveTo>
                    <a:pt x="778" y="1249"/>
                  </a:moveTo>
                  <a:lnTo>
                    <a:pt x="778" y="1249"/>
                  </a:lnTo>
                  <a:cubicBezTo>
                    <a:pt x="803" y="1239"/>
                    <a:pt x="830" y="1236"/>
                    <a:pt x="858" y="1247"/>
                  </a:cubicBezTo>
                  <a:cubicBezTo>
                    <a:pt x="889" y="1260"/>
                    <a:pt x="906" y="1283"/>
                    <a:pt x="908" y="1316"/>
                  </a:cubicBezTo>
                  <a:cubicBezTo>
                    <a:pt x="912" y="1344"/>
                    <a:pt x="908" y="1371"/>
                    <a:pt x="898" y="1396"/>
                  </a:cubicBezTo>
                  <a:cubicBezTo>
                    <a:pt x="877" y="1455"/>
                    <a:pt x="841" y="1503"/>
                    <a:pt x="790" y="1541"/>
                  </a:cubicBezTo>
                  <a:cubicBezTo>
                    <a:pt x="773" y="1552"/>
                    <a:pt x="757" y="1562"/>
                    <a:pt x="736" y="1567"/>
                  </a:cubicBezTo>
                  <a:cubicBezTo>
                    <a:pt x="694" y="1575"/>
                    <a:pt x="654" y="1546"/>
                    <a:pt x="650" y="1501"/>
                  </a:cubicBezTo>
                  <a:cubicBezTo>
                    <a:pt x="647" y="1487"/>
                    <a:pt x="647" y="1472"/>
                    <a:pt x="652" y="1457"/>
                  </a:cubicBezTo>
                  <a:cubicBezTo>
                    <a:pt x="662" y="1419"/>
                    <a:pt x="681" y="1388"/>
                    <a:pt x="708" y="1362"/>
                  </a:cubicBezTo>
                  <a:cubicBezTo>
                    <a:pt x="721" y="1350"/>
                    <a:pt x="734" y="1339"/>
                    <a:pt x="748" y="1331"/>
                  </a:cubicBezTo>
                  <a:cubicBezTo>
                    <a:pt x="757" y="1327"/>
                    <a:pt x="765" y="1323"/>
                    <a:pt x="776" y="1320"/>
                  </a:cubicBezTo>
                  <a:cubicBezTo>
                    <a:pt x="803" y="1314"/>
                    <a:pt x="820" y="1323"/>
                    <a:pt x="832" y="1346"/>
                  </a:cubicBezTo>
                  <a:cubicBezTo>
                    <a:pt x="845" y="1371"/>
                    <a:pt x="843" y="1398"/>
                    <a:pt x="832" y="1423"/>
                  </a:cubicBezTo>
                  <a:lnTo>
                    <a:pt x="832" y="1423"/>
                  </a:lnTo>
                  <a:cubicBezTo>
                    <a:pt x="822" y="1434"/>
                    <a:pt x="818" y="1449"/>
                    <a:pt x="805" y="1459"/>
                  </a:cubicBezTo>
                  <a:cubicBezTo>
                    <a:pt x="786" y="1426"/>
                    <a:pt x="759" y="1398"/>
                    <a:pt x="738" y="1367"/>
                  </a:cubicBezTo>
                  <a:lnTo>
                    <a:pt x="738" y="1367"/>
                  </a:lnTo>
                  <a:cubicBezTo>
                    <a:pt x="738" y="1365"/>
                    <a:pt x="736" y="1365"/>
                    <a:pt x="736" y="1362"/>
                  </a:cubicBezTo>
                  <a:cubicBezTo>
                    <a:pt x="734" y="1362"/>
                    <a:pt x="734" y="1358"/>
                    <a:pt x="729" y="1360"/>
                  </a:cubicBezTo>
                  <a:cubicBezTo>
                    <a:pt x="727" y="1362"/>
                    <a:pt x="729" y="1365"/>
                    <a:pt x="731" y="1367"/>
                  </a:cubicBezTo>
                  <a:cubicBezTo>
                    <a:pt x="731" y="1369"/>
                    <a:pt x="734" y="1369"/>
                    <a:pt x="736" y="1371"/>
                  </a:cubicBezTo>
                  <a:cubicBezTo>
                    <a:pt x="742" y="1384"/>
                    <a:pt x="748" y="1396"/>
                    <a:pt x="757" y="1409"/>
                  </a:cubicBezTo>
                  <a:cubicBezTo>
                    <a:pt x="769" y="1428"/>
                    <a:pt x="786" y="1445"/>
                    <a:pt x="797" y="1466"/>
                  </a:cubicBezTo>
                  <a:cubicBezTo>
                    <a:pt x="799" y="1472"/>
                    <a:pt x="805" y="1470"/>
                    <a:pt x="809" y="1468"/>
                  </a:cubicBezTo>
                  <a:cubicBezTo>
                    <a:pt x="822" y="1457"/>
                    <a:pt x="830" y="1445"/>
                    <a:pt x="837" y="1430"/>
                  </a:cubicBezTo>
                  <a:cubicBezTo>
                    <a:pt x="860" y="1388"/>
                    <a:pt x="856" y="1350"/>
                    <a:pt x="822" y="1312"/>
                  </a:cubicBezTo>
                  <a:cubicBezTo>
                    <a:pt x="807" y="1293"/>
                    <a:pt x="792" y="1272"/>
                    <a:pt x="773" y="1258"/>
                  </a:cubicBezTo>
                  <a:cubicBezTo>
                    <a:pt x="773" y="1253"/>
                    <a:pt x="773" y="1251"/>
                    <a:pt x="778" y="1249"/>
                  </a:cubicBezTo>
                  <a:moveTo>
                    <a:pt x="595" y="1447"/>
                  </a:moveTo>
                  <a:lnTo>
                    <a:pt x="595" y="1447"/>
                  </a:lnTo>
                  <a:cubicBezTo>
                    <a:pt x="629" y="1373"/>
                    <a:pt x="679" y="1312"/>
                    <a:pt x="744" y="1266"/>
                  </a:cubicBezTo>
                  <a:cubicBezTo>
                    <a:pt x="752" y="1262"/>
                    <a:pt x="759" y="1255"/>
                    <a:pt x="767" y="1258"/>
                  </a:cubicBezTo>
                  <a:cubicBezTo>
                    <a:pt x="782" y="1274"/>
                    <a:pt x="795" y="1289"/>
                    <a:pt x="807" y="1306"/>
                  </a:cubicBezTo>
                  <a:lnTo>
                    <a:pt x="805" y="1308"/>
                  </a:lnTo>
                  <a:cubicBezTo>
                    <a:pt x="782" y="1304"/>
                    <a:pt x="761" y="1312"/>
                    <a:pt x="742" y="1323"/>
                  </a:cubicBezTo>
                  <a:cubicBezTo>
                    <a:pt x="683" y="1358"/>
                    <a:pt x="650" y="1409"/>
                    <a:pt x="639" y="1476"/>
                  </a:cubicBezTo>
                  <a:cubicBezTo>
                    <a:pt x="635" y="1491"/>
                    <a:pt x="641" y="1506"/>
                    <a:pt x="639" y="1520"/>
                  </a:cubicBezTo>
                  <a:lnTo>
                    <a:pt x="637" y="1518"/>
                  </a:lnTo>
                  <a:cubicBezTo>
                    <a:pt x="624" y="1497"/>
                    <a:pt x="610" y="1478"/>
                    <a:pt x="593" y="1461"/>
                  </a:cubicBezTo>
                  <a:cubicBezTo>
                    <a:pt x="593" y="1455"/>
                    <a:pt x="593" y="1451"/>
                    <a:pt x="595" y="1447"/>
                  </a:cubicBezTo>
                  <a:moveTo>
                    <a:pt x="504" y="1512"/>
                  </a:moveTo>
                  <a:lnTo>
                    <a:pt x="504" y="1512"/>
                  </a:lnTo>
                  <a:moveTo>
                    <a:pt x="504" y="1512"/>
                  </a:moveTo>
                  <a:lnTo>
                    <a:pt x="504" y="1512"/>
                  </a:lnTo>
                  <a:cubicBezTo>
                    <a:pt x="502" y="1514"/>
                    <a:pt x="504" y="1516"/>
                    <a:pt x="509" y="1518"/>
                  </a:cubicBezTo>
                  <a:cubicBezTo>
                    <a:pt x="507" y="1522"/>
                    <a:pt x="507" y="1524"/>
                    <a:pt x="513" y="1524"/>
                  </a:cubicBezTo>
                  <a:cubicBezTo>
                    <a:pt x="517" y="1539"/>
                    <a:pt x="519" y="1556"/>
                    <a:pt x="515" y="1571"/>
                  </a:cubicBezTo>
                  <a:cubicBezTo>
                    <a:pt x="511" y="1569"/>
                    <a:pt x="511" y="1562"/>
                    <a:pt x="504" y="1562"/>
                  </a:cubicBezTo>
                  <a:cubicBezTo>
                    <a:pt x="507" y="1558"/>
                    <a:pt x="504" y="1554"/>
                    <a:pt x="502" y="1552"/>
                  </a:cubicBezTo>
                  <a:cubicBezTo>
                    <a:pt x="496" y="1541"/>
                    <a:pt x="496" y="1531"/>
                    <a:pt x="496" y="1518"/>
                  </a:cubicBezTo>
                  <a:cubicBezTo>
                    <a:pt x="496" y="1514"/>
                    <a:pt x="498" y="1512"/>
                    <a:pt x="504" y="1512"/>
                  </a:cubicBezTo>
                  <a:moveTo>
                    <a:pt x="515" y="1594"/>
                  </a:moveTo>
                  <a:lnTo>
                    <a:pt x="515" y="1594"/>
                  </a:lnTo>
                  <a:cubicBezTo>
                    <a:pt x="511" y="1588"/>
                    <a:pt x="507" y="1586"/>
                    <a:pt x="509" y="1577"/>
                  </a:cubicBezTo>
                  <a:cubicBezTo>
                    <a:pt x="502" y="1577"/>
                    <a:pt x="502" y="1575"/>
                    <a:pt x="504" y="1571"/>
                  </a:cubicBezTo>
                  <a:cubicBezTo>
                    <a:pt x="498" y="1569"/>
                    <a:pt x="500" y="1564"/>
                    <a:pt x="500" y="1562"/>
                  </a:cubicBezTo>
                  <a:cubicBezTo>
                    <a:pt x="498" y="1562"/>
                    <a:pt x="498" y="1562"/>
                    <a:pt x="498" y="1560"/>
                  </a:cubicBezTo>
                  <a:cubicBezTo>
                    <a:pt x="498" y="1558"/>
                    <a:pt x="498" y="1558"/>
                    <a:pt x="500" y="1558"/>
                  </a:cubicBezTo>
                  <a:cubicBezTo>
                    <a:pt x="500" y="1560"/>
                    <a:pt x="500" y="1560"/>
                    <a:pt x="500" y="1562"/>
                  </a:cubicBezTo>
                  <a:cubicBezTo>
                    <a:pt x="502" y="1562"/>
                    <a:pt x="502" y="1562"/>
                    <a:pt x="504" y="1562"/>
                  </a:cubicBezTo>
                  <a:cubicBezTo>
                    <a:pt x="504" y="1564"/>
                    <a:pt x="504" y="1567"/>
                    <a:pt x="504" y="1569"/>
                  </a:cubicBezTo>
                  <a:cubicBezTo>
                    <a:pt x="509" y="1571"/>
                    <a:pt x="509" y="1575"/>
                    <a:pt x="509" y="1577"/>
                  </a:cubicBezTo>
                  <a:cubicBezTo>
                    <a:pt x="511" y="1579"/>
                    <a:pt x="511" y="1579"/>
                    <a:pt x="513" y="1579"/>
                  </a:cubicBezTo>
                  <a:lnTo>
                    <a:pt x="513" y="1579"/>
                  </a:lnTo>
                  <a:cubicBezTo>
                    <a:pt x="513" y="1583"/>
                    <a:pt x="519" y="1588"/>
                    <a:pt x="515" y="1594"/>
                  </a:cubicBezTo>
                  <a:moveTo>
                    <a:pt x="570" y="1665"/>
                  </a:moveTo>
                  <a:lnTo>
                    <a:pt x="570" y="1665"/>
                  </a:lnTo>
                  <a:cubicBezTo>
                    <a:pt x="568" y="1667"/>
                    <a:pt x="565" y="1665"/>
                    <a:pt x="563" y="1663"/>
                  </a:cubicBezTo>
                  <a:cubicBezTo>
                    <a:pt x="561" y="1661"/>
                    <a:pt x="559" y="1657"/>
                    <a:pt x="557" y="1655"/>
                  </a:cubicBezTo>
                  <a:lnTo>
                    <a:pt x="555" y="1653"/>
                  </a:lnTo>
                  <a:cubicBezTo>
                    <a:pt x="553" y="1650"/>
                    <a:pt x="553" y="1648"/>
                    <a:pt x="551" y="1646"/>
                  </a:cubicBezTo>
                  <a:cubicBezTo>
                    <a:pt x="549" y="1644"/>
                    <a:pt x="544" y="1640"/>
                    <a:pt x="542" y="1636"/>
                  </a:cubicBezTo>
                  <a:cubicBezTo>
                    <a:pt x="540" y="1634"/>
                    <a:pt x="540" y="1634"/>
                    <a:pt x="538" y="1632"/>
                  </a:cubicBezTo>
                  <a:cubicBezTo>
                    <a:pt x="538" y="1630"/>
                    <a:pt x="536" y="1627"/>
                    <a:pt x="536" y="1627"/>
                  </a:cubicBezTo>
                  <a:cubicBezTo>
                    <a:pt x="534" y="1625"/>
                    <a:pt x="532" y="1621"/>
                    <a:pt x="534" y="1619"/>
                  </a:cubicBezTo>
                  <a:cubicBezTo>
                    <a:pt x="536" y="1617"/>
                    <a:pt x="538" y="1623"/>
                    <a:pt x="540" y="1621"/>
                  </a:cubicBezTo>
                  <a:cubicBezTo>
                    <a:pt x="540" y="1623"/>
                    <a:pt x="542" y="1627"/>
                    <a:pt x="542" y="1630"/>
                  </a:cubicBezTo>
                  <a:cubicBezTo>
                    <a:pt x="544" y="1630"/>
                    <a:pt x="544" y="1632"/>
                    <a:pt x="544" y="1634"/>
                  </a:cubicBezTo>
                  <a:cubicBezTo>
                    <a:pt x="549" y="1634"/>
                    <a:pt x="549" y="1638"/>
                    <a:pt x="553" y="1638"/>
                  </a:cubicBezTo>
                  <a:cubicBezTo>
                    <a:pt x="551" y="1640"/>
                    <a:pt x="553" y="1642"/>
                    <a:pt x="553" y="1644"/>
                  </a:cubicBezTo>
                  <a:cubicBezTo>
                    <a:pt x="555" y="1646"/>
                    <a:pt x="557" y="1646"/>
                    <a:pt x="557" y="1648"/>
                  </a:cubicBezTo>
                  <a:cubicBezTo>
                    <a:pt x="559" y="1648"/>
                    <a:pt x="561" y="1650"/>
                    <a:pt x="561" y="1653"/>
                  </a:cubicBezTo>
                  <a:cubicBezTo>
                    <a:pt x="565" y="1655"/>
                    <a:pt x="568" y="1657"/>
                    <a:pt x="568" y="1661"/>
                  </a:cubicBezTo>
                  <a:cubicBezTo>
                    <a:pt x="570" y="1661"/>
                    <a:pt x="572" y="1663"/>
                    <a:pt x="570" y="1665"/>
                  </a:cubicBezTo>
                  <a:moveTo>
                    <a:pt x="568" y="1646"/>
                  </a:moveTo>
                  <a:lnTo>
                    <a:pt x="568" y="1646"/>
                  </a:lnTo>
                  <a:cubicBezTo>
                    <a:pt x="561" y="1646"/>
                    <a:pt x="561" y="1636"/>
                    <a:pt x="553" y="1638"/>
                  </a:cubicBezTo>
                  <a:cubicBezTo>
                    <a:pt x="553" y="1630"/>
                    <a:pt x="549" y="1623"/>
                    <a:pt x="540" y="1621"/>
                  </a:cubicBezTo>
                  <a:cubicBezTo>
                    <a:pt x="544" y="1615"/>
                    <a:pt x="538" y="1613"/>
                    <a:pt x="536" y="1609"/>
                  </a:cubicBezTo>
                  <a:cubicBezTo>
                    <a:pt x="528" y="1598"/>
                    <a:pt x="523" y="1588"/>
                    <a:pt x="523" y="1575"/>
                  </a:cubicBezTo>
                  <a:cubicBezTo>
                    <a:pt x="523" y="1569"/>
                    <a:pt x="525" y="1562"/>
                    <a:pt x="525" y="1558"/>
                  </a:cubicBezTo>
                  <a:cubicBezTo>
                    <a:pt x="534" y="1562"/>
                    <a:pt x="534" y="1571"/>
                    <a:pt x="540" y="1577"/>
                  </a:cubicBezTo>
                  <a:cubicBezTo>
                    <a:pt x="542" y="1579"/>
                    <a:pt x="542" y="1586"/>
                    <a:pt x="549" y="1581"/>
                  </a:cubicBezTo>
                  <a:cubicBezTo>
                    <a:pt x="557" y="1602"/>
                    <a:pt x="561" y="1623"/>
                    <a:pt x="568" y="1646"/>
                  </a:cubicBezTo>
                  <a:moveTo>
                    <a:pt x="536" y="1518"/>
                  </a:moveTo>
                  <a:lnTo>
                    <a:pt x="536" y="1518"/>
                  </a:lnTo>
                  <a:cubicBezTo>
                    <a:pt x="540" y="1527"/>
                    <a:pt x="544" y="1535"/>
                    <a:pt x="553" y="1541"/>
                  </a:cubicBezTo>
                  <a:cubicBezTo>
                    <a:pt x="557" y="1554"/>
                    <a:pt x="555" y="1564"/>
                    <a:pt x="555" y="1577"/>
                  </a:cubicBezTo>
                  <a:cubicBezTo>
                    <a:pt x="555" y="1581"/>
                    <a:pt x="551" y="1581"/>
                    <a:pt x="549" y="1581"/>
                  </a:cubicBezTo>
                  <a:cubicBezTo>
                    <a:pt x="546" y="1569"/>
                    <a:pt x="536" y="1558"/>
                    <a:pt x="530" y="1550"/>
                  </a:cubicBezTo>
                  <a:cubicBezTo>
                    <a:pt x="523" y="1537"/>
                    <a:pt x="528" y="1524"/>
                    <a:pt x="525" y="1514"/>
                  </a:cubicBezTo>
                  <a:cubicBezTo>
                    <a:pt x="530" y="1512"/>
                    <a:pt x="532" y="1516"/>
                    <a:pt x="536" y="1518"/>
                  </a:cubicBezTo>
                  <a:moveTo>
                    <a:pt x="504" y="1470"/>
                  </a:moveTo>
                  <a:lnTo>
                    <a:pt x="504" y="1470"/>
                  </a:lnTo>
                  <a:cubicBezTo>
                    <a:pt x="507" y="1474"/>
                    <a:pt x="507" y="1478"/>
                    <a:pt x="513" y="1478"/>
                  </a:cubicBezTo>
                  <a:cubicBezTo>
                    <a:pt x="511" y="1485"/>
                    <a:pt x="513" y="1489"/>
                    <a:pt x="521" y="1489"/>
                  </a:cubicBezTo>
                  <a:cubicBezTo>
                    <a:pt x="519" y="1497"/>
                    <a:pt x="523" y="1506"/>
                    <a:pt x="521" y="1514"/>
                  </a:cubicBezTo>
                  <a:cubicBezTo>
                    <a:pt x="519" y="1518"/>
                    <a:pt x="521" y="1527"/>
                    <a:pt x="513" y="1524"/>
                  </a:cubicBezTo>
                  <a:cubicBezTo>
                    <a:pt x="515" y="1520"/>
                    <a:pt x="513" y="1518"/>
                    <a:pt x="509" y="1518"/>
                  </a:cubicBezTo>
                  <a:cubicBezTo>
                    <a:pt x="511" y="1514"/>
                    <a:pt x="509" y="1512"/>
                    <a:pt x="504" y="1510"/>
                  </a:cubicBezTo>
                  <a:lnTo>
                    <a:pt x="504" y="1510"/>
                  </a:lnTo>
                  <a:lnTo>
                    <a:pt x="504" y="1510"/>
                  </a:lnTo>
                  <a:cubicBezTo>
                    <a:pt x="504" y="1508"/>
                    <a:pt x="504" y="1506"/>
                    <a:pt x="502" y="1503"/>
                  </a:cubicBezTo>
                  <a:cubicBezTo>
                    <a:pt x="498" y="1499"/>
                    <a:pt x="498" y="1493"/>
                    <a:pt x="500" y="1487"/>
                  </a:cubicBezTo>
                  <a:cubicBezTo>
                    <a:pt x="502" y="1480"/>
                    <a:pt x="498" y="1474"/>
                    <a:pt x="504" y="1470"/>
                  </a:cubicBezTo>
                  <a:moveTo>
                    <a:pt x="227" y="885"/>
                  </a:moveTo>
                  <a:lnTo>
                    <a:pt x="227" y="885"/>
                  </a:lnTo>
                  <a:cubicBezTo>
                    <a:pt x="235" y="892"/>
                    <a:pt x="233" y="904"/>
                    <a:pt x="244" y="908"/>
                  </a:cubicBezTo>
                  <a:cubicBezTo>
                    <a:pt x="244" y="911"/>
                    <a:pt x="244" y="915"/>
                    <a:pt x="246" y="917"/>
                  </a:cubicBezTo>
                  <a:cubicBezTo>
                    <a:pt x="246" y="919"/>
                    <a:pt x="244" y="921"/>
                    <a:pt x="244" y="925"/>
                  </a:cubicBezTo>
                  <a:cubicBezTo>
                    <a:pt x="244" y="930"/>
                    <a:pt x="242" y="934"/>
                    <a:pt x="240" y="936"/>
                  </a:cubicBezTo>
                  <a:cubicBezTo>
                    <a:pt x="229" y="925"/>
                    <a:pt x="221" y="911"/>
                    <a:pt x="223" y="894"/>
                  </a:cubicBezTo>
                  <a:cubicBezTo>
                    <a:pt x="225" y="892"/>
                    <a:pt x="225" y="890"/>
                    <a:pt x="227" y="885"/>
                  </a:cubicBezTo>
                  <a:moveTo>
                    <a:pt x="218" y="856"/>
                  </a:moveTo>
                  <a:lnTo>
                    <a:pt x="218" y="856"/>
                  </a:lnTo>
                  <a:cubicBezTo>
                    <a:pt x="223" y="866"/>
                    <a:pt x="225" y="877"/>
                    <a:pt x="221" y="887"/>
                  </a:cubicBezTo>
                  <a:cubicBezTo>
                    <a:pt x="218" y="887"/>
                    <a:pt x="218" y="887"/>
                    <a:pt x="218" y="887"/>
                  </a:cubicBezTo>
                  <a:cubicBezTo>
                    <a:pt x="206" y="873"/>
                    <a:pt x="197" y="856"/>
                    <a:pt x="200" y="837"/>
                  </a:cubicBezTo>
                  <a:cubicBezTo>
                    <a:pt x="204" y="833"/>
                    <a:pt x="208" y="831"/>
                    <a:pt x="204" y="824"/>
                  </a:cubicBezTo>
                  <a:cubicBezTo>
                    <a:pt x="208" y="826"/>
                    <a:pt x="210" y="826"/>
                    <a:pt x="212" y="824"/>
                  </a:cubicBezTo>
                  <a:cubicBezTo>
                    <a:pt x="208" y="837"/>
                    <a:pt x="216" y="845"/>
                    <a:pt x="218" y="856"/>
                  </a:cubicBezTo>
                  <a:moveTo>
                    <a:pt x="206" y="814"/>
                  </a:moveTo>
                  <a:lnTo>
                    <a:pt x="206" y="814"/>
                  </a:lnTo>
                  <a:cubicBezTo>
                    <a:pt x="206" y="816"/>
                    <a:pt x="204" y="820"/>
                    <a:pt x="204" y="824"/>
                  </a:cubicBezTo>
                  <a:cubicBezTo>
                    <a:pt x="197" y="824"/>
                    <a:pt x="197" y="829"/>
                    <a:pt x="195" y="833"/>
                  </a:cubicBezTo>
                  <a:cubicBezTo>
                    <a:pt x="187" y="820"/>
                    <a:pt x="183" y="807"/>
                    <a:pt x="183" y="793"/>
                  </a:cubicBezTo>
                  <a:cubicBezTo>
                    <a:pt x="185" y="789"/>
                    <a:pt x="187" y="784"/>
                    <a:pt x="191" y="780"/>
                  </a:cubicBezTo>
                  <a:cubicBezTo>
                    <a:pt x="200" y="791"/>
                    <a:pt x="200" y="803"/>
                    <a:pt x="206" y="814"/>
                  </a:cubicBezTo>
                  <a:moveTo>
                    <a:pt x="174" y="736"/>
                  </a:moveTo>
                  <a:lnTo>
                    <a:pt x="174" y="736"/>
                  </a:lnTo>
                  <a:cubicBezTo>
                    <a:pt x="181" y="753"/>
                    <a:pt x="193" y="770"/>
                    <a:pt x="181" y="786"/>
                  </a:cubicBezTo>
                  <a:cubicBezTo>
                    <a:pt x="170" y="772"/>
                    <a:pt x="164" y="755"/>
                    <a:pt x="164" y="738"/>
                  </a:cubicBezTo>
                  <a:cubicBezTo>
                    <a:pt x="164" y="736"/>
                    <a:pt x="164" y="736"/>
                    <a:pt x="164" y="736"/>
                  </a:cubicBezTo>
                  <a:lnTo>
                    <a:pt x="164" y="738"/>
                  </a:lnTo>
                  <a:cubicBezTo>
                    <a:pt x="168" y="736"/>
                    <a:pt x="170" y="730"/>
                    <a:pt x="174" y="736"/>
                  </a:cubicBezTo>
                  <a:moveTo>
                    <a:pt x="128" y="645"/>
                  </a:moveTo>
                  <a:lnTo>
                    <a:pt x="128" y="645"/>
                  </a:lnTo>
                  <a:lnTo>
                    <a:pt x="128" y="645"/>
                  </a:lnTo>
                  <a:cubicBezTo>
                    <a:pt x="134" y="642"/>
                    <a:pt x="136" y="649"/>
                    <a:pt x="141" y="649"/>
                  </a:cubicBezTo>
                  <a:cubicBezTo>
                    <a:pt x="139" y="655"/>
                    <a:pt x="139" y="659"/>
                    <a:pt x="145" y="661"/>
                  </a:cubicBezTo>
                  <a:cubicBezTo>
                    <a:pt x="143" y="665"/>
                    <a:pt x="143" y="669"/>
                    <a:pt x="149" y="669"/>
                  </a:cubicBezTo>
                  <a:cubicBezTo>
                    <a:pt x="145" y="677"/>
                    <a:pt x="145" y="686"/>
                    <a:pt x="155" y="688"/>
                  </a:cubicBezTo>
                  <a:cubicBezTo>
                    <a:pt x="155" y="696"/>
                    <a:pt x="160" y="702"/>
                    <a:pt x="164" y="711"/>
                  </a:cubicBezTo>
                  <a:cubicBezTo>
                    <a:pt x="168" y="717"/>
                    <a:pt x="168" y="725"/>
                    <a:pt x="164" y="734"/>
                  </a:cubicBezTo>
                  <a:lnTo>
                    <a:pt x="164" y="734"/>
                  </a:lnTo>
                  <a:cubicBezTo>
                    <a:pt x="153" y="732"/>
                    <a:pt x="155" y="721"/>
                    <a:pt x="151" y="713"/>
                  </a:cubicBezTo>
                  <a:cubicBezTo>
                    <a:pt x="145" y="696"/>
                    <a:pt x="139" y="679"/>
                    <a:pt x="132" y="663"/>
                  </a:cubicBezTo>
                  <a:cubicBezTo>
                    <a:pt x="128" y="657"/>
                    <a:pt x="126" y="653"/>
                    <a:pt x="128" y="645"/>
                  </a:cubicBezTo>
                  <a:moveTo>
                    <a:pt x="21" y="440"/>
                  </a:moveTo>
                  <a:lnTo>
                    <a:pt x="21" y="440"/>
                  </a:lnTo>
                  <a:cubicBezTo>
                    <a:pt x="21" y="436"/>
                    <a:pt x="19" y="432"/>
                    <a:pt x="23" y="430"/>
                  </a:cubicBezTo>
                  <a:cubicBezTo>
                    <a:pt x="25" y="434"/>
                    <a:pt x="29" y="438"/>
                    <a:pt x="27" y="445"/>
                  </a:cubicBezTo>
                  <a:cubicBezTo>
                    <a:pt x="25" y="443"/>
                    <a:pt x="23" y="443"/>
                    <a:pt x="21" y="440"/>
                  </a:cubicBezTo>
                  <a:moveTo>
                    <a:pt x="56" y="502"/>
                  </a:moveTo>
                  <a:lnTo>
                    <a:pt x="56" y="502"/>
                  </a:lnTo>
                  <a:cubicBezTo>
                    <a:pt x="56" y="502"/>
                    <a:pt x="59" y="502"/>
                    <a:pt x="61" y="502"/>
                  </a:cubicBezTo>
                  <a:lnTo>
                    <a:pt x="61" y="502"/>
                  </a:lnTo>
                  <a:cubicBezTo>
                    <a:pt x="61" y="508"/>
                    <a:pt x="67" y="514"/>
                    <a:pt x="65" y="523"/>
                  </a:cubicBezTo>
                  <a:cubicBezTo>
                    <a:pt x="65" y="525"/>
                    <a:pt x="67" y="527"/>
                    <a:pt x="69" y="529"/>
                  </a:cubicBezTo>
                  <a:lnTo>
                    <a:pt x="71" y="529"/>
                  </a:lnTo>
                  <a:lnTo>
                    <a:pt x="71" y="529"/>
                  </a:lnTo>
                  <a:cubicBezTo>
                    <a:pt x="71" y="531"/>
                    <a:pt x="73" y="533"/>
                    <a:pt x="75" y="533"/>
                  </a:cubicBezTo>
                  <a:cubicBezTo>
                    <a:pt x="75" y="537"/>
                    <a:pt x="75" y="539"/>
                    <a:pt x="80" y="541"/>
                  </a:cubicBezTo>
                  <a:cubicBezTo>
                    <a:pt x="80" y="544"/>
                    <a:pt x="80" y="548"/>
                    <a:pt x="84" y="550"/>
                  </a:cubicBezTo>
                  <a:cubicBezTo>
                    <a:pt x="84" y="552"/>
                    <a:pt x="84" y="554"/>
                    <a:pt x="84" y="556"/>
                  </a:cubicBezTo>
                  <a:cubicBezTo>
                    <a:pt x="71" y="552"/>
                    <a:pt x="71" y="539"/>
                    <a:pt x="69" y="529"/>
                  </a:cubicBezTo>
                  <a:cubicBezTo>
                    <a:pt x="67" y="527"/>
                    <a:pt x="65" y="525"/>
                    <a:pt x="65" y="523"/>
                  </a:cubicBezTo>
                  <a:cubicBezTo>
                    <a:pt x="59" y="516"/>
                    <a:pt x="52" y="510"/>
                    <a:pt x="56" y="502"/>
                  </a:cubicBezTo>
                  <a:cubicBezTo>
                    <a:pt x="50" y="502"/>
                    <a:pt x="52" y="495"/>
                    <a:pt x="52" y="493"/>
                  </a:cubicBezTo>
                  <a:cubicBezTo>
                    <a:pt x="56" y="495"/>
                    <a:pt x="56" y="497"/>
                    <a:pt x="56" y="502"/>
                  </a:cubicBezTo>
                  <a:moveTo>
                    <a:pt x="44" y="422"/>
                  </a:moveTo>
                  <a:lnTo>
                    <a:pt x="44" y="422"/>
                  </a:lnTo>
                  <a:cubicBezTo>
                    <a:pt x="44" y="424"/>
                    <a:pt x="44" y="426"/>
                    <a:pt x="48" y="426"/>
                  </a:cubicBezTo>
                  <a:cubicBezTo>
                    <a:pt x="46" y="430"/>
                    <a:pt x="48" y="432"/>
                    <a:pt x="52" y="432"/>
                  </a:cubicBezTo>
                  <a:cubicBezTo>
                    <a:pt x="52" y="436"/>
                    <a:pt x="52" y="438"/>
                    <a:pt x="56" y="436"/>
                  </a:cubicBezTo>
                  <a:cubicBezTo>
                    <a:pt x="56" y="447"/>
                    <a:pt x="59" y="455"/>
                    <a:pt x="48" y="462"/>
                  </a:cubicBezTo>
                  <a:cubicBezTo>
                    <a:pt x="48" y="459"/>
                    <a:pt x="48" y="459"/>
                    <a:pt x="46" y="459"/>
                  </a:cubicBezTo>
                  <a:cubicBezTo>
                    <a:pt x="44" y="455"/>
                    <a:pt x="44" y="453"/>
                    <a:pt x="42" y="451"/>
                  </a:cubicBezTo>
                  <a:lnTo>
                    <a:pt x="40" y="453"/>
                  </a:lnTo>
                  <a:cubicBezTo>
                    <a:pt x="40" y="457"/>
                    <a:pt x="40" y="459"/>
                    <a:pt x="44" y="462"/>
                  </a:cubicBezTo>
                  <a:cubicBezTo>
                    <a:pt x="44" y="464"/>
                    <a:pt x="44" y="468"/>
                    <a:pt x="48" y="470"/>
                  </a:cubicBezTo>
                  <a:lnTo>
                    <a:pt x="48" y="470"/>
                  </a:lnTo>
                  <a:cubicBezTo>
                    <a:pt x="46" y="476"/>
                    <a:pt x="50" y="483"/>
                    <a:pt x="48" y="489"/>
                  </a:cubicBezTo>
                  <a:cubicBezTo>
                    <a:pt x="40" y="476"/>
                    <a:pt x="31" y="464"/>
                    <a:pt x="33" y="449"/>
                  </a:cubicBezTo>
                  <a:cubicBezTo>
                    <a:pt x="36" y="451"/>
                    <a:pt x="38" y="453"/>
                    <a:pt x="40" y="453"/>
                  </a:cubicBezTo>
                  <a:lnTo>
                    <a:pt x="42" y="451"/>
                  </a:lnTo>
                  <a:cubicBezTo>
                    <a:pt x="40" y="445"/>
                    <a:pt x="33" y="438"/>
                    <a:pt x="36" y="430"/>
                  </a:cubicBezTo>
                  <a:cubicBezTo>
                    <a:pt x="38" y="426"/>
                    <a:pt x="42" y="424"/>
                    <a:pt x="44" y="422"/>
                  </a:cubicBezTo>
                  <a:moveTo>
                    <a:pt x="21" y="386"/>
                  </a:moveTo>
                  <a:lnTo>
                    <a:pt x="21" y="386"/>
                  </a:lnTo>
                  <a:cubicBezTo>
                    <a:pt x="19" y="392"/>
                    <a:pt x="23" y="394"/>
                    <a:pt x="27" y="396"/>
                  </a:cubicBezTo>
                  <a:cubicBezTo>
                    <a:pt x="29" y="403"/>
                    <a:pt x="29" y="407"/>
                    <a:pt x="36" y="405"/>
                  </a:cubicBezTo>
                  <a:cubicBezTo>
                    <a:pt x="33" y="413"/>
                    <a:pt x="36" y="422"/>
                    <a:pt x="31" y="428"/>
                  </a:cubicBezTo>
                  <a:cubicBezTo>
                    <a:pt x="29" y="428"/>
                    <a:pt x="27" y="426"/>
                    <a:pt x="25" y="424"/>
                  </a:cubicBezTo>
                  <a:cubicBezTo>
                    <a:pt x="15" y="411"/>
                    <a:pt x="12" y="396"/>
                    <a:pt x="12" y="382"/>
                  </a:cubicBezTo>
                  <a:cubicBezTo>
                    <a:pt x="15" y="382"/>
                    <a:pt x="17" y="386"/>
                    <a:pt x="21" y="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953;p70">
              <a:extLst>
                <a:ext uri="{FF2B5EF4-FFF2-40B4-BE49-F238E27FC236}">
                  <a16:creationId xmlns:a16="http://schemas.microsoft.com/office/drawing/2014/main" id="{B469F2CC-62BD-C165-DD2A-91143CFDD0E5}"/>
                </a:ext>
              </a:extLst>
            </p:cNvPr>
            <p:cNvSpPr/>
            <p:nvPr/>
          </p:nvSpPr>
          <p:spPr>
            <a:xfrm>
              <a:off x="5622120" y="264816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4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2" y="0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cubicBezTo>
                    <a:pt x="2" y="0"/>
                    <a:pt x="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954;p70">
              <a:extLst>
                <a:ext uri="{FF2B5EF4-FFF2-40B4-BE49-F238E27FC236}">
                  <a16:creationId xmlns:a16="http://schemas.microsoft.com/office/drawing/2014/main" id="{F8C6E998-0BC2-FB95-0223-FCFD3417D544}"/>
                </a:ext>
              </a:extLst>
            </p:cNvPr>
            <p:cNvSpPr/>
            <p:nvPr/>
          </p:nvSpPr>
          <p:spPr>
            <a:xfrm>
              <a:off x="6943680" y="2627640"/>
              <a:ext cx="186840" cy="94680"/>
            </a:xfrm>
            <a:custGeom>
              <a:avLst/>
              <a:gdLst/>
              <a:ahLst/>
              <a:cxnLst/>
              <a:rect l="l" t="t" r="r" b="b"/>
              <a:pathLst>
                <a:path w="519" h="263" extrusionOk="0">
                  <a:moveTo>
                    <a:pt x="399" y="105"/>
                  </a:moveTo>
                  <a:lnTo>
                    <a:pt x="399" y="105"/>
                  </a:lnTo>
                  <a:cubicBezTo>
                    <a:pt x="384" y="122"/>
                    <a:pt x="365" y="135"/>
                    <a:pt x="347" y="145"/>
                  </a:cubicBezTo>
                  <a:cubicBezTo>
                    <a:pt x="330" y="154"/>
                    <a:pt x="311" y="164"/>
                    <a:pt x="294" y="173"/>
                  </a:cubicBezTo>
                  <a:cubicBezTo>
                    <a:pt x="267" y="185"/>
                    <a:pt x="242" y="200"/>
                    <a:pt x="218" y="219"/>
                  </a:cubicBezTo>
                  <a:cubicBezTo>
                    <a:pt x="210" y="227"/>
                    <a:pt x="197" y="234"/>
                    <a:pt x="187" y="238"/>
                  </a:cubicBezTo>
                  <a:cubicBezTo>
                    <a:pt x="157" y="253"/>
                    <a:pt x="126" y="251"/>
                    <a:pt x="94" y="246"/>
                  </a:cubicBezTo>
                  <a:cubicBezTo>
                    <a:pt x="69" y="244"/>
                    <a:pt x="44" y="240"/>
                    <a:pt x="19" y="236"/>
                  </a:cubicBezTo>
                  <a:cubicBezTo>
                    <a:pt x="12" y="234"/>
                    <a:pt x="6" y="234"/>
                    <a:pt x="0" y="236"/>
                  </a:cubicBezTo>
                  <a:cubicBezTo>
                    <a:pt x="2" y="238"/>
                    <a:pt x="2" y="240"/>
                    <a:pt x="4" y="240"/>
                  </a:cubicBezTo>
                  <a:cubicBezTo>
                    <a:pt x="37" y="249"/>
                    <a:pt x="73" y="255"/>
                    <a:pt x="107" y="261"/>
                  </a:cubicBezTo>
                  <a:cubicBezTo>
                    <a:pt x="157" y="270"/>
                    <a:pt x="202" y="257"/>
                    <a:pt x="237" y="221"/>
                  </a:cubicBezTo>
                  <a:cubicBezTo>
                    <a:pt x="250" y="209"/>
                    <a:pt x="265" y="200"/>
                    <a:pt x="279" y="194"/>
                  </a:cubicBezTo>
                  <a:cubicBezTo>
                    <a:pt x="298" y="183"/>
                    <a:pt x="317" y="175"/>
                    <a:pt x="336" y="164"/>
                  </a:cubicBezTo>
                  <a:cubicBezTo>
                    <a:pt x="359" y="154"/>
                    <a:pt x="380" y="141"/>
                    <a:pt x="397" y="124"/>
                  </a:cubicBezTo>
                  <a:cubicBezTo>
                    <a:pt x="426" y="93"/>
                    <a:pt x="460" y="68"/>
                    <a:pt x="490" y="36"/>
                  </a:cubicBezTo>
                  <a:cubicBezTo>
                    <a:pt x="494" y="30"/>
                    <a:pt x="500" y="23"/>
                    <a:pt x="504" y="19"/>
                  </a:cubicBezTo>
                  <a:lnTo>
                    <a:pt x="504" y="19"/>
                  </a:lnTo>
                  <a:cubicBezTo>
                    <a:pt x="511" y="15"/>
                    <a:pt x="513" y="7"/>
                    <a:pt x="519" y="2"/>
                  </a:cubicBezTo>
                  <a:cubicBezTo>
                    <a:pt x="515" y="0"/>
                    <a:pt x="513" y="0"/>
                    <a:pt x="511" y="0"/>
                  </a:cubicBezTo>
                  <a:cubicBezTo>
                    <a:pt x="506" y="5"/>
                    <a:pt x="502" y="7"/>
                    <a:pt x="498" y="13"/>
                  </a:cubicBezTo>
                  <a:cubicBezTo>
                    <a:pt x="466" y="47"/>
                    <a:pt x="429" y="72"/>
                    <a:pt x="399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955;p70">
              <a:extLst>
                <a:ext uri="{FF2B5EF4-FFF2-40B4-BE49-F238E27FC236}">
                  <a16:creationId xmlns:a16="http://schemas.microsoft.com/office/drawing/2014/main" id="{E9B6BD2B-F2A7-3B20-6769-E04DD997F34E}"/>
                </a:ext>
              </a:extLst>
            </p:cNvPr>
            <p:cNvSpPr/>
            <p:nvPr/>
          </p:nvSpPr>
          <p:spPr>
            <a:xfrm>
              <a:off x="6323040" y="205092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956;p70">
              <a:extLst>
                <a:ext uri="{FF2B5EF4-FFF2-40B4-BE49-F238E27FC236}">
                  <a16:creationId xmlns:a16="http://schemas.microsoft.com/office/drawing/2014/main" id="{3C025D09-97E0-34A2-5A78-7F1F83071FE0}"/>
                </a:ext>
              </a:extLst>
            </p:cNvPr>
            <p:cNvSpPr/>
            <p:nvPr/>
          </p:nvSpPr>
          <p:spPr>
            <a:xfrm>
              <a:off x="6180480" y="21654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957;p70">
              <a:extLst>
                <a:ext uri="{FF2B5EF4-FFF2-40B4-BE49-F238E27FC236}">
                  <a16:creationId xmlns:a16="http://schemas.microsoft.com/office/drawing/2014/main" id="{1C8CA1A3-1709-8E20-3E71-DD1AB5249928}"/>
                </a:ext>
              </a:extLst>
            </p:cNvPr>
            <p:cNvSpPr/>
            <p:nvPr/>
          </p:nvSpPr>
          <p:spPr>
            <a:xfrm>
              <a:off x="6120000" y="24408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958;p70">
              <a:extLst>
                <a:ext uri="{FF2B5EF4-FFF2-40B4-BE49-F238E27FC236}">
                  <a16:creationId xmlns:a16="http://schemas.microsoft.com/office/drawing/2014/main" id="{9F5DFDB3-3580-CBFE-01BA-537100A0B026}"/>
                </a:ext>
              </a:extLst>
            </p:cNvPr>
            <p:cNvSpPr/>
            <p:nvPr/>
          </p:nvSpPr>
          <p:spPr>
            <a:xfrm>
              <a:off x="6200280" y="23281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959;p70">
              <a:extLst>
                <a:ext uri="{FF2B5EF4-FFF2-40B4-BE49-F238E27FC236}">
                  <a16:creationId xmlns:a16="http://schemas.microsoft.com/office/drawing/2014/main" id="{BF908A28-7E3F-59DC-B206-1094C08863E9}"/>
                </a:ext>
              </a:extLst>
            </p:cNvPr>
            <p:cNvSpPr/>
            <p:nvPr/>
          </p:nvSpPr>
          <p:spPr>
            <a:xfrm>
              <a:off x="6913800" y="2436840"/>
              <a:ext cx="148680" cy="73800"/>
            </a:xfrm>
            <a:custGeom>
              <a:avLst/>
              <a:gdLst/>
              <a:ahLst/>
              <a:cxnLst/>
              <a:rect l="l" t="t" r="r" b="b"/>
              <a:pathLst>
                <a:path w="413" h="205" extrusionOk="0">
                  <a:moveTo>
                    <a:pt x="15" y="190"/>
                  </a:moveTo>
                  <a:lnTo>
                    <a:pt x="15" y="190"/>
                  </a:lnTo>
                  <a:cubicBezTo>
                    <a:pt x="11" y="190"/>
                    <a:pt x="5" y="194"/>
                    <a:pt x="3" y="196"/>
                  </a:cubicBezTo>
                  <a:lnTo>
                    <a:pt x="3" y="196"/>
                  </a:lnTo>
                  <a:cubicBezTo>
                    <a:pt x="1" y="198"/>
                    <a:pt x="-1" y="200"/>
                    <a:pt x="1" y="202"/>
                  </a:cubicBezTo>
                  <a:cubicBezTo>
                    <a:pt x="3" y="207"/>
                    <a:pt x="5" y="205"/>
                    <a:pt x="7" y="202"/>
                  </a:cubicBezTo>
                  <a:cubicBezTo>
                    <a:pt x="11" y="202"/>
                    <a:pt x="15" y="200"/>
                    <a:pt x="20" y="196"/>
                  </a:cubicBezTo>
                  <a:cubicBezTo>
                    <a:pt x="30" y="194"/>
                    <a:pt x="38" y="188"/>
                    <a:pt x="47" y="181"/>
                  </a:cubicBezTo>
                  <a:cubicBezTo>
                    <a:pt x="74" y="167"/>
                    <a:pt x="102" y="154"/>
                    <a:pt x="131" y="141"/>
                  </a:cubicBezTo>
                  <a:cubicBezTo>
                    <a:pt x="215" y="104"/>
                    <a:pt x="297" y="59"/>
                    <a:pt x="381" y="19"/>
                  </a:cubicBezTo>
                  <a:cubicBezTo>
                    <a:pt x="394" y="15"/>
                    <a:pt x="402" y="9"/>
                    <a:pt x="413" y="3"/>
                  </a:cubicBezTo>
                  <a:cubicBezTo>
                    <a:pt x="411" y="3"/>
                    <a:pt x="411" y="0"/>
                    <a:pt x="411" y="0"/>
                  </a:cubicBezTo>
                  <a:cubicBezTo>
                    <a:pt x="400" y="5"/>
                    <a:pt x="387" y="7"/>
                    <a:pt x="377" y="13"/>
                  </a:cubicBezTo>
                  <a:cubicBezTo>
                    <a:pt x="366" y="17"/>
                    <a:pt x="356" y="22"/>
                    <a:pt x="346" y="26"/>
                  </a:cubicBezTo>
                  <a:cubicBezTo>
                    <a:pt x="255" y="62"/>
                    <a:pt x="169" y="110"/>
                    <a:pt x="78" y="152"/>
                  </a:cubicBezTo>
                  <a:cubicBezTo>
                    <a:pt x="57" y="163"/>
                    <a:pt x="36" y="177"/>
                    <a:pt x="15" y="1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960;p70">
              <a:extLst>
                <a:ext uri="{FF2B5EF4-FFF2-40B4-BE49-F238E27FC236}">
                  <a16:creationId xmlns:a16="http://schemas.microsoft.com/office/drawing/2014/main" id="{3F43CCCB-4848-8915-ED77-5A221073ECB9}"/>
                </a:ext>
              </a:extLst>
            </p:cNvPr>
            <p:cNvSpPr/>
            <p:nvPr/>
          </p:nvSpPr>
          <p:spPr>
            <a:xfrm>
              <a:off x="6845040" y="2328480"/>
              <a:ext cx="116640" cy="20160"/>
            </a:xfrm>
            <a:custGeom>
              <a:avLst/>
              <a:gdLst/>
              <a:ahLst/>
              <a:cxnLst/>
              <a:rect l="l" t="t" r="r" b="b"/>
              <a:pathLst>
                <a:path w="324" h="56" extrusionOk="0">
                  <a:moveTo>
                    <a:pt x="118" y="3"/>
                  </a:moveTo>
                  <a:lnTo>
                    <a:pt x="118" y="3"/>
                  </a:lnTo>
                  <a:cubicBezTo>
                    <a:pt x="78" y="5"/>
                    <a:pt x="40" y="18"/>
                    <a:pt x="7" y="43"/>
                  </a:cubicBezTo>
                  <a:cubicBezTo>
                    <a:pt x="4" y="45"/>
                    <a:pt x="-2" y="47"/>
                    <a:pt x="0" y="56"/>
                  </a:cubicBezTo>
                  <a:cubicBezTo>
                    <a:pt x="9" y="51"/>
                    <a:pt x="17" y="47"/>
                    <a:pt x="26" y="43"/>
                  </a:cubicBezTo>
                  <a:cubicBezTo>
                    <a:pt x="55" y="30"/>
                    <a:pt x="84" y="22"/>
                    <a:pt x="114" y="22"/>
                  </a:cubicBezTo>
                  <a:cubicBezTo>
                    <a:pt x="179" y="24"/>
                    <a:pt x="240" y="13"/>
                    <a:pt x="303" y="11"/>
                  </a:cubicBezTo>
                  <a:cubicBezTo>
                    <a:pt x="311" y="13"/>
                    <a:pt x="318" y="11"/>
                    <a:pt x="324" y="9"/>
                  </a:cubicBezTo>
                  <a:cubicBezTo>
                    <a:pt x="318" y="7"/>
                    <a:pt x="314" y="3"/>
                    <a:pt x="307" y="5"/>
                  </a:cubicBezTo>
                  <a:cubicBezTo>
                    <a:pt x="293" y="1"/>
                    <a:pt x="276" y="1"/>
                    <a:pt x="261" y="1"/>
                  </a:cubicBezTo>
                  <a:cubicBezTo>
                    <a:pt x="213" y="-1"/>
                    <a:pt x="167" y="3"/>
                    <a:pt x="118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961;p70">
              <a:extLst>
                <a:ext uri="{FF2B5EF4-FFF2-40B4-BE49-F238E27FC236}">
                  <a16:creationId xmlns:a16="http://schemas.microsoft.com/office/drawing/2014/main" id="{03A9FAF0-ACA4-2DEE-0F88-DDE0179526EF}"/>
                </a:ext>
              </a:extLst>
            </p:cNvPr>
            <p:cNvSpPr/>
            <p:nvPr/>
          </p:nvSpPr>
          <p:spPr>
            <a:xfrm>
              <a:off x="6291720" y="2743560"/>
              <a:ext cx="162720" cy="46080"/>
            </a:xfrm>
            <a:custGeom>
              <a:avLst/>
              <a:gdLst/>
              <a:ahLst/>
              <a:cxnLst/>
              <a:rect l="l" t="t" r="r" b="b"/>
              <a:pathLst>
                <a:path w="452" h="128" extrusionOk="0">
                  <a:moveTo>
                    <a:pt x="314" y="59"/>
                  </a:moveTo>
                  <a:lnTo>
                    <a:pt x="314" y="59"/>
                  </a:lnTo>
                  <a:cubicBezTo>
                    <a:pt x="326" y="53"/>
                    <a:pt x="341" y="44"/>
                    <a:pt x="356" y="40"/>
                  </a:cubicBezTo>
                  <a:cubicBezTo>
                    <a:pt x="364" y="36"/>
                    <a:pt x="373" y="31"/>
                    <a:pt x="383" y="29"/>
                  </a:cubicBezTo>
                  <a:cubicBezTo>
                    <a:pt x="387" y="25"/>
                    <a:pt x="394" y="23"/>
                    <a:pt x="400" y="23"/>
                  </a:cubicBezTo>
                  <a:cubicBezTo>
                    <a:pt x="406" y="19"/>
                    <a:pt x="415" y="15"/>
                    <a:pt x="423" y="10"/>
                  </a:cubicBezTo>
                  <a:cubicBezTo>
                    <a:pt x="434" y="8"/>
                    <a:pt x="442" y="6"/>
                    <a:pt x="450" y="4"/>
                  </a:cubicBezTo>
                  <a:cubicBezTo>
                    <a:pt x="450" y="2"/>
                    <a:pt x="452" y="0"/>
                    <a:pt x="452" y="0"/>
                  </a:cubicBezTo>
                  <a:cubicBezTo>
                    <a:pt x="444" y="0"/>
                    <a:pt x="436" y="2"/>
                    <a:pt x="429" y="2"/>
                  </a:cubicBezTo>
                  <a:cubicBezTo>
                    <a:pt x="427" y="2"/>
                    <a:pt x="425" y="4"/>
                    <a:pt x="423" y="4"/>
                  </a:cubicBezTo>
                  <a:cubicBezTo>
                    <a:pt x="417" y="6"/>
                    <a:pt x="408" y="8"/>
                    <a:pt x="400" y="10"/>
                  </a:cubicBezTo>
                  <a:cubicBezTo>
                    <a:pt x="392" y="13"/>
                    <a:pt x="385" y="15"/>
                    <a:pt x="377" y="19"/>
                  </a:cubicBezTo>
                  <a:cubicBezTo>
                    <a:pt x="370" y="21"/>
                    <a:pt x="366" y="23"/>
                    <a:pt x="360" y="23"/>
                  </a:cubicBezTo>
                  <a:cubicBezTo>
                    <a:pt x="335" y="34"/>
                    <a:pt x="312" y="44"/>
                    <a:pt x="288" y="55"/>
                  </a:cubicBezTo>
                  <a:cubicBezTo>
                    <a:pt x="286" y="55"/>
                    <a:pt x="282" y="57"/>
                    <a:pt x="280" y="57"/>
                  </a:cubicBezTo>
                  <a:cubicBezTo>
                    <a:pt x="276" y="61"/>
                    <a:pt x="269" y="65"/>
                    <a:pt x="263" y="65"/>
                  </a:cubicBezTo>
                  <a:cubicBezTo>
                    <a:pt x="259" y="69"/>
                    <a:pt x="255" y="71"/>
                    <a:pt x="248" y="74"/>
                  </a:cubicBezTo>
                  <a:cubicBezTo>
                    <a:pt x="225" y="86"/>
                    <a:pt x="202" y="97"/>
                    <a:pt x="175" y="103"/>
                  </a:cubicBezTo>
                  <a:cubicBezTo>
                    <a:pt x="173" y="105"/>
                    <a:pt x="168" y="105"/>
                    <a:pt x="162" y="105"/>
                  </a:cubicBezTo>
                  <a:cubicBezTo>
                    <a:pt x="139" y="114"/>
                    <a:pt x="116" y="118"/>
                    <a:pt x="91" y="116"/>
                  </a:cubicBezTo>
                  <a:cubicBezTo>
                    <a:pt x="80" y="118"/>
                    <a:pt x="70" y="120"/>
                    <a:pt x="59" y="118"/>
                  </a:cubicBezTo>
                  <a:cubicBezTo>
                    <a:pt x="51" y="120"/>
                    <a:pt x="42" y="120"/>
                    <a:pt x="34" y="118"/>
                  </a:cubicBezTo>
                  <a:cubicBezTo>
                    <a:pt x="30" y="120"/>
                    <a:pt x="24" y="116"/>
                    <a:pt x="19" y="120"/>
                  </a:cubicBezTo>
                  <a:cubicBezTo>
                    <a:pt x="19" y="118"/>
                    <a:pt x="15" y="116"/>
                    <a:pt x="13" y="116"/>
                  </a:cubicBezTo>
                  <a:cubicBezTo>
                    <a:pt x="11" y="114"/>
                    <a:pt x="7" y="114"/>
                    <a:pt x="2" y="114"/>
                  </a:cubicBezTo>
                  <a:cubicBezTo>
                    <a:pt x="0" y="116"/>
                    <a:pt x="0" y="118"/>
                    <a:pt x="0" y="120"/>
                  </a:cubicBezTo>
                  <a:cubicBezTo>
                    <a:pt x="2" y="122"/>
                    <a:pt x="5" y="122"/>
                    <a:pt x="7" y="124"/>
                  </a:cubicBezTo>
                  <a:cubicBezTo>
                    <a:pt x="11" y="124"/>
                    <a:pt x="15" y="126"/>
                    <a:pt x="17" y="122"/>
                  </a:cubicBezTo>
                  <a:lnTo>
                    <a:pt x="17" y="122"/>
                  </a:lnTo>
                  <a:cubicBezTo>
                    <a:pt x="21" y="128"/>
                    <a:pt x="30" y="124"/>
                    <a:pt x="34" y="128"/>
                  </a:cubicBezTo>
                  <a:cubicBezTo>
                    <a:pt x="91" y="130"/>
                    <a:pt x="145" y="126"/>
                    <a:pt x="198" y="109"/>
                  </a:cubicBezTo>
                  <a:cubicBezTo>
                    <a:pt x="238" y="97"/>
                    <a:pt x="276" y="76"/>
                    <a:pt x="314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962;p70">
              <a:extLst>
                <a:ext uri="{FF2B5EF4-FFF2-40B4-BE49-F238E27FC236}">
                  <a16:creationId xmlns:a16="http://schemas.microsoft.com/office/drawing/2014/main" id="{B0058EAE-23E0-3CD1-87C7-B28D1DADB399}"/>
                </a:ext>
              </a:extLst>
            </p:cNvPr>
            <p:cNvSpPr/>
            <p:nvPr/>
          </p:nvSpPr>
          <p:spPr>
            <a:xfrm>
              <a:off x="6925320" y="256500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963;p70">
              <a:extLst>
                <a:ext uri="{FF2B5EF4-FFF2-40B4-BE49-F238E27FC236}">
                  <a16:creationId xmlns:a16="http://schemas.microsoft.com/office/drawing/2014/main" id="{CF1B74CD-853E-2AF1-8CCA-D43E7CFC0A4C}"/>
                </a:ext>
              </a:extLst>
            </p:cNvPr>
            <p:cNvSpPr/>
            <p:nvPr/>
          </p:nvSpPr>
          <p:spPr>
            <a:xfrm>
              <a:off x="6928560" y="25635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964;p70">
              <a:extLst>
                <a:ext uri="{FF2B5EF4-FFF2-40B4-BE49-F238E27FC236}">
                  <a16:creationId xmlns:a16="http://schemas.microsoft.com/office/drawing/2014/main" id="{88D72A7D-E460-AD7A-7B7B-E00BD9193734}"/>
                </a:ext>
              </a:extLst>
            </p:cNvPr>
            <p:cNvSpPr/>
            <p:nvPr/>
          </p:nvSpPr>
          <p:spPr>
            <a:xfrm>
              <a:off x="6685560" y="2357640"/>
              <a:ext cx="55800" cy="84600"/>
            </a:xfrm>
            <a:custGeom>
              <a:avLst/>
              <a:gdLst/>
              <a:ahLst/>
              <a:cxnLst/>
              <a:rect l="l" t="t" r="r" b="b"/>
              <a:pathLst>
                <a:path w="155" h="235" extrusionOk="0">
                  <a:moveTo>
                    <a:pt x="90" y="107"/>
                  </a:moveTo>
                  <a:lnTo>
                    <a:pt x="90" y="107"/>
                  </a:lnTo>
                  <a:cubicBezTo>
                    <a:pt x="101" y="107"/>
                    <a:pt x="103" y="101"/>
                    <a:pt x="109" y="94"/>
                  </a:cubicBezTo>
                  <a:cubicBezTo>
                    <a:pt x="105" y="94"/>
                    <a:pt x="101" y="92"/>
                    <a:pt x="105" y="88"/>
                  </a:cubicBezTo>
                  <a:cubicBezTo>
                    <a:pt x="105" y="84"/>
                    <a:pt x="109" y="82"/>
                    <a:pt x="113" y="80"/>
                  </a:cubicBezTo>
                  <a:lnTo>
                    <a:pt x="113" y="80"/>
                  </a:lnTo>
                  <a:cubicBezTo>
                    <a:pt x="115" y="78"/>
                    <a:pt x="117" y="76"/>
                    <a:pt x="122" y="76"/>
                  </a:cubicBezTo>
                  <a:cubicBezTo>
                    <a:pt x="117" y="73"/>
                    <a:pt x="113" y="73"/>
                    <a:pt x="111" y="78"/>
                  </a:cubicBezTo>
                  <a:cubicBezTo>
                    <a:pt x="107" y="76"/>
                    <a:pt x="107" y="73"/>
                    <a:pt x="107" y="71"/>
                  </a:cubicBezTo>
                  <a:cubicBezTo>
                    <a:pt x="107" y="69"/>
                    <a:pt x="107" y="67"/>
                    <a:pt x="107" y="63"/>
                  </a:cubicBezTo>
                  <a:cubicBezTo>
                    <a:pt x="111" y="63"/>
                    <a:pt x="113" y="61"/>
                    <a:pt x="115" y="59"/>
                  </a:cubicBezTo>
                  <a:cubicBezTo>
                    <a:pt x="128" y="59"/>
                    <a:pt x="119" y="69"/>
                    <a:pt x="122" y="73"/>
                  </a:cubicBezTo>
                  <a:cubicBezTo>
                    <a:pt x="122" y="76"/>
                    <a:pt x="124" y="78"/>
                    <a:pt x="126" y="78"/>
                  </a:cubicBezTo>
                  <a:cubicBezTo>
                    <a:pt x="128" y="71"/>
                    <a:pt x="132" y="65"/>
                    <a:pt x="130" y="59"/>
                  </a:cubicBezTo>
                  <a:cubicBezTo>
                    <a:pt x="136" y="48"/>
                    <a:pt x="136" y="33"/>
                    <a:pt x="147" y="27"/>
                  </a:cubicBezTo>
                  <a:cubicBezTo>
                    <a:pt x="149" y="25"/>
                    <a:pt x="143" y="27"/>
                    <a:pt x="143" y="23"/>
                  </a:cubicBezTo>
                  <a:cubicBezTo>
                    <a:pt x="145" y="17"/>
                    <a:pt x="147" y="12"/>
                    <a:pt x="151" y="8"/>
                  </a:cubicBezTo>
                  <a:cubicBezTo>
                    <a:pt x="153" y="6"/>
                    <a:pt x="155" y="4"/>
                    <a:pt x="155" y="2"/>
                  </a:cubicBezTo>
                  <a:cubicBezTo>
                    <a:pt x="153" y="0"/>
                    <a:pt x="153" y="0"/>
                    <a:pt x="151" y="0"/>
                  </a:cubicBezTo>
                  <a:cubicBezTo>
                    <a:pt x="111" y="10"/>
                    <a:pt x="82" y="33"/>
                    <a:pt x="75" y="73"/>
                  </a:cubicBezTo>
                  <a:cubicBezTo>
                    <a:pt x="71" y="97"/>
                    <a:pt x="61" y="115"/>
                    <a:pt x="46" y="130"/>
                  </a:cubicBezTo>
                  <a:cubicBezTo>
                    <a:pt x="23" y="155"/>
                    <a:pt x="10" y="185"/>
                    <a:pt x="4" y="218"/>
                  </a:cubicBezTo>
                  <a:cubicBezTo>
                    <a:pt x="2" y="225"/>
                    <a:pt x="2" y="229"/>
                    <a:pt x="0" y="235"/>
                  </a:cubicBezTo>
                  <a:cubicBezTo>
                    <a:pt x="2" y="235"/>
                    <a:pt x="4" y="235"/>
                    <a:pt x="6" y="235"/>
                  </a:cubicBezTo>
                  <a:cubicBezTo>
                    <a:pt x="8" y="229"/>
                    <a:pt x="8" y="225"/>
                    <a:pt x="10" y="218"/>
                  </a:cubicBezTo>
                  <a:cubicBezTo>
                    <a:pt x="12" y="216"/>
                    <a:pt x="12" y="212"/>
                    <a:pt x="14" y="210"/>
                  </a:cubicBezTo>
                  <a:cubicBezTo>
                    <a:pt x="16" y="210"/>
                    <a:pt x="16" y="210"/>
                    <a:pt x="19" y="210"/>
                  </a:cubicBezTo>
                  <a:cubicBezTo>
                    <a:pt x="19" y="212"/>
                    <a:pt x="21" y="212"/>
                    <a:pt x="21" y="212"/>
                  </a:cubicBezTo>
                  <a:lnTo>
                    <a:pt x="21" y="212"/>
                  </a:lnTo>
                  <a:cubicBezTo>
                    <a:pt x="25" y="206"/>
                    <a:pt x="27" y="197"/>
                    <a:pt x="37" y="197"/>
                  </a:cubicBezTo>
                  <a:cubicBezTo>
                    <a:pt x="40" y="195"/>
                    <a:pt x="42" y="195"/>
                    <a:pt x="42" y="191"/>
                  </a:cubicBezTo>
                  <a:cubicBezTo>
                    <a:pt x="44" y="180"/>
                    <a:pt x="52" y="170"/>
                    <a:pt x="52" y="157"/>
                  </a:cubicBezTo>
                  <a:cubicBezTo>
                    <a:pt x="54" y="155"/>
                    <a:pt x="56" y="153"/>
                    <a:pt x="58" y="151"/>
                  </a:cubicBezTo>
                  <a:cubicBezTo>
                    <a:pt x="65" y="149"/>
                    <a:pt x="71" y="145"/>
                    <a:pt x="71" y="157"/>
                  </a:cubicBezTo>
                  <a:cubicBezTo>
                    <a:pt x="71" y="162"/>
                    <a:pt x="71" y="166"/>
                    <a:pt x="73" y="170"/>
                  </a:cubicBezTo>
                  <a:cubicBezTo>
                    <a:pt x="71" y="157"/>
                    <a:pt x="80" y="147"/>
                    <a:pt x="77" y="134"/>
                  </a:cubicBezTo>
                  <a:cubicBezTo>
                    <a:pt x="80" y="128"/>
                    <a:pt x="86" y="122"/>
                    <a:pt x="84" y="115"/>
                  </a:cubicBezTo>
                  <a:cubicBezTo>
                    <a:pt x="82" y="113"/>
                    <a:pt x="88" y="109"/>
                    <a:pt x="90" y="107"/>
                  </a:cubicBezTo>
                  <a:moveTo>
                    <a:pt x="101" y="69"/>
                  </a:moveTo>
                  <a:lnTo>
                    <a:pt x="101" y="69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9"/>
                  </a:lnTo>
                  <a:moveTo>
                    <a:pt x="130" y="21"/>
                  </a:moveTo>
                  <a:lnTo>
                    <a:pt x="130" y="21"/>
                  </a:lnTo>
                  <a:cubicBezTo>
                    <a:pt x="132" y="21"/>
                    <a:pt x="134" y="19"/>
                    <a:pt x="136" y="23"/>
                  </a:cubicBezTo>
                  <a:cubicBezTo>
                    <a:pt x="128" y="31"/>
                    <a:pt x="128" y="44"/>
                    <a:pt x="124" y="55"/>
                  </a:cubicBezTo>
                  <a:cubicBezTo>
                    <a:pt x="119" y="55"/>
                    <a:pt x="117" y="55"/>
                    <a:pt x="113" y="57"/>
                  </a:cubicBezTo>
                  <a:lnTo>
                    <a:pt x="113" y="57"/>
                  </a:lnTo>
                  <a:cubicBezTo>
                    <a:pt x="109" y="52"/>
                    <a:pt x="111" y="50"/>
                    <a:pt x="111" y="48"/>
                  </a:cubicBezTo>
                  <a:cubicBezTo>
                    <a:pt x="117" y="38"/>
                    <a:pt x="117" y="25"/>
                    <a:pt x="130" y="21"/>
                  </a:cubicBezTo>
                  <a:moveTo>
                    <a:pt x="90" y="78"/>
                  </a:moveTo>
                  <a:lnTo>
                    <a:pt x="90" y="78"/>
                  </a:lnTo>
                  <a:cubicBezTo>
                    <a:pt x="92" y="71"/>
                    <a:pt x="94" y="67"/>
                    <a:pt x="101" y="69"/>
                  </a:cubicBezTo>
                  <a:lnTo>
                    <a:pt x="103" y="71"/>
                  </a:lnTo>
                  <a:cubicBezTo>
                    <a:pt x="101" y="78"/>
                    <a:pt x="98" y="82"/>
                    <a:pt x="94" y="88"/>
                  </a:cubicBezTo>
                  <a:cubicBezTo>
                    <a:pt x="86" y="86"/>
                    <a:pt x="90" y="80"/>
                    <a:pt x="90" y="78"/>
                  </a:cubicBezTo>
                  <a:moveTo>
                    <a:pt x="88" y="97"/>
                  </a:moveTo>
                  <a:lnTo>
                    <a:pt x="88" y="97"/>
                  </a:lnTo>
                  <a:cubicBezTo>
                    <a:pt x="90" y="94"/>
                    <a:pt x="92" y="92"/>
                    <a:pt x="94" y="90"/>
                  </a:cubicBezTo>
                  <a:cubicBezTo>
                    <a:pt x="105" y="99"/>
                    <a:pt x="90" y="99"/>
                    <a:pt x="90" y="103"/>
                  </a:cubicBezTo>
                  <a:cubicBezTo>
                    <a:pt x="84" y="103"/>
                    <a:pt x="84" y="101"/>
                    <a:pt x="88" y="97"/>
                  </a:cubicBezTo>
                  <a:moveTo>
                    <a:pt x="31" y="183"/>
                  </a:moveTo>
                  <a:lnTo>
                    <a:pt x="31" y="183"/>
                  </a:lnTo>
                  <a:moveTo>
                    <a:pt x="46" y="166"/>
                  </a:moveTo>
                  <a:lnTo>
                    <a:pt x="46" y="166"/>
                  </a:lnTo>
                  <a:cubicBezTo>
                    <a:pt x="44" y="168"/>
                    <a:pt x="44" y="168"/>
                    <a:pt x="42" y="166"/>
                  </a:cubicBezTo>
                  <a:cubicBezTo>
                    <a:pt x="44" y="172"/>
                    <a:pt x="42" y="174"/>
                    <a:pt x="37" y="174"/>
                  </a:cubicBezTo>
                  <a:cubicBezTo>
                    <a:pt x="35" y="176"/>
                    <a:pt x="35" y="178"/>
                    <a:pt x="33" y="180"/>
                  </a:cubicBezTo>
                  <a:cubicBezTo>
                    <a:pt x="35" y="178"/>
                    <a:pt x="35" y="176"/>
                    <a:pt x="37" y="174"/>
                  </a:cubicBezTo>
                  <a:cubicBezTo>
                    <a:pt x="37" y="172"/>
                    <a:pt x="37" y="168"/>
                    <a:pt x="42" y="166"/>
                  </a:cubicBezTo>
                  <a:lnTo>
                    <a:pt x="42" y="166"/>
                  </a:lnTo>
                  <a:lnTo>
                    <a:pt x="42" y="166"/>
                  </a:lnTo>
                  <a:lnTo>
                    <a:pt x="42" y="166"/>
                  </a:lnTo>
                  <a:cubicBezTo>
                    <a:pt x="42" y="166"/>
                    <a:pt x="42" y="164"/>
                    <a:pt x="42" y="162"/>
                  </a:cubicBezTo>
                  <a:cubicBezTo>
                    <a:pt x="44" y="162"/>
                    <a:pt x="46" y="164"/>
                    <a:pt x="46" y="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965;p70">
              <a:extLst>
                <a:ext uri="{FF2B5EF4-FFF2-40B4-BE49-F238E27FC236}">
                  <a16:creationId xmlns:a16="http://schemas.microsoft.com/office/drawing/2014/main" id="{24EB4DD1-FEA9-5B4C-D932-9F796EADB53C}"/>
                </a:ext>
              </a:extLst>
            </p:cNvPr>
            <p:cNvSpPr/>
            <p:nvPr/>
          </p:nvSpPr>
          <p:spPr>
            <a:xfrm>
              <a:off x="6956280" y="2583720"/>
              <a:ext cx="118440" cy="63720"/>
            </a:xfrm>
            <a:custGeom>
              <a:avLst/>
              <a:gdLst/>
              <a:ahLst/>
              <a:cxnLst/>
              <a:rect l="l" t="t" r="r" b="b"/>
              <a:pathLst>
                <a:path w="329" h="177" extrusionOk="0">
                  <a:moveTo>
                    <a:pt x="320" y="3"/>
                  </a:moveTo>
                  <a:lnTo>
                    <a:pt x="320" y="3"/>
                  </a:lnTo>
                  <a:cubicBezTo>
                    <a:pt x="316" y="5"/>
                    <a:pt x="312" y="7"/>
                    <a:pt x="307" y="11"/>
                  </a:cubicBezTo>
                  <a:cubicBezTo>
                    <a:pt x="288" y="28"/>
                    <a:pt x="269" y="47"/>
                    <a:pt x="251" y="61"/>
                  </a:cubicBezTo>
                  <a:cubicBezTo>
                    <a:pt x="200" y="106"/>
                    <a:pt x="143" y="137"/>
                    <a:pt x="78" y="150"/>
                  </a:cubicBezTo>
                  <a:cubicBezTo>
                    <a:pt x="63" y="152"/>
                    <a:pt x="49" y="154"/>
                    <a:pt x="36" y="160"/>
                  </a:cubicBezTo>
                  <a:cubicBezTo>
                    <a:pt x="32" y="160"/>
                    <a:pt x="28" y="162"/>
                    <a:pt x="23" y="164"/>
                  </a:cubicBezTo>
                  <a:cubicBezTo>
                    <a:pt x="15" y="164"/>
                    <a:pt x="11" y="169"/>
                    <a:pt x="0" y="177"/>
                  </a:cubicBezTo>
                  <a:cubicBezTo>
                    <a:pt x="13" y="177"/>
                    <a:pt x="21" y="173"/>
                    <a:pt x="30" y="169"/>
                  </a:cubicBezTo>
                  <a:cubicBezTo>
                    <a:pt x="32" y="169"/>
                    <a:pt x="34" y="169"/>
                    <a:pt x="36" y="166"/>
                  </a:cubicBezTo>
                  <a:cubicBezTo>
                    <a:pt x="47" y="164"/>
                    <a:pt x="57" y="162"/>
                    <a:pt x="70" y="160"/>
                  </a:cubicBezTo>
                  <a:cubicBezTo>
                    <a:pt x="148" y="150"/>
                    <a:pt x="213" y="114"/>
                    <a:pt x="272" y="59"/>
                  </a:cubicBezTo>
                  <a:cubicBezTo>
                    <a:pt x="288" y="43"/>
                    <a:pt x="307" y="26"/>
                    <a:pt x="324" y="9"/>
                  </a:cubicBezTo>
                  <a:cubicBezTo>
                    <a:pt x="326" y="7"/>
                    <a:pt x="330" y="5"/>
                    <a:pt x="328" y="3"/>
                  </a:cubicBezTo>
                  <a:cubicBezTo>
                    <a:pt x="326" y="-2"/>
                    <a:pt x="322" y="0"/>
                    <a:pt x="32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966;p70">
              <a:extLst>
                <a:ext uri="{FF2B5EF4-FFF2-40B4-BE49-F238E27FC236}">
                  <a16:creationId xmlns:a16="http://schemas.microsoft.com/office/drawing/2014/main" id="{FF3FC0A5-C2AC-8AEA-C090-42795C3E91C5}"/>
                </a:ext>
              </a:extLst>
            </p:cNvPr>
            <p:cNvSpPr/>
            <p:nvPr/>
          </p:nvSpPr>
          <p:spPr>
            <a:xfrm>
              <a:off x="7133400" y="272772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967;p70">
              <a:extLst>
                <a:ext uri="{FF2B5EF4-FFF2-40B4-BE49-F238E27FC236}">
                  <a16:creationId xmlns:a16="http://schemas.microsoft.com/office/drawing/2014/main" id="{7290CC67-CB11-79D8-911E-09765EADED21}"/>
                </a:ext>
              </a:extLst>
            </p:cNvPr>
            <p:cNvSpPr/>
            <p:nvPr/>
          </p:nvSpPr>
          <p:spPr>
            <a:xfrm>
              <a:off x="6013440" y="2696040"/>
              <a:ext cx="54720" cy="47880"/>
            </a:xfrm>
            <a:custGeom>
              <a:avLst/>
              <a:gdLst/>
              <a:ahLst/>
              <a:cxnLst/>
              <a:rect l="l" t="t" r="r" b="b"/>
              <a:pathLst>
                <a:path w="152" h="133" extrusionOk="0">
                  <a:moveTo>
                    <a:pt x="44" y="124"/>
                  </a:moveTo>
                  <a:lnTo>
                    <a:pt x="44" y="124"/>
                  </a:lnTo>
                  <a:cubicBezTo>
                    <a:pt x="58" y="117"/>
                    <a:pt x="73" y="115"/>
                    <a:pt x="88" y="113"/>
                  </a:cubicBezTo>
                  <a:cubicBezTo>
                    <a:pt x="90" y="111"/>
                    <a:pt x="92" y="111"/>
                    <a:pt x="94" y="109"/>
                  </a:cubicBezTo>
                  <a:cubicBezTo>
                    <a:pt x="105" y="105"/>
                    <a:pt x="117" y="101"/>
                    <a:pt x="126" y="94"/>
                  </a:cubicBezTo>
                  <a:cubicBezTo>
                    <a:pt x="153" y="80"/>
                    <a:pt x="157" y="59"/>
                    <a:pt x="145" y="31"/>
                  </a:cubicBezTo>
                  <a:cubicBezTo>
                    <a:pt x="134" y="10"/>
                    <a:pt x="119" y="0"/>
                    <a:pt x="94" y="0"/>
                  </a:cubicBezTo>
                  <a:cubicBezTo>
                    <a:pt x="69" y="0"/>
                    <a:pt x="44" y="0"/>
                    <a:pt x="18" y="2"/>
                  </a:cubicBezTo>
                  <a:cubicBezTo>
                    <a:pt x="12" y="2"/>
                    <a:pt x="6" y="4"/>
                    <a:pt x="0" y="4"/>
                  </a:cubicBezTo>
                  <a:cubicBezTo>
                    <a:pt x="0" y="6"/>
                    <a:pt x="0" y="6"/>
                    <a:pt x="0" y="8"/>
                  </a:cubicBezTo>
                  <a:cubicBezTo>
                    <a:pt x="14" y="10"/>
                    <a:pt x="31" y="12"/>
                    <a:pt x="46" y="12"/>
                  </a:cubicBezTo>
                  <a:cubicBezTo>
                    <a:pt x="67" y="12"/>
                    <a:pt x="86" y="14"/>
                    <a:pt x="105" y="16"/>
                  </a:cubicBezTo>
                  <a:cubicBezTo>
                    <a:pt x="122" y="19"/>
                    <a:pt x="128" y="23"/>
                    <a:pt x="132" y="40"/>
                  </a:cubicBezTo>
                  <a:cubicBezTo>
                    <a:pt x="138" y="65"/>
                    <a:pt x="130" y="84"/>
                    <a:pt x="105" y="94"/>
                  </a:cubicBezTo>
                  <a:cubicBezTo>
                    <a:pt x="96" y="98"/>
                    <a:pt x="86" y="101"/>
                    <a:pt x="75" y="105"/>
                  </a:cubicBezTo>
                  <a:cubicBezTo>
                    <a:pt x="61" y="109"/>
                    <a:pt x="48" y="111"/>
                    <a:pt x="35" y="117"/>
                  </a:cubicBezTo>
                  <a:cubicBezTo>
                    <a:pt x="33" y="119"/>
                    <a:pt x="29" y="119"/>
                    <a:pt x="31" y="124"/>
                  </a:cubicBezTo>
                  <a:cubicBezTo>
                    <a:pt x="25" y="119"/>
                    <a:pt x="23" y="124"/>
                    <a:pt x="21" y="128"/>
                  </a:cubicBezTo>
                  <a:cubicBezTo>
                    <a:pt x="16" y="128"/>
                    <a:pt x="14" y="128"/>
                    <a:pt x="10" y="128"/>
                  </a:cubicBezTo>
                  <a:cubicBezTo>
                    <a:pt x="14" y="138"/>
                    <a:pt x="23" y="132"/>
                    <a:pt x="29" y="132"/>
                  </a:cubicBezTo>
                  <a:cubicBezTo>
                    <a:pt x="29" y="130"/>
                    <a:pt x="31" y="130"/>
                    <a:pt x="31" y="128"/>
                  </a:cubicBezTo>
                  <a:cubicBezTo>
                    <a:pt x="31" y="128"/>
                    <a:pt x="33" y="128"/>
                    <a:pt x="31" y="126"/>
                  </a:cubicBezTo>
                  <a:lnTo>
                    <a:pt x="31" y="126"/>
                  </a:lnTo>
                  <a:cubicBezTo>
                    <a:pt x="35" y="130"/>
                    <a:pt x="40" y="124"/>
                    <a:pt x="44" y="124"/>
                  </a:cubicBezTo>
                  <a:moveTo>
                    <a:pt x="136" y="48"/>
                  </a:moveTo>
                  <a:lnTo>
                    <a:pt x="136" y="48"/>
                  </a:lnTo>
                  <a:cubicBezTo>
                    <a:pt x="141" y="54"/>
                    <a:pt x="141" y="61"/>
                    <a:pt x="136" y="69"/>
                  </a:cubicBezTo>
                  <a:cubicBezTo>
                    <a:pt x="134" y="61"/>
                    <a:pt x="132" y="54"/>
                    <a:pt x="136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75" rIns="90000" bIns="2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968;p70">
              <a:extLst>
                <a:ext uri="{FF2B5EF4-FFF2-40B4-BE49-F238E27FC236}">
                  <a16:creationId xmlns:a16="http://schemas.microsoft.com/office/drawing/2014/main" id="{78CB2209-E76E-794B-9007-6148CC07C022}"/>
                </a:ext>
              </a:extLst>
            </p:cNvPr>
            <p:cNvSpPr/>
            <p:nvPr/>
          </p:nvSpPr>
          <p:spPr>
            <a:xfrm>
              <a:off x="6262200" y="22514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2969;p70">
              <a:extLst>
                <a:ext uri="{FF2B5EF4-FFF2-40B4-BE49-F238E27FC236}">
                  <a16:creationId xmlns:a16="http://schemas.microsoft.com/office/drawing/2014/main" id="{335DF900-A0DA-9002-0AEC-CEFF3D2C057C}"/>
                </a:ext>
              </a:extLst>
            </p:cNvPr>
            <p:cNvSpPr/>
            <p:nvPr/>
          </p:nvSpPr>
          <p:spPr>
            <a:xfrm>
              <a:off x="6667200" y="2418120"/>
              <a:ext cx="266400" cy="215280"/>
            </a:xfrm>
            <a:custGeom>
              <a:avLst/>
              <a:gdLst/>
              <a:ahLst/>
              <a:cxnLst/>
              <a:rect l="l" t="t" r="r" b="b"/>
              <a:pathLst>
                <a:path w="740" h="598" extrusionOk="0">
                  <a:moveTo>
                    <a:pt x="532" y="63"/>
                  </a:moveTo>
                  <a:lnTo>
                    <a:pt x="532" y="63"/>
                  </a:lnTo>
                  <a:cubicBezTo>
                    <a:pt x="591" y="44"/>
                    <a:pt x="652" y="31"/>
                    <a:pt x="713" y="12"/>
                  </a:cubicBezTo>
                  <a:lnTo>
                    <a:pt x="713" y="12"/>
                  </a:lnTo>
                  <a:cubicBezTo>
                    <a:pt x="732" y="8"/>
                    <a:pt x="732" y="8"/>
                    <a:pt x="740" y="0"/>
                  </a:cubicBezTo>
                  <a:cubicBezTo>
                    <a:pt x="728" y="2"/>
                    <a:pt x="719" y="4"/>
                    <a:pt x="709" y="6"/>
                  </a:cubicBezTo>
                  <a:cubicBezTo>
                    <a:pt x="690" y="10"/>
                    <a:pt x="673" y="15"/>
                    <a:pt x="654" y="19"/>
                  </a:cubicBezTo>
                  <a:cubicBezTo>
                    <a:pt x="612" y="29"/>
                    <a:pt x="568" y="40"/>
                    <a:pt x="526" y="59"/>
                  </a:cubicBezTo>
                  <a:cubicBezTo>
                    <a:pt x="496" y="67"/>
                    <a:pt x="471" y="84"/>
                    <a:pt x="448" y="103"/>
                  </a:cubicBezTo>
                  <a:cubicBezTo>
                    <a:pt x="391" y="143"/>
                    <a:pt x="337" y="185"/>
                    <a:pt x="282" y="227"/>
                  </a:cubicBezTo>
                  <a:cubicBezTo>
                    <a:pt x="265" y="238"/>
                    <a:pt x="250" y="250"/>
                    <a:pt x="238" y="267"/>
                  </a:cubicBezTo>
                  <a:cubicBezTo>
                    <a:pt x="232" y="275"/>
                    <a:pt x="223" y="282"/>
                    <a:pt x="217" y="290"/>
                  </a:cubicBezTo>
                  <a:cubicBezTo>
                    <a:pt x="196" y="317"/>
                    <a:pt x="177" y="347"/>
                    <a:pt x="154" y="374"/>
                  </a:cubicBezTo>
                  <a:cubicBezTo>
                    <a:pt x="126" y="404"/>
                    <a:pt x="99" y="427"/>
                    <a:pt x="70" y="452"/>
                  </a:cubicBezTo>
                  <a:cubicBezTo>
                    <a:pt x="42" y="477"/>
                    <a:pt x="19" y="507"/>
                    <a:pt x="5" y="543"/>
                  </a:cubicBezTo>
                  <a:cubicBezTo>
                    <a:pt x="-4" y="561"/>
                    <a:pt x="-2" y="578"/>
                    <a:pt x="13" y="595"/>
                  </a:cubicBezTo>
                  <a:cubicBezTo>
                    <a:pt x="15" y="599"/>
                    <a:pt x="17" y="601"/>
                    <a:pt x="19" y="595"/>
                  </a:cubicBezTo>
                  <a:cubicBezTo>
                    <a:pt x="21" y="591"/>
                    <a:pt x="23" y="587"/>
                    <a:pt x="26" y="582"/>
                  </a:cubicBezTo>
                  <a:cubicBezTo>
                    <a:pt x="36" y="580"/>
                    <a:pt x="44" y="576"/>
                    <a:pt x="55" y="572"/>
                  </a:cubicBezTo>
                  <a:cubicBezTo>
                    <a:pt x="91" y="557"/>
                    <a:pt x="128" y="545"/>
                    <a:pt x="166" y="538"/>
                  </a:cubicBezTo>
                  <a:cubicBezTo>
                    <a:pt x="215" y="530"/>
                    <a:pt x="265" y="519"/>
                    <a:pt x="316" y="511"/>
                  </a:cubicBezTo>
                  <a:cubicBezTo>
                    <a:pt x="368" y="503"/>
                    <a:pt x="412" y="479"/>
                    <a:pt x="448" y="439"/>
                  </a:cubicBezTo>
                  <a:cubicBezTo>
                    <a:pt x="467" y="420"/>
                    <a:pt x="488" y="399"/>
                    <a:pt x="507" y="380"/>
                  </a:cubicBezTo>
                  <a:cubicBezTo>
                    <a:pt x="511" y="380"/>
                    <a:pt x="515" y="378"/>
                    <a:pt x="520" y="374"/>
                  </a:cubicBezTo>
                  <a:cubicBezTo>
                    <a:pt x="522" y="372"/>
                    <a:pt x="522" y="370"/>
                    <a:pt x="520" y="366"/>
                  </a:cubicBezTo>
                  <a:cubicBezTo>
                    <a:pt x="517" y="364"/>
                    <a:pt x="515" y="364"/>
                    <a:pt x="513" y="366"/>
                  </a:cubicBezTo>
                  <a:cubicBezTo>
                    <a:pt x="511" y="368"/>
                    <a:pt x="507" y="370"/>
                    <a:pt x="505" y="372"/>
                  </a:cubicBezTo>
                  <a:cubicBezTo>
                    <a:pt x="501" y="374"/>
                    <a:pt x="496" y="378"/>
                    <a:pt x="492" y="383"/>
                  </a:cubicBezTo>
                  <a:cubicBezTo>
                    <a:pt x="475" y="397"/>
                    <a:pt x="456" y="414"/>
                    <a:pt x="440" y="431"/>
                  </a:cubicBezTo>
                  <a:cubicBezTo>
                    <a:pt x="404" y="467"/>
                    <a:pt x="360" y="490"/>
                    <a:pt x="309" y="498"/>
                  </a:cubicBezTo>
                  <a:cubicBezTo>
                    <a:pt x="303" y="500"/>
                    <a:pt x="297" y="500"/>
                    <a:pt x="290" y="503"/>
                  </a:cubicBezTo>
                  <a:cubicBezTo>
                    <a:pt x="278" y="507"/>
                    <a:pt x="265" y="507"/>
                    <a:pt x="255" y="509"/>
                  </a:cubicBezTo>
                  <a:cubicBezTo>
                    <a:pt x="265" y="500"/>
                    <a:pt x="278" y="498"/>
                    <a:pt x="290" y="496"/>
                  </a:cubicBezTo>
                  <a:cubicBezTo>
                    <a:pt x="307" y="490"/>
                    <a:pt x="324" y="484"/>
                    <a:pt x="341" y="479"/>
                  </a:cubicBezTo>
                  <a:cubicBezTo>
                    <a:pt x="341" y="477"/>
                    <a:pt x="343" y="475"/>
                    <a:pt x="343" y="473"/>
                  </a:cubicBezTo>
                  <a:cubicBezTo>
                    <a:pt x="299" y="488"/>
                    <a:pt x="255" y="498"/>
                    <a:pt x="210" y="509"/>
                  </a:cubicBezTo>
                  <a:cubicBezTo>
                    <a:pt x="202" y="511"/>
                    <a:pt x="194" y="513"/>
                    <a:pt x="185" y="513"/>
                  </a:cubicBezTo>
                  <a:cubicBezTo>
                    <a:pt x="185" y="511"/>
                    <a:pt x="183" y="507"/>
                    <a:pt x="183" y="505"/>
                  </a:cubicBezTo>
                  <a:cubicBezTo>
                    <a:pt x="183" y="509"/>
                    <a:pt x="181" y="513"/>
                    <a:pt x="177" y="515"/>
                  </a:cubicBezTo>
                  <a:cubicBezTo>
                    <a:pt x="175" y="517"/>
                    <a:pt x="170" y="517"/>
                    <a:pt x="166" y="517"/>
                  </a:cubicBezTo>
                  <a:cubicBezTo>
                    <a:pt x="149" y="524"/>
                    <a:pt x="135" y="532"/>
                    <a:pt x="118" y="532"/>
                  </a:cubicBezTo>
                  <a:cubicBezTo>
                    <a:pt x="118" y="538"/>
                    <a:pt x="112" y="534"/>
                    <a:pt x="109" y="536"/>
                  </a:cubicBezTo>
                  <a:cubicBezTo>
                    <a:pt x="112" y="534"/>
                    <a:pt x="114" y="532"/>
                    <a:pt x="118" y="532"/>
                  </a:cubicBezTo>
                  <a:cubicBezTo>
                    <a:pt x="118" y="530"/>
                    <a:pt x="118" y="530"/>
                    <a:pt x="118" y="528"/>
                  </a:cubicBezTo>
                  <a:cubicBezTo>
                    <a:pt x="120" y="528"/>
                    <a:pt x="122" y="528"/>
                    <a:pt x="122" y="524"/>
                  </a:cubicBezTo>
                  <a:cubicBezTo>
                    <a:pt x="128" y="526"/>
                    <a:pt x="135" y="524"/>
                    <a:pt x="137" y="515"/>
                  </a:cubicBezTo>
                  <a:cubicBezTo>
                    <a:pt x="131" y="513"/>
                    <a:pt x="124" y="517"/>
                    <a:pt x="122" y="524"/>
                  </a:cubicBezTo>
                  <a:cubicBezTo>
                    <a:pt x="118" y="524"/>
                    <a:pt x="116" y="524"/>
                    <a:pt x="118" y="528"/>
                  </a:cubicBezTo>
                  <a:cubicBezTo>
                    <a:pt x="112" y="524"/>
                    <a:pt x="107" y="530"/>
                    <a:pt x="103" y="528"/>
                  </a:cubicBezTo>
                  <a:cubicBezTo>
                    <a:pt x="101" y="530"/>
                    <a:pt x="99" y="532"/>
                    <a:pt x="97" y="536"/>
                  </a:cubicBezTo>
                  <a:cubicBezTo>
                    <a:pt x="86" y="540"/>
                    <a:pt x="76" y="547"/>
                    <a:pt x="65" y="553"/>
                  </a:cubicBezTo>
                  <a:cubicBezTo>
                    <a:pt x="61" y="557"/>
                    <a:pt x="55" y="559"/>
                    <a:pt x="47" y="561"/>
                  </a:cubicBezTo>
                  <a:cubicBezTo>
                    <a:pt x="47" y="563"/>
                    <a:pt x="44" y="563"/>
                    <a:pt x="42" y="563"/>
                  </a:cubicBezTo>
                  <a:cubicBezTo>
                    <a:pt x="44" y="563"/>
                    <a:pt x="47" y="563"/>
                    <a:pt x="47" y="561"/>
                  </a:cubicBezTo>
                  <a:cubicBezTo>
                    <a:pt x="55" y="559"/>
                    <a:pt x="61" y="557"/>
                    <a:pt x="65" y="553"/>
                  </a:cubicBezTo>
                  <a:cubicBezTo>
                    <a:pt x="63" y="553"/>
                    <a:pt x="59" y="549"/>
                    <a:pt x="55" y="551"/>
                  </a:cubicBezTo>
                  <a:cubicBezTo>
                    <a:pt x="53" y="553"/>
                    <a:pt x="49" y="553"/>
                    <a:pt x="47" y="557"/>
                  </a:cubicBezTo>
                  <a:cubicBezTo>
                    <a:pt x="49" y="553"/>
                    <a:pt x="53" y="553"/>
                    <a:pt x="55" y="551"/>
                  </a:cubicBezTo>
                  <a:lnTo>
                    <a:pt x="55" y="551"/>
                  </a:lnTo>
                  <a:cubicBezTo>
                    <a:pt x="55" y="549"/>
                    <a:pt x="53" y="547"/>
                    <a:pt x="53" y="547"/>
                  </a:cubicBezTo>
                  <a:cubicBezTo>
                    <a:pt x="51" y="547"/>
                    <a:pt x="49" y="547"/>
                    <a:pt x="47" y="549"/>
                  </a:cubicBezTo>
                  <a:cubicBezTo>
                    <a:pt x="44" y="551"/>
                    <a:pt x="44" y="551"/>
                    <a:pt x="42" y="551"/>
                  </a:cubicBezTo>
                  <a:cubicBezTo>
                    <a:pt x="40" y="549"/>
                    <a:pt x="42" y="547"/>
                    <a:pt x="42" y="547"/>
                  </a:cubicBezTo>
                  <a:cubicBezTo>
                    <a:pt x="47" y="540"/>
                    <a:pt x="51" y="536"/>
                    <a:pt x="55" y="532"/>
                  </a:cubicBezTo>
                  <a:cubicBezTo>
                    <a:pt x="63" y="538"/>
                    <a:pt x="55" y="543"/>
                    <a:pt x="53" y="547"/>
                  </a:cubicBezTo>
                  <a:cubicBezTo>
                    <a:pt x="53" y="547"/>
                    <a:pt x="55" y="549"/>
                    <a:pt x="55" y="551"/>
                  </a:cubicBezTo>
                  <a:cubicBezTo>
                    <a:pt x="63" y="545"/>
                    <a:pt x="72" y="543"/>
                    <a:pt x="74" y="532"/>
                  </a:cubicBezTo>
                  <a:cubicBezTo>
                    <a:pt x="78" y="534"/>
                    <a:pt x="82" y="534"/>
                    <a:pt x="84" y="532"/>
                  </a:cubicBezTo>
                  <a:cubicBezTo>
                    <a:pt x="86" y="526"/>
                    <a:pt x="95" y="524"/>
                    <a:pt x="97" y="515"/>
                  </a:cubicBezTo>
                  <a:cubicBezTo>
                    <a:pt x="101" y="519"/>
                    <a:pt x="103" y="521"/>
                    <a:pt x="103" y="526"/>
                  </a:cubicBezTo>
                  <a:cubicBezTo>
                    <a:pt x="103" y="517"/>
                    <a:pt x="107" y="511"/>
                    <a:pt x="116" y="505"/>
                  </a:cubicBezTo>
                  <a:cubicBezTo>
                    <a:pt x="118" y="505"/>
                    <a:pt x="120" y="503"/>
                    <a:pt x="118" y="500"/>
                  </a:cubicBezTo>
                  <a:cubicBezTo>
                    <a:pt x="122" y="503"/>
                    <a:pt x="124" y="500"/>
                    <a:pt x="126" y="496"/>
                  </a:cubicBezTo>
                  <a:cubicBezTo>
                    <a:pt x="126" y="496"/>
                    <a:pt x="128" y="496"/>
                    <a:pt x="128" y="494"/>
                  </a:cubicBezTo>
                  <a:cubicBezTo>
                    <a:pt x="128" y="494"/>
                    <a:pt x="128" y="492"/>
                    <a:pt x="128" y="490"/>
                  </a:cubicBezTo>
                  <a:cubicBezTo>
                    <a:pt x="126" y="490"/>
                    <a:pt x="124" y="492"/>
                    <a:pt x="124" y="496"/>
                  </a:cubicBezTo>
                  <a:cubicBezTo>
                    <a:pt x="120" y="494"/>
                    <a:pt x="118" y="496"/>
                    <a:pt x="118" y="498"/>
                  </a:cubicBezTo>
                  <a:cubicBezTo>
                    <a:pt x="114" y="498"/>
                    <a:pt x="109" y="500"/>
                    <a:pt x="109" y="494"/>
                  </a:cubicBezTo>
                  <a:cubicBezTo>
                    <a:pt x="112" y="486"/>
                    <a:pt x="116" y="479"/>
                    <a:pt x="122" y="473"/>
                  </a:cubicBezTo>
                  <a:lnTo>
                    <a:pt x="122" y="473"/>
                  </a:lnTo>
                  <a:cubicBezTo>
                    <a:pt x="124" y="473"/>
                    <a:pt x="128" y="471"/>
                    <a:pt x="126" y="469"/>
                  </a:cubicBezTo>
                  <a:cubicBezTo>
                    <a:pt x="131" y="469"/>
                    <a:pt x="133" y="467"/>
                    <a:pt x="133" y="465"/>
                  </a:cubicBezTo>
                  <a:cubicBezTo>
                    <a:pt x="137" y="463"/>
                    <a:pt x="139" y="463"/>
                    <a:pt x="139" y="460"/>
                  </a:cubicBezTo>
                  <a:lnTo>
                    <a:pt x="139" y="460"/>
                  </a:lnTo>
                  <a:cubicBezTo>
                    <a:pt x="141" y="471"/>
                    <a:pt x="139" y="481"/>
                    <a:pt x="128" y="490"/>
                  </a:cubicBezTo>
                  <a:cubicBezTo>
                    <a:pt x="128" y="492"/>
                    <a:pt x="128" y="494"/>
                    <a:pt x="128" y="494"/>
                  </a:cubicBezTo>
                  <a:cubicBezTo>
                    <a:pt x="133" y="496"/>
                    <a:pt x="135" y="498"/>
                    <a:pt x="135" y="503"/>
                  </a:cubicBezTo>
                  <a:cubicBezTo>
                    <a:pt x="135" y="505"/>
                    <a:pt x="135" y="507"/>
                    <a:pt x="139" y="507"/>
                  </a:cubicBezTo>
                  <a:cubicBezTo>
                    <a:pt x="137" y="496"/>
                    <a:pt x="143" y="488"/>
                    <a:pt x="152" y="479"/>
                  </a:cubicBezTo>
                  <a:cubicBezTo>
                    <a:pt x="156" y="477"/>
                    <a:pt x="158" y="475"/>
                    <a:pt x="162" y="471"/>
                  </a:cubicBezTo>
                  <a:cubicBezTo>
                    <a:pt x="168" y="475"/>
                    <a:pt x="164" y="484"/>
                    <a:pt x="168" y="488"/>
                  </a:cubicBezTo>
                  <a:cubicBezTo>
                    <a:pt x="170" y="479"/>
                    <a:pt x="168" y="469"/>
                    <a:pt x="177" y="463"/>
                  </a:cubicBezTo>
                  <a:cubicBezTo>
                    <a:pt x="181" y="458"/>
                    <a:pt x="183" y="456"/>
                    <a:pt x="185" y="465"/>
                  </a:cubicBezTo>
                  <a:cubicBezTo>
                    <a:pt x="185" y="467"/>
                    <a:pt x="185" y="469"/>
                    <a:pt x="185" y="471"/>
                  </a:cubicBezTo>
                  <a:cubicBezTo>
                    <a:pt x="187" y="471"/>
                    <a:pt x="187" y="471"/>
                    <a:pt x="189" y="471"/>
                  </a:cubicBezTo>
                  <a:cubicBezTo>
                    <a:pt x="189" y="463"/>
                    <a:pt x="189" y="454"/>
                    <a:pt x="198" y="448"/>
                  </a:cubicBezTo>
                  <a:cubicBezTo>
                    <a:pt x="196" y="448"/>
                    <a:pt x="196" y="446"/>
                    <a:pt x="196" y="446"/>
                  </a:cubicBezTo>
                  <a:cubicBezTo>
                    <a:pt x="192" y="435"/>
                    <a:pt x="196" y="425"/>
                    <a:pt x="200" y="416"/>
                  </a:cubicBezTo>
                  <a:cubicBezTo>
                    <a:pt x="198" y="412"/>
                    <a:pt x="198" y="410"/>
                    <a:pt x="198" y="408"/>
                  </a:cubicBezTo>
                  <a:cubicBezTo>
                    <a:pt x="200" y="402"/>
                    <a:pt x="200" y="393"/>
                    <a:pt x="202" y="387"/>
                  </a:cubicBezTo>
                  <a:cubicBezTo>
                    <a:pt x="200" y="387"/>
                    <a:pt x="198" y="387"/>
                    <a:pt x="194" y="387"/>
                  </a:cubicBezTo>
                  <a:cubicBezTo>
                    <a:pt x="192" y="391"/>
                    <a:pt x="194" y="395"/>
                    <a:pt x="192" y="399"/>
                  </a:cubicBezTo>
                  <a:cubicBezTo>
                    <a:pt x="192" y="408"/>
                    <a:pt x="192" y="416"/>
                    <a:pt x="185" y="423"/>
                  </a:cubicBezTo>
                  <a:cubicBezTo>
                    <a:pt x="187" y="423"/>
                    <a:pt x="187" y="423"/>
                    <a:pt x="187" y="425"/>
                  </a:cubicBezTo>
                  <a:cubicBezTo>
                    <a:pt x="187" y="431"/>
                    <a:pt x="185" y="437"/>
                    <a:pt x="185" y="444"/>
                  </a:cubicBezTo>
                  <a:cubicBezTo>
                    <a:pt x="185" y="450"/>
                    <a:pt x="183" y="456"/>
                    <a:pt x="177" y="454"/>
                  </a:cubicBezTo>
                  <a:cubicBezTo>
                    <a:pt x="170" y="454"/>
                    <a:pt x="175" y="448"/>
                    <a:pt x="175" y="444"/>
                  </a:cubicBezTo>
                  <a:lnTo>
                    <a:pt x="175" y="444"/>
                  </a:lnTo>
                  <a:cubicBezTo>
                    <a:pt x="177" y="441"/>
                    <a:pt x="177" y="437"/>
                    <a:pt x="177" y="435"/>
                  </a:cubicBezTo>
                  <a:cubicBezTo>
                    <a:pt x="179" y="433"/>
                    <a:pt x="179" y="429"/>
                    <a:pt x="181" y="427"/>
                  </a:cubicBezTo>
                  <a:cubicBezTo>
                    <a:pt x="181" y="425"/>
                    <a:pt x="181" y="420"/>
                    <a:pt x="185" y="420"/>
                  </a:cubicBezTo>
                  <a:cubicBezTo>
                    <a:pt x="179" y="416"/>
                    <a:pt x="179" y="412"/>
                    <a:pt x="185" y="399"/>
                  </a:cubicBezTo>
                  <a:cubicBezTo>
                    <a:pt x="185" y="393"/>
                    <a:pt x="185" y="389"/>
                    <a:pt x="185" y="383"/>
                  </a:cubicBezTo>
                  <a:cubicBezTo>
                    <a:pt x="185" y="374"/>
                    <a:pt x="187" y="366"/>
                    <a:pt x="198" y="362"/>
                  </a:cubicBezTo>
                  <a:cubicBezTo>
                    <a:pt x="198" y="370"/>
                    <a:pt x="198" y="378"/>
                    <a:pt x="194" y="387"/>
                  </a:cubicBezTo>
                  <a:cubicBezTo>
                    <a:pt x="198" y="387"/>
                    <a:pt x="200" y="387"/>
                    <a:pt x="202" y="387"/>
                  </a:cubicBezTo>
                  <a:cubicBezTo>
                    <a:pt x="204" y="378"/>
                    <a:pt x="204" y="368"/>
                    <a:pt x="204" y="359"/>
                  </a:cubicBezTo>
                  <a:cubicBezTo>
                    <a:pt x="206" y="351"/>
                    <a:pt x="210" y="347"/>
                    <a:pt x="217" y="343"/>
                  </a:cubicBezTo>
                  <a:cubicBezTo>
                    <a:pt x="229" y="330"/>
                    <a:pt x="244" y="319"/>
                    <a:pt x="257" y="307"/>
                  </a:cubicBezTo>
                  <a:cubicBezTo>
                    <a:pt x="261" y="303"/>
                    <a:pt x="263" y="301"/>
                    <a:pt x="265" y="298"/>
                  </a:cubicBezTo>
                  <a:cubicBezTo>
                    <a:pt x="267" y="296"/>
                    <a:pt x="267" y="294"/>
                    <a:pt x="265" y="292"/>
                  </a:cubicBezTo>
                  <a:cubicBezTo>
                    <a:pt x="263" y="292"/>
                    <a:pt x="261" y="290"/>
                    <a:pt x="261" y="292"/>
                  </a:cubicBezTo>
                  <a:cubicBezTo>
                    <a:pt x="257" y="292"/>
                    <a:pt x="255" y="296"/>
                    <a:pt x="250" y="298"/>
                  </a:cubicBezTo>
                  <a:cubicBezTo>
                    <a:pt x="238" y="311"/>
                    <a:pt x="223" y="322"/>
                    <a:pt x="208" y="334"/>
                  </a:cubicBezTo>
                  <a:cubicBezTo>
                    <a:pt x="206" y="336"/>
                    <a:pt x="204" y="341"/>
                    <a:pt x="200" y="338"/>
                  </a:cubicBezTo>
                  <a:cubicBezTo>
                    <a:pt x="202" y="343"/>
                    <a:pt x="198" y="343"/>
                    <a:pt x="194" y="345"/>
                  </a:cubicBezTo>
                  <a:lnTo>
                    <a:pt x="194" y="345"/>
                  </a:lnTo>
                  <a:cubicBezTo>
                    <a:pt x="194" y="349"/>
                    <a:pt x="192" y="351"/>
                    <a:pt x="189" y="353"/>
                  </a:cubicBezTo>
                  <a:cubicBezTo>
                    <a:pt x="192" y="351"/>
                    <a:pt x="194" y="349"/>
                    <a:pt x="194" y="345"/>
                  </a:cubicBezTo>
                  <a:lnTo>
                    <a:pt x="194" y="345"/>
                  </a:lnTo>
                  <a:cubicBezTo>
                    <a:pt x="187" y="338"/>
                    <a:pt x="194" y="338"/>
                    <a:pt x="198" y="334"/>
                  </a:cubicBezTo>
                  <a:cubicBezTo>
                    <a:pt x="196" y="330"/>
                    <a:pt x="200" y="328"/>
                    <a:pt x="202" y="326"/>
                  </a:cubicBezTo>
                  <a:cubicBezTo>
                    <a:pt x="215" y="307"/>
                    <a:pt x="227" y="288"/>
                    <a:pt x="242" y="271"/>
                  </a:cubicBezTo>
                  <a:cubicBezTo>
                    <a:pt x="265" y="250"/>
                    <a:pt x="288" y="229"/>
                    <a:pt x="314" y="210"/>
                  </a:cubicBezTo>
                  <a:cubicBezTo>
                    <a:pt x="337" y="196"/>
                    <a:pt x="358" y="179"/>
                    <a:pt x="381" y="162"/>
                  </a:cubicBezTo>
                  <a:cubicBezTo>
                    <a:pt x="429" y="124"/>
                    <a:pt x="475" y="88"/>
                    <a:pt x="532" y="63"/>
                  </a:cubicBezTo>
                  <a:moveTo>
                    <a:pt x="49" y="500"/>
                  </a:moveTo>
                  <a:lnTo>
                    <a:pt x="49" y="500"/>
                  </a:lnTo>
                  <a:cubicBezTo>
                    <a:pt x="51" y="500"/>
                    <a:pt x="51" y="498"/>
                    <a:pt x="51" y="500"/>
                  </a:cubicBezTo>
                  <a:cubicBezTo>
                    <a:pt x="53" y="494"/>
                    <a:pt x="57" y="490"/>
                    <a:pt x="61" y="486"/>
                  </a:cubicBezTo>
                  <a:cubicBezTo>
                    <a:pt x="70" y="494"/>
                    <a:pt x="59" y="496"/>
                    <a:pt x="57" y="500"/>
                  </a:cubicBezTo>
                  <a:cubicBezTo>
                    <a:pt x="55" y="500"/>
                    <a:pt x="53" y="500"/>
                    <a:pt x="51" y="500"/>
                  </a:cubicBezTo>
                  <a:cubicBezTo>
                    <a:pt x="51" y="498"/>
                    <a:pt x="51" y="500"/>
                    <a:pt x="49" y="500"/>
                  </a:cubicBezTo>
                  <a:cubicBezTo>
                    <a:pt x="49" y="500"/>
                    <a:pt x="47" y="500"/>
                    <a:pt x="47" y="503"/>
                  </a:cubicBezTo>
                  <a:cubicBezTo>
                    <a:pt x="47" y="500"/>
                    <a:pt x="49" y="500"/>
                    <a:pt x="49" y="500"/>
                  </a:cubicBezTo>
                  <a:moveTo>
                    <a:pt x="36" y="515"/>
                  </a:moveTo>
                  <a:lnTo>
                    <a:pt x="36" y="515"/>
                  </a:lnTo>
                  <a:cubicBezTo>
                    <a:pt x="36" y="511"/>
                    <a:pt x="36" y="509"/>
                    <a:pt x="40" y="511"/>
                  </a:cubicBezTo>
                  <a:cubicBezTo>
                    <a:pt x="38" y="507"/>
                    <a:pt x="42" y="505"/>
                    <a:pt x="44" y="505"/>
                  </a:cubicBezTo>
                  <a:cubicBezTo>
                    <a:pt x="44" y="505"/>
                    <a:pt x="44" y="507"/>
                    <a:pt x="47" y="507"/>
                  </a:cubicBezTo>
                  <a:cubicBezTo>
                    <a:pt x="44" y="509"/>
                    <a:pt x="44" y="511"/>
                    <a:pt x="40" y="511"/>
                  </a:cubicBezTo>
                  <a:cubicBezTo>
                    <a:pt x="42" y="515"/>
                    <a:pt x="40" y="515"/>
                    <a:pt x="38" y="515"/>
                  </a:cubicBezTo>
                  <a:cubicBezTo>
                    <a:pt x="38" y="519"/>
                    <a:pt x="34" y="519"/>
                    <a:pt x="32" y="519"/>
                  </a:cubicBezTo>
                  <a:cubicBezTo>
                    <a:pt x="32" y="517"/>
                    <a:pt x="32" y="513"/>
                    <a:pt x="36" y="515"/>
                  </a:cubicBezTo>
                  <a:moveTo>
                    <a:pt x="17" y="547"/>
                  </a:moveTo>
                  <a:lnTo>
                    <a:pt x="17" y="547"/>
                  </a:lnTo>
                  <a:cubicBezTo>
                    <a:pt x="19" y="545"/>
                    <a:pt x="21" y="547"/>
                    <a:pt x="23" y="547"/>
                  </a:cubicBezTo>
                  <a:cubicBezTo>
                    <a:pt x="23" y="545"/>
                    <a:pt x="23" y="545"/>
                    <a:pt x="26" y="543"/>
                  </a:cubicBezTo>
                  <a:cubicBezTo>
                    <a:pt x="28" y="538"/>
                    <a:pt x="30" y="534"/>
                    <a:pt x="34" y="530"/>
                  </a:cubicBezTo>
                  <a:cubicBezTo>
                    <a:pt x="36" y="528"/>
                    <a:pt x="38" y="526"/>
                    <a:pt x="42" y="530"/>
                  </a:cubicBezTo>
                  <a:cubicBezTo>
                    <a:pt x="40" y="538"/>
                    <a:pt x="32" y="545"/>
                    <a:pt x="30" y="551"/>
                  </a:cubicBezTo>
                  <a:cubicBezTo>
                    <a:pt x="28" y="551"/>
                    <a:pt x="23" y="549"/>
                    <a:pt x="21" y="553"/>
                  </a:cubicBezTo>
                  <a:cubicBezTo>
                    <a:pt x="21" y="557"/>
                    <a:pt x="19" y="563"/>
                    <a:pt x="17" y="570"/>
                  </a:cubicBezTo>
                  <a:cubicBezTo>
                    <a:pt x="19" y="570"/>
                    <a:pt x="19" y="572"/>
                    <a:pt x="19" y="572"/>
                  </a:cubicBezTo>
                  <a:cubicBezTo>
                    <a:pt x="19" y="572"/>
                    <a:pt x="19" y="570"/>
                    <a:pt x="17" y="570"/>
                  </a:cubicBezTo>
                  <a:cubicBezTo>
                    <a:pt x="9" y="561"/>
                    <a:pt x="13" y="555"/>
                    <a:pt x="17" y="547"/>
                  </a:cubicBezTo>
                  <a:moveTo>
                    <a:pt x="26" y="570"/>
                  </a:moveTo>
                  <a:lnTo>
                    <a:pt x="26" y="570"/>
                  </a:lnTo>
                  <a:cubicBezTo>
                    <a:pt x="23" y="572"/>
                    <a:pt x="23" y="572"/>
                    <a:pt x="21" y="572"/>
                  </a:cubicBezTo>
                  <a:cubicBezTo>
                    <a:pt x="23" y="572"/>
                    <a:pt x="23" y="572"/>
                    <a:pt x="26" y="570"/>
                  </a:cubicBezTo>
                  <a:cubicBezTo>
                    <a:pt x="23" y="561"/>
                    <a:pt x="32" y="559"/>
                    <a:pt x="30" y="551"/>
                  </a:cubicBezTo>
                  <a:cubicBezTo>
                    <a:pt x="36" y="551"/>
                    <a:pt x="36" y="559"/>
                    <a:pt x="40" y="561"/>
                  </a:cubicBezTo>
                  <a:cubicBezTo>
                    <a:pt x="34" y="559"/>
                    <a:pt x="32" y="568"/>
                    <a:pt x="26" y="570"/>
                  </a:cubicBezTo>
                  <a:moveTo>
                    <a:pt x="51" y="528"/>
                  </a:moveTo>
                  <a:lnTo>
                    <a:pt x="51" y="528"/>
                  </a:lnTo>
                  <a:cubicBezTo>
                    <a:pt x="49" y="530"/>
                    <a:pt x="44" y="530"/>
                    <a:pt x="42" y="530"/>
                  </a:cubicBezTo>
                  <a:cubicBezTo>
                    <a:pt x="47" y="524"/>
                    <a:pt x="49" y="517"/>
                    <a:pt x="53" y="511"/>
                  </a:cubicBezTo>
                  <a:cubicBezTo>
                    <a:pt x="57" y="511"/>
                    <a:pt x="59" y="505"/>
                    <a:pt x="61" y="511"/>
                  </a:cubicBezTo>
                  <a:cubicBezTo>
                    <a:pt x="61" y="519"/>
                    <a:pt x="55" y="524"/>
                    <a:pt x="51" y="528"/>
                  </a:cubicBezTo>
                  <a:moveTo>
                    <a:pt x="74" y="532"/>
                  </a:moveTo>
                  <a:lnTo>
                    <a:pt x="74" y="532"/>
                  </a:lnTo>
                  <a:cubicBezTo>
                    <a:pt x="67" y="532"/>
                    <a:pt x="63" y="532"/>
                    <a:pt x="65" y="524"/>
                  </a:cubicBezTo>
                  <a:cubicBezTo>
                    <a:pt x="67" y="521"/>
                    <a:pt x="72" y="517"/>
                    <a:pt x="74" y="515"/>
                  </a:cubicBezTo>
                  <a:cubicBezTo>
                    <a:pt x="76" y="513"/>
                    <a:pt x="76" y="513"/>
                    <a:pt x="78" y="511"/>
                  </a:cubicBezTo>
                  <a:lnTo>
                    <a:pt x="78" y="511"/>
                  </a:lnTo>
                  <a:cubicBezTo>
                    <a:pt x="80" y="511"/>
                    <a:pt x="84" y="509"/>
                    <a:pt x="84" y="513"/>
                  </a:cubicBezTo>
                  <a:cubicBezTo>
                    <a:pt x="84" y="519"/>
                    <a:pt x="78" y="526"/>
                    <a:pt x="74" y="532"/>
                  </a:cubicBezTo>
                  <a:moveTo>
                    <a:pt x="86" y="481"/>
                  </a:moveTo>
                  <a:lnTo>
                    <a:pt x="86" y="481"/>
                  </a:lnTo>
                  <a:cubicBezTo>
                    <a:pt x="95" y="494"/>
                    <a:pt x="82" y="500"/>
                    <a:pt x="76" y="507"/>
                  </a:cubicBezTo>
                  <a:lnTo>
                    <a:pt x="78" y="509"/>
                  </a:lnTo>
                  <a:lnTo>
                    <a:pt x="76" y="507"/>
                  </a:lnTo>
                  <a:cubicBezTo>
                    <a:pt x="72" y="507"/>
                    <a:pt x="70" y="507"/>
                    <a:pt x="70" y="503"/>
                  </a:cubicBezTo>
                  <a:cubicBezTo>
                    <a:pt x="70" y="494"/>
                    <a:pt x="80" y="490"/>
                    <a:pt x="82" y="484"/>
                  </a:cubicBezTo>
                  <a:cubicBezTo>
                    <a:pt x="80" y="481"/>
                    <a:pt x="74" y="486"/>
                    <a:pt x="74" y="479"/>
                  </a:cubicBezTo>
                  <a:cubicBezTo>
                    <a:pt x="76" y="473"/>
                    <a:pt x="84" y="469"/>
                    <a:pt x="91" y="465"/>
                  </a:cubicBezTo>
                  <a:cubicBezTo>
                    <a:pt x="93" y="460"/>
                    <a:pt x="95" y="465"/>
                    <a:pt x="95" y="467"/>
                  </a:cubicBezTo>
                  <a:cubicBezTo>
                    <a:pt x="93" y="473"/>
                    <a:pt x="84" y="475"/>
                    <a:pt x="86" y="481"/>
                  </a:cubicBezTo>
                  <a:moveTo>
                    <a:pt x="97" y="515"/>
                  </a:moveTo>
                  <a:lnTo>
                    <a:pt x="97" y="515"/>
                  </a:lnTo>
                  <a:cubicBezTo>
                    <a:pt x="93" y="513"/>
                    <a:pt x="88" y="515"/>
                    <a:pt x="91" y="507"/>
                  </a:cubicBezTo>
                  <a:cubicBezTo>
                    <a:pt x="93" y="500"/>
                    <a:pt x="95" y="494"/>
                    <a:pt x="103" y="492"/>
                  </a:cubicBezTo>
                  <a:cubicBezTo>
                    <a:pt x="109" y="503"/>
                    <a:pt x="97" y="507"/>
                    <a:pt x="97" y="515"/>
                  </a:cubicBezTo>
                  <a:moveTo>
                    <a:pt x="99" y="484"/>
                  </a:moveTo>
                  <a:lnTo>
                    <a:pt x="99" y="484"/>
                  </a:lnTo>
                  <a:cubicBezTo>
                    <a:pt x="95" y="477"/>
                    <a:pt x="99" y="473"/>
                    <a:pt x="101" y="467"/>
                  </a:cubicBezTo>
                  <a:cubicBezTo>
                    <a:pt x="103" y="467"/>
                    <a:pt x="103" y="465"/>
                    <a:pt x="105" y="463"/>
                  </a:cubicBezTo>
                  <a:cubicBezTo>
                    <a:pt x="107" y="465"/>
                    <a:pt x="107" y="465"/>
                    <a:pt x="109" y="465"/>
                  </a:cubicBezTo>
                  <a:cubicBezTo>
                    <a:pt x="109" y="467"/>
                    <a:pt x="109" y="467"/>
                    <a:pt x="109" y="469"/>
                  </a:cubicBezTo>
                  <a:cubicBezTo>
                    <a:pt x="109" y="475"/>
                    <a:pt x="107" y="481"/>
                    <a:pt x="99" y="484"/>
                  </a:cubicBezTo>
                  <a:moveTo>
                    <a:pt x="143" y="429"/>
                  </a:moveTo>
                  <a:lnTo>
                    <a:pt x="143" y="429"/>
                  </a:lnTo>
                  <a:cubicBezTo>
                    <a:pt x="147" y="441"/>
                    <a:pt x="141" y="450"/>
                    <a:pt x="139" y="460"/>
                  </a:cubicBezTo>
                  <a:cubicBezTo>
                    <a:pt x="137" y="458"/>
                    <a:pt x="133" y="458"/>
                    <a:pt x="133" y="463"/>
                  </a:cubicBezTo>
                  <a:cubicBezTo>
                    <a:pt x="128" y="460"/>
                    <a:pt x="126" y="463"/>
                    <a:pt x="126" y="467"/>
                  </a:cubicBezTo>
                  <a:cubicBezTo>
                    <a:pt x="124" y="469"/>
                    <a:pt x="122" y="469"/>
                    <a:pt x="122" y="469"/>
                  </a:cubicBezTo>
                  <a:cubicBezTo>
                    <a:pt x="120" y="469"/>
                    <a:pt x="118" y="469"/>
                    <a:pt x="116" y="469"/>
                  </a:cubicBezTo>
                  <a:cubicBezTo>
                    <a:pt x="116" y="467"/>
                    <a:pt x="114" y="467"/>
                    <a:pt x="114" y="467"/>
                  </a:cubicBezTo>
                  <a:cubicBezTo>
                    <a:pt x="114" y="467"/>
                    <a:pt x="116" y="467"/>
                    <a:pt x="116" y="469"/>
                  </a:cubicBezTo>
                  <a:cubicBezTo>
                    <a:pt x="118" y="465"/>
                    <a:pt x="118" y="460"/>
                    <a:pt x="118" y="456"/>
                  </a:cubicBezTo>
                  <a:cubicBezTo>
                    <a:pt x="118" y="454"/>
                    <a:pt x="116" y="454"/>
                    <a:pt x="116" y="454"/>
                  </a:cubicBezTo>
                  <a:cubicBezTo>
                    <a:pt x="116" y="452"/>
                    <a:pt x="116" y="448"/>
                    <a:pt x="114" y="446"/>
                  </a:cubicBezTo>
                  <a:cubicBezTo>
                    <a:pt x="116" y="448"/>
                    <a:pt x="116" y="452"/>
                    <a:pt x="116" y="454"/>
                  </a:cubicBezTo>
                  <a:cubicBezTo>
                    <a:pt x="116" y="454"/>
                    <a:pt x="118" y="454"/>
                    <a:pt x="118" y="456"/>
                  </a:cubicBezTo>
                  <a:cubicBezTo>
                    <a:pt x="120" y="452"/>
                    <a:pt x="124" y="450"/>
                    <a:pt x="124" y="446"/>
                  </a:cubicBezTo>
                  <a:cubicBezTo>
                    <a:pt x="122" y="425"/>
                    <a:pt x="139" y="418"/>
                    <a:pt x="152" y="410"/>
                  </a:cubicBezTo>
                  <a:cubicBezTo>
                    <a:pt x="154" y="410"/>
                    <a:pt x="154" y="410"/>
                    <a:pt x="154" y="412"/>
                  </a:cubicBezTo>
                  <a:cubicBezTo>
                    <a:pt x="149" y="418"/>
                    <a:pt x="141" y="425"/>
                    <a:pt x="143" y="429"/>
                  </a:cubicBezTo>
                  <a:moveTo>
                    <a:pt x="160" y="469"/>
                  </a:moveTo>
                  <a:lnTo>
                    <a:pt x="160" y="469"/>
                  </a:lnTo>
                  <a:cubicBezTo>
                    <a:pt x="156" y="471"/>
                    <a:pt x="152" y="475"/>
                    <a:pt x="147" y="473"/>
                  </a:cubicBezTo>
                  <a:cubicBezTo>
                    <a:pt x="143" y="460"/>
                    <a:pt x="149" y="452"/>
                    <a:pt x="158" y="444"/>
                  </a:cubicBezTo>
                  <a:lnTo>
                    <a:pt x="158" y="444"/>
                  </a:lnTo>
                  <a:cubicBezTo>
                    <a:pt x="160" y="444"/>
                    <a:pt x="162" y="441"/>
                    <a:pt x="162" y="439"/>
                  </a:cubicBezTo>
                  <a:cubicBezTo>
                    <a:pt x="164" y="441"/>
                    <a:pt x="168" y="439"/>
                    <a:pt x="170" y="444"/>
                  </a:cubicBezTo>
                  <a:cubicBezTo>
                    <a:pt x="168" y="454"/>
                    <a:pt x="170" y="463"/>
                    <a:pt x="160" y="469"/>
                  </a:cubicBezTo>
                  <a:moveTo>
                    <a:pt x="170" y="408"/>
                  </a:moveTo>
                  <a:lnTo>
                    <a:pt x="170" y="408"/>
                  </a:lnTo>
                  <a:cubicBezTo>
                    <a:pt x="170" y="410"/>
                    <a:pt x="170" y="410"/>
                    <a:pt x="170" y="410"/>
                  </a:cubicBezTo>
                  <a:cubicBezTo>
                    <a:pt x="179" y="418"/>
                    <a:pt x="173" y="427"/>
                    <a:pt x="168" y="435"/>
                  </a:cubicBezTo>
                  <a:cubicBezTo>
                    <a:pt x="164" y="435"/>
                    <a:pt x="162" y="435"/>
                    <a:pt x="162" y="439"/>
                  </a:cubicBezTo>
                  <a:cubicBezTo>
                    <a:pt x="160" y="439"/>
                    <a:pt x="158" y="441"/>
                    <a:pt x="158" y="441"/>
                  </a:cubicBezTo>
                  <a:cubicBezTo>
                    <a:pt x="149" y="437"/>
                    <a:pt x="154" y="431"/>
                    <a:pt x="156" y="427"/>
                  </a:cubicBezTo>
                  <a:cubicBezTo>
                    <a:pt x="156" y="423"/>
                    <a:pt x="162" y="420"/>
                    <a:pt x="162" y="416"/>
                  </a:cubicBezTo>
                  <a:cubicBezTo>
                    <a:pt x="164" y="416"/>
                    <a:pt x="166" y="414"/>
                    <a:pt x="166" y="412"/>
                  </a:cubicBezTo>
                  <a:cubicBezTo>
                    <a:pt x="168" y="412"/>
                    <a:pt x="168" y="412"/>
                    <a:pt x="170" y="410"/>
                  </a:cubicBezTo>
                  <a:lnTo>
                    <a:pt x="170" y="408"/>
                  </a:lnTo>
                  <a:cubicBezTo>
                    <a:pt x="168" y="408"/>
                    <a:pt x="166" y="408"/>
                    <a:pt x="166" y="412"/>
                  </a:cubicBezTo>
                  <a:cubicBezTo>
                    <a:pt x="162" y="412"/>
                    <a:pt x="162" y="412"/>
                    <a:pt x="162" y="414"/>
                  </a:cubicBezTo>
                  <a:cubicBezTo>
                    <a:pt x="160" y="414"/>
                    <a:pt x="158" y="412"/>
                    <a:pt x="158" y="412"/>
                  </a:cubicBezTo>
                  <a:cubicBezTo>
                    <a:pt x="158" y="397"/>
                    <a:pt x="168" y="391"/>
                    <a:pt x="175" y="380"/>
                  </a:cubicBezTo>
                  <a:cubicBezTo>
                    <a:pt x="177" y="378"/>
                    <a:pt x="181" y="380"/>
                    <a:pt x="181" y="383"/>
                  </a:cubicBezTo>
                  <a:cubicBezTo>
                    <a:pt x="177" y="391"/>
                    <a:pt x="179" y="402"/>
                    <a:pt x="170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2970;p70">
              <a:extLst>
                <a:ext uri="{FF2B5EF4-FFF2-40B4-BE49-F238E27FC236}">
                  <a16:creationId xmlns:a16="http://schemas.microsoft.com/office/drawing/2014/main" id="{377CBB82-1FD8-9F41-8B9E-E31C00388933}"/>
                </a:ext>
              </a:extLst>
            </p:cNvPr>
            <p:cNvSpPr/>
            <p:nvPr/>
          </p:nvSpPr>
          <p:spPr>
            <a:xfrm>
              <a:off x="7055640" y="27421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2971;p70">
              <a:extLst>
                <a:ext uri="{FF2B5EF4-FFF2-40B4-BE49-F238E27FC236}">
                  <a16:creationId xmlns:a16="http://schemas.microsoft.com/office/drawing/2014/main" id="{0756CC01-C3AD-1C4F-4E01-03DED66117DA}"/>
                </a:ext>
              </a:extLst>
            </p:cNvPr>
            <p:cNvSpPr/>
            <p:nvPr/>
          </p:nvSpPr>
          <p:spPr>
            <a:xfrm>
              <a:off x="7054920" y="27338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2972;p70">
              <a:extLst>
                <a:ext uri="{FF2B5EF4-FFF2-40B4-BE49-F238E27FC236}">
                  <a16:creationId xmlns:a16="http://schemas.microsoft.com/office/drawing/2014/main" id="{5048D9F7-8461-DADE-A7A1-8EC69EB7E2B3}"/>
                </a:ext>
              </a:extLst>
            </p:cNvPr>
            <p:cNvSpPr/>
            <p:nvPr/>
          </p:nvSpPr>
          <p:spPr>
            <a:xfrm>
              <a:off x="7044120" y="27406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2973;p70">
              <a:extLst>
                <a:ext uri="{FF2B5EF4-FFF2-40B4-BE49-F238E27FC236}">
                  <a16:creationId xmlns:a16="http://schemas.microsoft.com/office/drawing/2014/main" id="{9FECAC38-F098-F2F7-AEDE-C9B31DE42CB8}"/>
                </a:ext>
              </a:extLst>
            </p:cNvPr>
            <p:cNvSpPr/>
            <p:nvPr/>
          </p:nvSpPr>
          <p:spPr>
            <a:xfrm>
              <a:off x="6360840" y="21783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2974;p70">
              <a:extLst>
                <a:ext uri="{FF2B5EF4-FFF2-40B4-BE49-F238E27FC236}">
                  <a16:creationId xmlns:a16="http://schemas.microsoft.com/office/drawing/2014/main" id="{56369D1D-B59B-57CF-AC27-7E46C8BC61C7}"/>
                </a:ext>
              </a:extLst>
            </p:cNvPr>
            <p:cNvSpPr/>
            <p:nvPr/>
          </p:nvSpPr>
          <p:spPr>
            <a:xfrm>
              <a:off x="6337440" y="21970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2975;p70">
              <a:extLst>
                <a:ext uri="{FF2B5EF4-FFF2-40B4-BE49-F238E27FC236}">
                  <a16:creationId xmlns:a16="http://schemas.microsoft.com/office/drawing/2014/main" id="{7F23CACB-EFA2-EA0A-7D16-903400DC4F1B}"/>
                </a:ext>
              </a:extLst>
            </p:cNvPr>
            <p:cNvSpPr/>
            <p:nvPr/>
          </p:nvSpPr>
          <p:spPr>
            <a:xfrm>
              <a:off x="6614280" y="25030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2976;p70">
              <a:extLst>
                <a:ext uri="{FF2B5EF4-FFF2-40B4-BE49-F238E27FC236}">
                  <a16:creationId xmlns:a16="http://schemas.microsoft.com/office/drawing/2014/main" id="{B7B47D6B-51FE-5707-D8B0-C4FE854377E3}"/>
                </a:ext>
              </a:extLst>
            </p:cNvPr>
            <p:cNvSpPr/>
            <p:nvPr/>
          </p:nvSpPr>
          <p:spPr>
            <a:xfrm>
              <a:off x="6586920" y="253224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2977;p70">
              <a:extLst>
                <a:ext uri="{FF2B5EF4-FFF2-40B4-BE49-F238E27FC236}">
                  <a16:creationId xmlns:a16="http://schemas.microsoft.com/office/drawing/2014/main" id="{BDB11CCF-D9FD-8300-367A-6556AB5A0D13}"/>
                </a:ext>
              </a:extLst>
            </p:cNvPr>
            <p:cNvSpPr/>
            <p:nvPr/>
          </p:nvSpPr>
          <p:spPr>
            <a:xfrm>
              <a:off x="6743880" y="2470320"/>
              <a:ext cx="1440" cy="144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2" y="4"/>
                  </a:moveTo>
                  <a:lnTo>
                    <a:pt x="2" y="4"/>
                  </a:lnTo>
                  <a:cubicBezTo>
                    <a:pt x="4" y="6"/>
                    <a:pt x="4" y="4"/>
                    <a:pt x="4" y="2"/>
                  </a:cubicBezTo>
                  <a:cubicBezTo>
                    <a:pt x="4" y="2"/>
                    <a:pt x="2" y="2"/>
                    <a:pt x="2" y="0"/>
                  </a:cubicBezTo>
                  <a:lnTo>
                    <a:pt x="0" y="0"/>
                  </a:lnTo>
                  <a:cubicBezTo>
                    <a:pt x="0" y="2"/>
                    <a:pt x="0" y="2"/>
                    <a:pt x="0" y="2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2978;p70">
              <a:extLst>
                <a:ext uri="{FF2B5EF4-FFF2-40B4-BE49-F238E27FC236}">
                  <a16:creationId xmlns:a16="http://schemas.microsoft.com/office/drawing/2014/main" id="{4510FA12-EABB-587A-1AE5-0A9C21582D59}"/>
                </a:ext>
              </a:extLst>
            </p:cNvPr>
            <p:cNvSpPr/>
            <p:nvPr/>
          </p:nvSpPr>
          <p:spPr>
            <a:xfrm>
              <a:off x="6751440" y="246420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2979;p70">
              <a:extLst>
                <a:ext uri="{FF2B5EF4-FFF2-40B4-BE49-F238E27FC236}">
                  <a16:creationId xmlns:a16="http://schemas.microsoft.com/office/drawing/2014/main" id="{BD89C4E9-75BA-CD57-00E4-313D091BD458}"/>
                </a:ext>
              </a:extLst>
            </p:cNvPr>
            <p:cNvSpPr/>
            <p:nvPr/>
          </p:nvSpPr>
          <p:spPr>
            <a:xfrm>
              <a:off x="6902640" y="2840040"/>
              <a:ext cx="97560" cy="39240"/>
            </a:xfrm>
            <a:custGeom>
              <a:avLst/>
              <a:gdLst/>
              <a:ahLst/>
              <a:cxnLst/>
              <a:rect l="l" t="t" r="r" b="b"/>
              <a:pathLst>
                <a:path w="271" h="109" extrusionOk="0">
                  <a:moveTo>
                    <a:pt x="210" y="97"/>
                  </a:moveTo>
                  <a:lnTo>
                    <a:pt x="210" y="97"/>
                  </a:lnTo>
                  <a:cubicBezTo>
                    <a:pt x="189" y="101"/>
                    <a:pt x="170" y="97"/>
                    <a:pt x="151" y="86"/>
                  </a:cubicBezTo>
                  <a:cubicBezTo>
                    <a:pt x="137" y="78"/>
                    <a:pt x="122" y="72"/>
                    <a:pt x="105" y="63"/>
                  </a:cubicBezTo>
                  <a:cubicBezTo>
                    <a:pt x="105" y="63"/>
                    <a:pt x="103" y="61"/>
                    <a:pt x="101" y="61"/>
                  </a:cubicBezTo>
                  <a:cubicBezTo>
                    <a:pt x="65" y="44"/>
                    <a:pt x="38" y="15"/>
                    <a:pt x="0" y="0"/>
                  </a:cubicBezTo>
                  <a:cubicBezTo>
                    <a:pt x="19" y="17"/>
                    <a:pt x="38" y="32"/>
                    <a:pt x="59" y="44"/>
                  </a:cubicBezTo>
                  <a:cubicBezTo>
                    <a:pt x="72" y="55"/>
                    <a:pt x="84" y="63"/>
                    <a:pt x="101" y="67"/>
                  </a:cubicBezTo>
                  <a:cubicBezTo>
                    <a:pt x="101" y="69"/>
                    <a:pt x="101" y="69"/>
                    <a:pt x="103" y="69"/>
                  </a:cubicBezTo>
                  <a:cubicBezTo>
                    <a:pt x="116" y="80"/>
                    <a:pt x="130" y="86"/>
                    <a:pt x="145" y="95"/>
                  </a:cubicBezTo>
                  <a:cubicBezTo>
                    <a:pt x="156" y="103"/>
                    <a:pt x="168" y="107"/>
                    <a:pt x="183" y="109"/>
                  </a:cubicBezTo>
                  <a:cubicBezTo>
                    <a:pt x="212" y="109"/>
                    <a:pt x="242" y="105"/>
                    <a:pt x="271" y="101"/>
                  </a:cubicBezTo>
                  <a:cubicBezTo>
                    <a:pt x="265" y="95"/>
                    <a:pt x="259" y="97"/>
                    <a:pt x="255" y="97"/>
                  </a:cubicBezTo>
                  <a:cubicBezTo>
                    <a:pt x="240" y="97"/>
                    <a:pt x="225" y="95"/>
                    <a:pt x="210" y="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2980;p70">
              <a:extLst>
                <a:ext uri="{FF2B5EF4-FFF2-40B4-BE49-F238E27FC236}">
                  <a16:creationId xmlns:a16="http://schemas.microsoft.com/office/drawing/2014/main" id="{267E236B-B460-549C-8356-E0BD6266743D}"/>
                </a:ext>
              </a:extLst>
            </p:cNvPr>
            <p:cNvSpPr/>
            <p:nvPr/>
          </p:nvSpPr>
          <p:spPr>
            <a:xfrm>
              <a:off x="6555240" y="2505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2981;p70">
              <a:extLst>
                <a:ext uri="{FF2B5EF4-FFF2-40B4-BE49-F238E27FC236}">
                  <a16:creationId xmlns:a16="http://schemas.microsoft.com/office/drawing/2014/main" id="{DEEFDD21-26A8-12A9-BCDB-E12AAECBCA94}"/>
                </a:ext>
              </a:extLst>
            </p:cNvPr>
            <p:cNvSpPr/>
            <p:nvPr/>
          </p:nvSpPr>
          <p:spPr>
            <a:xfrm>
              <a:off x="6610320" y="27028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2982;p70">
              <a:extLst>
                <a:ext uri="{FF2B5EF4-FFF2-40B4-BE49-F238E27FC236}">
                  <a16:creationId xmlns:a16="http://schemas.microsoft.com/office/drawing/2014/main" id="{1C65C84A-D428-4146-4E1F-E4F66383D678}"/>
                </a:ext>
              </a:extLst>
            </p:cNvPr>
            <p:cNvSpPr/>
            <p:nvPr/>
          </p:nvSpPr>
          <p:spPr>
            <a:xfrm>
              <a:off x="6738480" y="25383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2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2983;p70">
              <a:extLst>
                <a:ext uri="{FF2B5EF4-FFF2-40B4-BE49-F238E27FC236}">
                  <a16:creationId xmlns:a16="http://schemas.microsoft.com/office/drawing/2014/main" id="{E4FC496E-3F2D-299B-1093-24BE21DA5141}"/>
                </a:ext>
              </a:extLst>
            </p:cNvPr>
            <p:cNvSpPr/>
            <p:nvPr/>
          </p:nvSpPr>
          <p:spPr>
            <a:xfrm>
              <a:off x="7030800" y="2859120"/>
              <a:ext cx="63360" cy="15120"/>
            </a:xfrm>
            <a:custGeom>
              <a:avLst/>
              <a:gdLst/>
              <a:ahLst/>
              <a:cxnLst/>
              <a:rect l="l" t="t" r="r" b="b"/>
              <a:pathLst>
                <a:path w="176" h="42" extrusionOk="0">
                  <a:moveTo>
                    <a:pt x="0" y="37"/>
                  </a:moveTo>
                  <a:lnTo>
                    <a:pt x="0" y="37"/>
                  </a:lnTo>
                  <a:cubicBezTo>
                    <a:pt x="27" y="46"/>
                    <a:pt x="71" y="42"/>
                    <a:pt x="109" y="27"/>
                  </a:cubicBezTo>
                  <a:cubicBezTo>
                    <a:pt x="132" y="21"/>
                    <a:pt x="155" y="12"/>
                    <a:pt x="176" y="0"/>
                  </a:cubicBezTo>
                  <a:cubicBezTo>
                    <a:pt x="153" y="4"/>
                    <a:pt x="130" y="10"/>
                    <a:pt x="109" y="19"/>
                  </a:cubicBezTo>
                  <a:cubicBezTo>
                    <a:pt x="92" y="23"/>
                    <a:pt x="73" y="27"/>
                    <a:pt x="56" y="31"/>
                  </a:cubicBezTo>
                  <a:cubicBezTo>
                    <a:pt x="37" y="33"/>
                    <a:pt x="21" y="31"/>
                    <a:pt x="0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2984;p70">
              <a:extLst>
                <a:ext uri="{FF2B5EF4-FFF2-40B4-BE49-F238E27FC236}">
                  <a16:creationId xmlns:a16="http://schemas.microsoft.com/office/drawing/2014/main" id="{0DB67587-94E1-B98F-6352-6B15FB82BCD6}"/>
                </a:ext>
              </a:extLst>
            </p:cNvPr>
            <p:cNvSpPr/>
            <p:nvPr/>
          </p:nvSpPr>
          <p:spPr>
            <a:xfrm>
              <a:off x="7065360" y="254916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2985;p70">
              <a:extLst>
                <a:ext uri="{FF2B5EF4-FFF2-40B4-BE49-F238E27FC236}">
                  <a16:creationId xmlns:a16="http://schemas.microsoft.com/office/drawing/2014/main" id="{D91A856C-3770-F5B8-8149-7412B4CE2248}"/>
                </a:ext>
              </a:extLst>
            </p:cNvPr>
            <p:cNvSpPr/>
            <p:nvPr/>
          </p:nvSpPr>
          <p:spPr>
            <a:xfrm>
              <a:off x="7065360" y="254916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2986;p70">
              <a:extLst>
                <a:ext uri="{FF2B5EF4-FFF2-40B4-BE49-F238E27FC236}">
                  <a16:creationId xmlns:a16="http://schemas.microsoft.com/office/drawing/2014/main" id="{8C0FF13F-DAFB-BAAD-DB39-4BD0D9A7C490}"/>
                </a:ext>
              </a:extLst>
            </p:cNvPr>
            <p:cNvSpPr/>
            <p:nvPr/>
          </p:nvSpPr>
          <p:spPr>
            <a:xfrm>
              <a:off x="6122160" y="2691360"/>
              <a:ext cx="7200" cy="33480"/>
            </a:xfrm>
            <a:custGeom>
              <a:avLst/>
              <a:gdLst/>
              <a:ahLst/>
              <a:cxnLst/>
              <a:rect l="l" t="t" r="r" b="b"/>
              <a:pathLst>
                <a:path w="20" h="93" extrusionOk="0">
                  <a:moveTo>
                    <a:pt x="2" y="0"/>
                  </a:moveTo>
                  <a:lnTo>
                    <a:pt x="2" y="0"/>
                  </a:lnTo>
                  <a:cubicBezTo>
                    <a:pt x="-2" y="4"/>
                    <a:pt x="0" y="11"/>
                    <a:pt x="0" y="15"/>
                  </a:cubicBezTo>
                  <a:cubicBezTo>
                    <a:pt x="9" y="32"/>
                    <a:pt x="9" y="53"/>
                    <a:pt x="13" y="69"/>
                  </a:cubicBezTo>
                  <a:cubicBezTo>
                    <a:pt x="15" y="78"/>
                    <a:pt x="17" y="86"/>
                    <a:pt x="17" y="93"/>
                  </a:cubicBezTo>
                  <a:cubicBezTo>
                    <a:pt x="23" y="69"/>
                    <a:pt x="19" y="48"/>
                    <a:pt x="15" y="25"/>
                  </a:cubicBezTo>
                  <a:cubicBezTo>
                    <a:pt x="11" y="21"/>
                    <a:pt x="9" y="15"/>
                    <a:pt x="9" y="8"/>
                  </a:cubicBezTo>
                  <a:cubicBezTo>
                    <a:pt x="7" y="6"/>
                    <a:pt x="5" y="4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2987;p70">
              <a:extLst>
                <a:ext uri="{FF2B5EF4-FFF2-40B4-BE49-F238E27FC236}">
                  <a16:creationId xmlns:a16="http://schemas.microsoft.com/office/drawing/2014/main" id="{CD3AC4F1-2603-6559-CC5A-00A3CB94D577}"/>
                </a:ext>
              </a:extLst>
            </p:cNvPr>
            <p:cNvSpPr/>
            <p:nvPr/>
          </p:nvSpPr>
          <p:spPr>
            <a:xfrm>
              <a:off x="6733800" y="2569320"/>
              <a:ext cx="0" cy="1080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2988;p70">
              <a:extLst>
                <a:ext uri="{FF2B5EF4-FFF2-40B4-BE49-F238E27FC236}">
                  <a16:creationId xmlns:a16="http://schemas.microsoft.com/office/drawing/2014/main" id="{322A590A-1112-BB64-B481-B40D616ED4C4}"/>
                </a:ext>
              </a:extLst>
            </p:cNvPr>
            <p:cNvSpPr/>
            <p:nvPr/>
          </p:nvSpPr>
          <p:spPr>
            <a:xfrm>
              <a:off x="6227640" y="229104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ubicBezTo>
                    <a:pt x="2" y="0"/>
                    <a:pt x="0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2989;p70">
              <a:extLst>
                <a:ext uri="{FF2B5EF4-FFF2-40B4-BE49-F238E27FC236}">
                  <a16:creationId xmlns:a16="http://schemas.microsoft.com/office/drawing/2014/main" id="{44AFBCD7-1A09-777F-6D06-B27F0A02B64E}"/>
                </a:ext>
              </a:extLst>
            </p:cNvPr>
            <p:cNvSpPr/>
            <p:nvPr/>
          </p:nvSpPr>
          <p:spPr>
            <a:xfrm>
              <a:off x="6247800" y="22690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2990;p70">
              <a:extLst>
                <a:ext uri="{FF2B5EF4-FFF2-40B4-BE49-F238E27FC236}">
                  <a16:creationId xmlns:a16="http://schemas.microsoft.com/office/drawing/2014/main" id="{723BF043-BDFD-BAB9-2016-29B0BD4F87F2}"/>
                </a:ext>
              </a:extLst>
            </p:cNvPr>
            <p:cNvSpPr/>
            <p:nvPr/>
          </p:nvSpPr>
          <p:spPr>
            <a:xfrm>
              <a:off x="6158520" y="2499840"/>
              <a:ext cx="38160" cy="19080"/>
            </a:xfrm>
            <a:custGeom>
              <a:avLst/>
              <a:gdLst/>
              <a:ahLst/>
              <a:cxnLst/>
              <a:rect l="l" t="t" r="r" b="b"/>
              <a:pathLst>
                <a:path w="106" h="53" extrusionOk="0">
                  <a:moveTo>
                    <a:pt x="19" y="4"/>
                  </a:moveTo>
                  <a:lnTo>
                    <a:pt x="19" y="4"/>
                  </a:lnTo>
                  <a:cubicBezTo>
                    <a:pt x="15" y="2"/>
                    <a:pt x="11" y="2"/>
                    <a:pt x="7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7" y="11"/>
                    <a:pt x="17" y="9"/>
                    <a:pt x="26" y="15"/>
                  </a:cubicBezTo>
                  <a:cubicBezTo>
                    <a:pt x="28" y="17"/>
                    <a:pt x="30" y="17"/>
                    <a:pt x="34" y="19"/>
                  </a:cubicBezTo>
                  <a:cubicBezTo>
                    <a:pt x="44" y="25"/>
                    <a:pt x="55" y="30"/>
                    <a:pt x="68" y="36"/>
                  </a:cubicBezTo>
                  <a:cubicBezTo>
                    <a:pt x="80" y="42"/>
                    <a:pt x="91" y="50"/>
                    <a:pt x="106" y="53"/>
                  </a:cubicBezTo>
                  <a:cubicBezTo>
                    <a:pt x="80" y="34"/>
                    <a:pt x="49" y="19"/>
                    <a:pt x="1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2991;p70">
              <a:extLst>
                <a:ext uri="{FF2B5EF4-FFF2-40B4-BE49-F238E27FC236}">
                  <a16:creationId xmlns:a16="http://schemas.microsoft.com/office/drawing/2014/main" id="{8AE5D79C-D732-200F-003E-0686DADF349B}"/>
                </a:ext>
              </a:extLst>
            </p:cNvPr>
            <p:cNvSpPr/>
            <p:nvPr/>
          </p:nvSpPr>
          <p:spPr>
            <a:xfrm>
              <a:off x="6091200" y="2496600"/>
              <a:ext cx="43920" cy="14400"/>
            </a:xfrm>
            <a:custGeom>
              <a:avLst/>
              <a:gdLst/>
              <a:ahLst/>
              <a:cxnLst/>
              <a:rect l="l" t="t" r="r" b="b"/>
              <a:pathLst>
                <a:path w="122" h="40" extrusionOk="0">
                  <a:moveTo>
                    <a:pt x="103" y="7"/>
                  </a:moveTo>
                  <a:lnTo>
                    <a:pt x="103" y="7"/>
                  </a:lnTo>
                  <a:cubicBezTo>
                    <a:pt x="109" y="5"/>
                    <a:pt x="116" y="3"/>
                    <a:pt x="122" y="3"/>
                  </a:cubicBezTo>
                  <a:cubicBezTo>
                    <a:pt x="80" y="-6"/>
                    <a:pt x="42" y="11"/>
                    <a:pt x="7" y="34"/>
                  </a:cubicBezTo>
                  <a:lnTo>
                    <a:pt x="7" y="36"/>
                  </a:lnTo>
                  <a:cubicBezTo>
                    <a:pt x="4" y="36"/>
                    <a:pt x="2" y="39"/>
                    <a:pt x="2" y="39"/>
                  </a:cubicBezTo>
                  <a:lnTo>
                    <a:pt x="0" y="39"/>
                  </a:lnTo>
                  <a:cubicBezTo>
                    <a:pt x="2" y="41"/>
                    <a:pt x="7" y="41"/>
                    <a:pt x="7" y="36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34" y="26"/>
                    <a:pt x="57" y="15"/>
                    <a:pt x="82" y="11"/>
                  </a:cubicBezTo>
                  <a:cubicBezTo>
                    <a:pt x="88" y="9"/>
                    <a:pt x="97" y="9"/>
                    <a:pt x="10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2992;p70">
              <a:extLst>
                <a:ext uri="{FF2B5EF4-FFF2-40B4-BE49-F238E27FC236}">
                  <a16:creationId xmlns:a16="http://schemas.microsoft.com/office/drawing/2014/main" id="{1964F113-B85E-9983-D3E5-24DD574AE43B}"/>
                </a:ext>
              </a:extLst>
            </p:cNvPr>
            <p:cNvSpPr/>
            <p:nvPr/>
          </p:nvSpPr>
          <p:spPr>
            <a:xfrm>
              <a:off x="6314760" y="22114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2993;p70">
              <a:extLst>
                <a:ext uri="{FF2B5EF4-FFF2-40B4-BE49-F238E27FC236}">
                  <a16:creationId xmlns:a16="http://schemas.microsoft.com/office/drawing/2014/main" id="{DE27F869-AC0F-42C3-E7C5-0CCE74827B0E}"/>
                </a:ext>
              </a:extLst>
            </p:cNvPr>
            <p:cNvSpPr/>
            <p:nvPr/>
          </p:nvSpPr>
          <p:spPr>
            <a:xfrm>
              <a:off x="6302520" y="22161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2994;p70">
              <a:extLst>
                <a:ext uri="{FF2B5EF4-FFF2-40B4-BE49-F238E27FC236}">
                  <a16:creationId xmlns:a16="http://schemas.microsoft.com/office/drawing/2014/main" id="{FBF4EC53-2BFF-A9A0-80DF-62DFB8CEBB08}"/>
                </a:ext>
              </a:extLst>
            </p:cNvPr>
            <p:cNvSpPr/>
            <p:nvPr/>
          </p:nvSpPr>
          <p:spPr>
            <a:xfrm>
              <a:off x="6311520" y="2212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2995;p70">
              <a:extLst>
                <a:ext uri="{FF2B5EF4-FFF2-40B4-BE49-F238E27FC236}">
                  <a16:creationId xmlns:a16="http://schemas.microsoft.com/office/drawing/2014/main" id="{5671521A-7B3C-8B57-E420-615F2AACAB73}"/>
                </a:ext>
              </a:extLst>
            </p:cNvPr>
            <p:cNvSpPr/>
            <p:nvPr/>
          </p:nvSpPr>
          <p:spPr>
            <a:xfrm>
              <a:off x="6649200" y="2587680"/>
              <a:ext cx="22680" cy="41760"/>
            </a:xfrm>
            <a:custGeom>
              <a:avLst/>
              <a:gdLst/>
              <a:ahLst/>
              <a:cxnLst/>
              <a:rect l="l" t="t" r="r" b="b"/>
              <a:pathLst>
                <a:path w="63" h="116" extrusionOk="0">
                  <a:moveTo>
                    <a:pt x="6" y="116"/>
                  </a:moveTo>
                  <a:lnTo>
                    <a:pt x="6" y="116"/>
                  </a:lnTo>
                  <a:cubicBezTo>
                    <a:pt x="8" y="99"/>
                    <a:pt x="15" y="84"/>
                    <a:pt x="23" y="69"/>
                  </a:cubicBezTo>
                  <a:cubicBezTo>
                    <a:pt x="27" y="63"/>
                    <a:pt x="31" y="57"/>
                    <a:pt x="36" y="50"/>
                  </a:cubicBezTo>
                  <a:lnTo>
                    <a:pt x="36" y="50"/>
                  </a:lnTo>
                  <a:cubicBezTo>
                    <a:pt x="46" y="34"/>
                    <a:pt x="59" y="19"/>
                    <a:pt x="63" y="0"/>
                  </a:cubicBezTo>
                  <a:cubicBezTo>
                    <a:pt x="59" y="0"/>
                    <a:pt x="57" y="4"/>
                    <a:pt x="55" y="6"/>
                  </a:cubicBezTo>
                  <a:cubicBezTo>
                    <a:pt x="48" y="19"/>
                    <a:pt x="40" y="32"/>
                    <a:pt x="31" y="44"/>
                  </a:cubicBezTo>
                  <a:cubicBezTo>
                    <a:pt x="21" y="61"/>
                    <a:pt x="8" y="76"/>
                    <a:pt x="2" y="97"/>
                  </a:cubicBezTo>
                  <a:cubicBezTo>
                    <a:pt x="0" y="103"/>
                    <a:pt x="-4" y="109"/>
                    <a:pt x="6" y="1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2996;p70">
              <a:extLst>
                <a:ext uri="{FF2B5EF4-FFF2-40B4-BE49-F238E27FC236}">
                  <a16:creationId xmlns:a16="http://schemas.microsoft.com/office/drawing/2014/main" id="{3A205426-0F10-EC8D-18A0-2CE6DFAC2ED3}"/>
                </a:ext>
              </a:extLst>
            </p:cNvPr>
            <p:cNvSpPr/>
            <p:nvPr/>
          </p:nvSpPr>
          <p:spPr>
            <a:xfrm>
              <a:off x="6693120" y="24361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2997;p70">
              <a:extLst>
                <a:ext uri="{FF2B5EF4-FFF2-40B4-BE49-F238E27FC236}">
                  <a16:creationId xmlns:a16="http://schemas.microsoft.com/office/drawing/2014/main" id="{84DBBBEB-AC6B-A397-2F22-F14BA17F769E}"/>
                </a:ext>
              </a:extLst>
            </p:cNvPr>
            <p:cNvSpPr/>
            <p:nvPr/>
          </p:nvSpPr>
          <p:spPr>
            <a:xfrm>
              <a:off x="6693120" y="2433960"/>
              <a:ext cx="0" cy="2160"/>
            </a:xfrm>
            <a:custGeom>
              <a:avLst/>
              <a:gdLst/>
              <a:ahLst/>
              <a:cxnLst/>
              <a:rect l="l" t="t" r="r" b="b"/>
              <a:pathLst>
                <a:path w="120000" h="6" extrusionOk="0">
                  <a:moveTo>
                    <a:pt x="0" y="6"/>
                  </a:moveTo>
                  <a:lnTo>
                    <a:pt x="0" y="6"/>
                  </a:lnTo>
                  <a:lnTo>
                    <a:pt x="0" y="4"/>
                  </a:lnTo>
                  <a:cubicBezTo>
                    <a:pt x="0" y="4"/>
                    <a:pt x="0" y="2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2998;p70">
              <a:extLst>
                <a:ext uri="{FF2B5EF4-FFF2-40B4-BE49-F238E27FC236}">
                  <a16:creationId xmlns:a16="http://schemas.microsoft.com/office/drawing/2014/main" id="{19C3D2B3-A08C-617D-FA7E-715D3DEEADF3}"/>
                </a:ext>
              </a:extLst>
            </p:cNvPr>
            <p:cNvSpPr/>
            <p:nvPr/>
          </p:nvSpPr>
          <p:spPr>
            <a:xfrm>
              <a:off x="6013440" y="2698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2999;p70">
              <a:extLst>
                <a:ext uri="{FF2B5EF4-FFF2-40B4-BE49-F238E27FC236}">
                  <a16:creationId xmlns:a16="http://schemas.microsoft.com/office/drawing/2014/main" id="{D4ED0AF4-F926-4362-E4C2-9DC758762FFD}"/>
                </a:ext>
              </a:extLst>
            </p:cNvPr>
            <p:cNvSpPr/>
            <p:nvPr/>
          </p:nvSpPr>
          <p:spPr>
            <a:xfrm>
              <a:off x="6007320" y="2698920"/>
              <a:ext cx="7560" cy="42480"/>
            </a:xfrm>
            <a:custGeom>
              <a:avLst/>
              <a:gdLst/>
              <a:ahLst/>
              <a:cxnLst/>
              <a:rect l="l" t="t" r="r" b="b"/>
              <a:pathLst>
                <a:path w="21" h="118" extrusionOk="0">
                  <a:moveTo>
                    <a:pt x="0" y="40"/>
                  </a:moveTo>
                  <a:lnTo>
                    <a:pt x="0" y="40"/>
                  </a:lnTo>
                  <a:cubicBezTo>
                    <a:pt x="0" y="55"/>
                    <a:pt x="0" y="69"/>
                    <a:pt x="2" y="82"/>
                  </a:cubicBezTo>
                  <a:cubicBezTo>
                    <a:pt x="4" y="88"/>
                    <a:pt x="4" y="97"/>
                    <a:pt x="12" y="101"/>
                  </a:cubicBezTo>
                  <a:cubicBezTo>
                    <a:pt x="8" y="109"/>
                    <a:pt x="14" y="113"/>
                    <a:pt x="21" y="118"/>
                  </a:cubicBezTo>
                  <a:cubicBezTo>
                    <a:pt x="21" y="111"/>
                    <a:pt x="21" y="103"/>
                    <a:pt x="12" y="101"/>
                  </a:cubicBezTo>
                  <a:cubicBezTo>
                    <a:pt x="14" y="97"/>
                    <a:pt x="12" y="95"/>
                    <a:pt x="12" y="90"/>
                  </a:cubicBezTo>
                  <a:cubicBezTo>
                    <a:pt x="4" y="61"/>
                    <a:pt x="6" y="29"/>
                    <a:pt x="17" y="0"/>
                  </a:cubicBezTo>
                  <a:cubicBezTo>
                    <a:pt x="14" y="0"/>
                    <a:pt x="10" y="0"/>
                    <a:pt x="8" y="0"/>
                  </a:cubicBezTo>
                  <a:cubicBezTo>
                    <a:pt x="2" y="13"/>
                    <a:pt x="0" y="27"/>
                    <a:pt x="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3000;p70">
              <a:extLst>
                <a:ext uri="{FF2B5EF4-FFF2-40B4-BE49-F238E27FC236}">
                  <a16:creationId xmlns:a16="http://schemas.microsoft.com/office/drawing/2014/main" id="{64EDCF40-B88A-A143-2EDA-223009DFB94B}"/>
                </a:ext>
              </a:extLst>
            </p:cNvPr>
            <p:cNvSpPr/>
            <p:nvPr/>
          </p:nvSpPr>
          <p:spPr>
            <a:xfrm>
              <a:off x="6746040" y="2806920"/>
              <a:ext cx="27360" cy="9360"/>
            </a:xfrm>
            <a:custGeom>
              <a:avLst/>
              <a:gdLst/>
              <a:ahLst/>
              <a:cxnLst/>
              <a:rect l="l" t="t" r="r" b="b"/>
              <a:pathLst>
                <a:path w="76" h="26" extrusionOk="0">
                  <a:moveTo>
                    <a:pt x="0" y="3"/>
                  </a:moveTo>
                  <a:lnTo>
                    <a:pt x="0" y="3"/>
                  </a:lnTo>
                  <a:cubicBezTo>
                    <a:pt x="-2" y="9"/>
                    <a:pt x="2" y="9"/>
                    <a:pt x="6" y="9"/>
                  </a:cubicBezTo>
                  <a:cubicBezTo>
                    <a:pt x="29" y="15"/>
                    <a:pt x="50" y="22"/>
                    <a:pt x="76" y="26"/>
                  </a:cubicBezTo>
                  <a:cubicBezTo>
                    <a:pt x="76" y="24"/>
                    <a:pt x="76" y="22"/>
                    <a:pt x="76" y="22"/>
                  </a:cubicBezTo>
                  <a:cubicBezTo>
                    <a:pt x="52" y="15"/>
                    <a:pt x="29" y="9"/>
                    <a:pt x="8" y="3"/>
                  </a:cubicBezTo>
                  <a:cubicBezTo>
                    <a:pt x="4" y="1"/>
                    <a:pt x="2" y="-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3001;p70">
              <a:extLst>
                <a:ext uri="{FF2B5EF4-FFF2-40B4-BE49-F238E27FC236}">
                  <a16:creationId xmlns:a16="http://schemas.microsoft.com/office/drawing/2014/main" id="{26054861-3204-6041-2ECC-266E6728D6CB}"/>
                </a:ext>
              </a:extLst>
            </p:cNvPr>
            <p:cNvSpPr/>
            <p:nvPr/>
          </p:nvSpPr>
          <p:spPr>
            <a:xfrm>
              <a:off x="6706440" y="2712600"/>
              <a:ext cx="56160" cy="8280"/>
            </a:xfrm>
            <a:custGeom>
              <a:avLst/>
              <a:gdLst/>
              <a:ahLst/>
              <a:cxnLst/>
              <a:rect l="l" t="t" r="r" b="b"/>
              <a:pathLst>
                <a:path w="156" h="23" extrusionOk="0">
                  <a:moveTo>
                    <a:pt x="148" y="15"/>
                  </a:moveTo>
                  <a:lnTo>
                    <a:pt x="148" y="15"/>
                  </a:lnTo>
                  <a:cubicBezTo>
                    <a:pt x="127" y="15"/>
                    <a:pt x="106" y="15"/>
                    <a:pt x="85" y="10"/>
                  </a:cubicBezTo>
                  <a:cubicBezTo>
                    <a:pt x="57" y="6"/>
                    <a:pt x="28" y="2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28" y="10"/>
                    <a:pt x="57" y="17"/>
                    <a:pt x="85" y="17"/>
                  </a:cubicBezTo>
                  <a:cubicBezTo>
                    <a:pt x="106" y="21"/>
                    <a:pt x="127" y="23"/>
                    <a:pt x="148" y="23"/>
                  </a:cubicBezTo>
                  <a:cubicBezTo>
                    <a:pt x="152" y="23"/>
                    <a:pt x="156" y="23"/>
                    <a:pt x="156" y="17"/>
                  </a:cubicBezTo>
                  <a:cubicBezTo>
                    <a:pt x="156" y="13"/>
                    <a:pt x="152" y="15"/>
                    <a:pt x="148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3002;p70">
              <a:extLst>
                <a:ext uri="{FF2B5EF4-FFF2-40B4-BE49-F238E27FC236}">
                  <a16:creationId xmlns:a16="http://schemas.microsoft.com/office/drawing/2014/main" id="{46400DD4-82D7-368B-F891-EE9DF92D438B}"/>
                </a:ext>
              </a:extLst>
            </p:cNvPr>
            <p:cNvSpPr/>
            <p:nvPr/>
          </p:nvSpPr>
          <p:spPr>
            <a:xfrm>
              <a:off x="6747480" y="2349720"/>
              <a:ext cx="13680" cy="7920"/>
            </a:xfrm>
            <a:custGeom>
              <a:avLst/>
              <a:gdLst/>
              <a:ahLst/>
              <a:cxnLst/>
              <a:rect l="l" t="t" r="r" b="b"/>
              <a:pathLst>
                <a:path w="38" h="22" extrusionOk="0">
                  <a:moveTo>
                    <a:pt x="11" y="20"/>
                  </a:moveTo>
                  <a:lnTo>
                    <a:pt x="11" y="20"/>
                  </a:lnTo>
                  <a:cubicBezTo>
                    <a:pt x="21" y="15"/>
                    <a:pt x="32" y="13"/>
                    <a:pt x="38" y="1"/>
                  </a:cubicBezTo>
                  <a:cubicBezTo>
                    <a:pt x="25" y="-1"/>
                    <a:pt x="15" y="5"/>
                    <a:pt x="6" y="9"/>
                  </a:cubicBezTo>
                  <a:cubicBezTo>
                    <a:pt x="2" y="11"/>
                    <a:pt x="-2" y="13"/>
                    <a:pt x="0" y="18"/>
                  </a:cubicBezTo>
                  <a:cubicBezTo>
                    <a:pt x="2" y="24"/>
                    <a:pt x="6" y="22"/>
                    <a:pt x="1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3003;p70">
              <a:extLst>
                <a:ext uri="{FF2B5EF4-FFF2-40B4-BE49-F238E27FC236}">
                  <a16:creationId xmlns:a16="http://schemas.microsoft.com/office/drawing/2014/main" id="{B78DE31C-F422-84CF-984E-C4B3D10B59AD}"/>
                </a:ext>
              </a:extLst>
            </p:cNvPr>
            <p:cNvSpPr/>
            <p:nvPr/>
          </p:nvSpPr>
          <p:spPr>
            <a:xfrm>
              <a:off x="6773400" y="2417400"/>
              <a:ext cx="1440" cy="6120"/>
            </a:xfrm>
            <a:custGeom>
              <a:avLst/>
              <a:gdLst/>
              <a:ahLst/>
              <a:cxnLst/>
              <a:rect l="l" t="t" r="r" b="b"/>
              <a:pathLst>
                <a:path w="4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2" y="17"/>
                    <a:pt x="2" y="17"/>
                    <a:pt x="2" y="14"/>
                  </a:cubicBezTo>
                  <a:cubicBezTo>
                    <a:pt x="4" y="10"/>
                    <a:pt x="4" y="4"/>
                    <a:pt x="2" y="0"/>
                  </a:cubicBezTo>
                  <a:cubicBezTo>
                    <a:pt x="0" y="6"/>
                    <a:pt x="0" y="10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3004;p70">
              <a:extLst>
                <a:ext uri="{FF2B5EF4-FFF2-40B4-BE49-F238E27FC236}">
                  <a16:creationId xmlns:a16="http://schemas.microsoft.com/office/drawing/2014/main" id="{D21F4DF1-8745-6F13-4B5E-D20819D60015}"/>
                </a:ext>
              </a:extLst>
            </p:cNvPr>
            <p:cNvSpPr/>
            <p:nvPr/>
          </p:nvSpPr>
          <p:spPr>
            <a:xfrm>
              <a:off x="6555960" y="2331360"/>
              <a:ext cx="600480" cy="601560"/>
            </a:xfrm>
            <a:custGeom>
              <a:avLst/>
              <a:gdLst/>
              <a:ahLst/>
              <a:cxnLst/>
              <a:rect l="l" t="t" r="r" b="b"/>
              <a:pathLst>
                <a:path w="1668" h="1671" extrusionOk="0">
                  <a:moveTo>
                    <a:pt x="1636" y="1391"/>
                  </a:moveTo>
                  <a:lnTo>
                    <a:pt x="1636" y="1391"/>
                  </a:lnTo>
                  <a:cubicBezTo>
                    <a:pt x="1632" y="1395"/>
                    <a:pt x="1626" y="1397"/>
                    <a:pt x="1621" y="1405"/>
                  </a:cubicBezTo>
                  <a:cubicBezTo>
                    <a:pt x="1621" y="1403"/>
                    <a:pt x="1619" y="1401"/>
                    <a:pt x="1615" y="1403"/>
                  </a:cubicBezTo>
                  <a:cubicBezTo>
                    <a:pt x="1613" y="1403"/>
                    <a:pt x="1611" y="1403"/>
                    <a:pt x="1609" y="1405"/>
                  </a:cubicBezTo>
                  <a:cubicBezTo>
                    <a:pt x="1602" y="1403"/>
                    <a:pt x="1602" y="1399"/>
                    <a:pt x="1607" y="1395"/>
                  </a:cubicBezTo>
                  <a:cubicBezTo>
                    <a:pt x="1609" y="1391"/>
                    <a:pt x="1611" y="1389"/>
                    <a:pt x="1613" y="1387"/>
                  </a:cubicBezTo>
                  <a:lnTo>
                    <a:pt x="1613" y="1387"/>
                  </a:lnTo>
                  <a:cubicBezTo>
                    <a:pt x="1626" y="1376"/>
                    <a:pt x="1632" y="1362"/>
                    <a:pt x="1647" y="1355"/>
                  </a:cubicBezTo>
                  <a:lnTo>
                    <a:pt x="1647" y="1355"/>
                  </a:lnTo>
                  <a:cubicBezTo>
                    <a:pt x="1653" y="1353"/>
                    <a:pt x="1661" y="1349"/>
                    <a:pt x="1663" y="1341"/>
                  </a:cubicBezTo>
                  <a:cubicBezTo>
                    <a:pt x="1655" y="1341"/>
                    <a:pt x="1651" y="1347"/>
                    <a:pt x="1642" y="1349"/>
                  </a:cubicBezTo>
                  <a:cubicBezTo>
                    <a:pt x="1630" y="1357"/>
                    <a:pt x="1615" y="1364"/>
                    <a:pt x="1600" y="1370"/>
                  </a:cubicBezTo>
                  <a:lnTo>
                    <a:pt x="1600" y="1372"/>
                  </a:lnTo>
                  <a:cubicBezTo>
                    <a:pt x="1594" y="1378"/>
                    <a:pt x="1588" y="1366"/>
                    <a:pt x="1581" y="1374"/>
                  </a:cubicBezTo>
                  <a:cubicBezTo>
                    <a:pt x="1571" y="1385"/>
                    <a:pt x="1558" y="1389"/>
                    <a:pt x="1543" y="1395"/>
                  </a:cubicBezTo>
                  <a:cubicBezTo>
                    <a:pt x="1541" y="1395"/>
                    <a:pt x="1537" y="1395"/>
                    <a:pt x="1535" y="1397"/>
                  </a:cubicBezTo>
                  <a:cubicBezTo>
                    <a:pt x="1533" y="1397"/>
                    <a:pt x="1531" y="1397"/>
                    <a:pt x="1531" y="1397"/>
                  </a:cubicBezTo>
                  <a:cubicBezTo>
                    <a:pt x="1531" y="1397"/>
                    <a:pt x="1533" y="1397"/>
                    <a:pt x="1535" y="1397"/>
                  </a:cubicBezTo>
                  <a:cubicBezTo>
                    <a:pt x="1537" y="1393"/>
                    <a:pt x="1537" y="1389"/>
                    <a:pt x="1539" y="1385"/>
                  </a:cubicBezTo>
                  <a:lnTo>
                    <a:pt x="1539" y="1385"/>
                  </a:lnTo>
                  <a:cubicBezTo>
                    <a:pt x="1550" y="1381"/>
                    <a:pt x="1558" y="1374"/>
                    <a:pt x="1569" y="1370"/>
                  </a:cubicBezTo>
                  <a:cubicBezTo>
                    <a:pt x="1571" y="1370"/>
                    <a:pt x="1575" y="1368"/>
                    <a:pt x="1577" y="1366"/>
                  </a:cubicBezTo>
                  <a:cubicBezTo>
                    <a:pt x="1579" y="1364"/>
                    <a:pt x="1583" y="1362"/>
                    <a:pt x="1588" y="1360"/>
                  </a:cubicBezTo>
                  <a:cubicBezTo>
                    <a:pt x="1590" y="1362"/>
                    <a:pt x="1594" y="1364"/>
                    <a:pt x="1596" y="1364"/>
                  </a:cubicBezTo>
                  <a:cubicBezTo>
                    <a:pt x="1596" y="1362"/>
                    <a:pt x="1598" y="1360"/>
                    <a:pt x="1598" y="1357"/>
                  </a:cubicBezTo>
                  <a:cubicBezTo>
                    <a:pt x="1600" y="1355"/>
                    <a:pt x="1602" y="1353"/>
                    <a:pt x="1604" y="1351"/>
                  </a:cubicBezTo>
                  <a:cubicBezTo>
                    <a:pt x="1607" y="1351"/>
                    <a:pt x="1607" y="1351"/>
                    <a:pt x="1609" y="1349"/>
                  </a:cubicBezTo>
                  <a:cubicBezTo>
                    <a:pt x="1619" y="1345"/>
                    <a:pt x="1630" y="1339"/>
                    <a:pt x="1640" y="1330"/>
                  </a:cubicBezTo>
                  <a:lnTo>
                    <a:pt x="1640" y="1330"/>
                  </a:lnTo>
                  <a:cubicBezTo>
                    <a:pt x="1642" y="1328"/>
                    <a:pt x="1642" y="1328"/>
                    <a:pt x="1640" y="1326"/>
                  </a:cubicBezTo>
                  <a:cubicBezTo>
                    <a:pt x="1640" y="1324"/>
                    <a:pt x="1638" y="1326"/>
                    <a:pt x="1636" y="1326"/>
                  </a:cubicBezTo>
                  <a:cubicBezTo>
                    <a:pt x="1626" y="1332"/>
                    <a:pt x="1613" y="1336"/>
                    <a:pt x="1602" y="1345"/>
                  </a:cubicBezTo>
                  <a:cubicBezTo>
                    <a:pt x="1602" y="1345"/>
                    <a:pt x="1600" y="1347"/>
                    <a:pt x="1598" y="1347"/>
                  </a:cubicBezTo>
                  <a:cubicBezTo>
                    <a:pt x="1594" y="1349"/>
                    <a:pt x="1588" y="1351"/>
                    <a:pt x="1583" y="1353"/>
                  </a:cubicBezTo>
                  <a:cubicBezTo>
                    <a:pt x="1583" y="1355"/>
                    <a:pt x="1583" y="1355"/>
                    <a:pt x="1583" y="1355"/>
                  </a:cubicBezTo>
                  <a:lnTo>
                    <a:pt x="1583" y="1355"/>
                  </a:lnTo>
                  <a:cubicBezTo>
                    <a:pt x="1581" y="1355"/>
                    <a:pt x="1579" y="1355"/>
                    <a:pt x="1577" y="1357"/>
                  </a:cubicBezTo>
                  <a:cubicBezTo>
                    <a:pt x="1573" y="1357"/>
                    <a:pt x="1571" y="1357"/>
                    <a:pt x="1569" y="1362"/>
                  </a:cubicBezTo>
                  <a:cubicBezTo>
                    <a:pt x="1550" y="1368"/>
                    <a:pt x="1529" y="1378"/>
                    <a:pt x="1508" y="1381"/>
                  </a:cubicBezTo>
                  <a:cubicBezTo>
                    <a:pt x="1478" y="1383"/>
                    <a:pt x="1453" y="1393"/>
                    <a:pt x="1426" y="1403"/>
                  </a:cubicBezTo>
                  <a:cubicBezTo>
                    <a:pt x="1411" y="1409"/>
                    <a:pt x="1396" y="1413"/>
                    <a:pt x="1384" y="1420"/>
                  </a:cubicBezTo>
                  <a:cubicBezTo>
                    <a:pt x="1360" y="1426"/>
                    <a:pt x="1337" y="1430"/>
                    <a:pt x="1314" y="1426"/>
                  </a:cubicBezTo>
                  <a:cubicBezTo>
                    <a:pt x="1258" y="1422"/>
                    <a:pt x="1203" y="1407"/>
                    <a:pt x="1150" y="1387"/>
                  </a:cubicBezTo>
                  <a:cubicBezTo>
                    <a:pt x="1100" y="1366"/>
                    <a:pt x="1051" y="1347"/>
                    <a:pt x="1003" y="1326"/>
                  </a:cubicBezTo>
                  <a:cubicBezTo>
                    <a:pt x="961" y="1309"/>
                    <a:pt x="917" y="1296"/>
                    <a:pt x="873" y="1292"/>
                  </a:cubicBezTo>
                  <a:cubicBezTo>
                    <a:pt x="847" y="1288"/>
                    <a:pt x="824" y="1282"/>
                    <a:pt x="803" y="1273"/>
                  </a:cubicBezTo>
                  <a:cubicBezTo>
                    <a:pt x="770" y="1261"/>
                    <a:pt x="738" y="1250"/>
                    <a:pt x="702" y="1246"/>
                  </a:cubicBezTo>
                  <a:cubicBezTo>
                    <a:pt x="677" y="1244"/>
                    <a:pt x="650" y="1240"/>
                    <a:pt x="623" y="1238"/>
                  </a:cubicBezTo>
                  <a:cubicBezTo>
                    <a:pt x="578" y="1231"/>
                    <a:pt x="538" y="1214"/>
                    <a:pt x="498" y="1198"/>
                  </a:cubicBezTo>
                  <a:cubicBezTo>
                    <a:pt x="471" y="1189"/>
                    <a:pt x="446" y="1181"/>
                    <a:pt x="418" y="1176"/>
                  </a:cubicBezTo>
                  <a:cubicBezTo>
                    <a:pt x="391" y="1174"/>
                    <a:pt x="364" y="1166"/>
                    <a:pt x="339" y="1155"/>
                  </a:cubicBezTo>
                  <a:cubicBezTo>
                    <a:pt x="324" y="1149"/>
                    <a:pt x="311" y="1143"/>
                    <a:pt x="301" y="1132"/>
                  </a:cubicBezTo>
                  <a:cubicBezTo>
                    <a:pt x="288" y="1122"/>
                    <a:pt x="280" y="1111"/>
                    <a:pt x="284" y="1093"/>
                  </a:cubicBezTo>
                  <a:cubicBezTo>
                    <a:pt x="284" y="1090"/>
                    <a:pt x="284" y="1086"/>
                    <a:pt x="284" y="1084"/>
                  </a:cubicBezTo>
                  <a:cubicBezTo>
                    <a:pt x="286" y="1078"/>
                    <a:pt x="290" y="1080"/>
                    <a:pt x="295" y="1082"/>
                  </a:cubicBezTo>
                  <a:cubicBezTo>
                    <a:pt x="297" y="1084"/>
                    <a:pt x="299" y="1082"/>
                    <a:pt x="301" y="1082"/>
                  </a:cubicBezTo>
                  <a:cubicBezTo>
                    <a:pt x="299" y="1084"/>
                    <a:pt x="301" y="1086"/>
                    <a:pt x="303" y="1088"/>
                  </a:cubicBezTo>
                  <a:cubicBezTo>
                    <a:pt x="309" y="1090"/>
                    <a:pt x="316" y="1097"/>
                    <a:pt x="322" y="1097"/>
                  </a:cubicBezTo>
                  <a:cubicBezTo>
                    <a:pt x="322" y="1099"/>
                    <a:pt x="324" y="1101"/>
                    <a:pt x="326" y="1101"/>
                  </a:cubicBezTo>
                  <a:cubicBezTo>
                    <a:pt x="328" y="1101"/>
                    <a:pt x="330" y="1103"/>
                    <a:pt x="330" y="1101"/>
                  </a:cubicBezTo>
                  <a:cubicBezTo>
                    <a:pt x="332" y="1103"/>
                    <a:pt x="332" y="1103"/>
                    <a:pt x="332" y="1103"/>
                  </a:cubicBezTo>
                  <a:lnTo>
                    <a:pt x="332" y="1103"/>
                  </a:lnTo>
                  <a:cubicBezTo>
                    <a:pt x="337" y="1105"/>
                    <a:pt x="341" y="1111"/>
                    <a:pt x="343" y="1105"/>
                  </a:cubicBezTo>
                  <a:cubicBezTo>
                    <a:pt x="347" y="1099"/>
                    <a:pt x="341" y="1099"/>
                    <a:pt x="337" y="1097"/>
                  </a:cubicBezTo>
                  <a:lnTo>
                    <a:pt x="337" y="1095"/>
                  </a:lnTo>
                  <a:cubicBezTo>
                    <a:pt x="335" y="1093"/>
                    <a:pt x="332" y="1093"/>
                    <a:pt x="330" y="1093"/>
                  </a:cubicBezTo>
                  <a:cubicBezTo>
                    <a:pt x="328" y="1090"/>
                    <a:pt x="326" y="1088"/>
                    <a:pt x="322" y="1088"/>
                  </a:cubicBezTo>
                  <a:cubicBezTo>
                    <a:pt x="318" y="1084"/>
                    <a:pt x="314" y="1082"/>
                    <a:pt x="309" y="1078"/>
                  </a:cubicBezTo>
                  <a:cubicBezTo>
                    <a:pt x="305" y="1078"/>
                    <a:pt x="303" y="1078"/>
                    <a:pt x="303" y="1080"/>
                  </a:cubicBezTo>
                  <a:cubicBezTo>
                    <a:pt x="303" y="1076"/>
                    <a:pt x="303" y="1074"/>
                    <a:pt x="301" y="1072"/>
                  </a:cubicBezTo>
                  <a:cubicBezTo>
                    <a:pt x="297" y="1069"/>
                    <a:pt x="292" y="1067"/>
                    <a:pt x="290" y="1065"/>
                  </a:cubicBezTo>
                  <a:cubicBezTo>
                    <a:pt x="286" y="1061"/>
                    <a:pt x="286" y="1053"/>
                    <a:pt x="286" y="1046"/>
                  </a:cubicBezTo>
                  <a:cubicBezTo>
                    <a:pt x="286" y="1038"/>
                    <a:pt x="284" y="1029"/>
                    <a:pt x="284" y="1021"/>
                  </a:cubicBezTo>
                  <a:cubicBezTo>
                    <a:pt x="284" y="1019"/>
                    <a:pt x="282" y="1017"/>
                    <a:pt x="282" y="1015"/>
                  </a:cubicBezTo>
                  <a:cubicBezTo>
                    <a:pt x="284" y="1015"/>
                    <a:pt x="284" y="1011"/>
                    <a:pt x="282" y="1004"/>
                  </a:cubicBezTo>
                  <a:cubicBezTo>
                    <a:pt x="284" y="1000"/>
                    <a:pt x="280" y="996"/>
                    <a:pt x="286" y="992"/>
                  </a:cubicBezTo>
                  <a:cubicBezTo>
                    <a:pt x="297" y="1002"/>
                    <a:pt x="309" y="1004"/>
                    <a:pt x="324" y="1004"/>
                  </a:cubicBezTo>
                  <a:cubicBezTo>
                    <a:pt x="347" y="1006"/>
                    <a:pt x="370" y="1002"/>
                    <a:pt x="393" y="998"/>
                  </a:cubicBezTo>
                  <a:cubicBezTo>
                    <a:pt x="477" y="985"/>
                    <a:pt x="562" y="979"/>
                    <a:pt x="646" y="987"/>
                  </a:cubicBezTo>
                  <a:cubicBezTo>
                    <a:pt x="746" y="1000"/>
                    <a:pt x="845" y="992"/>
                    <a:pt x="942" y="958"/>
                  </a:cubicBezTo>
                  <a:cubicBezTo>
                    <a:pt x="999" y="937"/>
                    <a:pt x="1058" y="924"/>
                    <a:pt x="1119" y="916"/>
                  </a:cubicBezTo>
                  <a:cubicBezTo>
                    <a:pt x="1171" y="907"/>
                    <a:pt x="1224" y="899"/>
                    <a:pt x="1274" y="880"/>
                  </a:cubicBezTo>
                  <a:cubicBezTo>
                    <a:pt x="1323" y="863"/>
                    <a:pt x="1367" y="838"/>
                    <a:pt x="1405" y="800"/>
                  </a:cubicBezTo>
                  <a:cubicBezTo>
                    <a:pt x="1413" y="794"/>
                    <a:pt x="1424" y="786"/>
                    <a:pt x="1430" y="777"/>
                  </a:cubicBezTo>
                  <a:cubicBezTo>
                    <a:pt x="1430" y="773"/>
                    <a:pt x="1428" y="769"/>
                    <a:pt x="1428" y="767"/>
                  </a:cubicBezTo>
                  <a:cubicBezTo>
                    <a:pt x="1417" y="773"/>
                    <a:pt x="1407" y="781"/>
                    <a:pt x="1398" y="792"/>
                  </a:cubicBezTo>
                  <a:cubicBezTo>
                    <a:pt x="1396" y="794"/>
                    <a:pt x="1394" y="794"/>
                    <a:pt x="1392" y="796"/>
                  </a:cubicBezTo>
                  <a:cubicBezTo>
                    <a:pt x="1342" y="840"/>
                    <a:pt x="1283" y="867"/>
                    <a:pt x="1218" y="882"/>
                  </a:cubicBezTo>
                  <a:cubicBezTo>
                    <a:pt x="1167" y="895"/>
                    <a:pt x="1112" y="901"/>
                    <a:pt x="1060" y="912"/>
                  </a:cubicBezTo>
                  <a:cubicBezTo>
                    <a:pt x="1051" y="914"/>
                    <a:pt x="1043" y="916"/>
                    <a:pt x="1035" y="918"/>
                  </a:cubicBezTo>
                  <a:cubicBezTo>
                    <a:pt x="1035" y="916"/>
                    <a:pt x="1032" y="914"/>
                    <a:pt x="1037" y="914"/>
                  </a:cubicBezTo>
                  <a:cubicBezTo>
                    <a:pt x="1045" y="910"/>
                    <a:pt x="1051" y="905"/>
                    <a:pt x="1060" y="905"/>
                  </a:cubicBezTo>
                  <a:cubicBezTo>
                    <a:pt x="1072" y="899"/>
                    <a:pt x="1087" y="899"/>
                    <a:pt x="1102" y="888"/>
                  </a:cubicBezTo>
                  <a:cubicBezTo>
                    <a:pt x="1081" y="884"/>
                    <a:pt x="1056" y="893"/>
                    <a:pt x="1020" y="912"/>
                  </a:cubicBezTo>
                  <a:cubicBezTo>
                    <a:pt x="1018" y="912"/>
                    <a:pt x="1014" y="912"/>
                    <a:pt x="1012" y="916"/>
                  </a:cubicBezTo>
                  <a:lnTo>
                    <a:pt x="1012" y="916"/>
                  </a:lnTo>
                  <a:cubicBezTo>
                    <a:pt x="1007" y="916"/>
                    <a:pt x="1003" y="918"/>
                    <a:pt x="999" y="920"/>
                  </a:cubicBezTo>
                  <a:cubicBezTo>
                    <a:pt x="913" y="960"/>
                    <a:pt x="824" y="983"/>
                    <a:pt x="728" y="979"/>
                  </a:cubicBezTo>
                  <a:cubicBezTo>
                    <a:pt x="709" y="979"/>
                    <a:pt x="688" y="979"/>
                    <a:pt x="667" y="977"/>
                  </a:cubicBezTo>
                  <a:cubicBezTo>
                    <a:pt x="665" y="977"/>
                    <a:pt x="663" y="975"/>
                    <a:pt x="658" y="977"/>
                  </a:cubicBezTo>
                  <a:cubicBezTo>
                    <a:pt x="612" y="971"/>
                    <a:pt x="566" y="968"/>
                    <a:pt x="519" y="971"/>
                  </a:cubicBezTo>
                  <a:cubicBezTo>
                    <a:pt x="475" y="973"/>
                    <a:pt x="431" y="979"/>
                    <a:pt x="387" y="987"/>
                  </a:cubicBezTo>
                  <a:cubicBezTo>
                    <a:pt x="366" y="989"/>
                    <a:pt x="343" y="992"/>
                    <a:pt x="322" y="992"/>
                  </a:cubicBezTo>
                  <a:cubicBezTo>
                    <a:pt x="301" y="989"/>
                    <a:pt x="286" y="983"/>
                    <a:pt x="282" y="960"/>
                  </a:cubicBezTo>
                  <a:cubicBezTo>
                    <a:pt x="280" y="954"/>
                    <a:pt x="278" y="949"/>
                    <a:pt x="276" y="943"/>
                  </a:cubicBezTo>
                  <a:cubicBezTo>
                    <a:pt x="280" y="941"/>
                    <a:pt x="282" y="943"/>
                    <a:pt x="286" y="943"/>
                  </a:cubicBezTo>
                  <a:cubicBezTo>
                    <a:pt x="301" y="954"/>
                    <a:pt x="318" y="958"/>
                    <a:pt x="335" y="956"/>
                  </a:cubicBezTo>
                  <a:cubicBezTo>
                    <a:pt x="337" y="958"/>
                    <a:pt x="339" y="958"/>
                    <a:pt x="343" y="956"/>
                  </a:cubicBezTo>
                  <a:cubicBezTo>
                    <a:pt x="362" y="956"/>
                    <a:pt x="383" y="956"/>
                    <a:pt x="404" y="958"/>
                  </a:cubicBezTo>
                  <a:cubicBezTo>
                    <a:pt x="414" y="960"/>
                    <a:pt x="427" y="956"/>
                    <a:pt x="437" y="952"/>
                  </a:cubicBezTo>
                  <a:cubicBezTo>
                    <a:pt x="450" y="947"/>
                    <a:pt x="463" y="941"/>
                    <a:pt x="475" y="935"/>
                  </a:cubicBezTo>
                  <a:cubicBezTo>
                    <a:pt x="482" y="933"/>
                    <a:pt x="488" y="931"/>
                    <a:pt x="494" y="928"/>
                  </a:cubicBezTo>
                  <a:cubicBezTo>
                    <a:pt x="505" y="924"/>
                    <a:pt x="513" y="922"/>
                    <a:pt x="522" y="920"/>
                  </a:cubicBezTo>
                  <a:cubicBezTo>
                    <a:pt x="541" y="920"/>
                    <a:pt x="557" y="920"/>
                    <a:pt x="574" y="920"/>
                  </a:cubicBezTo>
                  <a:cubicBezTo>
                    <a:pt x="580" y="922"/>
                    <a:pt x="585" y="924"/>
                    <a:pt x="591" y="924"/>
                  </a:cubicBezTo>
                  <a:cubicBezTo>
                    <a:pt x="597" y="926"/>
                    <a:pt x="602" y="928"/>
                    <a:pt x="608" y="928"/>
                  </a:cubicBezTo>
                  <a:cubicBezTo>
                    <a:pt x="665" y="933"/>
                    <a:pt x="721" y="935"/>
                    <a:pt x="774" y="924"/>
                  </a:cubicBezTo>
                  <a:cubicBezTo>
                    <a:pt x="768" y="924"/>
                    <a:pt x="759" y="924"/>
                    <a:pt x="751" y="924"/>
                  </a:cubicBezTo>
                  <a:cubicBezTo>
                    <a:pt x="696" y="924"/>
                    <a:pt x="644" y="922"/>
                    <a:pt x="591" y="916"/>
                  </a:cubicBezTo>
                  <a:cubicBezTo>
                    <a:pt x="587" y="916"/>
                    <a:pt x="580" y="914"/>
                    <a:pt x="576" y="914"/>
                  </a:cubicBezTo>
                  <a:cubicBezTo>
                    <a:pt x="557" y="912"/>
                    <a:pt x="538" y="910"/>
                    <a:pt x="519" y="914"/>
                  </a:cubicBezTo>
                  <a:cubicBezTo>
                    <a:pt x="509" y="912"/>
                    <a:pt x="503" y="916"/>
                    <a:pt x="494" y="918"/>
                  </a:cubicBezTo>
                  <a:cubicBezTo>
                    <a:pt x="488" y="920"/>
                    <a:pt x="479" y="920"/>
                    <a:pt x="475" y="924"/>
                  </a:cubicBezTo>
                  <a:cubicBezTo>
                    <a:pt x="463" y="926"/>
                    <a:pt x="452" y="933"/>
                    <a:pt x="442" y="937"/>
                  </a:cubicBezTo>
                  <a:cubicBezTo>
                    <a:pt x="425" y="943"/>
                    <a:pt x="410" y="947"/>
                    <a:pt x="393" y="943"/>
                  </a:cubicBezTo>
                  <a:cubicBezTo>
                    <a:pt x="381" y="939"/>
                    <a:pt x="368" y="939"/>
                    <a:pt x="356" y="941"/>
                  </a:cubicBezTo>
                  <a:cubicBezTo>
                    <a:pt x="335" y="945"/>
                    <a:pt x="314" y="943"/>
                    <a:pt x="292" y="935"/>
                  </a:cubicBezTo>
                  <a:cubicBezTo>
                    <a:pt x="290" y="933"/>
                    <a:pt x="288" y="933"/>
                    <a:pt x="286" y="931"/>
                  </a:cubicBezTo>
                  <a:cubicBezTo>
                    <a:pt x="276" y="924"/>
                    <a:pt x="269" y="914"/>
                    <a:pt x="271" y="901"/>
                  </a:cubicBezTo>
                  <a:cubicBezTo>
                    <a:pt x="271" y="895"/>
                    <a:pt x="269" y="891"/>
                    <a:pt x="265" y="884"/>
                  </a:cubicBezTo>
                  <a:cubicBezTo>
                    <a:pt x="269" y="882"/>
                    <a:pt x="271" y="880"/>
                    <a:pt x="274" y="882"/>
                  </a:cubicBezTo>
                  <a:cubicBezTo>
                    <a:pt x="286" y="888"/>
                    <a:pt x="301" y="891"/>
                    <a:pt x="314" y="888"/>
                  </a:cubicBezTo>
                  <a:cubicBezTo>
                    <a:pt x="362" y="880"/>
                    <a:pt x="408" y="874"/>
                    <a:pt x="454" y="867"/>
                  </a:cubicBezTo>
                  <a:cubicBezTo>
                    <a:pt x="456" y="870"/>
                    <a:pt x="461" y="870"/>
                    <a:pt x="463" y="867"/>
                  </a:cubicBezTo>
                  <a:cubicBezTo>
                    <a:pt x="490" y="870"/>
                    <a:pt x="519" y="867"/>
                    <a:pt x="547" y="865"/>
                  </a:cubicBezTo>
                  <a:cubicBezTo>
                    <a:pt x="549" y="865"/>
                    <a:pt x="551" y="865"/>
                    <a:pt x="555" y="863"/>
                  </a:cubicBezTo>
                  <a:cubicBezTo>
                    <a:pt x="593" y="863"/>
                    <a:pt x="631" y="859"/>
                    <a:pt x="667" y="846"/>
                  </a:cubicBezTo>
                  <a:cubicBezTo>
                    <a:pt x="673" y="842"/>
                    <a:pt x="679" y="842"/>
                    <a:pt x="686" y="842"/>
                  </a:cubicBezTo>
                  <a:cubicBezTo>
                    <a:pt x="715" y="840"/>
                    <a:pt x="742" y="846"/>
                    <a:pt x="772" y="851"/>
                  </a:cubicBezTo>
                  <a:cubicBezTo>
                    <a:pt x="852" y="865"/>
                    <a:pt x="932" y="865"/>
                    <a:pt x="1009" y="836"/>
                  </a:cubicBezTo>
                  <a:cubicBezTo>
                    <a:pt x="1064" y="817"/>
                    <a:pt x="1119" y="798"/>
                    <a:pt x="1173" y="781"/>
                  </a:cubicBezTo>
                  <a:cubicBezTo>
                    <a:pt x="1211" y="769"/>
                    <a:pt x="1249" y="752"/>
                    <a:pt x="1283" y="729"/>
                  </a:cubicBezTo>
                  <a:cubicBezTo>
                    <a:pt x="1287" y="727"/>
                    <a:pt x="1291" y="722"/>
                    <a:pt x="1295" y="718"/>
                  </a:cubicBezTo>
                  <a:lnTo>
                    <a:pt x="1295" y="716"/>
                  </a:lnTo>
                  <a:cubicBezTo>
                    <a:pt x="1298" y="718"/>
                    <a:pt x="1300" y="716"/>
                    <a:pt x="1302" y="714"/>
                  </a:cubicBezTo>
                  <a:cubicBezTo>
                    <a:pt x="1306" y="710"/>
                    <a:pt x="1314" y="708"/>
                    <a:pt x="1314" y="701"/>
                  </a:cubicBezTo>
                  <a:cubicBezTo>
                    <a:pt x="1314" y="701"/>
                    <a:pt x="1319" y="701"/>
                    <a:pt x="1321" y="699"/>
                  </a:cubicBezTo>
                  <a:cubicBezTo>
                    <a:pt x="1337" y="685"/>
                    <a:pt x="1356" y="674"/>
                    <a:pt x="1373" y="657"/>
                  </a:cubicBezTo>
                  <a:lnTo>
                    <a:pt x="1373" y="657"/>
                  </a:lnTo>
                  <a:lnTo>
                    <a:pt x="1373" y="657"/>
                  </a:lnTo>
                  <a:cubicBezTo>
                    <a:pt x="1379" y="655"/>
                    <a:pt x="1384" y="649"/>
                    <a:pt x="1390" y="645"/>
                  </a:cubicBezTo>
                  <a:cubicBezTo>
                    <a:pt x="1388" y="640"/>
                    <a:pt x="1388" y="638"/>
                    <a:pt x="1388" y="636"/>
                  </a:cubicBezTo>
                  <a:lnTo>
                    <a:pt x="1388" y="636"/>
                  </a:lnTo>
                  <a:cubicBezTo>
                    <a:pt x="1388" y="638"/>
                    <a:pt x="1388" y="640"/>
                    <a:pt x="1390" y="645"/>
                  </a:cubicBezTo>
                  <a:cubicBezTo>
                    <a:pt x="1400" y="638"/>
                    <a:pt x="1407" y="628"/>
                    <a:pt x="1415" y="621"/>
                  </a:cubicBezTo>
                  <a:cubicBezTo>
                    <a:pt x="1438" y="605"/>
                    <a:pt x="1461" y="588"/>
                    <a:pt x="1482" y="571"/>
                  </a:cubicBezTo>
                  <a:cubicBezTo>
                    <a:pt x="1485" y="569"/>
                    <a:pt x="1485" y="569"/>
                    <a:pt x="1485" y="569"/>
                  </a:cubicBezTo>
                  <a:cubicBezTo>
                    <a:pt x="1489" y="567"/>
                    <a:pt x="1491" y="565"/>
                    <a:pt x="1493" y="560"/>
                  </a:cubicBezTo>
                  <a:cubicBezTo>
                    <a:pt x="1497" y="563"/>
                    <a:pt x="1501" y="558"/>
                    <a:pt x="1506" y="556"/>
                  </a:cubicBezTo>
                  <a:cubicBezTo>
                    <a:pt x="1522" y="539"/>
                    <a:pt x="1541" y="525"/>
                    <a:pt x="1558" y="510"/>
                  </a:cubicBezTo>
                  <a:lnTo>
                    <a:pt x="1558" y="510"/>
                  </a:lnTo>
                  <a:cubicBezTo>
                    <a:pt x="1564" y="506"/>
                    <a:pt x="1569" y="504"/>
                    <a:pt x="1573" y="495"/>
                  </a:cubicBezTo>
                  <a:cubicBezTo>
                    <a:pt x="1562" y="495"/>
                    <a:pt x="1558" y="502"/>
                    <a:pt x="1554" y="506"/>
                  </a:cubicBezTo>
                  <a:cubicBezTo>
                    <a:pt x="1533" y="523"/>
                    <a:pt x="1510" y="539"/>
                    <a:pt x="1487" y="556"/>
                  </a:cubicBezTo>
                  <a:cubicBezTo>
                    <a:pt x="1485" y="556"/>
                    <a:pt x="1485" y="556"/>
                    <a:pt x="1485" y="558"/>
                  </a:cubicBezTo>
                  <a:cubicBezTo>
                    <a:pt x="1476" y="560"/>
                    <a:pt x="1472" y="567"/>
                    <a:pt x="1466" y="571"/>
                  </a:cubicBezTo>
                  <a:cubicBezTo>
                    <a:pt x="1459" y="571"/>
                    <a:pt x="1457" y="577"/>
                    <a:pt x="1453" y="579"/>
                  </a:cubicBezTo>
                  <a:cubicBezTo>
                    <a:pt x="1447" y="579"/>
                    <a:pt x="1447" y="575"/>
                    <a:pt x="1449" y="571"/>
                  </a:cubicBezTo>
                  <a:cubicBezTo>
                    <a:pt x="1453" y="567"/>
                    <a:pt x="1455" y="565"/>
                    <a:pt x="1459" y="560"/>
                  </a:cubicBezTo>
                  <a:lnTo>
                    <a:pt x="1457" y="560"/>
                  </a:lnTo>
                  <a:lnTo>
                    <a:pt x="1457" y="560"/>
                  </a:lnTo>
                  <a:cubicBezTo>
                    <a:pt x="1451" y="552"/>
                    <a:pt x="1459" y="548"/>
                    <a:pt x="1459" y="542"/>
                  </a:cubicBezTo>
                  <a:cubicBezTo>
                    <a:pt x="1453" y="542"/>
                    <a:pt x="1447" y="550"/>
                    <a:pt x="1438" y="548"/>
                  </a:cubicBezTo>
                  <a:cubicBezTo>
                    <a:pt x="1447" y="531"/>
                    <a:pt x="1457" y="512"/>
                    <a:pt x="1466" y="493"/>
                  </a:cubicBezTo>
                  <a:lnTo>
                    <a:pt x="1466" y="493"/>
                  </a:lnTo>
                  <a:cubicBezTo>
                    <a:pt x="1474" y="485"/>
                    <a:pt x="1478" y="474"/>
                    <a:pt x="1480" y="464"/>
                  </a:cubicBezTo>
                  <a:lnTo>
                    <a:pt x="1480" y="464"/>
                  </a:lnTo>
                  <a:cubicBezTo>
                    <a:pt x="1472" y="470"/>
                    <a:pt x="1466" y="479"/>
                    <a:pt x="1463" y="489"/>
                  </a:cubicBezTo>
                  <a:lnTo>
                    <a:pt x="1463" y="489"/>
                  </a:lnTo>
                  <a:cubicBezTo>
                    <a:pt x="1453" y="500"/>
                    <a:pt x="1451" y="514"/>
                    <a:pt x="1440" y="525"/>
                  </a:cubicBezTo>
                  <a:cubicBezTo>
                    <a:pt x="1434" y="542"/>
                    <a:pt x="1428" y="558"/>
                    <a:pt x="1411" y="571"/>
                  </a:cubicBezTo>
                  <a:lnTo>
                    <a:pt x="1411" y="571"/>
                  </a:lnTo>
                  <a:cubicBezTo>
                    <a:pt x="1409" y="571"/>
                    <a:pt x="1407" y="571"/>
                    <a:pt x="1407" y="573"/>
                  </a:cubicBezTo>
                  <a:lnTo>
                    <a:pt x="1405" y="575"/>
                  </a:lnTo>
                  <a:lnTo>
                    <a:pt x="1405" y="575"/>
                  </a:lnTo>
                  <a:cubicBezTo>
                    <a:pt x="1398" y="577"/>
                    <a:pt x="1392" y="579"/>
                    <a:pt x="1388" y="588"/>
                  </a:cubicBezTo>
                  <a:cubicBezTo>
                    <a:pt x="1398" y="590"/>
                    <a:pt x="1402" y="584"/>
                    <a:pt x="1409" y="577"/>
                  </a:cubicBezTo>
                  <a:cubicBezTo>
                    <a:pt x="1413" y="577"/>
                    <a:pt x="1411" y="582"/>
                    <a:pt x="1411" y="584"/>
                  </a:cubicBezTo>
                  <a:cubicBezTo>
                    <a:pt x="1409" y="588"/>
                    <a:pt x="1409" y="592"/>
                    <a:pt x="1407" y="596"/>
                  </a:cubicBezTo>
                  <a:lnTo>
                    <a:pt x="1407" y="596"/>
                  </a:lnTo>
                  <a:cubicBezTo>
                    <a:pt x="1405" y="600"/>
                    <a:pt x="1398" y="605"/>
                    <a:pt x="1402" y="609"/>
                  </a:cubicBezTo>
                  <a:cubicBezTo>
                    <a:pt x="1398" y="607"/>
                    <a:pt x="1396" y="615"/>
                    <a:pt x="1392" y="617"/>
                  </a:cubicBezTo>
                  <a:cubicBezTo>
                    <a:pt x="1377" y="628"/>
                    <a:pt x="1363" y="638"/>
                    <a:pt x="1350" y="649"/>
                  </a:cubicBezTo>
                  <a:cubicBezTo>
                    <a:pt x="1346" y="651"/>
                    <a:pt x="1344" y="655"/>
                    <a:pt x="1337" y="651"/>
                  </a:cubicBezTo>
                  <a:cubicBezTo>
                    <a:pt x="1346" y="636"/>
                    <a:pt x="1348" y="617"/>
                    <a:pt x="1365" y="609"/>
                  </a:cubicBezTo>
                  <a:cubicBezTo>
                    <a:pt x="1369" y="605"/>
                    <a:pt x="1377" y="605"/>
                    <a:pt x="1375" y="596"/>
                  </a:cubicBezTo>
                  <a:cubicBezTo>
                    <a:pt x="1371" y="592"/>
                    <a:pt x="1367" y="605"/>
                    <a:pt x="1363" y="596"/>
                  </a:cubicBezTo>
                  <a:cubicBezTo>
                    <a:pt x="1367" y="584"/>
                    <a:pt x="1375" y="573"/>
                    <a:pt x="1386" y="565"/>
                  </a:cubicBezTo>
                  <a:cubicBezTo>
                    <a:pt x="1390" y="563"/>
                    <a:pt x="1396" y="563"/>
                    <a:pt x="1396" y="556"/>
                  </a:cubicBezTo>
                  <a:cubicBezTo>
                    <a:pt x="1402" y="556"/>
                    <a:pt x="1405" y="552"/>
                    <a:pt x="1409" y="548"/>
                  </a:cubicBezTo>
                  <a:cubicBezTo>
                    <a:pt x="1411" y="548"/>
                    <a:pt x="1413" y="546"/>
                    <a:pt x="1411" y="542"/>
                  </a:cubicBezTo>
                  <a:cubicBezTo>
                    <a:pt x="1409" y="544"/>
                    <a:pt x="1405" y="544"/>
                    <a:pt x="1407" y="548"/>
                  </a:cubicBezTo>
                  <a:cubicBezTo>
                    <a:pt x="1400" y="546"/>
                    <a:pt x="1396" y="548"/>
                    <a:pt x="1396" y="556"/>
                  </a:cubicBezTo>
                  <a:cubicBezTo>
                    <a:pt x="1392" y="550"/>
                    <a:pt x="1388" y="558"/>
                    <a:pt x="1384" y="554"/>
                  </a:cubicBezTo>
                  <a:cubicBezTo>
                    <a:pt x="1386" y="542"/>
                    <a:pt x="1394" y="535"/>
                    <a:pt x="1402" y="529"/>
                  </a:cubicBezTo>
                  <a:cubicBezTo>
                    <a:pt x="1409" y="527"/>
                    <a:pt x="1415" y="525"/>
                    <a:pt x="1417" y="516"/>
                  </a:cubicBezTo>
                  <a:cubicBezTo>
                    <a:pt x="1413" y="514"/>
                    <a:pt x="1409" y="516"/>
                    <a:pt x="1405" y="518"/>
                  </a:cubicBezTo>
                  <a:cubicBezTo>
                    <a:pt x="1400" y="518"/>
                    <a:pt x="1400" y="514"/>
                    <a:pt x="1400" y="512"/>
                  </a:cubicBezTo>
                  <a:cubicBezTo>
                    <a:pt x="1400" y="512"/>
                    <a:pt x="1398" y="512"/>
                    <a:pt x="1398" y="510"/>
                  </a:cubicBezTo>
                  <a:cubicBezTo>
                    <a:pt x="1396" y="512"/>
                    <a:pt x="1394" y="514"/>
                    <a:pt x="1394" y="516"/>
                  </a:cubicBezTo>
                  <a:cubicBezTo>
                    <a:pt x="1390" y="523"/>
                    <a:pt x="1386" y="527"/>
                    <a:pt x="1377" y="529"/>
                  </a:cubicBezTo>
                  <a:cubicBezTo>
                    <a:pt x="1365" y="533"/>
                    <a:pt x="1352" y="539"/>
                    <a:pt x="1337" y="544"/>
                  </a:cubicBezTo>
                  <a:cubicBezTo>
                    <a:pt x="1325" y="548"/>
                    <a:pt x="1312" y="558"/>
                    <a:pt x="1300" y="565"/>
                  </a:cubicBezTo>
                  <a:cubicBezTo>
                    <a:pt x="1293" y="567"/>
                    <a:pt x="1285" y="573"/>
                    <a:pt x="1276" y="571"/>
                  </a:cubicBezTo>
                  <a:lnTo>
                    <a:pt x="1276" y="571"/>
                  </a:lnTo>
                  <a:cubicBezTo>
                    <a:pt x="1276" y="567"/>
                    <a:pt x="1279" y="563"/>
                    <a:pt x="1285" y="560"/>
                  </a:cubicBezTo>
                  <a:cubicBezTo>
                    <a:pt x="1285" y="556"/>
                    <a:pt x="1287" y="552"/>
                    <a:pt x="1281" y="550"/>
                  </a:cubicBezTo>
                  <a:cubicBezTo>
                    <a:pt x="1279" y="558"/>
                    <a:pt x="1270" y="560"/>
                    <a:pt x="1264" y="565"/>
                  </a:cubicBezTo>
                  <a:cubicBezTo>
                    <a:pt x="1264" y="567"/>
                    <a:pt x="1264" y="567"/>
                    <a:pt x="1264" y="569"/>
                  </a:cubicBezTo>
                  <a:cubicBezTo>
                    <a:pt x="1266" y="569"/>
                    <a:pt x="1268" y="571"/>
                    <a:pt x="1268" y="573"/>
                  </a:cubicBezTo>
                  <a:cubicBezTo>
                    <a:pt x="1268" y="573"/>
                    <a:pt x="1266" y="573"/>
                    <a:pt x="1266" y="575"/>
                  </a:cubicBezTo>
                  <a:cubicBezTo>
                    <a:pt x="1264" y="582"/>
                    <a:pt x="1258" y="586"/>
                    <a:pt x="1249" y="588"/>
                  </a:cubicBezTo>
                  <a:cubicBezTo>
                    <a:pt x="1239" y="594"/>
                    <a:pt x="1228" y="598"/>
                    <a:pt x="1215" y="605"/>
                  </a:cubicBezTo>
                  <a:cubicBezTo>
                    <a:pt x="1213" y="598"/>
                    <a:pt x="1222" y="594"/>
                    <a:pt x="1220" y="588"/>
                  </a:cubicBezTo>
                  <a:cubicBezTo>
                    <a:pt x="1207" y="586"/>
                    <a:pt x="1199" y="592"/>
                    <a:pt x="1192" y="600"/>
                  </a:cubicBezTo>
                  <a:cubicBezTo>
                    <a:pt x="1188" y="598"/>
                    <a:pt x="1184" y="598"/>
                    <a:pt x="1184" y="605"/>
                  </a:cubicBezTo>
                  <a:cubicBezTo>
                    <a:pt x="1180" y="600"/>
                    <a:pt x="1173" y="609"/>
                    <a:pt x="1171" y="600"/>
                  </a:cubicBezTo>
                  <a:cubicBezTo>
                    <a:pt x="1173" y="600"/>
                    <a:pt x="1173" y="598"/>
                    <a:pt x="1173" y="598"/>
                  </a:cubicBezTo>
                  <a:cubicBezTo>
                    <a:pt x="1182" y="592"/>
                    <a:pt x="1192" y="588"/>
                    <a:pt x="1201" y="582"/>
                  </a:cubicBezTo>
                  <a:cubicBezTo>
                    <a:pt x="1203" y="582"/>
                    <a:pt x="1207" y="579"/>
                    <a:pt x="1209" y="577"/>
                  </a:cubicBezTo>
                  <a:cubicBezTo>
                    <a:pt x="1211" y="575"/>
                    <a:pt x="1211" y="575"/>
                    <a:pt x="1213" y="575"/>
                  </a:cubicBezTo>
                  <a:cubicBezTo>
                    <a:pt x="1215" y="573"/>
                    <a:pt x="1218" y="573"/>
                    <a:pt x="1220" y="573"/>
                  </a:cubicBezTo>
                  <a:cubicBezTo>
                    <a:pt x="1220" y="571"/>
                    <a:pt x="1222" y="569"/>
                    <a:pt x="1222" y="569"/>
                  </a:cubicBezTo>
                  <a:lnTo>
                    <a:pt x="1222" y="569"/>
                  </a:lnTo>
                  <a:cubicBezTo>
                    <a:pt x="1224" y="569"/>
                    <a:pt x="1226" y="569"/>
                    <a:pt x="1228" y="569"/>
                  </a:cubicBezTo>
                  <a:cubicBezTo>
                    <a:pt x="1232" y="567"/>
                    <a:pt x="1239" y="563"/>
                    <a:pt x="1243" y="558"/>
                  </a:cubicBezTo>
                  <a:cubicBezTo>
                    <a:pt x="1241" y="558"/>
                    <a:pt x="1241" y="556"/>
                    <a:pt x="1239" y="554"/>
                  </a:cubicBezTo>
                  <a:cubicBezTo>
                    <a:pt x="1230" y="558"/>
                    <a:pt x="1222" y="563"/>
                    <a:pt x="1215" y="567"/>
                  </a:cubicBezTo>
                  <a:cubicBezTo>
                    <a:pt x="1213" y="569"/>
                    <a:pt x="1211" y="569"/>
                    <a:pt x="1211" y="571"/>
                  </a:cubicBezTo>
                  <a:lnTo>
                    <a:pt x="1211" y="571"/>
                  </a:lnTo>
                  <a:cubicBezTo>
                    <a:pt x="1209" y="571"/>
                    <a:pt x="1207" y="571"/>
                    <a:pt x="1207" y="573"/>
                  </a:cubicBezTo>
                  <a:cubicBezTo>
                    <a:pt x="1203" y="573"/>
                    <a:pt x="1201" y="575"/>
                    <a:pt x="1199" y="577"/>
                  </a:cubicBezTo>
                  <a:cubicBezTo>
                    <a:pt x="1194" y="577"/>
                    <a:pt x="1190" y="579"/>
                    <a:pt x="1188" y="582"/>
                  </a:cubicBezTo>
                  <a:cubicBezTo>
                    <a:pt x="1180" y="584"/>
                    <a:pt x="1173" y="588"/>
                    <a:pt x="1167" y="594"/>
                  </a:cubicBezTo>
                  <a:lnTo>
                    <a:pt x="1167" y="594"/>
                  </a:lnTo>
                  <a:cubicBezTo>
                    <a:pt x="1165" y="594"/>
                    <a:pt x="1163" y="596"/>
                    <a:pt x="1161" y="598"/>
                  </a:cubicBezTo>
                  <a:lnTo>
                    <a:pt x="1161" y="598"/>
                  </a:lnTo>
                  <a:cubicBezTo>
                    <a:pt x="1159" y="598"/>
                    <a:pt x="1154" y="600"/>
                    <a:pt x="1152" y="603"/>
                  </a:cubicBezTo>
                  <a:lnTo>
                    <a:pt x="1152" y="603"/>
                  </a:lnTo>
                  <a:cubicBezTo>
                    <a:pt x="1150" y="603"/>
                    <a:pt x="1148" y="605"/>
                    <a:pt x="1144" y="605"/>
                  </a:cubicBezTo>
                  <a:lnTo>
                    <a:pt x="1144" y="605"/>
                  </a:lnTo>
                  <a:cubicBezTo>
                    <a:pt x="1142" y="607"/>
                    <a:pt x="1140" y="609"/>
                    <a:pt x="1138" y="609"/>
                  </a:cubicBezTo>
                  <a:cubicBezTo>
                    <a:pt x="1133" y="611"/>
                    <a:pt x="1129" y="613"/>
                    <a:pt x="1127" y="615"/>
                  </a:cubicBezTo>
                  <a:cubicBezTo>
                    <a:pt x="1121" y="615"/>
                    <a:pt x="1114" y="617"/>
                    <a:pt x="1110" y="621"/>
                  </a:cubicBezTo>
                  <a:cubicBezTo>
                    <a:pt x="1104" y="624"/>
                    <a:pt x="1096" y="626"/>
                    <a:pt x="1089" y="630"/>
                  </a:cubicBezTo>
                  <a:cubicBezTo>
                    <a:pt x="1091" y="630"/>
                    <a:pt x="1091" y="632"/>
                    <a:pt x="1093" y="634"/>
                  </a:cubicBezTo>
                  <a:cubicBezTo>
                    <a:pt x="1100" y="634"/>
                    <a:pt x="1108" y="634"/>
                    <a:pt x="1112" y="626"/>
                  </a:cubicBezTo>
                  <a:cubicBezTo>
                    <a:pt x="1119" y="624"/>
                    <a:pt x="1125" y="621"/>
                    <a:pt x="1129" y="619"/>
                  </a:cubicBezTo>
                  <a:lnTo>
                    <a:pt x="1129" y="619"/>
                  </a:lnTo>
                  <a:cubicBezTo>
                    <a:pt x="1133" y="617"/>
                    <a:pt x="1138" y="615"/>
                    <a:pt x="1140" y="613"/>
                  </a:cubicBezTo>
                  <a:cubicBezTo>
                    <a:pt x="1144" y="613"/>
                    <a:pt x="1146" y="611"/>
                    <a:pt x="1148" y="609"/>
                  </a:cubicBezTo>
                  <a:cubicBezTo>
                    <a:pt x="1152" y="609"/>
                    <a:pt x="1154" y="609"/>
                    <a:pt x="1157" y="605"/>
                  </a:cubicBezTo>
                  <a:cubicBezTo>
                    <a:pt x="1159" y="605"/>
                    <a:pt x="1161" y="605"/>
                    <a:pt x="1163" y="605"/>
                  </a:cubicBezTo>
                  <a:cubicBezTo>
                    <a:pt x="1163" y="607"/>
                    <a:pt x="1163" y="607"/>
                    <a:pt x="1163" y="609"/>
                  </a:cubicBezTo>
                  <a:cubicBezTo>
                    <a:pt x="1150" y="621"/>
                    <a:pt x="1131" y="626"/>
                    <a:pt x="1114" y="634"/>
                  </a:cubicBezTo>
                  <a:cubicBezTo>
                    <a:pt x="1112" y="636"/>
                    <a:pt x="1108" y="636"/>
                    <a:pt x="1108" y="640"/>
                  </a:cubicBezTo>
                  <a:cubicBezTo>
                    <a:pt x="1104" y="636"/>
                    <a:pt x="1100" y="640"/>
                    <a:pt x="1096" y="640"/>
                  </a:cubicBezTo>
                  <a:cubicBezTo>
                    <a:pt x="1093" y="647"/>
                    <a:pt x="1087" y="647"/>
                    <a:pt x="1083" y="649"/>
                  </a:cubicBezTo>
                  <a:cubicBezTo>
                    <a:pt x="1051" y="664"/>
                    <a:pt x="1020" y="676"/>
                    <a:pt x="988" y="682"/>
                  </a:cubicBezTo>
                  <a:cubicBezTo>
                    <a:pt x="982" y="685"/>
                    <a:pt x="978" y="685"/>
                    <a:pt x="974" y="687"/>
                  </a:cubicBezTo>
                  <a:cubicBezTo>
                    <a:pt x="961" y="691"/>
                    <a:pt x="948" y="697"/>
                    <a:pt x="936" y="695"/>
                  </a:cubicBezTo>
                  <a:cubicBezTo>
                    <a:pt x="923" y="699"/>
                    <a:pt x="908" y="701"/>
                    <a:pt x="896" y="701"/>
                  </a:cubicBezTo>
                  <a:cubicBezTo>
                    <a:pt x="885" y="706"/>
                    <a:pt x="877" y="704"/>
                    <a:pt x="866" y="704"/>
                  </a:cubicBezTo>
                  <a:cubicBezTo>
                    <a:pt x="869" y="704"/>
                    <a:pt x="871" y="701"/>
                    <a:pt x="871" y="699"/>
                  </a:cubicBezTo>
                  <a:cubicBezTo>
                    <a:pt x="875" y="699"/>
                    <a:pt x="877" y="699"/>
                    <a:pt x="879" y="697"/>
                  </a:cubicBezTo>
                  <a:cubicBezTo>
                    <a:pt x="885" y="697"/>
                    <a:pt x="890" y="691"/>
                    <a:pt x="896" y="695"/>
                  </a:cubicBezTo>
                  <a:cubicBezTo>
                    <a:pt x="906" y="689"/>
                    <a:pt x="917" y="687"/>
                    <a:pt x="930" y="685"/>
                  </a:cubicBezTo>
                  <a:cubicBezTo>
                    <a:pt x="944" y="680"/>
                    <a:pt x="959" y="676"/>
                    <a:pt x="976" y="672"/>
                  </a:cubicBezTo>
                  <a:cubicBezTo>
                    <a:pt x="980" y="672"/>
                    <a:pt x="984" y="672"/>
                    <a:pt x="986" y="672"/>
                  </a:cubicBezTo>
                  <a:cubicBezTo>
                    <a:pt x="986" y="668"/>
                    <a:pt x="991" y="668"/>
                    <a:pt x="993" y="666"/>
                  </a:cubicBezTo>
                  <a:cubicBezTo>
                    <a:pt x="1009" y="666"/>
                    <a:pt x="1026" y="657"/>
                    <a:pt x="1043" y="653"/>
                  </a:cubicBezTo>
                  <a:cubicBezTo>
                    <a:pt x="1058" y="647"/>
                    <a:pt x="1074" y="643"/>
                    <a:pt x="1091" y="636"/>
                  </a:cubicBezTo>
                  <a:cubicBezTo>
                    <a:pt x="1091" y="636"/>
                    <a:pt x="1091" y="634"/>
                    <a:pt x="1093" y="634"/>
                  </a:cubicBezTo>
                  <a:cubicBezTo>
                    <a:pt x="1091" y="632"/>
                    <a:pt x="1091" y="630"/>
                    <a:pt x="1089" y="630"/>
                  </a:cubicBezTo>
                  <a:cubicBezTo>
                    <a:pt x="1074" y="634"/>
                    <a:pt x="1062" y="638"/>
                    <a:pt x="1047" y="643"/>
                  </a:cubicBezTo>
                  <a:cubicBezTo>
                    <a:pt x="1043" y="645"/>
                    <a:pt x="1039" y="647"/>
                    <a:pt x="1035" y="645"/>
                  </a:cubicBezTo>
                  <a:cubicBezTo>
                    <a:pt x="1035" y="649"/>
                    <a:pt x="1030" y="649"/>
                    <a:pt x="1028" y="649"/>
                  </a:cubicBezTo>
                  <a:cubicBezTo>
                    <a:pt x="1024" y="651"/>
                    <a:pt x="1022" y="653"/>
                    <a:pt x="1020" y="649"/>
                  </a:cubicBezTo>
                  <a:cubicBezTo>
                    <a:pt x="1022" y="649"/>
                    <a:pt x="1024" y="649"/>
                    <a:pt x="1026" y="649"/>
                  </a:cubicBezTo>
                  <a:cubicBezTo>
                    <a:pt x="1028" y="643"/>
                    <a:pt x="1032" y="645"/>
                    <a:pt x="1035" y="645"/>
                  </a:cubicBezTo>
                  <a:cubicBezTo>
                    <a:pt x="1037" y="638"/>
                    <a:pt x="1043" y="638"/>
                    <a:pt x="1047" y="636"/>
                  </a:cubicBezTo>
                  <a:cubicBezTo>
                    <a:pt x="1093" y="615"/>
                    <a:pt x="1138" y="594"/>
                    <a:pt x="1182" y="571"/>
                  </a:cubicBezTo>
                  <a:cubicBezTo>
                    <a:pt x="1184" y="569"/>
                    <a:pt x="1186" y="569"/>
                    <a:pt x="1188" y="569"/>
                  </a:cubicBezTo>
                  <a:cubicBezTo>
                    <a:pt x="1203" y="556"/>
                    <a:pt x="1222" y="550"/>
                    <a:pt x="1241" y="542"/>
                  </a:cubicBezTo>
                  <a:cubicBezTo>
                    <a:pt x="1260" y="531"/>
                    <a:pt x="1281" y="523"/>
                    <a:pt x="1300" y="512"/>
                  </a:cubicBezTo>
                  <a:cubicBezTo>
                    <a:pt x="1314" y="510"/>
                    <a:pt x="1325" y="502"/>
                    <a:pt x="1340" y="500"/>
                  </a:cubicBezTo>
                  <a:cubicBezTo>
                    <a:pt x="1358" y="489"/>
                    <a:pt x="1379" y="485"/>
                    <a:pt x="1400" y="477"/>
                  </a:cubicBezTo>
                  <a:cubicBezTo>
                    <a:pt x="1407" y="477"/>
                    <a:pt x="1413" y="470"/>
                    <a:pt x="1419" y="472"/>
                  </a:cubicBezTo>
                  <a:cubicBezTo>
                    <a:pt x="1436" y="464"/>
                    <a:pt x="1455" y="462"/>
                    <a:pt x="1472" y="453"/>
                  </a:cubicBezTo>
                  <a:cubicBezTo>
                    <a:pt x="1476" y="453"/>
                    <a:pt x="1478" y="453"/>
                    <a:pt x="1480" y="453"/>
                  </a:cubicBezTo>
                  <a:cubicBezTo>
                    <a:pt x="1482" y="453"/>
                    <a:pt x="1485" y="451"/>
                    <a:pt x="1489" y="451"/>
                  </a:cubicBezTo>
                  <a:cubicBezTo>
                    <a:pt x="1491" y="451"/>
                    <a:pt x="1493" y="449"/>
                    <a:pt x="1495" y="447"/>
                  </a:cubicBezTo>
                  <a:cubicBezTo>
                    <a:pt x="1495" y="445"/>
                    <a:pt x="1493" y="445"/>
                    <a:pt x="1491" y="443"/>
                  </a:cubicBezTo>
                  <a:cubicBezTo>
                    <a:pt x="1485" y="445"/>
                    <a:pt x="1478" y="447"/>
                    <a:pt x="1472" y="449"/>
                  </a:cubicBezTo>
                  <a:cubicBezTo>
                    <a:pt x="1447" y="453"/>
                    <a:pt x="1424" y="460"/>
                    <a:pt x="1400" y="468"/>
                  </a:cubicBezTo>
                  <a:cubicBezTo>
                    <a:pt x="1398" y="468"/>
                    <a:pt x="1396" y="468"/>
                    <a:pt x="1394" y="468"/>
                  </a:cubicBezTo>
                  <a:cubicBezTo>
                    <a:pt x="1335" y="485"/>
                    <a:pt x="1281" y="510"/>
                    <a:pt x="1226" y="535"/>
                  </a:cubicBezTo>
                  <a:cubicBezTo>
                    <a:pt x="1144" y="575"/>
                    <a:pt x="1066" y="617"/>
                    <a:pt x="984" y="653"/>
                  </a:cubicBezTo>
                  <a:cubicBezTo>
                    <a:pt x="986" y="655"/>
                    <a:pt x="986" y="655"/>
                    <a:pt x="988" y="657"/>
                  </a:cubicBezTo>
                  <a:cubicBezTo>
                    <a:pt x="988" y="657"/>
                    <a:pt x="991" y="657"/>
                    <a:pt x="993" y="657"/>
                  </a:cubicBezTo>
                  <a:cubicBezTo>
                    <a:pt x="991" y="657"/>
                    <a:pt x="988" y="657"/>
                    <a:pt x="988" y="657"/>
                  </a:cubicBezTo>
                  <a:cubicBezTo>
                    <a:pt x="986" y="655"/>
                    <a:pt x="986" y="655"/>
                    <a:pt x="984" y="653"/>
                  </a:cubicBezTo>
                  <a:cubicBezTo>
                    <a:pt x="982" y="655"/>
                    <a:pt x="978" y="657"/>
                    <a:pt x="976" y="657"/>
                  </a:cubicBezTo>
                  <a:cubicBezTo>
                    <a:pt x="942" y="668"/>
                    <a:pt x="911" y="678"/>
                    <a:pt x="879" y="689"/>
                  </a:cubicBezTo>
                  <a:cubicBezTo>
                    <a:pt x="877" y="687"/>
                    <a:pt x="873" y="687"/>
                    <a:pt x="871" y="691"/>
                  </a:cubicBezTo>
                  <a:cubicBezTo>
                    <a:pt x="858" y="695"/>
                    <a:pt x="845" y="697"/>
                    <a:pt x="835" y="704"/>
                  </a:cubicBezTo>
                  <a:cubicBezTo>
                    <a:pt x="831" y="704"/>
                    <a:pt x="829" y="706"/>
                    <a:pt x="826" y="708"/>
                  </a:cubicBezTo>
                  <a:cubicBezTo>
                    <a:pt x="805" y="716"/>
                    <a:pt x="786" y="731"/>
                    <a:pt x="768" y="746"/>
                  </a:cubicBezTo>
                  <a:cubicBezTo>
                    <a:pt x="751" y="760"/>
                    <a:pt x="734" y="777"/>
                    <a:pt x="717" y="794"/>
                  </a:cubicBezTo>
                  <a:cubicBezTo>
                    <a:pt x="692" y="819"/>
                    <a:pt x="660" y="834"/>
                    <a:pt x="627" y="842"/>
                  </a:cubicBezTo>
                  <a:cubicBezTo>
                    <a:pt x="591" y="848"/>
                    <a:pt x="557" y="848"/>
                    <a:pt x="524" y="853"/>
                  </a:cubicBezTo>
                  <a:cubicBezTo>
                    <a:pt x="519" y="851"/>
                    <a:pt x="515" y="851"/>
                    <a:pt x="511" y="853"/>
                  </a:cubicBezTo>
                  <a:cubicBezTo>
                    <a:pt x="492" y="853"/>
                    <a:pt x="473" y="853"/>
                    <a:pt x="452" y="855"/>
                  </a:cubicBezTo>
                  <a:cubicBezTo>
                    <a:pt x="408" y="857"/>
                    <a:pt x="362" y="863"/>
                    <a:pt x="318" y="872"/>
                  </a:cubicBezTo>
                  <a:cubicBezTo>
                    <a:pt x="297" y="876"/>
                    <a:pt x="278" y="870"/>
                    <a:pt x="265" y="851"/>
                  </a:cubicBezTo>
                  <a:cubicBezTo>
                    <a:pt x="263" y="848"/>
                    <a:pt x="261" y="846"/>
                    <a:pt x="259" y="844"/>
                  </a:cubicBezTo>
                  <a:cubicBezTo>
                    <a:pt x="246" y="832"/>
                    <a:pt x="244" y="817"/>
                    <a:pt x="248" y="800"/>
                  </a:cubicBezTo>
                  <a:cubicBezTo>
                    <a:pt x="252" y="790"/>
                    <a:pt x="255" y="779"/>
                    <a:pt x="257" y="769"/>
                  </a:cubicBezTo>
                  <a:cubicBezTo>
                    <a:pt x="257" y="767"/>
                    <a:pt x="257" y="765"/>
                    <a:pt x="257" y="765"/>
                  </a:cubicBezTo>
                  <a:cubicBezTo>
                    <a:pt x="259" y="765"/>
                    <a:pt x="259" y="765"/>
                    <a:pt x="259" y="762"/>
                  </a:cubicBezTo>
                  <a:cubicBezTo>
                    <a:pt x="261" y="760"/>
                    <a:pt x="261" y="758"/>
                    <a:pt x="259" y="754"/>
                  </a:cubicBezTo>
                  <a:cubicBezTo>
                    <a:pt x="250" y="752"/>
                    <a:pt x="250" y="758"/>
                    <a:pt x="250" y="762"/>
                  </a:cubicBezTo>
                  <a:lnTo>
                    <a:pt x="250" y="762"/>
                  </a:lnTo>
                  <a:cubicBezTo>
                    <a:pt x="244" y="769"/>
                    <a:pt x="240" y="779"/>
                    <a:pt x="238" y="788"/>
                  </a:cubicBezTo>
                  <a:cubicBezTo>
                    <a:pt x="238" y="790"/>
                    <a:pt x="236" y="792"/>
                    <a:pt x="236" y="792"/>
                  </a:cubicBezTo>
                  <a:cubicBezTo>
                    <a:pt x="223" y="779"/>
                    <a:pt x="217" y="762"/>
                    <a:pt x="210" y="746"/>
                  </a:cubicBezTo>
                  <a:cubicBezTo>
                    <a:pt x="219" y="735"/>
                    <a:pt x="227" y="725"/>
                    <a:pt x="236" y="714"/>
                  </a:cubicBezTo>
                  <a:cubicBezTo>
                    <a:pt x="248" y="699"/>
                    <a:pt x="263" y="685"/>
                    <a:pt x="276" y="670"/>
                  </a:cubicBezTo>
                  <a:cubicBezTo>
                    <a:pt x="288" y="655"/>
                    <a:pt x="301" y="640"/>
                    <a:pt x="316" y="626"/>
                  </a:cubicBezTo>
                  <a:cubicBezTo>
                    <a:pt x="322" y="621"/>
                    <a:pt x="324" y="615"/>
                    <a:pt x="328" y="609"/>
                  </a:cubicBezTo>
                  <a:cubicBezTo>
                    <a:pt x="326" y="609"/>
                    <a:pt x="326" y="607"/>
                    <a:pt x="324" y="605"/>
                  </a:cubicBezTo>
                  <a:cubicBezTo>
                    <a:pt x="320" y="609"/>
                    <a:pt x="314" y="613"/>
                    <a:pt x="309" y="619"/>
                  </a:cubicBezTo>
                  <a:cubicBezTo>
                    <a:pt x="297" y="634"/>
                    <a:pt x="282" y="649"/>
                    <a:pt x="269" y="664"/>
                  </a:cubicBezTo>
                  <a:cubicBezTo>
                    <a:pt x="261" y="674"/>
                    <a:pt x="250" y="682"/>
                    <a:pt x="240" y="693"/>
                  </a:cubicBezTo>
                  <a:cubicBezTo>
                    <a:pt x="229" y="706"/>
                    <a:pt x="217" y="718"/>
                    <a:pt x="210" y="735"/>
                  </a:cubicBezTo>
                  <a:cubicBezTo>
                    <a:pt x="204" y="739"/>
                    <a:pt x="202" y="733"/>
                    <a:pt x="200" y="729"/>
                  </a:cubicBezTo>
                  <a:cubicBezTo>
                    <a:pt x="189" y="712"/>
                    <a:pt x="181" y="695"/>
                    <a:pt x="168" y="680"/>
                  </a:cubicBezTo>
                  <a:lnTo>
                    <a:pt x="168" y="680"/>
                  </a:lnTo>
                  <a:cubicBezTo>
                    <a:pt x="166" y="678"/>
                    <a:pt x="164" y="674"/>
                    <a:pt x="162" y="672"/>
                  </a:cubicBezTo>
                  <a:cubicBezTo>
                    <a:pt x="170" y="666"/>
                    <a:pt x="179" y="664"/>
                    <a:pt x="187" y="657"/>
                  </a:cubicBezTo>
                  <a:cubicBezTo>
                    <a:pt x="194" y="655"/>
                    <a:pt x="196" y="649"/>
                    <a:pt x="200" y="645"/>
                  </a:cubicBezTo>
                  <a:cubicBezTo>
                    <a:pt x="202" y="643"/>
                    <a:pt x="206" y="640"/>
                    <a:pt x="208" y="643"/>
                  </a:cubicBezTo>
                  <a:cubicBezTo>
                    <a:pt x="215" y="653"/>
                    <a:pt x="213" y="645"/>
                    <a:pt x="213" y="640"/>
                  </a:cubicBezTo>
                  <a:cubicBezTo>
                    <a:pt x="213" y="632"/>
                    <a:pt x="219" y="626"/>
                    <a:pt x="223" y="617"/>
                  </a:cubicBezTo>
                  <a:lnTo>
                    <a:pt x="223" y="617"/>
                  </a:lnTo>
                  <a:lnTo>
                    <a:pt x="223" y="617"/>
                  </a:lnTo>
                  <a:cubicBezTo>
                    <a:pt x="234" y="611"/>
                    <a:pt x="229" y="624"/>
                    <a:pt x="234" y="626"/>
                  </a:cubicBezTo>
                  <a:cubicBezTo>
                    <a:pt x="234" y="619"/>
                    <a:pt x="234" y="613"/>
                    <a:pt x="238" y="607"/>
                  </a:cubicBezTo>
                  <a:cubicBezTo>
                    <a:pt x="238" y="605"/>
                    <a:pt x="240" y="603"/>
                    <a:pt x="244" y="603"/>
                  </a:cubicBezTo>
                  <a:cubicBezTo>
                    <a:pt x="250" y="603"/>
                    <a:pt x="250" y="603"/>
                    <a:pt x="252" y="598"/>
                  </a:cubicBezTo>
                  <a:cubicBezTo>
                    <a:pt x="252" y="596"/>
                    <a:pt x="255" y="594"/>
                    <a:pt x="255" y="592"/>
                  </a:cubicBezTo>
                  <a:lnTo>
                    <a:pt x="255" y="592"/>
                  </a:lnTo>
                  <a:cubicBezTo>
                    <a:pt x="259" y="592"/>
                    <a:pt x="261" y="590"/>
                    <a:pt x="263" y="590"/>
                  </a:cubicBezTo>
                  <a:cubicBezTo>
                    <a:pt x="265" y="588"/>
                    <a:pt x="269" y="603"/>
                    <a:pt x="269" y="588"/>
                  </a:cubicBezTo>
                  <a:cubicBezTo>
                    <a:pt x="269" y="584"/>
                    <a:pt x="274" y="579"/>
                    <a:pt x="276" y="582"/>
                  </a:cubicBezTo>
                  <a:cubicBezTo>
                    <a:pt x="284" y="584"/>
                    <a:pt x="286" y="575"/>
                    <a:pt x="292" y="573"/>
                  </a:cubicBezTo>
                  <a:cubicBezTo>
                    <a:pt x="295" y="571"/>
                    <a:pt x="299" y="569"/>
                    <a:pt x="303" y="567"/>
                  </a:cubicBezTo>
                  <a:cubicBezTo>
                    <a:pt x="305" y="567"/>
                    <a:pt x="309" y="573"/>
                    <a:pt x="311" y="565"/>
                  </a:cubicBezTo>
                  <a:cubicBezTo>
                    <a:pt x="311" y="560"/>
                    <a:pt x="318" y="556"/>
                    <a:pt x="322" y="558"/>
                  </a:cubicBezTo>
                  <a:cubicBezTo>
                    <a:pt x="328" y="558"/>
                    <a:pt x="326" y="567"/>
                    <a:pt x="328" y="569"/>
                  </a:cubicBezTo>
                  <a:cubicBezTo>
                    <a:pt x="330" y="550"/>
                    <a:pt x="330" y="550"/>
                    <a:pt x="345" y="542"/>
                  </a:cubicBezTo>
                  <a:cubicBezTo>
                    <a:pt x="356" y="533"/>
                    <a:pt x="370" y="527"/>
                    <a:pt x="379" y="516"/>
                  </a:cubicBezTo>
                  <a:cubicBezTo>
                    <a:pt x="383" y="514"/>
                    <a:pt x="385" y="510"/>
                    <a:pt x="391" y="512"/>
                  </a:cubicBezTo>
                  <a:cubicBezTo>
                    <a:pt x="400" y="523"/>
                    <a:pt x="393" y="531"/>
                    <a:pt x="387" y="539"/>
                  </a:cubicBezTo>
                  <a:cubicBezTo>
                    <a:pt x="379" y="546"/>
                    <a:pt x="370" y="552"/>
                    <a:pt x="366" y="567"/>
                  </a:cubicBezTo>
                  <a:cubicBezTo>
                    <a:pt x="376" y="560"/>
                    <a:pt x="383" y="556"/>
                    <a:pt x="387" y="548"/>
                  </a:cubicBezTo>
                  <a:cubicBezTo>
                    <a:pt x="406" y="529"/>
                    <a:pt x="423" y="510"/>
                    <a:pt x="440" y="489"/>
                  </a:cubicBezTo>
                  <a:cubicBezTo>
                    <a:pt x="444" y="485"/>
                    <a:pt x="450" y="481"/>
                    <a:pt x="450" y="472"/>
                  </a:cubicBezTo>
                  <a:cubicBezTo>
                    <a:pt x="456" y="468"/>
                    <a:pt x="456" y="456"/>
                    <a:pt x="467" y="462"/>
                  </a:cubicBezTo>
                  <a:cubicBezTo>
                    <a:pt x="471" y="453"/>
                    <a:pt x="469" y="441"/>
                    <a:pt x="477" y="432"/>
                  </a:cubicBezTo>
                  <a:cubicBezTo>
                    <a:pt x="488" y="426"/>
                    <a:pt x="492" y="416"/>
                    <a:pt x="496" y="405"/>
                  </a:cubicBezTo>
                  <a:cubicBezTo>
                    <a:pt x="501" y="403"/>
                    <a:pt x="503" y="403"/>
                    <a:pt x="505" y="403"/>
                  </a:cubicBezTo>
                  <a:cubicBezTo>
                    <a:pt x="511" y="386"/>
                    <a:pt x="513" y="384"/>
                    <a:pt x="522" y="386"/>
                  </a:cubicBezTo>
                  <a:cubicBezTo>
                    <a:pt x="524" y="373"/>
                    <a:pt x="526" y="373"/>
                    <a:pt x="543" y="369"/>
                  </a:cubicBezTo>
                  <a:cubicBezTo>
                    <a:pt x="543" y="367"/>
                    <a:pt x="543" y="367"/>
                    <a:pt x="543" y="367"/>
                  </a:cubicBezTo>
                  <a:cubicBezTo>
                    <a:pt x="543" y="350"/>
                    <a:pt x="551" y="336"/>
                    <a:pt x="555" y="321"/>
                  </a:cubicBezTo>
                  <a:cubicBezTo>
                    <a:pt x="562" y="323"/>
                    <a:pt x="559" y="327"/>
                    <a:pt x="562" y="331"/>
                  </a:cubicBezTo>
                  <a:cubicBezTo>
                    <a:pt x="566" y="315"/>
                    <a:pt x="562" y="293"/>
                    <a:pt x="574" y="279"/>
                  </a:cubicBezTo>
                  <a:lnTo>
                    <a:pt x="574" y="279"/>
                  </a:lnTo>
                  <a:cubicBezTo>
                    <a:pt x="574" y="277"/>
                    <a:pt x="574" y="277"/>
                    <a:pt x="574" y="277"/>
                  </a:cubicBezTo>
                  <a:cubicBezTo>
                    <a:pt x="580" y="279"/>
                    <a:pt x="578" y="287"/>
                    <a:pt x="580" y="291"/>
                  </a:cubicBezTo>
                  <a:lnTo>
                    <a:pt x="583" y="291"/>
                  </a:lnTo>
                  <a:cubicBezTo>
                    <a:pt x="585" y="281"/>
                    <a:pt x="589" y="270"/>
                    <a:pt x="587" y="260"/>
                  </a:cubicBezTo>
                  <a:cubicBezTo>
                    <a:pt x="587" y="258"/>
                    <a:pt x="587" y="253"/>
                    <a:pt x="589" y="251"/>
                  </a:cubicBezTo>
                  <a:cubicBezTo>
                    <a:pt x="591" y="245"/>
                    <a:pt x="591" y="232"/>
                    <a:pt x="599" y="235"/>
                  </a:cubicBezTo>
                  <a:cubicBezTo>
                    <a:pt x="604" y="235"/>
                    <a:pt x="606" y="237"/>
                    <a:pt x="606" y="239"/>
                  </a:cubicBezTo>
                  <a:cubicBezTo>
                    <a:pt x="608" y="232"/>
                    <a:pt x="610" y="226"/>
                    <a:pt x="610" y="220"/>
                  </a:cubicBezTo>
                  <a:cubicBezTo>
                    <a:pt x="623" y="205"/>
                    <a:pt x="637" y="195"/>
                    <a:pt x="654" y="184"/>
                  </a:cubicBezTo>
                  <a:cubicBezTo>
                    <a:pt x="656" y="182"/>
                    <a:pt x="660" y="180"/>
                    <a:pt x="663" y="178"/>
                  </a:cubicBezTo>
                  <a:cubicBezTo>
                    <a:pt x="667" y="176"/>
                    <a:pt x="669" y="172"/>
                    <a:pt x="667" y="170"/>
                  </a:cubicBezTo>
                  <a:cubicBezTo>
                    <a:pt x="665" y="165"/>
                    <a:pt x="660" y="165"/>
                    <a:pt x="658" y="167"/>
                  </a:cubicBezTo>
                  <a:cubicBezTo>
                    <a:pt x="652" y="170"/>
                    <a:pt x="648" y="172"/>
                    <a:pt x="644" y="176"/>
                  </a:cubicBezTo>
                  <a:cubicBezTo>
                    <a:pt x="597" y="203"/>
                    <a:pt x="559" y="241"/>
                    <a:pt x="532" y="289"/>
                  </a:cubicBezTo>
                  <a:cubicBezTo>
                    <a:pt x="486" y="371"/>
                    <a:pt x="423" y="439"/>
                    <a:pt x="343" y="489"/>
                  </a:cubicBezTo>
                  <a:cubicBezTo>
                    <a:pt x="311" y="508"/>
                    <a:pt x="280" y="533"/>
                    <a:pt x="248" y="552"/>
                  </a:cubicBezTo>
                  <a:cubicBezTo>
                    <a:pt x="219" y="573"/>
                    <a:pt x="196" y="598"/>
                    <a:pt x="181" y="630"/>
                  </a:cubicBezTo>
                  <a:cubicBezTo>
                    <a:pt x="179" y="638"/>
                    <a:pt x="175" y="645"/>
                    <a:pt x="168" y="651"/>
                  </a:cubicBezTo>
                  <a:cubicBezTo>
                    <a:pt x="162" y="659"/>
                    <a:pt x="154" y="659"/>
                    <a:pt x="145" y="653"/>
                  </a:cubicBezTo>
                  <a:cubicBezTo>
                    <a:pt x="141" y="649"/>
                    <a:pt x="137" y="645"/>
                    <a:pt x="130" y="640"/>
                  </a:cubicBezTo>
                  <a:cubicBezTo>
                    <a:pt x="130" y="636"/>
                    <a:pt x="133" y="634"/>
                    <a:pt x="137" y="632"/>
                  </a:cubicBezTo>
                  <a:cubicBezTo>
                    <a:pt x="149" y="624"/>
                    <a:pt x="160" y="613"/>
                    <a:pt x="170" y="600"/>
                  </a:cubicBezTo>
                  <a:cubicBezTo>
                    <a:pt x="206" y="548"/>
                    <a:pt x="257" y="512"/>
                    <a:pt x="311" y="481"/>
                  </a:cubicBezTo>
                  <a:cubicBezTo>
                    <a:pt x="324" y="472"/>
                    <a:pt x="339" y="466"/>
                    <a:pt x="351" y="456"/>
                  </a:cubicBezTo>
                  <a:cubicBezTo>
                    <a:pt x="366" y="447"/>
                    <a:pt x="381" y="434"/>
                    <a:pt x="393" y="422"/>
                  </a:cubicBezTo>
                  <a:cubicBezTo>
                    <a:pt x="406" y="411"/>
                    <a:pt x="416" y="403"/>
                    <a:pt x="423" y="388"/>
                  </a:cubicBezTo>
                  <a:lnTo>
                    <a:pt x="423" y="388"/>
                  </a:lnTo>
                  <a:lnTo>
                    <a:pt x="423" y="388"/>
                  </a:lnTo>
                  <a:cubicBezTo>
                    <a:pt x="425" y="388"/>
                    <a:pt x="425" y="388"/>
                    <a:pt x="427" y="388"/>
                  </a:cubicBezTo>
                  <a:cubicBezTo>
                    <a:pt x="427" y="386"/>
                    <a:pt x="427" y="384"/>
                    <a:pt x="427" y="384"/>
                  </a:cubicBezTo>
                  <a:cubicBezTo>
                    <a:pt x="425" y="384"/>
                    <a:pt x="423" y="386"/>
                    <a:pt x="423" y="388"/>
                  </a:cubicBezTo>
                  <a:cubicBezTo>
                    <a:pt x="408" y="397"/>
                    <a:pt x="397" y="407"/>
                    <a:pt x="385" y="420"/>
                  </a:cubicBezTo>
                  <a:cubicBezTo>
                    <a:pt x="372" y="430"/>
                    <a:pt x="360" y="441"/>
                    <a:pt x="345" y="451"/>
                  </a:cubicBezTo>
                  <a:cubicBezTo>
                    <a:pt x="286" y="483"/>
                    <a:pt x="229" y="516"/>
                    <a:pt x="183" y="565"/>
                  </a:cubicBezTo>
                  <a:cubicBezTo>
                    <a:pt x="179" y="569"/>
                    <a:pt x="177" y="571"/>
                    <a:pt x="175" y="567"/>
                  </a:cubicBezTo>
                  <a:cubicBezTo>
                    <a:pt x="187" y="548"/>
                    <a:pt x="200" y="531"/>
                    <a:pt x="213" y="512"/>
                  </a:cubicBezTo>
                  <a:cubicBezTo>
                    <a:pt x="231" y="487"/>
                    <a:pt x="255" y="466"/>
                    <a:pt x="282" y="449"/>
                  </a:cubicBezTo>
                  <a:cubicBezTo>
                    <a:pt x="303" y="437"/>
                    <a:pt x="324" y="422"/>
                    <a:pt x="345" y="407"/>
                  </a:cubicBezTo>
                  <a:lnTo>
                    <a:pt x="347" y="405"/>
                  </a:lnTo>
                  <a:cubicBezTo>
                    <a:pt x="366" y="394"/>
                    <a:pt x="385" y="380"/>
                    <a:pt x="402" y="365"/>
                  </a:cubicBezTo>
                  <a:lnTo>
                    <a:pt x="402" y="365"/>
                  </a:lnTo>
                  <a:cubicBezTo>
                    <a:pt x="404" y="363"/>
                    <a:pt x="410" y="361"/>
                    <a:pt x="406" y="357"/>
                  </a:cubicBezTo>
                  <a:cubicBezTo>
                    <a:pt x="404" y="355"/>
                    <a:pt x="400" y="359"/>
                    <a:pt x="397" y="361"/>
                  </a:cubicBezTo>
                  <a:cubicBezTo>
                    <a:pt x="379" y="373"/>
                    <a:pt x="360" y="384"/>
                    <a:pt x="341" y="399"/>
                  </a:cubicBezTo>
                  <a:lnTo>
                    <a:pt x="341" y="399"/>
                  </a:lnTo>
                  <a:cubicBezTo>
                    <a:pt x="324" y="409"/>
                    <a:pt x="307" y="420"/>
                    <a:pt x="290" y="428"/>
                  </a:cubicBezTo>
                  <a:cubicBezTo>
                    <a:pt x="250" y="447"/>
                    <a:pt x="221" y="477"/>
                    <a:pt x="196" y="514"/>
                  </a:cubicBezTo>
                  <a:cubicBezTo>
                    <a:pt x="181" y="537"/>
                    <a:pt x="168" y="563"/>
                    <a:pt x="147" y="579"/>
                  </a:cubicBezTo>
                  <a:cubicBezTo>
                    <a:pt x="143" y="582"/>
                    <a:pt x="143" y="584"/>
                    <a:pt x="147" y="586"/>
                  </a:cubicBezTo>
                  <a:cubicBezTo>
                    <a:pt x="149" y="586"/>
                    <a:pt x="151" y="584"/>
                    <a:pt x="154" y="584"/>
                  </a:cubicBezTo>
                  <a:cubicBezTo>
                    <a:pt x="162" y="579"/>
                    <a:pt x="168" y="577"/>
                    <a:pt x="175" y="575"/>
                  </a:cubicBezTo>
                  <a:cubicBezTo>
                    <a:pt x="162" y="596"/>
                    <a:pt x="145" y="615"/>
                    <a:pt x="126" y="630"/>
                  </a:cubicBezTo>
                  <a:cubicBezTo>
                    <a:pt x="122" y="632"/>
                    <a:pt x="118" y="628"/>
                    <a:pt x="116" y="630"/>
                  </a:cubicBezTo>
                  <a:cubicBezTo>
                    <a:pt x="118" y="626"/>
                    <a:pt x="114" y="626"/>
                    <a:pt x="112" y="624"/>
                  </a:cubicBezTo>
                  <a:cubicBezTo>
                    <a:pt x="97" y="613"/>
                    <a:pt x="80" y="605"/>
                    <a:pt x="63" y="598"/>
                  </a:cubicBezTo>
                  <a:cubicBezTo>
                    <a:pt x="61" y="596"/>
                    <a:pt x="61" y="594"/>
                    <a:pt x="59" y="592"/>
                  </a:cubicBezTo>
                  <a:cubicBezTo>
                    <a:pt x="59" y="594"/>
                    <a:pt x="59" y="594"/>
                    <a:pt x="59" y="594"/>
                  </a:cubicBezTo>
                  <a:lnTo>
                    <a:pt x="61" y="594"/>
                  </a:lnTo>
                  <a:lnTo>
                    <a:pt x="61" y="592"/>
                  </a:lnTo>
                  <a:lnTo>
                    <a:pt x="61" y="592"/>
                  </a:lnTo>
                  <a:cubicBezTo>
                    <a:pt x="57" y="571"/>
                    <a:pt x="65" y="560"/>
                    <a:pt x="86" y="558"/>
                  </a:cubicBezTo>
                  <a:cubicBezTo>
                    <a:pt x="80" y="552"/>
                    <a:pt x="88" y="552"/>
                    <a:pt x="90" y="548"/>
                  </a:cubicBezTo>
                  <a:cubicBezTo>
                    <a:pt x="95" y="544"/>
                    <a:pt x="103" y="548"/>
                    <a:pt x="107" y="542"/>
                  </a:cubicBezTo>
                  <a:cubicBezTo>
                    <a:pt x="112" y="533"/>
                    <a:pt x="118" y="529"/>
                    <a:pt x="124" y="527"/>
                  </a:cubicBezTo>
                  <a:cubicBezTo>
                    <a:pt x="137" y="527"/>
                    <a:pt x="128" y="514"/>
                    <a:pt x="137" y="514"/>
                  </a:cubicBezTo>
                  <a:cubicBezTo>
                    <a:pt x="139" y="514"/>
                    <a:pt x="139" y="512"/>
                    <a:pt x="141" y="512"/>
                  </a:cubicBezTo>
                  <a:cubicBezTo>
                    <a:pt x="145" y="512"/>
                    <a:pt x="147" y="514"/>
                    <a:pt x="145" y="508"/>
                  </a:cubicBezTo>
                  <a:cubicBezTo>
                    <a:pt x="143" y="500"/>
                    <a:pt x="151" y="493"/>
                    <a:pt x="156" y="489"/>
                  </a:cubicBezTo>
                  <a:cubicBezTo>
                    <a:pt x="162" y="485"/>
                    <a:pt x="162" y="481"/>
                    <a:pt x="162" y="477"/>
                  </a:cubicBezTo>
                  <a:cubicBezTo>
                    <a:pt x="158" y="477"/>
                    <a:pt x="154" y="479"/>
                    <a:pt x="151" y="477"/>
                  </a:cubicBezTo>
                  <a:cubicBezTo>
                    <a:pt x="151" y="470"/>
                    <a:pt x="154" y="468"/>
                    <a:pt x="158" y="466"/>
                  </a:cubicBezTo>
                  <a:lnTo>
                    <a:pt x="158" y="466"/>
                  </a:lnTo>
                  <a:cubicBezTo>
                    <a:pt x="162" y="468"/>
                    <a:pt x="162" y="472"/>
                    <a:pt x="162" y="477"/>
                  </a:cubicBezTo>
                  <a:cubicBezTo>
                    <a:pt x="166" y="474"/>
                    <a:pt x="168" y="472"/>
                    <a:pt x="173" y="472"/>
                  </a:cubicBezTo>
                  <a:cubicBezTo>
                    <a:pt x="173" y="464"/>
                    <a:pt x="158" y="462"/>
                    <a:pt x="166" y="451"/>
                  </a:cubicBezTo>
                  <a:cubicBezTo>
                    <a:pt x="168" y="449"/>
                    <a:pt x="183" y="453"/>
                    <a:pt x="175" y="441"/>
                  </a:cubicBezTo>
                  <a:cubicBezTo>
                    <a:pt x="175" y="439"/>
                    <a:pt x="177" y="437"/>
                    <a:pt x="177" y="434"/>
                  </a:cubicBezTo>
                  <a:cubicBezTo>
                    <a:pt x="179" y="430"/>
                    <a:pt x="183" y="428"/>
                    <a:pt x="187" y="430"/>
                  </a:cubicBezTo>
                  <a:cubicBezTo>
                    <a:pt x="187" y="426"/>
                    <a:pt x="183" y="422"/>
                    <a:pt x="187" y="418"/>
                  </a:cubicBezTo>
                  <a:cubicBezTo>
                    <a:pt x="187" y="416"/>
                    <a:pt x="189" y="413"/>
                    <a:pt x="191" y="409"/>
                  </a:cubicBezTo>
                  <a:cubicBezTo>
                    <a:pt x="196" y="401"/>
                    <a:pt x="202" y="390"/>
                    <a:pt x="208" y="382"/>
                  </a:cubicBezTo>
                  <a:cubicBezTo>
                    <a:pt x="208" y="380"/>
                    <a:pt x="206" y="378"/>
                    <a:pt x="206" y="376"/>
                  </a:cubicBezTo>
                  <a:cubicBezTo>
                    <a:pt x="204" y="378"/>
                    <a:pt x="202" y="380"/>
                    <a:pt x="198" y="378"/>
                  </a:cubicBezTo>
                  <a:cubicBezTo>
                    <a:pt x="202" y="388"/>
                    <a:pt x="191" y="394"/>
                    <a:pt x="185" y="401"/>
                  </a:cubicBezTo>
                  <a:cubicBezTo>
                    <a:pt x="185" y="409"/>
                    <a:pt x="179" y="416"/>
                    <a:pt x="173" y="420"/>
                  </a:cubicBezTo>
                  <a:cubicBezTo>
                    <a:pt x="170" y="418"/>
                    <a:pt x="164" y="416"/>
                    <a:pt x="170" y="411"/>
                  </a:cubicBezTo>
                  <a:cubicBezTo>
                    <a:pt x="175" y="407"/>
                    <a:pt x="175" y="399"/>
                    <a:pt x="183" y="397"/>
                  </a:cubicBezTo>
                  <a:cubicBezTo>
                    <a:pt x="183" y="386"/>
                    <a:pt x="183" y="378"/>
                    <a:pt x="196" y="376"/>
                  </a:cubicBezTo>
                  <a:cubicBezTo>
                    <a:pt x="196" y="363"/>
                    <a:pt x="200" y="359"/>
                    <a:pt x="210" y="355"/>
                  </a:cubicBezTo>
                  <a:cubicBezTo>
                    <a:pt x="210" y="352"/>
                    <a:pt x="210" y="352"/>
                    <a:pt x="213" y="352"/>
                  </a:cubicBezTo>
                  <a:cubicBezTo>
                    <a:pt x="208" y="348"/>
                    <a:pt x="210" y="346"/>
                    <a:pt x="213" y="342"/>
                  </a:cubicBezTo>
                  <a:cubicBezTo>
                    <a:pt x="213" y="338"/>
                    <a:pt x="217" y="336"/>
                    <a:pt x="219" y="333"/>
                  </a:cubicBezTo>
                  <a:cubicBezTo>
                    <a:pt x="221" y="331"/>
                    <a:pt x="223" y="329"/>
                    <a:pt x="225" y="327"/>
                  </a:cubicBezTo>
                  <a:cubicBezTo>
                    <a:pt x="265" y="287"/>
                    <a:pt x="292" y="241"/>
                    <a:pt x="305" y="186"/>
                  </a:cubicBezTo>
                  <a:cubicBezTo>
                    <a:pt x="309" y="163"/>
                    <a:pt x="326" y="144"/>
                    <a:pt x="339" y="125"/>
                  </a:cubicBezTo>
                  <a:cubicBezTo>
                    <a:pt x="351" y="109"/>
                    <a:pt x="368" y="98"/>
                    <a:pt x="383" y="85"/>
                  </a:cubicBezTo>
                  <a:cubicBezTo>
                    <a:pt x="385" y="85"/>
                    <a:pt x="387" y="83"/>
                    <a:pt x="389" y="81"/>
                  </a:cubicBezTo>
                  <a:cubicBezTo>
                    <a:pt x="389" y="79"/>
                    <a:pt x="391" y="79"/>
                    <a:pt x="393" y="77"/>
                  </a:cubicBezTo>
                  <a:cubicBezTo>
                    <a:pt x="395" y="75"/>
                    <a:pt x="400" y="73"/>
                    <a:pt x="400" y="71"/>
                  </a:cubicBezTo>
                  <a:cubicBezTo>
                    <a:pt x="402" y="71"/>
                    <a:pt x="404" y="69"/>
                    <a:pt x="406" y="66"/>
                  </a:cubicBezTo>
                  <a:cubicBezTo>
                    <a:pt x="410" y="64"/>
                    <a:pt x="414" y="60"/>
                    <a:pt x="418" y="56"/>
                  </a:cubicBezTo>
                  <a:cubicBezTo>
                    <a:pt x="444" y="39"/>
                    <a:pt x="477" y="31"/>
                    <a:pt x="498" y="3"/>
                  </a:cubicBezTo>
                  <a:cubicBezTo>
                    <a:pt x="492" y="-1"/>
                    <a:pt x="490" y="1"/>
                    <a:pt x="488" y="1"/>
                  </a:cubicBezTo>
                  <a:cubicBezTo>
                    <a:pt x="475" y="14"/>
                    <a:pt x="458" y="22"/>
                    <a:pt x="442" y="31"/>
                  </a:cubicBezTo>
                  <a:cubicBezTo>
                    <a:pt x="429" y="39"/>
                    <a:pt x="416" y="43"/>
                    <a:pt x="406" y="54"/>
                  </a:cubicBezTo>
                  <a:cubicBezTo>
                    <a:pt x="404" y="56"/>
                    <a:pt x="402" y="56"/>
                    <a:pt x="400" y="58"/>
                  </a:cubicBezTo>
                  <a:cubicBezTo>
                    <a:pt x="397" y="60"/>
                    <a:pt x="393" y="62"/>
                    <a:pt x="395" y="64"/>
                  </a:cubicBezTo>
                  <a:cubicBezTo>
                    <a:pt x="391" y="62"/>
                    <a:pt x="387" y="66"/>
                    <a:pt x="385" y="69"/>
                  </a:cubicBezTo>
                  <a:lnTo>
                    <a:pt x="383" y="71"/>
                  </a:lnTo>
                  <a:cubicBezTo>
                    <a:pt x="376" y="75"/>
                    <a:pt x="372" y="77"/>
                    <a:pt x="368" y="83"/>
                  </a:cubicBezTo>
                  <a:cubicBezTo>
                    <a:pt x="339" y="104"/>
                    <a:pt x="311" y="132"/>
                    <a:pt x="297" y="167"/>
                  </a:cubicBezTo>
                  <a:cubicBezTo>
                    <a:pt x="288" y="184"/>
                    <a:pt x="280" y="199"/>
                    <a:pt x="269" y="214"/>
                  </a:cubicBezTo>
                  <a:cubicBezTo>
                    <a:pt x="265" y="216"/>
                    <a:pt x="263" y="220"/>
                    <a:pt x="261" y="224"/>
                  </a:cubicBezTo>
                  <a:cubicBezTo>
                    <a:pt x="259" y="228"/>
                    <a:pt x="252" y="230"/>
                    <a:pt x="259" y="235"/>
                  </a:cubicBezTo>
                  <a:cubicBezTo>
                    <a:pt x="248" y="230"/>
                    <a:pt x="248" y="239"/>
                    <a:pt x="248" y="243"/>
                  </a:cubicBezTo>
                  <a:cubicBezTo>
                    <a:pt x="250" y="247"/>
                    <a:pt x="252" y="247"/>
                    <a:pt x="257" y="245"/>
                  </a:cubicBezTo>
                  <a:cubicBezTo>
                    <a:pt x="259" y="243"/>
                    <a:pt x="261" y="241"/>
                    <a:pt x="259" y="237"/>
                  </a:cubicBezTo>
                  <a:cubicBezTo>
                    <a:pt x="261" y="237"/>
                    <a:pt x="261" y="237"/>
                    <a:pt x="263" y="237"/>
                  </a:cubicBezTo>
                  <a:cubicBezTo>
                    <a:pt x="263" y="237"/>
                    <a:pt x="265" y="235"/>
                    <a:pt x="267" y="235"/>
                  </a:cubicBezTo>
                  <a:cubicBezTo>
                    <a:pt x="267" y="232"/>
                    <a:pt x="269" y="232"/>
                    <a:pt x="271" y="232"/>
                  </a:cubicBezTo>
                  <a:cubicBezTo>
                    <a:pt x="274" y="230"/>
                    <a:pt x="274" y="228"/>
                    <a:pt x="274" y="226"/>
                  </a:cubicBezTo>
                  <a:cubicBezTo>
                    <a:pt x="274" y="228"/>
                    <a:pt x="274" y="230"/>
                    <a:pt x="271" y="232"/>
                  </a:cubicBezTo>
                  <a:cubicBezTo>
                    <a:pt x="269" y="232"/>
                    <a:pt x="269" y="237"/>
                    <a:pt x="267" y="237"/>
                  </a:cubicBezTo>
                  <a:cubicBezTo>
                    <a:pt x="269" y="241"/>
                    <a:pt x="265" y="245"/>
                    <a:pt x="263" y="247"/>
                  </a:cubicBezTo>
                  <a:cubicBezTo>
                    <a:pt x="255" y="266"/>
                    <a:pt x="242" y="283"/>
                    <a:pt x="225" y="300"/>
                  </a:cubicBezTo>
                  <a:lnTo>
                    <a:pt x="225" y="302"/>
                  </a:lnTo>
                  <a:cubicBezTo>
                    <a:pt x="225" y="300"/>
                    <a:pt x="225" y="300"/>
                    <a:pt x="225" y="300"/>
                  </a:cubicBezTo>
                  <a:cubicBezTo>
                    <a:pt x="225" y="298"/>
                    <a:pt x="225" y="293"/>
                    <a:pt x="225" y="291"/>
                  </a:cubicBezTo>
                  <a:cubicBezTo>
                    <a:pt x="227" y="291"/>
                    <a:pt x="227" y="289"/>
                    <a:pt x="227" y="287"/>
                  </a:cubicBezTo>
                  <a:cubicBezTo>
                    <a:pt x="229" y="283"/>
                    <a:pt x="234" y="277"/>
                    <a:pt x="236" y="270"/>
                  </a:cubicBezTo>
                  <a:cubicBezTo>
                    <a:pt x="240" y="266"/>
                    <a:pt x="242" y="264"/>
                    <a:pt x="244" y="260"/>
                  </a:cubicBezTo>
                  <a:cubicBezTo>
                    <a:pt x="246" y="256"/>
                    <a:pt x="244" y="251"/>
                    <a:pt x="238" y="253"/>
                  </a:cubicBezTo>
                  <a:cubicBezTo>
                    <a:pt x="234" y="253"/>
                    <a:pt x="234" y="258"/>
                    <a:pt x="234" y="260"/>
                  </a:cubicBezTo>
                  <a:cubicBezTo>
                    <a:pt x="227" y="266"/>
                    <a:pt x="223" y="272"/>
                    <a:pt x="221" y="281"/>
                  </a:cubicBezTo>
                  <a:cubicBezTo>
                    <a:pt x="217" y="285"/>
                    <a:pt x="215" y="289"/>
                    <a:pt x="215" y="296"/>
                  </a:cubicBezTo>
                  <a:cubicBezTo>
                    <a:pt x="204" y="308"/>
                    <a:pt x="204" y="323"/>
                    <a:pt x="196" y="336"/>
                  </a:cubicBezTo>
                  <a:cubicBezTo>
                    <a:pt x="170" y="373"/>
                    <a:pt x="143" y="407"/>
                    <a:pt x="109" y="437"/>
                  </a:cubicBezTo>
                  <a:cubicBezTo>
                    <a:pt x="99" y="447"/>
                    <a:pt x="88" y="456"/>
                    <a:pt x="82" y="468"/>
                  </a:cubicBezTo>
                  <a:cubicBezTo>
                    <a:pt x="74" y="489"/>
                    <a:pt x="59" y="504"/>
                    <a:pt x="40" y="518"/>
                  </a:cubicBezTo>
                  <a:cubicBezTo>
                    <a:pt x="19" y="533"/>
                    <a:pt x="7" y="554"/>
                    <a:pt x="7" y="582"/>
                  </a:cubicBezTo>
                  <a:cubicBezTo>
                    <a:pt x="7" y="588"/>
                    <a:pt x="7" y="592"/>
                    <a:pt x="0" y="596"/>
                  </a:cubicBezTo>
                  <a:cubicBezTo>
                    <a:pt x="-2" y="596"/>
                    <a:pt x="0" y="600"/>
                    <a:pt x="2" y="603"/>
                  </a:cubicBezTo>
                  <a:cubicBezTo>
                    <a:pt x="34" y="600"/>
                    <a:pt x="61" y="607"/>
                    <a:pt x="88" y="624"/>
                  </a:cubicBezTo>
                  <a:cubicBezTo>
                    <a:pt x="95" y="628"/>
                    <a:pt x="101" y="632"/>
                    <a:pt x="107" y="636"/>
                  </a:cubicBezTo>
                  <a:lnTo>
                    <a:pt x="109" y="636"/>
                  </a:lnTo>
                  <a:cubicBezTo>
                    <a:pt x="109" y="638"/>
                    <a:pt x="112" y="640"/>
                    <a:pt x="114" y="643"/>
                  </a:cubicBezTo>
                  <a:cubicBezTo>
                    <a:pt x="128" y="653"/>
                    <a:pt x="141" y="668"/>
                    <a:pt x="154" y="682"/>
                  </a:cubicBezTo>
                  <a:cubicBezTo>
                    <a:pt x="189" y="729"/>
                    <a:pt x="217" y="779"/>
                    <a:pt x="234" y="836"/>
                  </a:cubicBezTo>
                  <a:cubicBezTo>
                    <a:pt x="236" y="838"/>
                    <a:pt x="238" y="842"/>
                    <a:pt x="240" y="846"/>
                  </a:cubicBezTo>
                  <a:cubicBezTo>
                    <a:pt x="246" y="853"/>
                    <a:pt x="248" y="863"/>
                    <a:pt x="250" y="872"/>
                  </a:cubicBezTo>
                  <a:cubicBezTo>
                    <a:pt x="263" y="918"/>
                    <a:pt x="271" y="966"/>
                    <a:pt x="274" y="1015"/>
                  </a:cubicBezTo>
                  <a:lnTo>
                    <a:pt x="276" y="1015"/>
                  </a:lnTo>
                  <a:cubicBezTo>
                    <a:pt x="276" y="1038"/>
                    <a:pt x="274" y="1061"/>
                    <a:pt x="274" y="1084"/>
                  </a:cubicBezTo>
                  <a:cubicBezTo>
                    <a:pt x="267" y="1086"/>
                    <a:pt x="267" y="1078"/>
                    <a:pt x="263" y="1078"/>
                  </a:cubicBezTo>
                  <a:cubicBezTo>
                    <a:pt x="263" y="1074"/>
                    <a:pt x="261" y="1074"/>
                    <a:pt x="259" y="1074"/>
                  </a:cubicBezTo>
                  <a:cubicBezTo>
                    <a:pt x="259" y="1069"/>
                    <a:pt x="257" y="1067"/>
                    <a:pt x="252" y="1069"/>
                  </a:cubicBezTo>
                  <a:cubicBezTo>
                    <a:pt x="244" y="1050"/>
                    <a:pt x="248" y="1032"/>
                    <a:pt x="244" y="1008"/>
                  </a:cubicBezTo>
                  <a:cubicBezTo>
                    <a:pt x="240" y="1046"/>
                    <a:pt x="242" y="1078"/>
                    <a:pt x="242" y="1109"/>
                  </a:cubicBezTo>
                  <a:cubicBezTo>
                    <a:pt x="240" y="1120"/>
                    <a:pt x="240" y="1132"/>
                    <a:pt x="238" y="1145"/>
                  </a:cubicBezTo>
                  <a:cubicBezTo>
                    <a:pt x="234" y="1160"/>
                    <a:pt x="231" y="1174"/>
                    <a:pt x="225" y="1187"/>
                  </a:cubicBezTo>
                  <a:cubicBezTo>
                    <a:pt x="219" y="1202"/>
                    <a:pt x="208" y="1212"/>
                    <a:pt x="200" y="1225"/>
                  </a:cubicBezTo>
                  <a:cubicBezTo>
                    <a:pt x="208" y="1227"/>
                    <a:pt x="210" y="1225"/>
                    <a:pt x="213" y="1221"/>
                  </a:cubicBezTo>
                  <a:cubicBezTo>
                    <a:pt x="221" y="1210"/>
                    <a:pt x="227" y="1200"/>
                    <a:pt x="234" y="1187"/>
                  </a:cubicBezTo>
                  <a:cubicBezTo>
                    <a:pt x="236" y="1183"/>
                    <a:pt x="236" y="1179"/>
                    <a:pt x="242" y="1179"/>
                  </a:cubicBezTo>
                  <a:cubicBezTo>
                    <a:pt x="238" y="1168"/>
                    <a:pt x="248" y="1158"/>
                    <a:pt x="242" y="1145"/>
                  </a:cubicBezTo>
                  <a:cubicBezTo>
                    <a:pt x="244" y="1145"/>
                    <a:pt x="246" y="1145"/>
                    <a:pt x="246" y="1145"/>
                  </a:cubicBezTo>
                  <a:cubicBezTo>
                    <a:pt x="248" y="1137"/>
                    <a:pt x="244" y="1130"/>
                    <a:pt x="250" y="1122"/>
                  </a:cubicBezTo>
                  <a:cubicBezTo>
                    <a:pt x="250" y="1124"/>
                    <a:pt x="252" y="1124"/>
                    <a:pt x="255" y="1124"/>
                  </a:cubicBezTo>
                  <a:cubicBezTo>
                    <a:pt x="255" y="1122"/>
                    <a:pt x="252" y="1122"/>
                    <a:pt x="250" y="1122"/>
                  </a:cubicBezTo>
                  <a:cubicBezTo>
                    <a:pt x="250" y="1118"/>
                    <a:pt x="248" y="1114"/>
                    <a:pt x="248" y="1109"/>
                  </a:cubicBezTo>
                  <a:cubicBezTo>
                    <a:pt x="250" y="1103"/>
                    <a:pt x="252" y="1099"/>
                    <a:pt x="250" y="1090"/>
                  </a:cubicBezTo>
                  <a:cubicBezTo>
                    <a:pt x="248" y="1084"/>
                    <a:pt x="248" y="1076"/>
                    <a:pt x="252" y="1069"/>
                  </a:cubicBezTo>
                  <a:cubicBezTo>
                    <a:pt x="255" y="1072"/>
                    <a:pt x="255" y="1074"/>
                    <a:pt x="259" y="1074"/>
                  </a:cubicBezTo>
                  <a:cubicBezTo>
                    <a:pt x="259" y="1076"/>
                    <a:pt x="257" y="1080"/>
                    <a:pt x="263" y="1078"/>
                  </a:cubicBezTo>
                  <a:cubicBezTo>
                    <a:pt x="257" y="1084"/>
                    <a:pt x="265" y="1088"/>
                    <a:pt x="267" y="1093"/>
                  </a:cubicBezTo>
                  <a:cubicBezTo>
                    <a:pt x="269" y="1095"/>
                    <a:pt x="274" y="1099"/>
                    <a:pt x="274" y="1101"/>
                  </a:cubicBezTo>
                  <a:cubicBezTo>
                    <a:pt x="271" y="1111"/>
                    <a:pt x="269" y="1122"/>
                    <a:pt x="269" y="1132"/>
                  </a:cubicBezTo>
                  <a:cubicBezTo>
                    <a:pt x="269" y="1134"/>
                    <a:pt x="265" y="1132"/>
                    <a:pt x="263" y="1134"/>
                  </a:cubicBezTo>
                  <a:cubicBezTo>
                    <a:pt x="263" y="1137"/>
                    <a:pt x="267" y="1141"/>
                    <a:pt x="263" y="1145"/>
                  </a:cubicBezTo>
                  <a:lnTo>
                    <a:pt x="263" y="1145"/>
                  </a:lnTo>
                  <a:lnTo>
                    <a:pt x="263" y="1145"/>
                  </a:lnTo>
                  <a:lnTo>
                    <a:pt x="263" y="1145"/>
                  </a:lnTo>
                  <a:lnTo>
                    <a:pt x="263" y="1145"/>
                  </a:lnTo>
                  <a:lnTo>
                    <a:pt x="263" y="1145"/>
                  </a:lnTo>
                  <a:cubicBezTo>
                    <a:pt x="267" y="1147"/>
                    <a:pt x="267" y="1149"/>
                    <a:pt x="263" y="1153"/>
                  </a:cubicBezTo>
                  <a:cubicBezTo>
                    <a:pt x="263" y="1149"/>
                    <a:pt x="263" y="1147"/>
                    <a:pt x="263" y="1145"/>
                  </a:cubicBezTo>
                  <a:cubicBezTo>
                    <a:pt x="261" y="1147"/>
                    <a:pt x="257" y="1147"/>
                    <a:pt x="255" y="1149"/>
                  </a:cubicBezTo>
                  <a:cubicBezTo>
                    <a:pt x="255" y="1145"/>
                    <a:pt x="250" y="1145"/>
                    <a:pt x="248" y="1145"/>
                  </a:cubicBezTo>
                  <a:cubicBezTo>
                    <a:pt x="250" y="1147"/>
                    <a:pt x="250" y="1149"/>
                    <a:pt x="255" y="1149"/>
                  </a:cubicBezTo>
                  <a:cubicBezTo>
                    <a:pt x="255" y="1160"/>
                    <a:pt x="250" y="1170"/>
                    <a:pt x="242" y="1179"/>
                  </a:cubicBezTo>
                  <a:cubicBezTo>
                    <a:pt x="246" y="1185"/>
                    <a:pt x="238" y="1198"/>
                    <a:pt x="255" y="1193"/>
                  </a:cubicBezTo>
                  <a:cubicBezTo>
                    <a:pt x="246" y="1225"/>
                    <a:pt x="231" y="1250"/>
                    <a:pt x="202" y="1265"/>
                  </a:cubicBezTo>
                  <a:cubicBezTo>
                    <a:pt x="181" y="1275"/>
                    <a:pt x="160" y="1277"/>
                    <a:pt x="141" y="1261"/>
                  </a:cubicBezTo>
                  <a:cubicBezTo>
                    <a:pt x="135" y="1261"/>
                    <a:pt x="137" y="1256"/>
                    <a:pt x="137" y="1254"/>
                  </a:cubicBezTo>
                  <a:cubicBezTo>
                    <a:pt x="130" y="1252"/>
                    <a:pt x="122" y="1248"/>
                    <a:pt x="118" y="1242"/>
                  </a:cubicBezTo>
                  <a:cubicBezTo>
                    <a:pt x="107" y="1250"/>
                    <a:pt x="114" y="1256"/>
                    <a:pt x="120" y="1261"/>
                  </a:cubicBezTo>
                  <a:cubicBezTo>
                    <a:pt x="143" y="1275"/>
                    <a:pt x="158" y="1299"/>
                    <a:pt x="175" y="1322"/>
                  </a:cubicBezTo>
                  <a:cubicBezTo>
                    <a:pt x="181" y="1330"/>
                    <a:pt x="187" y="1336"/>
                    <a:pt x="194" y="1345"/>
                  </a:cubicBezTo>
                  <a:cubicBezTo>
                    <a:pt x="217" y="1370"/>
                    <a:pt x="242" y="1389"/>
                    <a:pt x="276" y="1397"/>
                  </a:cubicBezTo>
                  <a:cubicBezTo>
                    <a:pt x="297" y="1403"/>
                    <a:pt x="316" y="1409"/>
                    <a:pt x="337" y="1413"/>
                  </a:cubicBezTo>
                  <a:cubicBezTo>
                    <a:pt x="389" y="1424"/>
                    <a:pt x="437" y="1443"/>
                    <a:pt x="484" y="1470"/>
                  </a:cubicBezTo>
                  <a:cubicBezTo>
                    <a:pt x="513" y="1489"/>
                    <a:pt x="547" y="1506"/>
                    <a:pt x="580" y="1518"/>
                  </a:cubicBezTo>
                  <a:cubicBezTo>
                    <a:pt x="633" y="1541"/>
                    <a:pt x="688" y="1550"/>
                    <a:pt x="746" y="1541"/>
                  </a:cubicBezTo>
                  <a:cubicBezTo>
                    <a:pt x="789" y="1535"/>
                    <a:pt x="833" y="1531"/>
                    <a:pt x="877" y="1539"/>
                  </a:cubicBezTo>
                  <a:cubicBezTo>
                    <a:pt x="955" y="1552"/>
                    <a:pt x="1030" y="1575"/>
                    <a:pt x="1098" y="1617"/>
                  </a:cubicBezTo>
                  <a:cubicBezTo>
                    <a:pt x="1127" y="1638"/>
                    <a:pt x="1159" y="1653"/>
                    <a:pt x="1192" y="1663"/>
                  </a:cubicBezTo>
                  <a:cubicBezTo>
                    <a:pt x="1220" y="1670"/>
                    <a:pt x="1247" y="1674"/>
                    <a:pt x="1274" y="1668"/>
                  </a:cubicBezTo>
                  <a:cubicBezTo>
                    <a:pt x="1342" y="1647"/>
                    <a:pt x="1405" y="1619"/>
                    <a:pt x="1466" y="1583"/>
                  </a:cubicBezTo>
                  <a:cubicBezTo>
                    <a:pt x="1470" y="1583"/>
                    <a:pt x="1474" y="1581"/>
                    <a:pt x="1476" y="1577"/>
                  </a:cubicBezTo>
                  <a:cubicBezTo>
                    <a:pt x="1480" y="1577"/>
                    <a:pt x="1482" y="1575"/>
                    <a:pt x="1485" y="1573"/>
                  </a:cubicBezTo>
                  <a:cubicBezTo>
                    <a:pt x="1499" y="1567"/>
                    <a:pt x="1512" y="1556"/>
                    <a:pt x="1522" y="1546"/>
                  </a:cubicBezTo>
                  <a:cubicBezTo>
                    <a:pt x="1522" y="1543"/>
                    <a:pt x="1520" y="1543"/>
                    <a:pt x="1520" y="1541"/>
                  </a:cubicBezTo>
                  <a:cubicBezTo>
                    <a:pt x="1512" y="1546"/>
                    <a:pt x="1506" y="1554"/>
                    <a:pt x="1495" y="1552"/>
                  </a:cubicBezTo>
                  <a:cubicBezTo>
                    <a:pt x="1495" y="1562"/>
                    <a:pt x="1482" y="1560"/>
                    <a:pt x="1478" y="1567"/>
                  </a:cubicBezTo>
                  <a:lnTo>
                    <a:pt x="1476" y="1569"/>
                  </a:lnTo>
                  <a:cubicBezTo>
                    <a:pt x="1474" y="1569"/>
                    <a:pt x="1474" y="1569"/>
                    <a:pt x="1472" y="1569"/>
                  </a:cubicBezTo>
                  <a:cubicBezTo>
                    <a:pt x="1470" y="1569"/>
                    <a:pt x="1468" y="1571"/>
                    <a:pt x="1468" y="1573"/>
                  </a:cubicBezTo>
                  <a:cubicBezTo>
                    <a:pt x="1466" y="1573"/>
                    <a:pt x="1466" y="1575"/>
                    <a:pt x="1463" y="1575"/>
                  </a:cubicBezTo>
                  <a:cubicBezTo>
                    <a:pt x="1455" y="1579"/>
                    <a:pt x="1445" y="1583"/>
                    <a:pt x="1436" y="1588"/>
                  </a:cubicBezTo>
                  <a:cubicBezTo>
                    <a:pt x="1428" y="1592"/>
                    <a:pt x="1419" y="1598"/>
                    <a:pt x="1409" y="1598"/>
                  </a:cubicBezTo>
                  <a:cubicBezTo>
                    <a:pt x="1396" y="1609"/>
                    <a:pt x="1381" y="1613"/>
                    <a:pt x="1367" y="1617"/>
                  </a:cubicBezTo>
                  <a:cubicBezTo>
                    <a:pt x="1358" y="1621"/>
                    <a:pt x="1350" y="1626"/>
                    <a:pt x="1340" y="1626"/>
                  </a:cubicBezTo>
                  <a:cubicBezTo>
                    <a:pt x="1312" y="1638"/>
                    <a:pt x="1285" y="1651"/>
                    <a:pt x="1253" y="1655"/>
                  </a:cubicBezTo>
                  <a:cubicBezTo>
                    <a:pt x="1230" y="1657"/>
                    <a:pt x="1205" y="1653"/>
                    <a:pt x="1184" y="1640"/>
                  </a:cubicBezTo>
                  <a:cubicBezTo>
                    <a:pt x="1167" y="1638"/>
                    <a:pt x="1152" y="1628"/>
                    <a:pt x="1138" y="1621"/>
                  </a:cubicBezTo>
                  <a:cubicBezTo>
                    <a:pt x="1119" y="1611"/>
                    <a:pt x="1100" y="1600"/>
                    <a:pt x="1083" y="1588"/>
                  </a:cubicBezTo>
                  <a:cubicBezTo>
                    <a:pt x="1072" y="1581"/>
                    <a:pt x="1060" y="1577"/>
                    <a:pt x="1051" y="1569"/>
                  </a:cubicBezTo>
                  <a:cubicBezTo>
                    <a:pt x="1032" y="1565"/>
                    <a:pt x="1018" y="1554"/>
                    <a:pt x="999" y="1548"/>
                  </a:cubicBezTo>
                  <a:cubicBezTo>
                    <a:pt x="963" y="1535"/>
                    <a:pt x="925" y="1529"/>
                    <a:pt x="887" y="1518"/>
                  </a:cubicBezTo>
                  <a:cubicBezTo>
                    <a:pt x="877" y="1520"/>
                    <a:pt x="869" y="1518"/>
                    <a:pt x="860" y="1516"/>
                  </a:cubicBezTo>
                  <a:cubicBezTo>
                    <a:pt x="856" y="1516"/>
                    <a:pt x="854" y="1516"/>
                    <a:pt x="852" y="1516"/>
                  </a:cubicBezTo>
                  <a:cubicBezTo>
                    <a:pt x="845" y="1516"/>
                    <a:pt x="837" y="1516"/>
                    <a:pt x="831" y="1516"/>
                  </a:cubicBezTo>
                  <a:cubicBezTo>
                    <a:pt x="829" y="1516"/>
                    <a:pt x="826" y="1516"/>
                    <a:pt x="822" y="1516"/>
                  </a:cubicBezTo>
                  <a:cubicBezTo>
                    <a:pt x="810" y="1516"/>
                    <a:pt x="795" y="1518"/>
                    <a:pt x="780" y="1518"/>
                  </a:cubicBezTo>
                  <a:cubicBezTo>
                    <a:pt x="780" y="1516"/>
                    <a:pt x="778" y="1512"/>
                    <a:pt x="776" y="1512"/>
                  </a:cubicBezTo>
                  <a:cubicBezTo>
                    <a:pt x="776" y="1510"/>
                    <a:pt x="776" y="1506"/>
                    <a:pt x="772" y="1503"/>
                  </a:cubicBezTo>
                  <a:cubicBezTo>
                    <a:pt x="772" y="1501"/>
                    <a:pt x="770" y="1497"/>
                    <a:pt x="768" y="1497"/>
                  </a:cubicBezTo>
                  <a:cubicBezTo>
                    <a:pt x="763" y="1487"/>
                    <a:pt x="770" y="1482"/>
                    <a:pt x="778" y="1482"/>
                  </a:cubicBezTo>
                  <a:lnTo>
                    <a:pt x="778" y="1480"/>
                  </a:lnTo>
                  <a:cubicBezTo>
                    <a:pt x="770" y="1478"/>
                    <a:pt x="761" y="1482"/>
                    <a:pt x="755" y="1476"/>
                  </a:cubicBezTo>
                  <a:cubicBezTo>
                    <a:pt x="755" y="1472"/>
                    <a:pt x="759" y="1461"/>
                    <a:pt x="746" y="1464"/>
                  </a:cubicBezTo>
                  <a:cubicBezTo>
                    <a:pt x="749" y="1459"/>
                    <a:pt x="744" y="1453"/>
                    <a:pt x="746" y="1449"/>
                  </a:cubicBezTo>
                  <a:cubicBezTo>
                    <a:pt x="753" y="1449"/>
                    <a:pt x="757" y="1445"/>
                    <a:pt x="763" y="1449"/>
                  </a:cubicBezTo>
                  <a:cubicBezTo>
                    <a:pt x="761" y="1453"/>
                    <a:pt x="768" y="1457"/>
                    <a:pt x="763" y="1461"/>
                  </a:cubicBezTo>
                  <a:lnTo>
                    <a:pt x="763" y="1464"/>
                  </a:lnTo>
                  <a:cubicBezTo>
                    <a:pt x="776" y="1464"/>
                    <a:pt x="774" y="1474"/>
                    <a:pt x="778" y="1480"/>
                  </a:cubicBezTo>
                  <a:cubicBezTo>
                    <a:pt x="778" y="1482"/>
                    <a:pt x="778" y="1482"/>
                    <a:pt x="778" y="1482"/>
                  </a:cubicBezTo>
                  <a:cubicBezTo>
                    <a:pt x="782" y="1487"/>
                    <a:pt x="786" y="1487"/>
                    <a:pt x="786" y="1493"/>
                  </a:cubicBezTo>
                  <a:cubicBezTo>
                    <a:pt x="791" y="1497"/>
                    <a:pt x="795" y="1497"/>
                    <a:pt x="799" y="1497"/>
                  </a:cubicBezTo>
                  <a:cubicBezTo>
                    <a:pt x="801" y="1497"/>
                    <a:pt x="801" y="1495"/>
                    <a:pt x="803" y="1495"/>
                  </a:cubicBezTo>
                  <a:lnTo>
                    <a:pt x="803" y="1495"/>
                  </a:lnTo>
                  <a:lnTo>
                    <a:pt x="803" y="1495"/>
                  </a:lnTo>
                  <a:cubicBezTo>
                    <a:pt x="810" y="1495"/>
                    <a:pt x="814" y="1497"/>
                    <a:pt x="818" y="1501"/>
                  </a:cubicBezTo>
                  <a:cubicBezTo>
                    <a:pt x="820" y="1501"/>
                    <a:pt x="820" y="1499"/>
                    <a:pt x="822" y="1499"/>
                  </a:cubicBezTo>
                  <a:cubicBezTo>
                    <a:pt x="822" y="1495"/>
                    <a:pt x="826" y="1495"/>
                    <a:pt x="831" y="1495"/>
                  </a:cubicBezTo>
                  <a:cubicBezTo>
                    <a:pt x="833" y="1491"/>
                    <a:pt x="829" y="1489"/>
                    <a:pt x="824" y="1489"/>
                  </a:cubicBezTo>
                  <a:cubicBezTo>
                    <a:pt x="816" y="1489"/>
                    <a:pt x="810" y="1487"/>
                    <a:pt x="812" y="1476"/>
                  </a:cubicBezTo>
                  <a:cubicBezTo>
                    <a:pt x="820" y="1476"/>
                    <a:pt x="829" y="1474"/>
                    <a:pt x="835" y="1482"/>
                  </a:cubicBezTo>
                  <a:cubicBezTo>
                    <a:pt x="835" y="1485"/>
                    <a:pt x="837" y="1487"/>
                    <a:pt x="839" y="1487"/>
                  </a:cubicBezTo>
                  <a:cubicBezTo>
                    <a:pt x="837" y="1491"/>
                    <a:pt x="837" y="1493"/>
                    <a:pt x="839" y="1497"/>
                  </a:cubicBezTo>
                  <a:cubicBezTo>
                    <a:pt x="841" y="1497"/>
                    <a:pt x="841" y="1497"/>
                    <a:pt x="843" y="1499"/>
                  </a:cubicBezTo>
                  <a:cubicBezTo>
                    <a:pt x="856" y="1495"/>
                    <a:pt x="869" y="1497"/>
                    <a:pt x="879" y="1501"/>
                  </a:cubicBezTo>
                  <a:lnTo>
                    <a:pt x="881" y="1501"/>
                  </a:lnTo>
                  <a:lnTo>
                    <a:pt x="881" y="1499"/>
                  </a:lnTo>
                  <a:lnTo>
                    <a:pt x="881" y="1499"/>
                  </a:lnTo>
                  <a:lnTo>
                    <a:pt x="881" y="1499"/>
                  </a:lnTo>
                  <a:cubicBezTo>
                    <a:pt x="892" y="1499"/>
                    <a:pt x="904" y="1501"/>
                    <a:pt x="915" y="1501"/>
                  </a:cubicBezTo>
                  <a:lnTo>
                    <a:pt x="915" y="1501"/>
                  </a:lnTo>
                  <a:lnTo>
                    <a:pt x="915" y="1501"/>
                  </a:lnTo>
                  <a:cubicBezTo>
                    <a:pt x="919" y="1506"/>
                    <a:pt x="923" y="1503"/>
                    <a:pt x="927" y="1501"/>
                  </a:cubicBezTo>
                  <a:cubicBezTo>
                    <a:pt x="923" y="1501"/>
                    <a:pt x="919" y="1501"/>
                    <a:pt x="915" y="1499"/>
                  </a:cubicBezTo>
                  <a:lnTo>
                    <a:pt x="915" y="1499"/>
                  </a:lnTo>
                  <a:lnTo>
                    <a:pt x="915" y="1499"/>
                  </a:lnTo>
                  <a:cubicBezTo>
                    <a:pt x="913" y="1495"/>
                    <a:pt x="908" y="1489"/>
                    <a:pt x="921" y="1487"/>
                  </a:cubicBezTo>
                  <a:lnTo>
                    <a:pt x="923" y="1485"/>
                  </a:lnTo>
                  <a:cubicBezTo>
                    <a:pt x="919" y="1485"/>
                    <a:pt x="915" y="1485"/>
                    <a:pt x="911" y="1485"/>
                  </a:cubicBezTo>
                  <a:cubicBezTo>
                    <a:pt x="900" y="1478"/>
                    <a:pt x="898" y="1474"/>
                    <a:pt x="908" y="1464"/>
                  </a:cubicBezTo>
                  <a:cubicBezTo>
                    <a:pt x="898" y="1464"/>
                    <a:pt x="892" y="1457"/>
                    <a:pt x="885" y="1453"/>
                  </a:cubicBezTo>
                  <a:cubicBezTo>
                    <a:pt x="883" y="1453"/>
                    <a:pt x="883" y="1451"/>
                    <a:pt x="883" y="1451"/>
                  </a:cubicBezTo>
                  <a:cubicBezTo>
                    <a:pt x="883" y="1451"/>
                    <a:pt x="883" y="1453"/>
                    <a:pt x="885" y="1453"/>
                  </a:cubicBezTo>
                  <a:cubicBezTo>
                    <a:pt x="883" y="1449"/>
                    <a:pt x="883" y="1445"/>
                    <a:pt x="887" y="1445"/>
                  </a:cubicBezTo>
                  <a:cubicBezTo>
                    <a:pt x="900" y="1447"/>
                    <a:pt x="908" y="1451"/>
                    <a:pt x="911" y="1464"/>
                  </a:cubicBezTo>
                  <a:cubicBezTo>
                    <a:pt x="915" y="1470"/>
                    <a:pt x="919" y="1474"/>
                    <a:pt x="923" y="1478"/>
                  </a:cubicBezTo>
                  <a:cubicBezTo>
                    <a:pt x="925" y="1480"/>
                    <a:pt x="927" y="1482"/>
                    <a:pt x="927" y="1485"/>
                  </a:cubicBezTo>
                  <a:cubicBezTo>
                    <a:pt x="927" y="1491"/>
                    <a:pt x="930" y="1493"/>
                    <a:pt x="936" y="1493"/>
                  </a:cubicBezTo>
                  <a:cubicBezTo>
                    <a:pt x="938" y="1495"/>
                    <a:pt x="940" y="1493"/>
                    <a:pt x="940" y="1493"/>
                  </a:cubicBezTo>
                  <a:cubicBezTo>
                    <a:pt x="940" y="1489"/>
                    <a:pt x="936" y="1487"/>
                    <a:pt x="934" y="1485"/>
                  </a:cubicBezTo>
                  <a:cubicBezTo>
                    <a:pt x="934" y="1482"/>
                    <a:pt x="936" y="1480"/>
                    <a:pt x="936" y="1480"/>
                  </a:cubicBezTo>
                  <a:cubicBezTo>
                    <a:pt x="934" y="1478"/>
                    <a:pt x="936" y="1478"/>
                    <a:pt x="936" y="1476"/>
                  </a:cubicBezTo>
                  <a:cubicBezTo>
                    <a:pt x="930" y="1472"/>
                    <a:pt x="923" y="1468"/>
                    <a:pt x="919" y="1461"/>
                  </a:cubicBezTo>
                  <a:cubicBezTo>
                    <a:pt x="913" y="1457"/>
                    <a:pt x="917" y="1449"/>
                    <a:pt x="911" y="1445"/>
                  </a:cubicBezTo>
                  <a:cubicBezTo>
                    <a:pt x="908" y="1445"/>
                    <a:pt x="908" y="1443"/>
                    <a:pt x="906" y="1440"/>
                  </a:cubicBezTo>
                  <a:cubicBezTo>
                    <a:pt x="908" y="1440"/>
                    <a:pt x="913" y="1440"/>
                    <a:pt x="911" y="1445"/>
                  </a:cubicBezTo>
                  <a:cubicBezTo>
                    <a:pt x="923" y="1443"/>
                    <a:pt x="934" y="1445"/>
                    <a:pt x="940" y="1455"/>
                  </a:cubicBezTo>
                  <a:lnTo>
                    <a:pt x="940" y="1455"/>
                  </a:lnTo>
                  <a:cubicBezTo>
                    <a:pt x="938" y="1457"/>
                    <a:pt x="938" y="1459"/>
                    <a:pt x="936" y="1459"/>
                  </a:cubicBezTo>
                  <a:cubicBezTo>
                    <a:pt x="940" y="1461"/>
                    <a:pt x="942" y="1464"/>
                    <a:pt x="946" y="1466"/>
                  </a:cubicBezTo>
                  <a:cubicBezTo>
                    <a:pt x="948" y="1470"/>
                    <a:pt x="951" y="1474"/>
                    <a:pt x="955" y="1476"/>
                  </a:cubicBezTo>
                  <a:cubicBezTo>
                    <a:pt x="955" y="1478"/>
                    <a:pt x="955" y="1478"/>
                    <a:pt x="955" y="1480"/>
                  </a:cubicBezTo>
                  <a:lnTo>
                    <a:pt x="955" y="1480"/>
                  </a:lnTo>
                  <a:cubicBezTo>
                    <a:pt x="948" y="1480"/>
                    <a:pt x="942" y="1474"/>
                    <a:pt x="936" y="1476"/>
                  </a:cubicBezTo>
                  <a:cubicBezTo>
                    <a:pt x="936" y="1478"/>
                    <a:pt x="934" y="1478"/>
                    <a:pt x="936" y="1480"/>
                  </a:cubicBezTo>
                  <a:cubicBezTo>
                    <a:pt x="942" y="1482"/>
                    <a:pt x="951" y="1485"/>
                    <a:pt x="959" y="1489"/>
                  </a:cubicBezTo>
                  <a:cubicBezTo>
                    <a:pt x="961" y="1489"/>
                    <a:pt x="961" y="1489"/>
                    <a:pt x="961" y="1489"/>
                  </a:cubicBezTo>
                  <a:lnTo>
                    <a:pt x="963" y="1489"/>
                  </a:lnTo>
                  <a:cubicBezTo>
                    <a:pt x="965" y="1493"/>
                    <a:pt x="965" y="1497"/>
                    <a:pt x="972" y="1497"/>
                  </a:cubicBezTo>
                  <a:cubicBezTo>
                    <a:pt x="972" y="1499"/>
                    <a:pt x="972" y="1503"/>
                    <a:pt x="976" y="1501"/>
                  </a:cubicBezTo>
                  <a:cubicBezTo>
                    <a:pt x="974" y="1508"/>
                    <a:pt x="976" y="1512"/>
                    <a:pt x="984" y="1512"/>
                  </a:cubicBezTo>
                  <a:cubicBezTo>
                    <a:pt x="982" y="1516"/>
                    <a:pt x="984" y="1518"/>
                    <a:pt x="986" y="1520"/>
                  </a:cubicBezTo>
                  <a:cubicBezTo>
                    <a:pt x="986" y="1522"/>
                    <a:pt x="988" y="1525"/>
                    <a:pt x="991" y="1525"/>
                  </a:cubicBezTo>
                  <a:cubicBezTo>
                    <a:pt x="991" y="1527"/>
                    <a:pt x="993" y="1529"/>
                    <a:pt x="995" y="1529"/>
                  </a:cubicBezTo>
                  <a:cubicBezTo>
                    <a:pt x="995" y="1533"/>
                    <a:pt x="997" y="1535"/>
                    <a:pt x="999" y="1537"/>
                  </a:cubicBezTo>
                  <a:cubicBezTo>
                    <a:pt x="999" y="1533"/>
                    <a:pt x="999" y="1531"/>
                    <a:pt x="995" y="1529"/>
                  </a:cubicBezTo>
                  <a:cubicBezTo>
                    <a:pt x="995" y="1527"/>
                    <a:pt x="995" y="1525"/>
                    <a:pt x="991" y="1525"/>
                  </a:cubicBezTo>
                  <a:cubicBezTo>
                    <a:pt x="991" y="1522"/>
                    <a:pt x="991" y="1520"/>
                    <a:pt x="988" y="1520"/>
                  </a:cubicBezTo>
                  <a:cubicBezTo>
                    <a:pt x="988" y="1516"/>
                    <a:pt x="988" y="1514"/>
                    <a:pt x="984" y="1512"/>
                  </a:cubicBezTo>
                  <a:cubicBezTo>
                    <a:pt x="984" y="1506"/>
                    <a:pt x="980" y="1503"/>
                    <a:pt x="976" y="1501"/>
                  </a:cubicBezTo>
                  <a:cubicBezTo>
                    <a:pt x="976" y="1499"/>
                    <a:pt x="976" y="1497"/>
                    <a:pt x="978" y="1497"/>
                  </a:cubicBezTo>
                  <a:cubicBezTo>
                    <a:pt x="976" y="1495"/>
                    <a:pt x="974" y="1495"/>
                    <a:pt x="972" y="1497"/>
                  </a:cubicBezTo>
                  <a:cubicBezTo>
                    <a:pt x="974" y="1489"/>
                    <a:pt x="972" y="1485"/>
                    <a:pt x="963" y="1489"/>
                  </a:cubicBezTo>
                  <a:cubicBezTo>
                    <a:pt x="967" y="1482"/>
                    <a:pt x="963" y="1482"/>
                    <a:pt x="959" y="1480"/>
                  </a:cubicBezTo>
                  <a:cubicBezTo>
                    <a:pt x="961" y="1478"/>
                    <a:pt x="959" y="1476"/>
                    <a:pt x="957" y="1474"/>
                  </a:cubicBezTo>
                  <a:cubicBezTo>
                    <a:pt x="957" y="1468"/>
                    <a:pt x="957" y="1464"/>
                    <a:pt x="951" y="1461"/>
                  </a:cubicBezTo>
                  <a:cubicBezTo>
                    <a:pt x="948" y="1459"/>
                    <a:pt x="946" y="1457"/>
                    <a:pt x="944" y="1457"/>
                  </a:cubicBezTo>
                  <a:cubicBezTo>
                    <a:pt x="944" y="1455"/>
                    <a:pt x="946" y="1453"/>
                    <a:pt x="946" y="1453"/>
                  </a:cubicBezTo>
                  <a:cubicBezTo>
                    <a:pt x="959" y="1457"/>
                    <a:pt x="974" y="1459"/>
                    <a:pt x="982" y="1470"/>
                  </a:cubicBezTo>
                  <a:lnTo>
                    <a:pt x="982" y="1470"/>
                  </a:lnTo>
                  <a:cubicBezTo>
                    <a:pt x="982" y="1480"/>
                    <a:pt x="988" y="1485"/>
                    <a:pt x="995" y="1489"/>
                  </a:cubicBezTo>
                  <a:cubicBezTo>
                    <a:pt x="995" y="1491"/>
                    <a:pt x="997" y="1493"/>
                    <a:pt x="999" y="1493"/>
                  </a:cubicBezTo>
                  <a:cubicBezTo>
                    <a:pt x="997" y="1497"/>
                    <a:pt x="1001" y="1501"/>
                    <a:pt x="1001" y="1506"/>
                  </a:cubicBezTo>
                  <a:cubicBezTo>
                    <a:pt x="1003" y="1506"/>
                    <a:pt x="1005" y="1506"/>
                    <a:pt x="1007" y="1506"/>
                  </a:cubicBezTo>
                  <a:cubicBezTo>
                    <a:pt x="1005" y="1510"/>
                    <a:pt x="1007" y="1510"/>
                    <a:pt x="1012" y="1512"/>
                  </a:cubicBezTo>
                  <a:cubicBezTo>
                    <a:pt x="1012" y="1514"/>
                    <a:pt x="1012" y="1516"/>
                    <a:pt x="1016" y="1516"/>
                  </a:cubicBezTo>
                  <a:cubicBezTo>
                    <a:pt x="1014" y="1520"/>
                    <a:pt x="1016" y="1522"/>
                    <a:pt x="1020" y="1525"/>
                  </a:cubicBezTo>
                  <a:cubicBezTo>
                    <a:pt x="1020" y="1527"/>
                    <a:pt x="1020" y="1529"/>
                    <a:pt x="1024" y="1529"/>
                  </a:cubicBezTo>
                  <a:cubicBezTo>
                    <a:pt x="1022" y="1533"/>
                    <a:pt x="1024" y="1535"/>
                    <a:pt x="1028" y="1537"/>
                  </a:cubicBezTo>
                  <a:cubicBezTo>
                    <a:pt x="1028" y="1539"/>
                    <a:pt x="1030" y="1541"/>
                    <a:pt x="1035" y="1541"/>
                  </a:cubicBezTo>
                  <a:cubicBezTo>
                    <a:pt x="1032" y="1539"/>
                    <a:pt x="1030" y="1535"/>
                    <a:pt x="1028" y="1537"/>
                  </a:cubicBezTo>
                  <a:cubicBezTo>
                    <a:pt x="1028" y="1533"/>
                    <a:pt x="1028" y="1529"/>
                    <a:pt x="1024" y="1529"/>
                  </a:cubicBezTo>
                  <a:cubicBezTo>
                    <a:pt x="1024" y="1527"/>
                    <a:pt x="1022" y="1525"/>
                    <a:pt x="1020" y="1525"/>
                  </a:cubicBezTo>
                  <a:cubicBezTo>
                    <a:pt x="1022" y="1520"/>
                    <a:pt x="1020" y="1518"/>
                    <a:pt x="1016" y="1516"/>
                  </a:cubicBezTo>
                  <a:cubicBezTo>
                    <a:pt x="1016" y="1514"/>
                    <a:pt x="1016" y="1512"/>
                    <a:pt x="1012" y="1512"/>
                  </a:cubicBezTo>
                  <a:cubicBezTo>
                    <a:pt x="1014" y="1508"/>
                    <a:pt x="1012" y="1506"/>
                    <a:pt x="1007" y="1503"/>
                  </a:cubicBezTo>
                  <a:cubicBezTo>
                    <a:pt x="1009" y="1499"/>
                    <a:pt x="1003" y="1497"/>
                    <a:pt x="1003" y="1493"/>
                  </a:cubicBezTo>
                  <a:cubicBezTo>
                    <a:pt x="1003" y="1493"/>
                    <a:pt x="1001" y="1493"/>
                    <a:pt x="999" y="1493"/>
                  </a:cubicBezTo>
                  <a:cubicBezTo>
                    <a:pt x="999" y="1491"/>
                    <a:pt x="1001" y="1487"/>
                    <a:pt x="995" y="1489"/>
                  </a:cubicBezTo>
                  <a:cubicBezTo>
                    <a:pt x="999" y="1482"/>
                    <a:pt x="991" y="1478"/>
                    <a:pt x="995" y="1474"/>
                  </a:cubicBezTo>
                  <a:cubicBezTo>
                    <a:pt x="1001" y="1478"/>
                    <a:pt x="1012" y="1480"/>
                    <a:pt x="1016" y="1489"/>
                  </a:cubicBezTo>
                  <a:cubicBezTo>
                    <a:pt x="1028" y="1491"/>
                    <a:pt x="1032" y="1501"/>
                    <a:pt x="1039" y="1510"/>
                  </a:cubicBezTo>
                  <a:cubicBezTo>
                    <a:pt x="1039" y="1516"/>
                    <a:pt x="1041" y="1520"/>
                    <a:pt x="1047" y="1520"/>
                  </a:cubicBezTo>
                  <a:cubicBezTo>
                    <a:pt x="1045" y="1525"/>
                    <a:pt x="1047" y="1527"/>
                    <a:pt x="1051" y="1529"/>
                  </a:cubicBezTo>
                  <a:cubicBezTo>
                    <a:pt x="1051" y="1531"/>
                    <a:pt x="1051" y="1533"/>
                    <a:pt x="1056" y="1533"/>
                  </a:cubicBezTo>
                  <a:cubicBezTo>
                    <a:pt x="1053" y="1537"/>
                    <a:pt x="1056" y="1539"/>
                    <a:pt x="1060" y="1541"/>
                  </a:cubicBezTo>
                  <a:cubicBezTo>
                    <a:pt x="1060" y="1543"/>
                    <a:pt x="1060" y="1546"/>
                    <a:pt x="1064" y="1546"/>
                  </a:cubicBezTo>
                  <a:cubicBezTo>
                    <a:pt x="1062" y="1550"/>
                    <a:pt x="1064" y="1552"/>
                    <a:pt x="1068" y="1552"/>
                  </a:cubicBezTo>
                  <a:cubicBezTo>
                    <a:pt x="1066" y="1556"/>
                    <a:pt x="1068" y="1558"/>
                    <a:pt x="1070" y="1556"/>
                  </a:cubicBezTo>
                  <a:cubicBezTo>
                    <a:pt x="1070" y="1560"/>
                    <a:pt x="1072" y="1562"/>
                    <a:pt x="1074" y="1565"/>
                  </a:cubicBezTo>
                  <a:cubicBezTo>
                    <a:pt x="1077" y="1560"/>
                    <a:pt x="1074" y="1558"/>
                    <a:pt x="1072" y="1556"/>
                  </a:cubicBezTo>
                  <a:cubicBezTo>
                    <a:pt x="1070" y="1554"/>
                    <a:pt x="1070" y="1552"/>
                    <a:pt x="1068" y="1552"/>
                  </a:cubicBezTo>
                  <a:cubicBezTo>
                    <a:pt x="1068" y="1548"/>
                    <a:pt x="1068" y="1546"/>
                    <a:pt x="1064" y="1546"/>
                  </a:cubicBezTo>
                  <a:cubicBezTo>
                    <a:pt x="1064" y="1541"/>
                    <a:pt x="1064" y="1539"/>
                    <a:pt x="1060" y="1541"/>
                  </a:cubicBezTo>
                  <a:cubicBezTo>
                    <a:pt x="1062" y="1537"/>
                    <a:pt x="1060" y="1533"/>
                    <a:pt x="1056" y="1533"/>
                  </a:cubicBezTo>
                  <a:cubicBezTo>
                    <a:pt x="1056" y="1529"/>
                    <a:pt x="1056" y="1527"/>
                    <a:pt x="1051" y="1529"/>
                  </a:cubicBezTo>
                  <a:cubicBezTo>
                    <a:pt x="1053" y="1525"/>
                    <a:pt x="1053" y="1520"/>
                    <a:pt x="1047" y="1520"/>
                  </a:cubicBezTo>
                  <a:cubicBezTo>
                    <a:pt x="1047" y="1518"/>
                    <a:pt x="1047" y="1514"/>
                    <a:pt x="1047" y="1512"/>
                  </a:cubicBezTo>
                  <a:cubicBezTo>
                    <a:pt x="1045" y="1512"/>
                    <a:pt x="1045" y="1510"/>
                    <a:pt x="1043" y="1508"/>
                  </a:cubicBezTo>
                  <a:cubicBezTo>
                    <a:pt x="1047" y="1508"/>
                    <a:pt x="1049" y="1508"/>
                    <a:pt x="1047" y="1512"/>
                  </a:cubicBezTo>
                  <a:cubicBezTo>
                    <a:pt x="1062" y="1514"/>
                    <a:pt x="1068" y="1522"/>
                    <a:pt x="1074" y="1533"/>
                  </a:cubicBezTo>
                  <a:cubicBezTo>
                    <a:pt x="1077" y="1539"/>
                    <a:pt x="1081" y="1546"/>
                    <a:pt x="1087" y="1550"/>
                  </a:cubicBezTo>
                  <a:lnTo>
                    <a:pt x="1087" y="1550"/>
                  </a:lnTo>
                  <a:cubicBezTo>
                    <a:pt x="1087" y="1552"/>
                    <a:pt x="1087" y="1554"/>
                    <a:pt x="1089" y="1554"/>
                  </a:cubicBezTo>
                  <a:cubicBezTo>
                    <a:pt x="1091" y="1556"/>
                    <a:pt x="1093" y="1560"/>
                    <a:pt x="1093" y="1562"/>
                  </a:cubicBezTo>
                  <a:lnTo>
                    <a:pt x="1093" y="1562"/>
                  </a:lnTo>
                  <a:cubicBezTo>
                    <a:pt x="1096" y="1562"/>
                    <a:pt x="1096" y="1565"/>
                    <a:pt x="1098" y="1567"/>
                  </a:cubicBezTo>
                  <a:cubicBezTo>
                    <a:pt x="1100" y="1569"/>
                    <a:pt x="1100" y="1571"/>
                    <a:pt x="1102" y="1573"/>
                  </a:cubicBezTo>
                  <a:lnTo>
                    <a:pt x="1102" y="1573"/>
                  </a:lnTo>
                  <a:cubicBezTo>
                    <a:pt x="1104" y="1575"/>
                    <a:pt x="1104" y="1577"/>
                    <a:pt x="1106" y="1579"/>
                  </a:cubicBezTo>
                  <a:cubicBezTo>
                    <a:pt x="1106" y="1577"/>
                    <a:pt x="1108" y="1577"/>
                    <a:pt x="1108" y="1575"/>
                  </a:cubicBezTo>
                  <a:cubicBezTo>
                    <a:pt x="1108" y="1575"/>
                    <a:pt x="1106" y="1573"/>
                    <a:pt x="1106" y="1571"/>
                  </a:cubicBezTo>
                  <a:cubicBezTo>
                    <a:pt x="1104" y="1569"/>
                    <a:pt x="1102" y="1567"/>
                    <a:pt x="1100" y="1565"/>
                  </a:cubicBezTo>
                  <a:lnTo>
                    <a:pt x="1100" y="1565"/>
                  </a:lnTo>
                  <a:cubicBezTo>
                    <a:pt x="1100" y="1562"/>
                    <a:pt x="1098" y="1560"/>
                    <a:pt x="1098" y="1558"/>
                  </a:cubicBezTo>
                  <a:cubicBezTo>
                    <a:pt x="1096" y="1556"/>
                    <a:pt x="1093" y="1554"/>
                    <a:pt x="1093" y="1552"/>
                  </a:cubicBezTo>
                  <a:lnTo>
                    <a:pt x="1093" y="1552"/>
                  </a:lnTo>
                  <a:cubicBezTo>
                    <a:pt x="1091" y="1550"/>
                    <a:pt x="1091" y="1548"/>
                    <a:pt x="1089" y="1546"/>
                  </a:cubicBezTo>
                  <a:cubicBezTo>
                    <a:pt x="1087" y="1541"/>
                    <a:pt x="1087" y="1537"/>
                    <a:pt x="1087" y="1533"/>
                  </a:cubicBezTo>
                  <a:cubicBezTo>
                    <a:pt x="1096" y="1539"/>
                    <a:pt x="1108" y="1541"/>
                    <a:pt x="1114" y="1550"/>
                  </a:cubicBezTo>
                  <a:cubicBezTo>
                    <a:pt x="1117" y="1556"/>
                    <a:pt x="1121" y="1562"/>
                    <a:pt x="1127" y="1565"/>
                  </a:cubicBezTo>
                  <a:cubicBezTo>
                    <a:pt x="1127" y="1569"/>
                    <a:pt x="1129" y="1573"/>
                    <a:pt x="1135" y="1573"/>
                  </a:cubicBezTo>
                  <a:cubicBezTo>
                    <a:pt x="1133" y="1577"/>
                    <a:pt x="1135" y="1579"/>
                    <a:pt x="1140" y="1581"/>
                  </a:cubicBezTo>
                  <a:cubicBezTo>
                    <a:pt x="1140" y="1586"/>
                    <a:pt x="1142" y="1590"/>
                    <a:pt x="1148" y="1588"/>
                  </a:cubicBezTo>
                  <a:cubicBezTo>
                    <a:pt x="1146" y="1594"/>
                    <a:pt x="1148" y="1596"/>
                    <a:pt x="1152" y="1596"/>
                  </a:cubicBezTo>
                  <a:cubicBezTo>
                    <a:pt x="1152" y="1600"/>
                    <a:pt x="1152" y="1600"/>
                    <a:pt x="1154" y="1600"/>
                  </a:cubicBezTo>
                  <a:cubicBezTo>
                    <a:pt x="1154" y="1604"/>
                    <a:pt x="1157" y="1607"/>
                    <a:pt x="1159" y="1609"/>
                  </a:cubicBezTo>
                  <a:cubicBezTo>
                    <a:pt x="1161" y="1611"/>
                    <a:pt x="1163" y="1613"/>
                    <a:pt x="1165" y="1613"/>
                  </a:cubicBezTo>
                  <a:cubicBezTo>
                    <a:pt x="1165" y="1611"/>
                    <a:pt x="1163" y="1609"/>
                    <a:pt x="1161" y="1609"/>
                  </a:cubicBezTo>
                  <a:cubicBezTo>
                    <a:pt x="1161" y="1604"/>
                    <a:pt x="1159" y="1602"/>
                    <a:pt x="1157" y="1600"/>
                  </a:cubicBezTo>
                  <a:cubicBezTo>
                    <a:pt x="1157" y="1598"/>
                    <a:pt x="1154" y="1596"/>
                    <a:pt x="1152" y="1596"/>
                  </a:cubicBezTo>
                  <a:cubicBezTo>
                    <a:pt x="1152" y="1592"/>
                    <a:pt x="1152" y="1590"/>
                    <a:pt x="1148" y="1588"/>
                  </a:cubicBezTo>
                  <a:cubicBezTo>
                    <a:pt x="1146" y="1583"/>
                    <a:pt x="1146" y="1579"/>
                    <a:pt x="1140" y="1581"/>
                  </a:cubicBezTo>
                  <a:cubicBezTo>
                    <a:pt x="1142" y="1577"/>
                    <a:pt x="1140" y="1573"/>
                    <a:pt x="1135" y="1573"/>
                  </a:cubicBezTo>
                  <a:cubicBezTo>
                    <a:pt x="1135" y="1569"/>
                    <a:pt x="1135" y="1562"/>
                    <a:pt x="1127" y="1565"/>
                  </a:cubicBezTo>
                  <a:cubicBezTo>
                    <a:pt x="1131" y="1560"/>
                    <a:pt x="1123" y="1554"/>
                    <a:pt x="1127" y="1550"/>
                  </a:cubicBezTo>
                  <a:cubicBezTo>
                    <a:pt x="1133" y="1550"/>
                    <a:pt x="1140" y="1552"/>
                    <a:pt x="1146" y="1554"/>
                  </a:cubicBezTo>
                  <a:cubicBezTo>
                    <a:pt x="1152" y="1558"/>
                    <a:pt x="1157" y="1565"/>
                    <a:pt x="1161" y="1571"/>
                  </a:cubicBezTo>
                  <a:lnTo>
                    <a:pt x="1161" y="1571"/>
                  </a:lnTo>
                  <a:cubicBezTo>
                    <a:pt x="1163" y="1573"/>
                    <a:pt x="1165" y="1575"/>
                    <a:pt x="1167" y="1577"/>
                  </a:cubicBezTo>
                  <a:lnTo>
                    <a:pt x="1167" y="1577"/>
                  </a:lnTo>
                  <a:cubicBezTo>
                    <a:pt x="1167" y="1579"/>
                    <a:pt x="1169" y="1581"/>
                    <a:pt x="1171" y="1581"/>
                  </a:cubicBezTo>
                  <a:cubicBezTo>
                    <a:pt x="1171" y="1583"/>
                    <a:pt x="1173" y="1583"/>
                    <a:pt x="1173" y="1586"/>
                  </a:cubicBezTo>
                  <a:cubicBezTo>
                    <a:pt x="1175" y="1586"/>
                    <a:pt x="1175" y="1586"/>
                    <a:pt x="1175" y="1583"/>
                  </a:cubicBezTo>
                  <a:cubicBezTo>
                    <a:pt x="1175" y="1581"/>
                    <a:pt x="1173" y="1581"/>
                    <a:pt x="1173" y="1579"/>
                  </a:cubicBezTo>
                  <a:lnTo>
                    <a:pt x="1173" y="1579"/>
                  </a:lnTo>
                  <a:cubicBezTo>
                    <a:pt x="1171" y="1577"/>
                    <a:pt x="1171" y="1577"/>
                    <a:pt x="1169" y="1575"/>
                  </a:cubicBezTo>
                  <a:cubicBezTo>
                    <a:pt x="1169" y="1573"/>
                    <a:pt x="1167" y="1569"/>
                    <a:pt x="1165" y="1569"/>
                  </a:cubicBezTo>
                  <a:cubicBezTo>
                    <a:pt x="1163" y="1562"/>
                    <a:pt x="1159" y="1560"/>
                    <a:pt x="1161" y="1554"/>
                  </a:cubicBezTo>
                  <a:cubicBezTo>
                    <a:pt x="1171" y="1556"/>
                    <a:pt x="1182" y="1552"/>
                    <a:pt x="1190" y="1560"/>
                  </a:cubicBezTo>
                  <a:cubicBezTo>
                    <a:pt x="1192" y="1569"/>
                    <a:pt x="1197" y="1571"/>
                    <a:pt x="1203" y="1575"/>
                  </a:cubicBezTo>
                  <a:lnTo>
                    <a:pt x="1203" y="1575"/>
                  </a:lnTo>
                  <a:cubicBezTo>
                    <a:pt x="1203" y="1577"/>
                    <a:pt x="1205" y="1579"/>
                    <a:pt x="1207" y="1577"/>
                  </a:cubicBezTo>
                  <a:cubicBezTo>
                    <a:pt x="1209" y="1575"/>
                    <a:pt x="1207" y="1573"/>
                    <a:pt x="1205" y="1571"/>
                  </a:cubicBezTo>
                  <a:cubicBezTo>
                    <a:pt x="1203" y="1567"/>
                    <a:pt x="1201" y="1562"/>
                    <a:pt x="1197" y="1560"/>
                  </a:cubicBezTo>
                  <a:cubicBezTo>
                    <a:pt x="1207" y="1550"/>
                    <a:pt x="1220" y="1554"/>
                    <a:pt x="1232" y="1560"/>
                  </a:cubicBezTo>
                  <a:cubicBezTo>
                    <a:pt x="1230" y="1562"/>
                    <a:pt x="1232" y="1565"/>
                    <a:pt x="1234" y="1565"/>
                  </a:cubicBezTo>
                  <a:lnTo>
                    <a:pt x="1234" y="1565"/>
                  </a:lnTo>
                  <a:cubicBezTo>
                    <a:pt x="1234" y="1567"/>
                    <a:pt x="1236" y="1569"/>
                    <a:pt x="1239" y="1569"/>
                  </a:cubicBezTo>
                  <a:lnTo>
                    <a:pt x="1239" y="1569"/>
                  </a:lnTo>
                  <a:cubicBezTo>
                    <a:pt x="1239" y="1571"/>
                    <a:pt x="1241" y="1573"/>
                    <a:pt x="1243" y="1573"/>
                  </a:cubicBezTo>
                  <a:cubicBezTo>
                    <a:pt x="1243" y="1575"/>
                    <a:pt x="1245" y="1577"/>
                    <a:pt x="1247" y="1577"/>
                  </a:cubicBezTo>
                  <a:lnTo>
                    <a:pt x="1247" y="1577"/>
                  </a:lnTo>
                  <a:cubicBezTo>
                    <a:pt x="1249" y="1579"/>
                    <a:pt x="1249" y="1581"/>
                    <a:pt x="1251" y="1583"/>
                  </a:cubicBezTo>
                  <a:cubicBezTo>
                    <a:pt x="1255" y="1592"/>
                    <a:pt x="1264" y="1598"/>
                    <a:pt x="1270" y="1602"/>
                  </a:cubicBezTo>
                  <a:lnTo>
                    <a:pt x="1270" y="1602"/>
                  </a:lnTo>
                  <a:cubicBezTo>
                    <a:pt x="1270" y="1604"/>
                    <a:pt x="1272" y="1607"/>
                    <a:pt x="1274" y="1607"/>
                  </a:cubicBezTo>
                  <a:lnTo>
                    <a:pt x="1274" y="1607"/>
                  </a:lnTo>
                  <a:cubicBezTo>
                    <a:pt x="1274" y="1609"/>
                    <a:pt x="1276" y="1609"/>
                    <a:pt x="1276" y="1611"/>
                  </a:cubicBezTo>
                  <a:cubicBezTo>
                    <a:pt x="1279" y="1613"/>
                    <a:pt x="1281" y="1615"/>
                    <a:pt x="1283" y="1617"/>
                  </a:cubicBezTo>
                  <a:lnTo>
                    <a:pt x="1283" y="1617"/>
                  </a:lnTo>
                  <a:cubicBezTo>
                    <a:pt x="1285" y="1619"/>
                    <a:pt x="1285" y="1619"/>
                    <a:pt x="1287" y="1621"/>
                  </a:cubicBezTo>
                  <a:lnTo>
                    <a:pt x="1287" y="1621"/>
                  </a:lnTo>
                  <a:cubicBezTo>
                    <a:pt x="1289" y="1623"/>
                    <a:pt x="1289" y="1623"/>
                    <a:pt x="1291" y="1626"/>
                  </a:cubicBezTo>
                  <a:lnTo>
                    <a:pt x="1293" y="1623"/>
                  </a:lnTo>
                  <a:cubicBezTo>
                    <a:pt x="1293" y="1621"/>
                    <a:pt x="1291" y="1619"/>
                    <a:pt x="1291" y="1619"/>
                  </a:cubicBezTo>
                  <a:cubicBezTo>
                    <a:pt x="1289" y="1617"/>
                    <a:pt x="1287" y="1615"/>
                    <a:pt x="1287" y="1615"/>
                  </a:cubicBezTo>
                  <a:cubicBezTo>
                    <a:pt x="1285" y="1613"/>
                    <a:pt x="1283" y="1611"/>
                    <a:pt x="1281" y="1609"/>
                  </a:cubicBezTo>
                  <a:lnTo>
                    <a:pt x="1281" y="1609"/>
                  </a:lnTo>
                  <a:cubicBezTo>
                    <a:pt x="1279" y="1607"/>
                    <a:pt x="1279" y="1604"/>
                    <a:pt x="1276" y="1604"/>
                  </a:cubicBezTo>
                  <a:cubicBezTo>
                    <a:pt x="1276" y="1602"/>
                    <a:pt x="1274" y="1600"/>
                    <a:pt x="1272" y="1600"/>
                  </a:cubicBezTo>
                  <a:cubicBezTo>
                    <a:pt x="1268" y="1590"/>
                    <a:pt x="1260" y="1583"/>
                    <a:pt x="1251" y="1577"/>
                  </a:cubicBezTo>
                  <a:cubicBezTo>
                    <a:pt x="1251" y="1575"/>
                    <a:pt x="1251" y="1575"/>
                    <a:pt x="1249" y="1575"/>
                  </a:cubicBezTo>
                  <a:cubicBezTo>
                    <a:pt x="1249" y="1573"/>
                    <a:pt x="1247" y="1571"/>
                    <a:pt x="1247" y="1571"/>
                  </a:cubicBezTo>
                  <a:cubicBezTo>
                    <a:pt x="1245" y="1569"/>
                    <a:pt x="1243" y="1569"/>
                    <a:pt x="1243" y="1567"/>
                  </a:cubicBezTo>
                  <a:cubicBezTo>
                    <a:pt x="1241" y="1565"/>
                    <a:pt x="1241" y="1565"/>
                    <a:pt x="1239" y="1562"/>
                  </a:cubicBezTo>
                  <a:cubicBezTo>
                    <a:pt x="1236" y="1562"/>
                    <a:pt x="1236" y="1560"/>
                    <a:pt x="1234" y="1560"/>
                  </a:cubicBezTo>
                  <a:cubicBezTo>
                    <a:pt x="1243" y="1550"/>
                    <a:pt x="1253" y="1554"/>
                    <a:pt x="1262" y="1554"/>
                  </a:cubicBezTo>
                  <a:cubicBezTo>
                    <a:pt x="1270" y="1565"/>
                    <a:pt x="1279" y="1575"/>
                    <a:pt x="1291" y="1581"/>
                  </a:cubicBezTo>
                  <a:cubicBezTo>
                    <a:pt x="1291" y="1583"/>
                    <a:pt x="1293" y="1586"/>
                    <a:pt x="1295" y="1586"/>
                  </a:cubicBezTo>
                  <a:cubicBezTo>
                    <a:pt x="1295" y="1588"/>
                    <a:pt x="1298" y="1588"/>
                    <a:pt x="1300" y="1590"/>
                  </a:cubicBezTo>
                  <a:cubicBezTo>
                    <a:pt x="1300" y="1592"/>
                    <a:pt x="1302" y="1592"/>
                    <a:pt x="1304" y="1592"/>
                  </a:cubicBezTo>
                  <a:cubicBezTo>
                    <a:pt x="1304" y="1594"/>
                    <a:pt x="1306" y="1596"/>
                    <a:pt x="1308" y="1596"/>
                  </a:cubicBezTo>
                  <a:cubicBezTo>
                    <a:pt x="1308" y="1598"/>
                    <a:pt x="1310" y="1600"/>
                    <a:pt x="1312" y="1600"/>
                  </a:cubicBezTo>
                  <a:cubicBezTo>
                    <a:pt x="1312" y="1602"/>
                    <a:pt x="1314" y="1602"/>
                    <a:pt x="1316" y="1604"/>
                  </a:cubicBezTo>
                  <a:lnTo>
                    <a:pt x="1316" y="1604"/>
                  </a:lnTo>
                  <a:cubicBezTo>
                    <a:pt x="1319" y="1607"/>
                    <a:pt x="1321" y="1609"/>
                    <a:pt x="1325" y="1609"/>
                  </a:cubicBezTo>
                  <a:cubicBezTo>
                    <a:pt x="1323" y="1607"/>
                    <a:pt x="1321" y="1604"/>
                    <a:pt x="1316" y="1604"/>
                  </a:cubicBezTo>
                  <a:cubicBezTo>
                    <a:pt x="1316" y="1602"/>
                    <a:pt x="1314" y="1600"/>
                    <a:pt x="1312" y="1600"/>
                  </a:cubicBezTo>
                  <a:cubicBezTo>
                    <a:pt x="1312" y="1598"/>
                    <a:pt x="1310" y="1596"/>
                    <a:pt x="1308" y="1596"/>
                  </a:cubicBezTo>
                  <a:cubicBezTo>
                    <a:pt x="1308" y="1594"/>
                    <a:pt x="1306" y="1592"/>
                    <a:pt x="1304" y="1592"/>
                  </a:cubicBezTo>
                  <a:cubicBezTo>
                    <a:pt x="1304" y="1590"/>
                    <a:pt x="1304" y="1588"/>
                    <a:pt x="1300" y="1588"/>
                  </a:cubicBezTo>
                  <a:cubicBezTo>
                    <a:pt x="1300" y="1586"/>
                    <a:pt x="1300" y="1583"/>
                    <a:pt x="1295" y="1583"/>
                  </a:cubicBezTo>
                  <a:cubicBezTo>
                    <a:pt x="1295" y="1581"/>
                    <a:pt x="1295" y="1579"/>
                    <a:pt x="1291" y="1581"/>
                  </a:cubicBezTo>
                  <a:cubicBezTo>
                    <a:pt x="1293" y="1573"/>
                    <a:pt x="1287" y="1571"/>
                    <a:pt x="1283" y="1567"/>
                  </a:cubicBezTo>
                  <a:cubicBezTo>
                    <a:pt x="1279" y="1562"/>
                    <a:pt x="1272" y="1560"/>
                    <a:pt x="1272" y="1552"/>
                  </a:cubicBezTo>
                  <a:cubicBezTo>
                    <a:pt x="1283" y="1552"/>
                    <a:pt x="1295" y="1543"/>
                    <a:pt x="1308" y="1552"/>
                  </a:cubicBezTo>
                  <a:lnTo>
                    <a:pt x="1308" y="1552"/>
                  </a:lnTo>
                  <a:cubicBezTo>
                    <a:pt x="1308" y="1556"/>
                    <a:pt x="1308" y="1556"/>
                    <a:pt x="1312" y="1556"/>
                  </a:cubicBezTo>
                  <a:cubicBezTo>
                    <a:pt x="1312" y="1560"/>
                    <a:pt x="1312" y="1560"/>
                    <a:pt x="1316" y="1560"/>
                  </a:cubicBezTo>
                  <a:cubicBezTo>
                    <a:pt x="1316" y="1562"/>
                    <a:pt x="1316" y="1565"/>
                    <a:pt x="1321" y="1565"/>
                  </a:cubicBezTo>
                  <a:cubicBezTo>
                    <a:pt x="1321" y="1569"/>
                    <a:pt x="1323" y="1571"/>
                    <a:pt x="1327" y="1569"/>
                  </a:cubicBezTo>
                  <a:cubicBezTo>
                    <a:pt x="1327" y="1573"/>
                    <a:pt x="1329" y="1573"/>
                    <a:pt x="1331" y="1573"/>
                  </a:cubicBezTo>
                  <a:cubicBezTo>
                    <a:pt x="1331" y="1577"/>
                    <a:pt x="1333" y="1577"/>
                    <a:pt x="1335" y="1577"/>
                  </a:cubicBezTo>
                  <a:cubicBezTo>
                    <a:pt x="1335" y="1579"/>
                    <a:pt x="1337" y="1581"/>
                    <a:pt x="1340" y="1581"/>
                  </a:cubicBezTo>
                  <a:cubicBezTo>
                    <a:pt x="1340" y="1583"/>
                    <a:pt x="1342" y="1586"/>
                    <a:pt x="1344" y="1586"/>
                  </a:cubicBezTo>
                  <a:cubicBezTo>
                    <a:pt x="1344" y="1581"/>
                    <a:pt x="1344" y="1581"/>
                    <a:pt x="1340" y="1581"/>
                  </a:cubicBezTo>
                  <a:cubicBezTo>
                    <a:pt x="1340" y="1577"/>
                    <a:pt x="1340" y="1577"/>
                    <a:pt x="1335" y="1577"/>
                  </a:cubicBezTo>
                  <a:cubicBezTo>
                    <a:pt x="1335" y="1573"/>
                    <a:pt x="1335" y="1573"/>
                    <a:pt x="1331" y="1573"/>
                  </a:cubicBezTo>
                  <a:cubicBezTo>
                    <a:pt x="1331" y="1571"/>
                    <a:pt x="1331" y="1569"/>
                    <a:pt x="1327" y="1569"/>
                  </a:cubicBezTo>
                  <a:cubicBezTo>
                    <a:pt x="1327" y="1565"/>
                    <a:pt x="1325" y="1562"/>
                    <a:pt x="1321" y="1565"/>
                  </a:cubicBezTo>
                  <a:cubicBezTo>
                    <a:pt x="1321" y="1560"/>
                    <a:pt x="1321" y="1560"/>
                    <a:pt x="1316" y="1560"/>
                  </a:cubicBezTo>
                  <a:cubicBezTo>
                    <a:pt x="1316" y="1556"/>
                    <a:pt x="1316" y="1556"/>
                    <a:pt x="1312" y="1556"/>
                  </a:cubicBezTo>
                  <a:cubicBezTo>
                    <a:pt x="1312" y="1552"/>
                    <a:pt x="1312" y="1552"/>
                    <a:pt x="1308" y="1552"/>
                  </a:cubicBezTo>
                  <a:cubicBezTo>
                    <a:pt x="1308" y="1548"/>
                    <a:pt x="1312" y="1546"/>
                    <a:pt x="1316" y="1543"/>
                  </a:cubicBezTo>
                  <a:cubicBezTo>
                    <a:pt x="1325" y="1546"/>
                    <a:pt x="1333" y="1539"/>
                    <a:pt x="1342" y="1543"/>
                  </a:cubicBezTo>
                  <a:lnTo>
                    <a:pt x="1342" y="1543"/>
                  </a:lnTo>
                  <a:lnTo>
                    <a:pt x="1342" y="1543"/>
                  </a:lnTo>
                  <a:cubicBezTo>
                    <a:pt x="1344" y="1546"/>
                    <a:pt x="1329" y="1550"/>
                    <a:pt x="1342" y="1552"/>
                  </a:cubicBezTo>
                  <a:cubicBezTo>
                    <a:pt x="1346" y="1552"/>
                    <a:pt x="1350" y="1554"/>
                    <a:pt x="1356" y="1556"/>
                  </a:cubicBezTo>
                  <a:cubicBezTo>
                    <a:pt x="1356" y="1560"/>
                    <a:pt x="1356" y="1560"/>
                    <a:pt x="1360" y="1560"/>
                  </a:cubicBezTo>
                  <a:cubicBezTo>
                    <a:pt x="1360" y="1562"/>
                    <a:pt x="1360" y="1565"/>
                    <a:pt x="1365" y="1565"/>
                  </a:cubicBezTo>
                  <a:cubicBezTo>
                    <a:pt x="1365" y="1569"/>
                    <a:pt x="1367" y="1571"/>
                    <a:pt x="1371" y="1569"/>
                  </a:cubicBezTo>
                  <a:cubicBezTo>
                    <a:pt x="1371" y="1571"/>
                    <a:pt x="1373" y="1573"/>
                    <a:pt x="1375" y="1573"/>
                  </a:cubicBezTo>
                  <a:cubicBezTo>
                    <a:pt x="1375" y="1575"/>
                    <a:pt x="1377" y="1577"/>
                    <a:pt x="1379" y="1577"/>
                  </a:cubicBezTo>
                  <a:cubicBezTo>
                    <a:pt x="1379" y="1579"/>
                    <a:pt x="1381" y="1581"/>
                    <a:pt x="1384" y="1581"/>
                  </a:cubicBezTo>
                  <a:cubicBezTo>
                    <a:pt x="1386" y="1586"/>
                    <a:pt x="1388" y="1586"/>
                    <a:pt x="1392" y="1586"/>
                  </a:cubicBezTo>
                  <a:cubicBezTo>
                    <a:pt x="1392" y="1588"/>
                    <a:pt x="1394" y="1588"/>
                    <a:pt x="1396" y="1590"/>
                  </a:cubicBezTo>
                  <a:cubicBezTo>
                    <a:pt x="1396" y="1592"/>
                    <a:pt x="1398" y="1592"/>
                    <a:pt x="1402" y="1592"/>
                  </a:cubicBezTo>
                  <a:cubicBezTo>
                    <a:pt x="1400" y="1592"/>
                    <a:pt x="1398" y="1590"/>
                    <a:pt x="1396" y="1588"/>
                  </a:cubicBezTo>
                  <a:cubicBezTo>
                    <a:pt x="1396" y="1586"/>
                    <a:pt x="1394" y="1586"/>
                    <a:pt x="1392" y="1586"/>
                  </a:cubicBezTo>
                  <a:cubicBezTo>
                    <a:pt x="1390" y="1581"/>
                    <a:pt x="1388" y="1579"/>
                    <a:pt x="1384" y="1581"/>
                  </a:cubicBezTo>
                  <a:cubicBezTo>
                    <a:pt x="1384" y="1577"/>
                    <a:pt x="1384" y="1577"/>
                    <a:pt x="1379" y="1577"/>
                  </a:cubicBezTo>
                  <a:cubicBezTo>
                    <a:pt x="1379" y="1573"/>
                    <a:pt x="1379" y="1573"/>
                    <a:pt x="1375" y="1573"/>
                  </a:cubicBezTo>
                  <a:cubicBezTo>
                    <a:pt x="1375" y="1571"/>
                    <a:pt x="1375" y="1569"/>
                    <a:pt x="1371" y="1569"/>
                  </a:cubicBezTo>
                  <a:cubicBezTo>
                    <a:pt x="1371" y="1565"/>
                    <a:pt x="1369" y="1562"/>
                    <a:pt x="1365" y="1565"/>
                  </a:cubicBezTo>
                  <a:cubicBezTo>
                    <a:pt x="1365" y="1560"/>
                    <a:pt x="1363" y="1560"/>
                    <a:pt x="1360" y="1560"/>
                  </a:cubicBezTo>
                  <a:cubicBezTo>
                    <a:pt x="1360" y="1558"/>
                    <a:pt x="1358" y="1556"/>
                    <a:pt x="1356" y="1556"/>
                  </a:cubicBezTo>
                  <a:cubicBezTo>
                    <a:pt x="1354" y="1546"/>
                    <a:pt x="1367" y="1548"/>
                    <a:pt x="1371" y="1543"/>
                  </a:cubicBezTo>
                  <a:cubicBezTo>
                    <a:pt x="1377" y="1541"/>
                    <a:pt x="1381" y="1541"/>
                    <a:pt x="1388" y="1543"/>
                  </a:cubicBezTo>
                  <a:cubicBezTo>
                    <a:pt x="1390" y="1541"/>
                    <a:pt x="1392" y="1537"/>
                    <a:pt x="1396" y="1537"/>
                  </a:cubicBezTo>
                  <a:cubicBezTo>
                    <a:pt x="1398" y="1537"/>
                    <a:pt x="1398" y="1537"/>
                    <a:pt x="1400" y="1535"/>
                  </a:cubicBezTo>
                  <a:cubicBezTo>
                    <a:pt x="1413" y="1531"/>
                    <a:pt x="1428" y="1527"/>
                    <a:pt x="1440" y="1522"/>
                  </a:cubicBezTo>
                  <a:cubicBezTo>
                    <a:pt x="1447" y="1520"/>
                    <a:pt x="1451" y="1520"/>
                    <a:pt x="1455" y="1522"/>
                  </a:cubicBezTo>
                  <a:cubicBezTo>
                    <a:pt x="1457" y="1527"/>
                    <a:pt x="1459" y="1529"/>
                    <a:pt x="1463" y="1529"/>
                  </a:cubicBezTo>
                  <a:cubicBezTo>
                    <a:pt x="1463" y="1531"/>
                    <a:pt x="1466" y="1533"/>
                    <a:pt x="1468" y="1533"/>
                  </a:cubicBezTo>
                  <a:cubicBezTo>
                    <a:pt x="1470" y="1537"/>
                    <a:pt x="1474" y="1539"/>
                    <a:pt x="1480" y="1541"/>
                  </a:cubicBezTo>
                  <a:cubicBezTo>
                    <a:pt x="1480" y="1546"/>
                    <a:pt x="1485" y="1546"/>
                    <a:pt x="1489" y="1546"/>
                  </a:cubicBezTo>
                  <a:cubicBezTo>
                    <a:pt x="1489" y="1548"/>
                    <a:pt x="1491" y="1548"/>
                    <a:pt x="1493" y="1548"/>
                  </a:cubicBezTo>
                  <a:cubicBezTo>
                    <a:pt x="1493" y="1546"/>
                    <a:pt x="1491" y="1546"/>
                    <a:pt x="1489" y="1543"/>
                  </a:cubicBezTo>
                  <a:cubicBezTo>
                    <a:pt x="1487" y="1541"/>
                    <a:pt x="1485" y="1539"/>
                    <a:pt x="1480" y="1541"/>
                  </a:cubicBezTo>
                  <a:cubicBezTo>
                    <a:pt x="1478" y="1533"/>
                    <a:pt x="1476" y="1531"/>
                    <a:pt x="1468" y="1533"/>
                  </a:cubicBezTo>
                  <a:cubicBezTo>
                    <a:pt x="1470" y="1529"/>
                    <a:pt x="1468" y="1529"/>
                    <a:pt x="1463" y="1529"/>
                  </a:cubicBezTo>
                  <a:cubicBezTo>
                    <a:pt x="1466" y="1525"/>
                    <a:pt x="1459" y="1522"/>
                    <a:pt x="1459" y="1516"/>
                  </a:cubicBezTo>
                  <a:cubicBezTo>
                    <a:pt x="1463" y="1516"/>
                    <a:pt x="1466" y="1514"/>
                    <a:pt x="1468" y="1512"/>
                  </a:cubicBezTo>
                  <a:cubicBezTo>
                    <a:pt x="1491" y="1510"/>
                    <a:pt x="1497" y="1489"/>
                    <a:pt x="1514" y="1478"/>
                  </a:cubicBezTo>
                  <a:cubicBezTo>
                    <a:pt x="1497" y="1482"/>
                    <a:pt x="1482" y="1487"/>
                    <a:pt x="1468" y="1495"/>
                  </a:cubicBezTo>
                  <a:cubicBezTo>
                    <a:pt x="1417" y="1512"/>
                    <a:pt x="1367" y="1527"/>
                    <a:pt x="1316" y="1537"/>
                  </a:cubicBezTo>
                  <a:cubicBezTo>
                    <a:pt x="1279" y="1541"/>
                    <a:pt x="1243" y="1548"/>
                    <a:pt x="1205" y="1546"/>
                  </a:cubicBezTo>
                  <a:cubicBezTo>
                    <a:pt x="1188" y="1543"/>
                    <a:pt x="1171" y="1541"/>
                    <a:pt x="1154" y="1541"/>
                  </a:cubicBezTo>
                  <a:cubicBezTo>
                    <a:pt x="1127" y="1541"/>
                    <a:pt x="1104" y="1533"/>
                    <a:pt x="1083" y="1518"/>
                  </a:cubicBezTo>
                  <a:cubicBezTo>
                    <a:pt x="1072" y="1510"/>
                    <a:pt x="1060" y="1501"/>
                    <a:pt x="1049" y="1493"/>
                  </a:cubicBezTo>
                  <a:cubicBezTo>
                    <a:pt x="1024" y="1474"/>
                    <a:pt x="997" y="1455"/>
                    <a:pt x="967" y="1443"/>
                  </a:cubicBezTo>
                  <a:cubicBezTo>
                    <a:pt x="915" y="1420"/>
                    <a:pt x="860" y="1407"/>
                    <a:pt x="803" y="1417"/>
                  </a:cubicBezTo>
                  <a:cubicBezTo>
                    <a:pt x="776" y="1422"/>
                    <a:pt x="751" y="1428"/>
                    <a:pt x="723" y="1432"/>
                  </a:cubicBezTo>
                  <a:cubicBezTo>
                    <a:pt x="700" y="1438"/>
                    <a:pt x="677" y="1436"/>
                    <a:pt x="654" y="1426"/>
                  </a:cubicBezTo>
                  <a:cubicBezTo>
                    <a:pt x="631" y="1417"/>
                    <a:pt x="608" y="1407"/>
                    <a:pt x="585" y="1397"/>
                  </a:cubicBezTo>
                  <a:cubicBezTo>
                    <a:pt x="555" y="1383"/>
                    <a:pt x="526" y="1372"/>
                    <a:pt x="492" y="1368"/>
                  </a:cubicBezTo>
                  <a:cubicBezTo>
                    <a:pt x="456" y="1364"/>
                    <a:pt x="421" y="1355"/>
                    <a:pt x="385" y="1345"/>
                  </a:cubicBezTo>
                  <a:cubicBezTo>
                    <a:pt x="328" y="1328"/>
                    <a:pt x="280" y="1299"/>
                    <a:pt x="238" y="1254"/>
                  </a:cubicBezTo>
                  <a:cubicBezTo>
                    <a:pt x="248" y="1244"/>
                    <a:pt x="252" y="1231"/>
                    <a:pt x="261" y="1219"/>
                  </a:cubicBezTo>
                  <a:cubicBezTo>
                    <a:pt x="282" y="1244"/>
                    <a:pt x="307" y="1256"/>
                    <a:pt x="337" y="1265"/>
                  </a:cubicBezTo>
                  <a:cubicBezTo>
                    <a:pt x="353" y="1271"/>
                    <a:pt x="370" y="1275"/>
                    <a:pt x="387" y="1282"/>
                  </a:cubicBezTo>
                  <a:cubicBezTo>
                    <a:pt x="410" y="1290"/>
                    <a:pt x="433" y="1301"/>
                    <a:pt x="456" y="1307"/>
                  </a:cubicBezTo>
                  <a:cubicBezTo>
                    <a:pt x="496" y="1322"/>
                    <a:pt x="517" y="1328"/>
                    <a:pt x="530" y="1322"/>
                  </a:cubicBezTo>
                  <a:cubicBezTo>
                    <a:pt x="507" y="1315"/>
                    <a:pt x="484" y="1307"/>
                    <a:pt x="463" y="1301"/>
                  </a:cubicBezTo>
                  <a:cubicBezTo>
                    <a:pt x="418" y="1282"/>
                    <a:pt x="376" y="1263"/>
                    <a:pt x="330" y="1248"/>
                  </a:cubicBezTo>
                  <a:cubicBezTo>
                    <a:pt x="309" y="1242"/>
                    <a:pt x="288" y="1229"/>
                    <a:pt x="274" y="1210"/>
                  </a:cubicBezTo>
                  <a:cubicBezTo>
                    <a:pt x="269" y="1206"/>
                    <a:pt x="265" y="1204"/>
                    <a:pt x="267" y="1198"/>
                  </a:cubicBezTo>
                  <a:cubicBezTo>
                    <a:pt x="271" y="1176"/>
                    <a:pt x="276" y="1158"/>
                    <a:pt x="282" y="1137"/>
                  </a:cubicBezTo>
                  <a:cubicBezTo>
                    <a:pt x="292" y="1145"/>
                    <a:pt x="301" y="1153"/>
                    <a:pt x="309" y="1158"/>
                  </a:cubicBezTo>
                  <a:cubicBezTo>
                    <a:pt x="343" y="1179"/>
                    <a:pt x="376" y="1202"/>
                    <a:pt x="412" y="1219"/>
                  </a:cubicBezTo>
                  <a:cubicBezTo>
                    <a:pt x="440" y="1233"/>
                    <a:pt x="469" y="1242"/>
                    <a:pt x="498" y="1246"/>
                  </a:cubicBezTo>
                  <a:cubicBezTo>
                    <a:pt x="532" y="1250"/>
                    <a:pt x="566" y="1256"/>
                    <a:pt x="597" y="1269"/>
                  </a:cubicBezTo>
                  <a:cubicBezTo>
                    <a:pt x="667" y="1301"/>
                    <a:pt x="742" y="1296"/>
                    <a:pt x="816" y="1301"/>
                  </a:cubicBezTo>
                  <a:cubicBezTo>
                    <a:pt x="831" y="1301"/>
                    <a:pt x="845" y="1301"/>
                    <a:pt x="860" y="1303"/>
                  </a:cubicBezTo>
                  <a:cubicBezTo>
                    <a:pt x="948" y="1320"/>
                    <a:pt x="1032" y="1349"/>
                    <a:pt x="1104" y="1403"/>
                  </a:cubicBezTo>
                  <a:cubicBezTo>
                    <a:pt x="1150" y="1434"/>
                    <a:pt x="1201" y="1451"/>
                    <a:pt x="1253" y="1461"/>
                  </a:cubicBezTo>
                  <a:cubicBezTo>
                    <a:pt x="1276" y="1466"/>
                    <a:pt x="1298" y="1464"/>
                    <a:pt x="1319" y="1470"/>
                  </a:cubicBezTo>
                  <a:cubicBezTo>
                    <a:pt x="1354" y="1478"/>
                    <a:pt x="1390" y="1476"/>
                    <a:pt x="1424" y="1464"/>
                  </a:cubicBezTo>
                  <a:cubicBezTo>
                    <a:pt x="1453" y="1451"/>
                    <a:pt x="1485" y="1447"/>
                    <a:pt x="1518" y="1447"/>
                  </a:cubicBezTo>
                  <a:cubicBezTo>
                    <a:pt x="1548" y="1449"/>
                    <a:pt x="1577" y="1445"/>
                    <a:pt x="1607" y="1440"/>
                  </a:cubicBezTo>
                  <a:cubicBezTo>
                    <a:pt x="1613" y="1438"/>
                    <a:pt x="1621" y="1440"/>
                    <a:pt x="1626" y="1432"/>
                  </a:cubicBezTo>
                  <a:cubicBezTo>
                    <a:pt x="1617" y="1432"/>
                    <a:pt x="1609" y="1432"/>
                    <a:pt x="1600" y="1432"/>
                  </a:cubicBezTo>
                  <a:lnTo>
                    <a:pt x="1600" y="1432"/>
                  </a:lnTo>
                  <a:lnTo>
                    <a:pt x="1600" y="1430"/>
                  </a:lnTo>
                  <a:lnTo>
                    <a:pt x="1600" y="1432"/>
                  </a:lnTo>
                  <a:cubicBezTo>
                    <a:pt x="1602" y="1430"/>
                    <a:pt x="1602" y="1430"/>
                    <a:pt x="1602" y="1430"/>
                  </a:cubicBezTo>
                  <a:cubicBezTo>
                    <a:pt x="1600" y="1428"/>
                    <a:pt x="1600" y="1428"/>
                    <a:pt x="1600" y="1426"/>
                  </a:cubicBezTo>
                  <a:lnTo>
                    <a:pt x="1600" y="1426"/>
                  </a:lnTo>
                  <a:lnTo>
                    <a:pt x="1600" y="1426"/>
                  </a:lnTo>
                  <a:cubicBezTo>
                    <a:pt x="1604" y="1424"/>
                    <a:pt x="1609" y="1422"/>
                    <a:pt x="1611" y="1417"/>
                  </a:cubicBezTo>
                  <a:cubicBezTo>
                    <a:pt x="1613" y="1415"/>
                    <a:pt x="1617" y="1413"/>
                    <a:pt x="1619" y="1411"/>
                  </a:cubicBezTo>
                  <a:cubicBezTo>
                    <a:pt x="1621" y="1409"/>
                    <a:pt x="1623" y="1409"/>
                    <a:pt x="1623" y="1407"/>
                  </a:cubicBezTo>
                  <a:cubicBezTo>
                    <a:pt x="1630" y="1407"/>
                    <a:pt x="1636" y="1405"/>
                    <a:pt x="1640" y="1401"/>
                  </a:cubicBezTo>
                  <a:cubicBezTo>
                    <a:pt x="1642" y="1401"/>
                    <a:pt x="1642" y="1401"/>
                    <a:pt x="1642" y="1401"/>
                  </a:cubicBezTo>
                  <a:cubicBezTo>
                    <a:pt x="1644" y="1401"/>
                    <a:pt x="1644" y="1401"/>
                    <a:pt x="1644" y="1401"/>
                  </a:cubicBezTo>
                  <a:cubicBezTo>
                    <a:pt x="1649" y="1401"/>
                    <a:pt x="1653" y="1397"/>
                    <a:pt x="1651" y="1395"/>
                  </a:cubicBezTo>
                  <a:cubicBezTo>
                    <a:pt x="1647" y="1387"/>
                    <a:pt x="1653" y="1383"/>
                    <a:pt x="1657" y="1376"/>
                  </a:cubicBezTo>
                  <a:cubicBezTo>
                    <a:pt x="1661" y="1372"/>
                    <a:pt x="1663" y="1368"/>
                    <a:pt x="1668" y="1362"/>
                  </a:cubicBezTo>
                  <a:cubicBezTo>
                    <a:pt x="1657" y="1370"/>
                    <a:pt x="1642" y="1378"/>
                    <a:pt x="1636" y="1391"/>
                  </a:cubicBezTo>
                  <a:moveTo>
                    <a:pt x="1407" y="611"/>
                  </a:moveTo>
                  <a:lnTo>
                    <a:pt x="1407" y="611"/>
                  </a:lnTo>
                  <a:lnTo>
                    <a:pt x="1407" y="611"/>
                  </a:lnTo>
                  <a:cubicBezTo>
                    <a:pt x="1407" y="611"/>
                    <a:pt x="1409" y="613"/>
                    <a:pt x="1411" y="613"/>
                  </a:cubicBezTo>
                  <a:lnTo>
                    <a:pt x="1411" y="613"/>
                  </a:lnTo>
                  <a:cubicBezTo>
                    <a:pt x="1409" y="613"/>
                    <a:pt x="1407" y="611"/>
                    <a:pt x="1407" y="611"/>
                  </a:cubicBezTo>
                  <a:moveTo>
                    <a:pt x="1421" y="579"/>
                  </a:moveTo>
                  <a:lnTo>
                    <a:pt x="1421" y="579"/>
                  </a:lnTo>
                  <a:cubicBezTo>
                    <a:pt x="1426" y="573"/>
                    <a:pt x="1430" y="563"/>
                    <a:pt x="1438" y="558"/>
                  </a:cubicBezTo>
                  <a:cubicBezTo>
                    <a:pt x="1442" y="558"/>
                    <a:pt x="1449" y="550"/>
                    <a:pt x="1451" y="560"/>
                  </a:cubicBezTo>
                  <a:lnTo>
                    <a:pt x="1451" y="560"/>
                  </a:lnTo>
                  <a:lnTo>
                    <a:pt x="1451" y="560"/>
                  </a:lnTo>
                  <a:cubicBezTo>
                    <a:pt x="1442" y="567"/>
                    <a:pt x="1436" y="573"/>
                    <a:pt x="1430" y="582"/>
                  </a:cubicBezTo>
                  <a:cubicBezTo>
                    <a:pt x="1426" y="584"/>
                    <a:pt x="1424" y="586"/>
                    <a:pt x="1421" y="579"/>
                  </a:cubicBezTo>
                  <a:cubicBezTo>
                    <a:pt x="1421" y="582"/>
                    <a:pt x="1419" y="582"/>
                    <a:pt x="1419" y="584"/>
                  </a:cubicBezTo>
                  <a:cubicBezTo>
                    <a:pt x="1419" y="582"/>
                    <a:pt x="1421" y="582"/>
                    <a:pt x="1421" y="579"/>
                  </a:cubicBezTo>
                  <a:moveTo>
                    <a:pt x="1417" y="596"/>
                  </a:moveTo>
                  <a:lnTo>
                    <a:pt x="1417" y="596"/>
                  </a:lnTo>
                  <a:cubicBezTo>
                    <a:pt x="1426" y="596"/>
                    <a:pt x="1428" y="588"/>
                    <a:pt x="1436" y="584"/>
                  </a:cubicBezTo>
                  <a:cubicBezTo>
                    <a:pt x="1438" y="582"/>
                    <a:pt x="1442" y="577"/>
                    <a:pt x="1447" y="584"/>
                  </a:cubicBezTo>
                  <a:cubicBezTo>
                    <a:pt x="1436" y="592"/>
                    <a:pt x="1428" y="600"/>
                    <a:pt x="1417" y="605"/>
                  </a:cubicBezTo>
                  <a:cubicBezTo>
                    <a:pt x="1417" y="609"/>
                    <a:pt x="1413" y="611"/>
                    <a:pt x="1411" y="613"/>
                  </a:cubicBezTo>
                  <a:cubicBezTo>
                    <a:pt x="1409" y="611"/>
                    <a:pt x="1409" y="611"/>
                    <a:pt x="1409" y="609"/>
                  </a:cubicBezTo>
                  <a:cubicBezTo>
                    <a:pt x="1409" y="607"/>
                    <a:pt x="1411" y="605"/>
                    <a:pt x="1411" y="605"/>
                  </a:cubicBezTo>
                  <a:cubicBezTo>
                    <a:pt x="1413" y="605"/>
                    <a:pt x="1415" y="605"/>
                    <a:pt x="1415" y="605"/>
                  </a:cubicBezTo>
                  <a:cubicBezTo>
                    <a:pt x="1415" y="603"/>
                    <a:pt x="1417" y="600"/>
                    <a:pt x="1417" y="596"/>
                  </a:cubicBezTo>
                  <a:moveTo>
                    <a:pt x="736" y="832"/>
                  </a:moveTo>
                  <a:lnTo>
                    <a:pt x="736" y="832"/>
                  </a:lnTo>
                  <a:cubicBezTo>
                    <a:pt x="738" y="825"/>
                    <a:pt x="744" y="830"/>
                    <a:pt x="749" y="828"/>
                  </a:cubicBezTo>
                  <a:cubicBezTo>
                    <a:pt x="746" y="838"/>
                    <a:pt x="740" y="832"/>
                    <a:pt x="736" y="832"/>
                  </a:cubicBezTo>
                  <a:moveTo>
                    <a:pt x="742" y="817"/>
                  </a:moveTo>
                  <a:lnTo>
                    <a:pt x="742" y="817"/>
                  </a:lnTo>
                  <a:cubicBezTo>
                    <a:pt x="742" y="811"/>
                    <a:pt x="746" y="809"/>
                    <a:pt x="751" y="809"/>
                  </a:cubicBezTo>
                  <a:cubicBezTo>
                    <a:pt x="755" y="809"/>
                    <a:pt x="757" y="811"/>
                    <a:pt x="757" y="813"/>
                  </a:cubicBezTo>
                  <a:cubicBezTo>
                    <a:pt x="757" y="819"/>
                    <a:pt x="753" y="821"/>
                    <a:pt x="746" y="821"/>
                  </a:cubicBezTo>
                  <a:cubicBezTo>
                    <a:pt x="744" y="821"/>
                    <a:pt x="742" y="821"/>
                    <a:pt x="742" y="817"/>
                  </a:cubicBezTo>
                  <a:moveTo>
                    <a:pt x="755" y="832"/>
                  </a:moveTo>
                  <a:lnTo>
                    <a:pt x="755" y="832"/>
                  </a:lnTo>
                  <a:cubicBezTo>
                    <a:pt x="757" y="830"/>
                    <a:pt x="759" y="830"/>
                    <a:pt x="763" y="828"/>
                  </a:cubicBezTo>
                  <a:cubicBezTo>
                    <a:pt x="765" y="828"/>
                    <a:pt x="768" y="828"/>
                    <a:pt x="768" y="825"/>
                  </a:cubicBezTo>
                  <a:cubicBezTo>
                    <a:pt x="770" y="830"/>
                    <a:pt x="772" y="828"/>
                    <a:pt x="776" y="828"/>
                  </a:cubicBezTo>
                  <a:cubicBezTo>
                    <a:pt x="778" y="830"/>
                    <a:pt x="782" y="830"/>
                    <a:pt x="782" y="832"/>
                  </a:cubicBezTo>
                  <a:cubicBezTo>
                    <a:pt x="782" y="834"/>
                    <a:pt x="782" y="834"/>
                    <a:pt x="782" y="834"/>
                  </a:cubicBezTo>
                  <a:cubicBezTo>
                    <a:pt x="782" y="836"/>
                    <a:pt x="782" y="836"/>
                    <a:pt x="784" y="836"/>
                  </a:cubicBezTo>
                  <a:cubicBezTo>
                    <a:pt x="772" y="842"/>
                    <a:pt x="763" y="840"/>
                    <a:pt x="755" y="832"/>
                  </a:cubicBezTo>
                  <a:moveTo>
                    <a:pt x="786" y="819"/>
                  </a:moveTo>
                  <a:lnTo>
                    <a:pt x="786" y="819"/>
                  </a:lnTo>
                  <a:cubicBezTo>
                    <a:pt x="782" y="821"/>
                    <a:pt x="778" y="821"/>
                    <a:pt x="776" y="821"/>
                  </a:cubicBezTo>
                  <a:cubicBezTo>
                    <a:pt x="772" y="821"/>
                    <a:pt x="770" y="821"/>
                    <a:pt x="770" y="823"/>
                  </a:cubicBezTo>
                  <a:lnTo>
                    <a:pt x="770" y="823"/>
                  </a:lnTo>
                  <a:cubicBezTo>
                    <a:pt x="768" y="823"/>
                    <a:pt x="768" y="821"/>
                    <a:pt x="768" y="821"/>
                  </a:cubicBezTo>
                  <a:cubicBezTo>
                    <a:pt x="763" y="815"/>
                    <a:pt x="768" y="811"/>
                    <a:pt x="772" y="811"/>
                  </a:cubicBezTo>
                  <a:cubicBezTo>
                    <a:pt x="778" y="809"/>
                    <a:pt x="784" y="804"/>
                    <a:pt x="789" y="815"/>
                  </a:cubicBezTo>
                  <a:cubicBezTo>
                    <a:pt x="789" y="815"/>
                    <a:pt x="786" y="817"/>
                    <a:pt x="786" y="819"/>
                  </a:cubicBezTo>
                  <a:moveTo>
                    <a:pt x="887" y="848"/>
                  </a:moveTo>
                  <a:lnTo>
                    <a:pt x="887" y="848"/>
                  </a:lnTo>
                  <a:cubicBezTo>
                    <a:pt x="856" y="848"/>
                    <a:pt x="826" y="846"/>
                    <a:pt x="795" y="842"/>
                  </a:cubicBezTo>
                  <a:cubicBezTo>
                    <a:pt x="791" y="842"/>
                    <a:pt x="786" y="842"/>
                    <a:pt x="786" y="836"/>
                  </a:cubicBezTo>
                  <a:cubicBezTo>
                    <a:pt x="786" y="836"/>
                    <a:pt x="786" y="834"/>
                    <a:pt x="786" y="832"/>
                  </a:cubicBezTo>
                  <a:lnTo>
                    <a:pt x="786" y="832"/>
                  </a:lnTo>
                  <a:cubicBezTo>
                    <a:pt x="789" y="832"/>
                    <a:pt x="789" y="832"/>
                    <a:pt x="789" y="832"/>
                  </a:cubicBezTo>
                  <a:lnTo>
                    <a:pt x="791" y="830"/>
                  </a:lnTo>
                  <a:cubicBezTo>
                    <a:pt x="799" y="830"/>
                    <a:pt x="805" y="830"/>
                    <a:pt x="814" y="830"/>
                  </a:cubicBezTo>
                  <a:cubicBezTo>
                    <a:pt x="816" y="832"/>
                    <a:pt x="814" y="836"/>
                    <a:pt x="820" y="834"/>
                  </a:cubicBezTo>
                  <a:cubicBezTo>
                    <a:pt x="835" y="825"/>
                    <a:pt x="847" y="828"/>
                    <a:pt x="858" y="838"/>
                  </a:cubicBezTo>
                  <a:cubicBezTo>
                    <a:pt x="860" y="834"/>
                    <a:pt x="864" y="830"/>
                    <a:pt x="866" y="825"/>
                  </a:cubicBezTo>
                  <a:cubicBezTo>
                    <a:pt x="869" y="823"/>
                    <a:pt x="869" y="821"/>
                    <a:pt x="866" y="819"/>
                  </a:cubicBezTo>
                  <a:cubicBezTo>
                    <a:pt x="866" y="819"/>
                    <a:pt x="869" y="817"/>
                    <a:pt x="869" y="815"/>
                  </a:cubicBezTo>
                  <a:cubicBezTo>
                    <a:pt x="873" y="809"/>
                    <a:pt x="902" y="802"/>
                    <a:pt x="908" y="807"/>
                  </a:cubicBezTo>
                  <a:cubicBezTo>
                    <a:pt x="913" y="809"/>
                    <a:pt x="911" y="813"/>
                    <a:pt x="908" y="815"/>
                  </a:cubicBezTo>
                  <a:cubicBezTo>
                    <a:pt x="906" y="821"/>
                    <a:pt x="900" y="819"/>
                    <a:pt x="894" y="819"/>
                  </a:cubicBezTo>
                  <a:cubicBezTo>
                    <a:pt x="887" y="821"/>
                    <a:pt x="879" y="819"/>
                    <a:pt x="871" y="821"/>
                  </a:cubicBezTo>
                  <a:cubicBezTo>
                    <a:pt x="869" y="821"/>
                    <a:pt x="869" y="821"/>
                    <a:pt x="871" y="828"/>
                  </a:cubicBezTo>
                  <a:cubicBezTo>
                    <a:pt x="877" y="830"/>
                    <a:pt x="885" y="828"/>
                    <a:pt x="894" y="828"/>
                  </a:cubicBezTo>
                  <a:cubicBezTo>
                    <a:pt x="900" y="828"/>
                    <a:pt x="902" y="830"/>
                    <a:pt x="902" y="836"/>
                  </a:cubicBezTo>
                  <a:cubicBezTo>
                    <a:pt x="898" y="842"/>
                    <a:pt x="896" y="848"/>
                    <a:pt x="887" y="848"/>
                  </a:cubicBezTo>
                  <a:moveTo>
                    <a:pt x="810" y="739"/>
                  </a:moveTo>
                  <a:lnTo>
                    <a:pt x="810" y="739"/>
                  </a:lnTo>
                  <a:lnTo>
                    <a:pt x="810" y="739"/>
                  </a:lnTo>
                  <a:cubicBezTo>
                    <a:pt x="814" y="739"/>
                    <a:pt x="816" y="737"/>
                    <a:pt x="818" y="735"/>
                  </a:cubicBezTo>
                  <a:cubicBezTo>
                    <a:pt x="822" y="737"/>
                    <a:pt x="831" y="733"/>
                    <a:pt x="829" y="741"/>
                  </a:cubicBezTo>
                  <a:lnTo>
                    <a:pt x="826" y="741"/>
                  </a:lnTo>
                  <a:cubicBezTo>
                    <a:pt x="826" y="744"/>
                    <a:pt x="826" y="748"/>
                    <a:pt x="826" y="748"/>
                  </a:cubicBezTo>
                  <a:cubicBezTo>
                    <a:pt x="824" y="750"/>
                    <a:pt x="822" y="752"/>
                    <a:pt x="818" y="754"/>
                  </a:cubicBezTo>
                  <a:cubicBezTo>
                    <a:pt x="812" y="754"/>
                    <a:pt x="805" y="758"/>
                    <a:pt x="803" y="748"/>
                  </a:cubicBezTo>
                  <a:cubicBezTo>
                    <a:pt x="807" y="748"/>
                    <a:pt x="810" y="744"/>
                    <a:pt x="810" y="739"/>
                  </a:cubicBezTo>
                  <a:moveTo>
                    <a:pt x="1157" y="643"/>
                  </a:moveTo>
                  <a:lnTo>
                    <a:pt x="1157" y="643"/>
                  </a:lnTo>
                  <a:lnTo>
                    <a:pt x="1157" y="643"/>
                  </a:lnTo>
                  <a:cubicBezTo>
                    <a:pt x="1165" y="640"/>
                    <a:pt x="1171" y="638"/>
                    <a:pt x="1175" y="632"/>
                  </a:cubicBezTo>
                  <a:cubicBezTo>
                    <a:pt x="1180" y="632"/>
                    <a:pt x="1182" y="630"/>
                    <a:pt x="1186" y="630"/>
                  </a:cubicBezTo>
                  <a:cubicBezTo>
                    <a:pt x="1188" y="630"/>
                    <a:pt x="1188" y="628"/>
                    <a:pt x="1190" y="630"/>
                  </a:cubicBezTo>
                  <a:lnTo>
                    <a:pt x="1188" y="632"/>
                  </a:lnTo>
                  <a:cubicBezTo>
                    <a:pt x="1188" y="634"/>
                    <a:pt x="1188" y="634"/>
                    <a:pt x="1188" y="636"/>
                  </a:cubicBezTo>
                  <a:cubicBezTo>
                    <a:pt x="1175" y="651"/>
                    <a:pt x="1157" y="655"/>
                    <a:pt x="1138" y="666"/>
                  </a:cubicBezTo>
                  <a:cubicBezTo>
                    <a:pt x="1140" y="653"/>
                    <a:pt x="1146" y="649"/>
                    <a:pt x="1152" y="645"/>
                  </a:cubicBezTo>
                  <a:cubicBezTo>
                    <a:pt x="1154" y="645"/>
                    <a:pt x="1154" y="645"/>
                    <a:pt x="1157" y="643"/>
                  </a:cubicBezTo>
                  <a:moveTo>
                    <a:pt x="1298" y="607"/>
                  </a:moveTo>
                  <a:lnTo>
                    <a:pt x="1298" y="607"/>
                  </a:lnTo>
                  <a:cubicBezTo>
                    <a:pt x="1291" y="617"/>
                    <a:pt x="1283" y="628"/>
                    <a:pt x="1268" y="630"/>
                  </a:cubicBezTo>
                  <a:cubicBezTo>
                    <a:pt x="1260" y="632"/>
                    <a:pt x="1253" y="638"/>
                    <a:pt x="1245" y="643"/>
                  </a:cubicBezTo>
                  <a:cubicBezTo>
                    <a:pt x="1243" y="645"/>
                    <a:pt x="1241" y="645"/>
                    <a:pt x="1241" y="643"/>
                  </a:cubicBezTo>
                  <a:cubicBezTo>
                    <a:pt x="1239" y="643"/>
                    <a:pt x="1241" y="640"/>
                    <a:pt x="1241" y="638"/>
                  </a:cubicBezTo>
                  <a:cubicBezTo>
                    <a:pt x="1245" y="626"/>
                    <a:pt x="1251" y="617"/>
                    <a:pt x="1264" y="611"/>
                  </a:cubicBezTo>
                  <a:cubicBezTo>
                    <a:pt x="1276" y="607"/>
                    <a:pt x="1287" y="600"/>
                    <a:pt x="1300" y="594"/>
                  </a:cubicBezTo>
                  <a:cubicBezTo>
                    <a:pt x="1302" y="600"/>
                    <a:pt x="1298" y="603"/>
                    <a:pt x="1298" y="607"/>
                  </a:cubicBezTo>
                  <a:moveTo>
                    <a:pt x="1281" y="634"/>
                  </a:moveTo>
                  <a:lnTo>
                    <a:pt x="1281" y="634"/>
                  </a:lnTo>
                  <a:cubicBezTo>
                    <a:pt x="1274" y="649"/>
                    <a:pt x="1270" y="661"/>
                    <a:pt x="1260" y="668"/>
                  </a:cubicBezTo>
                  <a:cubicBezTo>
                    <a:pt x="1258" y="668"/>
                    <a:pt x="1255" y="668"/>
                    <a:pt x="1255" y="670"/>
                  </a:cubicBezTo>
                  <a:cubicBezTo>
                    <a:pt x="1253" y="670"/>
                    <a:pt x="1253" y="670"/>
                    <a:pt x="1251" y="670"/>
                  </a:cubicBezTo>
                  <a:lnTo>
                    <a:pt x="1251" y="670"/>
                  </a:lnTo>
                  <a:cubicBezTo>
                    <a:pt x="1241" y="674"/>
                    <a:pt x="1232" y="678"/>
                    <a:pt x="1224" y="682"/>
                  </a:cubicBezTo>
                  <a:cubicBezTo>
                    <a:pt x="1222" y="682"/>
                    <a:pt x="1222" y="682"/>
                    <a:pt x="1220" y="682"/>
                  </a:cubicBezTo>
                  <a:cubicBezTo>
                    <a:pt x="1222" y="672"/>
                    <a:pt x="1226" y="661"/>
                    <a:pt x="1236" y="655"/>
                  </a:cubicBezTo>
                  <a:cubicBezTo>
                    <a:pt x="1249" y="649"/>
                    <a:pt x="1264" y="643"/>
                    <a:pt x="1281" y="634"/>
                  </a:cubicBezTo>
                  <a:moveTo>
                    <a:pt x="873" y="792"/>
                  </a:moveTo>
                  <a:lnTo>
                    <a:pt x="873" y="792"/>
                  </a:lnTo>
                  <a:lnTo>
                    <a:pt x="873" y="792"/>
                  </a:lnTo>
                  <a:cubicBezTo>
                    <a:pt x="873" y="794"/>
                    <a:pt x="871" y="794"/>
                    <a:pt x="871" y="796"/>
                  </a:cubicBezTo>
                  <a:cubicBezTo>
                    <a:pt x="873" y="796"/>
                    <a:pt x="873" y="796"/>
                    <a:pt x="873" y="794"/>
                  </a:cubicBezTo>
                  <a:cubicBezTo>
                    <a:pt x="873" y="796"/>
                    <a:pt x="873" y="796"/>
                    <a:pt x="871" y="796"/>
                  </a:cubicBezTo>
                  <a:cubicBezTo>
                    <a:pt x="869" y="798"/>
                    <a:pt x="866" y="800"/>
                    <a:pt x="862" y="800"/>
                  </a:cubicBezTo>
                  <a:cubicBezTo>
                    <a:pt x="856" y="798"/>
                    <a:pt x="847" y="802"/>
                    <a:pt x="841" y="800"/>
                  </a:cubicBezTo>
                  <a:cubicBezTo>
                    <a:pt x="845" y="784"/>
                    <a:pt x="856" y="777"/>
                    <a:pt x="871" y="781"/>
                  </a:cubicBezTo>
                  <a:cubicBezTo>
                    <a:pt x="877" y="784"/>
                    <a:pt x="873" y="788"/>
                    <a:pt x="873" y="792"/>
                  </a:cubicBezTo>
                  <a:moveTo>
                    <a:pt x="831" y="813"/>
                  </a:moveTo>
                  <a:lnTo>
                    <a:pt x="831" y="813"/>
                  </a:lnTo>
                  <a:cubicBezTo>
                    <a:pt x="841" y="807"/>
                    <a:pt x="852" y="809"/>
                    <a:pt x="862" y="809"/>
                  </a:cubicBezTo>
                  <a:cubicBezTo>
                    <a:pt x="862" y="813"/>
                    <a:pt x="860" y="815"/>
                    <a:pt x="860" y="817"/>
                  </a:cubicBezTo>
                  <a:cubicBezTo>
                    <a:pt x="852" y="823"/>
                    <a:pt x="841" y="821"/>
                    <a:pt x="833" y="821"/>
                  </a:cubicBezTo>
                  <a:cubicBezTo>
                    <a:pt x="829" y="821"/>
                    <a:pt x="831" y="815"/>
                    <a:pt x="831" y="813"/>
                  </a:cubicBezTo>
                  <a:moveTo>
                    <a:pt x="818" y="769"/>
                  </a:moveTo>
                  <a:lnTo>
                    <a:pt x="818" y="769"/>
                  </a:lnTo>
                  <a:cubicBezTo>
                    <a:pt x="824" y="758"/>
                    <a:pt x="835" y="762"/>
                    <a:pt x="843" y="760"/>
                  </a:cubicBezTo>
                  <a:cubicBezTo>
                    <a:pt x="845" y="760"/>
                    <a:pt x="847" y="760"/>
                    <a:pt x="847" y="765"/>
                  </a:cubicBezTo>
                  <a:cubicBezTo>
                    <a:pt x="845" y="771"/>
                    <a:pt x="843" y="775"/>
                    <a:pt x="835" y="777"/>
                  </a:cubicBezTo>
                  <a:cubicBezTo>
                    <a:pt x="833" y="777"/>
                    <a:pt x="831" y="777"/>
                    <a:pt x="826" y="777"/>
                  </a:cubicBezTo>
                  <a:cubicBezTo>
                    <a:pt x="820" y="777"/>
                    <a:pt x="814" y="777"/>
                    <a:pt x="818" y="769"/>
                  </a:cubicBezTo>
                  <a:moveTo>
                    <a:pt x="852" y="773"/>
                  </a:moveTo>
                  <a:lnTo>
                    <a:pt x="852" y="773"/>
                  </a:lnTo>
                  <a:cubicBezTo>
                    <a:pt x="860" y="756"/>
                    <a:pt x="860" y="756"/>
                    <a:pt x="887" y="758"/>
                  </a:cubicBezTo>
                  <a:cubicBezTo>
                    <a:pt x="883" y="773"/>
                    <a:pt x="883" y="773"/>
                    <a:pt x="852" y="773"/>
                  </a:cubicBezTo>
                  <a:moveTo>
                    <a:pt x="892" y="781"/>
                  </a:moveTo>
                  <a:lnTo>
                    <a:pt x="892" y="781"/>
                  </a:lnTo>
                  <a:cubicBezTo>
                    <a:pt x="900" y="779"/>
                    <a:pt x="911" y="779"/>
                    <a:pt x="921" y="781"/>
                  </a:cubicBezTo>
                  <a:cubicBezTo>
                    <a:pt x="925" y="781"/>
                    <a:pt x="919" y="788"/>
                    <a:pt x="919" y="792"/>
                  </a:cubicBezTo>
                  <a:cubicBezTo>
                    <a:pt x="908" y="800"/>
                    <a:pt x="894" y="798"/>
                    <a:pt x="881" y="798"/>
                  </a:cubicBezTo>
                  <a:cubicBezTo>
                    <a:pt x="879" y="798"/>
                    <a:pt x="879" y="794"/>
                    <a:pt x="879" y="792"/>
                  </a:cubicBezTo>
                  <a:cubicBezTo>
                    <a:pt x="883" y="790"/>
                    <a:pt x="883" y="781"/>
                    <a:pt x="892" y="781"/>
                  </a:cubicBezTo>
                  <a:moveTo>
                    <a:pt x="927" y="804"/>
                  </a:moveTo>
                  <a:lnTo>
                    <a:pt x="927" y="804"/>
                  </a:lnTo>
                  <a:lnTo>
                    <a:pt x="927" y="804"/>
                  </a:lnTo>
                  <a:cubicBezTo>
                    <a:pt x="927" y="802"/>
                    <a:pt x="927" y="802"/>
                    <a:pt x="927" y="802"/>
                  </a:cubicBezTo>
                  <a:cubicBezTo>
                    <a:pt x="930" y="802"/>
                    <a:pt x="930" y="804"/>
                    <a:pt x="932" y="804"/>
                  </a:cubicBezTo>
                  <a:cubicBezTo>
                    <a:pt x="938" y="802"/>
                    <a:pt x="944" y="802"/>
                    <a:pt x="951" y="800"/>
                  </a:cubicBezTo>
                  <a:cubicBezTo>
                    <a:pt x="955" y="800"/>
                    <a:pt x="959" y="800"/>
                    <a:pt x="963" y="800"/>
                  </a:cubicBezTo>
                  <a:cubicBezTo>
                    <a:pt x="961" y="811"/>
                    <a:pt x="957" y="815"/>
                    <a:pt x="946" y="815"/>
                  </a:cubicBezTo>
                  <a:cubicBezTo>
                    <a:pt x="938" y="817"/>
                    <a:pt x="927" y="819"/>
                    <a:pt x="919" y="817"/>
                  </a:cubicBezTo>
                  <a:cubicBezTo>
                    <a:pt x="917" y="809"/>
                    <a:pt x="921" y="807"/>
                    <a:pt x="927" y="804"/>
                  </a:cubicBezTo>
                  <a:moveTo>
                    <a:pt x="930" y="796"/>
                  </a:moveTo>
                  <a:lnTo>
                    <a:pt x="930" y="796"/>
                  </a:lnTo>
                  <a:cubicBezTo>
                    <a:pt x="930" y="781"/>
                    <a:pt x="932" y="779"/>
                    <a:pt x="942" y="777"/>
                  </a:cubicBezTo>
                  <a:cubicBezTo>
                    <a:pt x="953" y="777"/>
                    <a:pt x="963" y="775"/>
                    <a:pt x="974" y="773"/>
                  </a:cubicBezTo>
                  <a:cubicBezTo>
                    <a:pt x="974" y="790"/>
                    <a:pt x="961" y="792"/>
                    <a:pt x="951" y="794"/>
                  </a:cubicBezTo>
                  <a:cubicBezTo>
                    <a:pt x="944" y="794"/>
                    <a:pt x="936" y="796"/>
                    <a:pt x="930" y="796"/>
                  </a:cubicBezTo>
                  <a:moveTo>
                    <a:pt x="970" y="802"/>
                  </a:moveTo>
                  <a:lnTo>
                    <a:pt x="970" y="802"/>
                  </a:lnTo>
                  <a:cubicBezTo>
                    <a:pt x="976" y="792"/>
                    <a:pt x="986" y="794"/>
                    <a:pt x="993" y="790"/>
                  </a:cubicBezTo>
                  <a:cubicBezTo>
                    <a:pt x="999" y="788"/>
                    <a:pt x="1005" y="788"/>
                    <a:pt x="1012" y="786"/>
                  </a:cubicBezTo>
                  <a:cubicBezTo>
                    <a:pt x="1014" y="798"/>
                    <a:pt x="1009" y="804"/>
                    <a:pt x="997" y="807"/>
                  </a:cubicBezTo>
                  <a:cubicBezTo>
                    <a:pt x="991" y="809"/>
                    <a:pt x="982" y="811"/>
                    <a:pt x="976" y="811"/>
                  </a:cubicBezTo>
                  <a:cubicBezTo>
                    <a:pt x="963" y="813"/>
                    <a:pt x="970" y="804"/>
                    <a:pt x="970" y="802"/>
                  </a:cubicBezTo>
                  <a:moveTo>
                    <a:pt x="1005" y="779"/>
                  </a:moveTo>
                  <a:lnTo>
                    <a:pt x="1005" y="779"/>
                  </a:lnTo>
                  <a:cubicBezTo>
                    <a:pt x="999" y="781"/>
                    <a:pt x="993" y="784"/>
                    <a:pt x="988" y="786"/>
                  </a:cubicBezTo>
                  <a:cubicBezTo>
                    <a:pt x="984" y="784"/>
                    <a:pt x="980" y="786"/>
                    <a:pt x="980" y="781"/>
                  </a:cubicBezTo>
                  <a:cubicBezTo>
                    <a:pt x="982" y="775"/>
                    <a:pt x="984" y="771"/>
                    <a:pt x="991" y="769"/>
                  </a:cubicBezTo>
                  <a:cubicBezTo>
                    <a:pt x="1001" y="765"/>
                    <a:pt x="1014" y="762"/>
                    <a:pt x="1026" y="758"/>
                  </a:cubicBezTo>
                  <a:cubicBezTo>
                    <a:pt x="1026" y="758"/>
                    <a:pt x="1026" y="760"/>
                    <a:pt x="1028" y="760"/>
                  </a:cubicBezTo>
                  <a:cubicBezTo>
                    <a:pt x="1024" y="771"/>
                    <a:pt x="1016" y="777"/>
                    <a:pt x="1005" y="779"/>
                  </a:cubicBezTo>
                  <a:moveTo>
                    <a:pt x="1035" y="775"/>
                  </a:moveTo>
                  <a:lnTo>
                    <a:pt x="1035" y="775"/>
                  </a:lnTo>
                  <a:lnTo>
                    <a:pt x="1035" y="775"/>
                  </a:lnTo>
                  <a:cubicBezTo>
                    <a:pt x="1047" y="773"/>
                    <a:pt x="1058" y="769"/>
                    <a:pt x="1070" y="765"/>
                  </a:cubicBezTo>
                  <a:cubicBezTo>
                    <a:pt x="1070" y="777"/>
                    <a:pt x="1064" y="784"/>
                    <a:pt x="1051" y="788"/>
                  </a:cubicBezTo>
                  <a:cubicBezTo>
                    <a:pt x="1041" y="790"/>
                    <a:pt x="1032" y="796"/>
                    <a:pt x="1020" y="798"/>
                  </a:cubicBezTo>
                  <a:cubicBezTo>
                    <a:pt x="1020" y="786"/>
                    <a:pt x="1026" y="779"/>
                    <a:pt x="1035" y="775"/>
                  </a:cubicBezTo>
                  <a:moveTo>
                    <a:pt x="1070" y="756"/>
                  </a:moveTo>
                  <a:lnTo>
                    <a:pt x="1070" y="756"/>
                  </a:lnTo>
                  <a:cubicBezTo>
                    <a:pt x="1070" y="756"/>
                    <a:pt x="1068" y="756"/>
                    <a:pt x="1068" y="758"/>
                  </a:cubicBezTo>
                  <a:cubicBezTo>
                    <a:pt x="1066" y="758"/>
                    <a:pt x="1066" y="758"/>
                    <a:pt x="1064" y="758"/>
                  </a:cubicBezTo>
                  <a:cubicBezTo>
                    <a:pt x="1056" y="760"/>
                    <a:pt x="1045" y="765"/>
                    <a:pt x="1037" y="767"/>
                  </a:cubicBezTo>
                  <a:cubicBezTo>
                    <a:pt x="1037" y="748"/>
                    <a:pt x="1039" y="752"/>
                    <a:pt x="1085" y="729"/>
                  </a:cubicBezTo>
                  <a:cubicBezTo>
                    <a:pt x="1091" y="733"/>
                    <a:pt x="1085" y="737"/>
                    <a:pt x="1085" y="739"/>
                  </a:cubicBezTo>
                  <a:cubicBezTo>
                    <a:pt x="1087" y="739"/>
                    <a:pt x="1091" y="741"/>
                    <a:pt x="1093" y="741"/>
                  </a:cubicBezTo>
                  <a:cubicBezTo>
                    <a:pt x="1102" y="714"/>
                    <a:pt x="1127" y="708"/>
                    <a:pt x="1152" y="695"/>
                  </a:cubicBezTo>
                  <a:cubicBezTo>
                    <a:pt x="1148" y="710"/>
                    <a:pt x="1144" y="722"/>
                    <a:pt x="1129" y="729"/>
                  </a:cubicBezTo>
                  <a:cubicBezTo>
                    <a:pt x="1119" y="733"/>
                    <a:pt x="1110" y="739"/>
                    <a:pt x="1100" y="744"/>
                  </a:cubicBezTo>
                  <a:cubicBezTo>
                    <a:pt x="1098" y="744"/>
                    <a:pt x="1093" y="746"/>
                    <a:pt x="1093" y="741"/>
                  </a:cubicBezTo>
                  <a:cubicBezTo>
                    <a:pt x="1091" y="741"/>
                    <a:pt x="1087" y="739"/>
                    <a:pt x="1085" y="739"/>
                  </a:cubicBezTo>
                  <a:cubicBezTo>
                    <a:pt x="1081" y="746"/>
                    <a:pt x="1079" y="752"/>
                    <a:pt x="1070" y="756"/>
                  </a:cubicBezTo>
                  <a:moveTo>
                    <a:pt x="1045" y="722"/>
                  </a:moveTo>
                  <a:lnTo>
                    <a:pt x="1045" y="722"/>
                  </a:lnTo>
                  <a:lnTo>
                    <a:pt x="1045" y="722"/>
                  </a:lnTo>
                  <a:cubicBezTo>
                    <a:pt x="1045" y="727"/>
                    <a:pt x="1045" y="722"/>
                    <a:pt x="1043" y="725"/>
                  </a:cubicBezTo>
                  <a:cubicBezTo>
                    <a:pt x="1043" y="722"/>
                    <a:pt x="1043" y="722"/>
                    <a:pt x="1045" y="722"/>
                  </a:cubicBezTo>
                  <a:moveTo>
                    <a:pt x="1117" y="701"/>
                  </a:moveTo>
                  <a:lnTo>
                    <a:pt x="1117" y="701"/>
                  </a:lnTo>
                  <a:cubicBezTo>
                    <a:pt x="1119" y="699"/>
                    <a:pt x="1119" y="699"/>
                    <a:pt x="1119" y="701"/>
                  </a:cubicBezTo>
                  <a:cubicBezTo>
                    <a:pt x="1119" y="701"/>
                    <a:pt x="1119" y="704"/>
                    <a:pt x="1117" y="701"/>
                  </a:cubicBezTo>
                  <a:moveTo>
                    <a:pt x="1102" y="752"/>
                  </a:moveTo>
                  <a:lnTo>
                    <a:pt x="1102" y="752"/>
                  </a:lnTo>
                  <a:cubicBezTo>
                    <a:pt x="1108" y="748"/>
                    <a:pt x="1114" y="746"/>
                    <a:pt x="1121" y="744"/>
                  </a:cubicBezTo>
                  <a:cubicBezTo>
                    <a:pt x="1135" y="737"/>
                    <a:pt x="1125" y="748"/>
                    <a:pt x="1127" y="752"/>
                  </a:cubicBezTo>
                  <a:cubicBezTo>
                    <a:pt x="1125" y="754"/>
                    <a:pt x="1123" y="758"/>
                    <a:pt x="1119" y="758"/>
                  </a:cubicBezTo>
                  <a:cubicBezTo>
                    <a:pt x="1106" y="765"/>
                    <a:pt x="1093" y="769"/>
                    <a:pt x="1081" y="775"/>
                  </a:cubicBezTo>
                  <a:cubicBezTo>
                    <a:pt x="1077" y="758"/>
                    <a:pt x="1091" y="756"/>
                    <a:pt x="1102" y="752"/>
                  </a:cubicBezTo>
                  <a:moveTo>
                    <a:pt x="1152" y="727"/>
                  </a:moveTo>
                  <a:lnTo>
                    <a:pt x="1152" y="727"/>
                  </a:lnTo>
                  <a:cubicBezTo>
                    <a:pt x="1159" y="722"/>
                    <a:pt x="1167" y="720"/>
                    <a:pt x="1171" y="712"/>
                  </a:cubicBezTo>
                  <a:cubicBezTo>
                    <a:pt x="1175" y="714"/>
                    <a:pt x="1178" y="714"/>
                    <a:pt x="1180" y="708"/>
                  </a:cubicBezTo>
                  <a:cubicBezTo>
                    <a:pt x="1184" y="710"/>
                    <a:pt x="1186" y="710"/>
                    <a:pt x="1188" y="706"/>
                  </a:cubicBezTo>
                  <a:cubicBezTo>
                    <a:pt x="1192" y="706"/>
                    <a:pt x="1199" y="704"/>
                    <a:pt x="1197" y="712"/>
                  </a:cubicBezTo>
                  <a:cubicBezTo>
                    <a:pt x="1190" y="727"/>
                    <a:pt x="1182" y="733"/>
                    <a:pt x="1167" y="737"/>
                  </a:cubicBezTo>
                  <a:cubicBezTo>
                    <a:pt x="1159" y="741"/>
                    <a:pt x="1148" y="746"/>
                    <a:pt x="1140" y="750"/>
                  </a:cubicBezTo>
                  <a:cubicBezTo>
                    <a:pt x="1135" y="739"/>
                    <a:pt x="1144" y="733"/>
                    <a:pt x="1152" y="727"/>
                  </a:cubicBezTo>
                  <a:moveTo>
                    <a:pt x="1207" y="666"/>
                  </a:moveTo>
                  <a:lnTo>
                    <a:pt x="1207" y="666"/>
                  </a:lnTo>
                  <a:cubicBezTo>
                    <a:pt x="1213" y="664"/>
                    <a:pt x="1218" y="666"/>
                    <a:pt x="1213" y="672"/>
                  </a:cubicBezTo>
                  <a:cubicBezTo>
                    <a:pt x="1211" y="682"/>
                    <a:pt x="1207" y="693"/>
                    <a:pt x="1194" y="697"/>
                  </a:cubicBezTo>
                  <a:cubicBezTo>
                    <a:pt x="1192" y="697"/>
                    <a:pt x="1186" y="697"/>
                    <a:pt x="1188" y="704"/>
                  </a:cubicBezTo>
                  <a:cubicBezTo>
                    <a:pt x="1182" y="701"/>
                    <a:pt x="1180" y="701"/>
                    <a:pt x="1180" y="708"/>
                  </a:cubicBezTo>
                  <a:cubicBezTo>
                    <a:pt x="1173" y="704"/>
                    <a:pt x="1171" y="706"/>
                    <a:pt x="1171" y="712"/>
                  </a:cubicBezTo>
                  <a:cubicBezTo>
                    <a:pt x="1169" y="710"/>
                    <a:pt x="1169" y="710"/>
                    <a:pt x="1165" y="710"/>
                  </a:cubicBezTo>
                  <a:cubicBezTo>
                    <a:pt x="1163" y="712"/>
                    <a:pt x="1159" y="714"/>
                    <a:pt x="1154" y="712"/>
                  </a:cubicBezTo>
                  <a:lnTo>
                    <a:pt x="1154" y="712"/>
                  </a:lnTo>
                  <a:cubicBezTo>
                    <a:pt x="1159" y="689"/>
                    <a:pt x="1178" y="680"/>
                    <a:pt x="1197" y="672"/>
                  </a:cubicBezTo>
                  <a:cubicBezTo>
                    <a:pt x="1203" y="672"/>
                    <a:pt x="1205" y="670"/>
                    <a:pt x="1207" y="666"/>
                  </a:cubicBezTo>
                  <a:moveTo>
                    <a:pt x="1154" y="712"/>
                  </a:moveTo>
                  <a:lnTo>
                    <a:pt x="1154" y="712"/>
                  </a:lnTo>
                  <a:cubicBezTo>
                    <a:pt x="1157" y="714"/>
                    <a:pt x="1157" y="714"/>
                    <a:pt x="1154" y="714"/>
                  </a:cubicBezTo>
                  <a:lnTo>
                    <a:pt x="1154" y="714"/>
                  </a:lnTo>
                  <a:lnTo>
                    <a:pt x="1154" y="712"/>
                  </a:lnTo>
                  <a:moveTo>
                    <a:pt x="1203" y="712"/>
                  </a:moveTo>
                  <a:lnTo>
                    <a:pt x="1203" y="712"/>
                  </a:lnTo>
                  <a:cubicBezTo>
                    <a:pt x="1209" y="704"/>
                    <a:pt x="1211" y="693"/>
                    <a:pt x="1224" y="689"/>
                  </a:cubicBezTo>
                  <a:cubicBezTo>
                    <a:pt x="1234" y="685"/>
                    <a:pt x="1247" y="680"/>
                    <a:pt x="1255" y="674"/>
                  </a:cubicBezTo>
                  <a:cubicBezTo>
                    <a:pt x="1260" y="682"/>
                    <a:pt x="1253" y="699"/>
                    <a:pt x="1243" y="706"/>
                  </a:cubicBezTo>
                  <a:cubicBezTo>
                    <a:pt x="1239" y="708"/>
                    <a:pt x="1232" y="710"/>
                    <a:pt x="1228" y="712"/>
                  </a:cubicBezTo>
                  <a:cubicBezTo>
                    <a:pt x="1222" y="716"/>
                    <a:pt x="1213" y="718"/>
                    <a:pt x="1207" y="720"/>
                  </a:cubicBezTo>
                  <a:cubicBezTo>
                    <a:pt x="1201" y="722"/>
                    <a:pt x="1203" y="716"/>
                    <a:pt x="1203" y="712"/>
                  </a:cubicBezTo>
                  <a:moveTo>
                    <a:pt x="1211" y="659"/>
                  </a:moveTo>
                  <a:lnTo>
                    <a:pt x="1211" y="659"/>
                  </a:lnTo>
                  <a:cubicBezTo>
                    <a:pt x="1209" y="659"/>
                    <a:pt x="1207" y="659"/>
                    <a:pt x="1207" y="664"/>
                  </a:cubicBezTo>
                  <a:cubicBezTo>
                    <a:pt x="1205" y="661"/>
                    <a:pt x="1203" y="661"/>
                    <a:pt x="1201" y="664"/>
                  </a:cubicBezTo>
                  <a:cubicBezTo>
                    <a:pt x="1194" y="666"/>
                    <a:pt x="1188" y="668"/>
                    <a:pt x="1182" y="670"/>
                  </a:cubicBezTo>
                  <a:cubicBezTo>
                    <a:pt x="1180" y="672"/>
                    <a:pt x="1178" y="672"/>
                    <a:pt x="1178" y="670"/>
                  </a:cubicBezTo>
                  <a:cubicBezTo>
                    <a:pt x="1178" y="670"/>
                    <a:pt x="1178" y="668"/>
                    <a:pt x="1180" y="668"/>
                  </a:cubicBezTo>
                  <a:cubicBezTo>
                    <a:pt x="1182" y="657"/>
                    <a:pt x="1188" y="649"/>
                    <a:pt x="1199" y="645"/>
                  </a:cubicBezTo>
                  <a:cubicBezTo>
                    <a:pt x="1201" y="643"/>
                    <a:pt x="1203" y="640"/>
                    <a:pt x="1205" y="640"/>
                  </a:cubicBezTo>
                  <a:cubicBezTo>
                    <a:pt x="1215" y="638"/>
                    <a:pt x="1224" y="630"/>
                    <a:pt x="1236" y="628"/>
                  </a:cubicBezTo>
                  <a:cubicBezTo>
                    <a:pt x="1230" y="643"/>
                    <a:pt x="1226" y="655"/>
                    <a:pt x="1211" y="659"/>
                  </a:cubicBezTo>
                  <a:moveTo>
                    <a:pt x="1173" y="657"/>
                  </a:moveTo>
                  <a:lnTo>
                    <a:pt x="1173" y="657"/>
                  </a:lnTo>
                  <a:cubicBezTo>
                    <a:pt x="1167" y="672"/>
                    <a:pt x="1163" y="680"/>
                    <a:pt x="1152" y="687"/>
                  </a:cubicBezTo>
                  <a:cubicBezTo>
                    <a:pt x="1142" y="691"/>
                    <a:pt x="1131" y="697"/>
                    <a:pt x="1119" y="699"/>
                  </a:cubicBezTo>
                  <a:cubicBezTo>
                    <a:pt x="1117" y="689"/>
                    <a:pt x="1123" y="682"/>
                    <a:pt x="1131" y="678"/>
                  </a:cubicBezTo>
                  <a:cubicBezTo>
                    <a:pt x="1144" y="672"/>
                    <a:pt x="1157" y="666"/>
                    <a:pt x="1173" y="657"/>
                  </a:cubicBezTo>
                  <a:moveTo>
                    <a:pt x="1114" y="678"/>
                  </a:moveTo>
                  <a:lnTo>
                    <a:pt x="1114" y="678"/>
                  </a:lnTo>
                  <a:cubicBezTo>
                    <a:pt x="1102" y="685"/>
                    <a:pt x="1087" y="691"/>
                    <a:pt x="1074" y="699"/>
                  </a:cubicBezTo>
                  <a:cubicBezTo>
                    <a:pt x="1074" y="687"/>
                    <a:pt x="1074" y="687"/>
                    <a:pt x="1091" y="676"/>
                  </a:cubicBezTo>
                  <a:cubicBezTo>
                    <a:pt x="1102" y="670"/>
                    <a:pt x="1112" y="666"/>
                    <a:pt x="1123" y="659"/>
                  </a:cubicBezTo>
                  <a:cubicBezTo>
                    <a:pt x="1125" y="659"/>
                    <a:pt x="1127" y="661"/>
                    <a:pt x="1127" y="664"/>
                  </a:cubicBezTo>
                  <a:cubicBezTo>
                    <a:pt x="1125" y="670"/>
                    <a:pt x="1121" y="674"/>
                    <a:pt x="1114" y="678"/>
                  </a:cubicBezTo>
                  <a:moveTo>
                    <a:pt x="1110" y="689"/>
                  </a:moveTo>
                  <a:lnTo>
                    <a:pt x="1110" y="689"/>
                  </a:lnTo>
                  <a:cubicBezTo>
                    <a:pt x="1102" y="720"/>
                    <a:pt x="1074" y="722"/>
                    <a:pt x="1053" y="735"/>
                  </a:cubicBezTo>
                  <a:cubicBezTo>
                    <a:pt x="1051" y="725"/>
                    <a:pt x="1056" y="716"/>
                    <a:pt x="1064" y="712"/>
                  </a:cubicBezTo>
                  <a:cubicBezTo>
                    <a:pt x="1077" y="704"/>
                    <a:pt x="1091" y="697"/>
                    <a:pt x="1110" y="689"/>
                  </a:cubicBezTo>
                  <a:moveTo>
                    <a:pt x="1060" y="697"/>
                  </a:moveTo>
                  <a:lnTo>
                    <a:pt x="1060" y="697"/>
                  </a:lnTo>
                  <a:cubicBezTo>
                    <a:pt x="1058" y="695"/>
                    <a:pt x="1058" y="695"/>
                    <a:pt x="1060" y="695"/>
                  </a:cubicBezTo>
                  <a:cubicBezTo>
                    <a:pt x="1060" y="693"/>
                    <a:pt x="1060" y="695"/>
                    <a:pt x="1062" y="695"/>
                  </a:cubicBezTo>
                  <a:cubicBezTo>
                    <a:pt x="1060" y="695"/>
                    <a:pt x="1060" y="695"/>
                    <a:pt x="1060" y="697"/>
                  </a:cubicBezTo>
                  <a:moveTo>
                    <a:pt x="1060" y="697"/>
                  </a:moveTo>
                  <a:lnTo>
                    <a:pt x="1060" y="697"/>
                  </a:lnTo>
                  <a:cubicBezTo>
                    <a:pt x="1060" y="704"/>
                    <a:pt x="1053" y="708"/>
                    <a:pt x="1047" y="710"/>
                  </a:cubicBezTo>
                  <a:cubicBezTo>
                    <a:pt x="1035" y="716"/>
                    <a:pt x="1022" y="722"/>
                    <a:pt x="1009" y="729"/>
                  </a:cubicBezTo>
                  <a:cubicBezTo>
                    <a:pt x="1005" y="720"/>
                    <a:pt x="1012" y="714"/>
                    <a:pt x="1016" y="712"/>
                  </a:cubicBezTo>
                  <a:cubicBezTo>
                    <a:pt x="1030" y="708"/>
                    <a:pt x="1043" y="697"/>
                    <a:pt x="1060" y="697"/>
                  </a:cubicBezTo>
                  <a:moveTo>
                    <a:pt x="1012" y="735"/>
                  </a:moveTo>
                  <a:lnTo>
                    <a:pt x="1012" y="735"/>
                  </a:lnTo>
                  <a:cubicBezTo>
                    <a:pt x="1022" y="733"/>
                    <a:pt x="1030" y="722"/>
                    <a:pt x="1043" y="725"/>
                  </a:cubicBezTo>
                  <a:cubicBezTo>
                    <a:pt x="1041" y="739"/>
                    <a:pt x="1032" y="746"/>
                    <a:pt x="1020" y="750"/>
                  </a:cubicBezTo>
                  <a:cubicBezTo>
                    <a:pt x="1012" y="752"/>
                    <a:pt x="1005" y="758"/>
                    <a:pt x="997" y="756"/>
                  </a:cubicBezTo>
                  <a:cubicBezTo>
                    <a:pt x="995" y="758"/>
                    <a:pt x="995" y="758"/>
                    <a:pt x="995" y="758"/>
                  </a:cubicBezTo>
                  <a:cubicBezTo>
                    <a:pt x="993" y="758"/>
                    <a:pt x="993" y="756"/>
                    <a:pt x="993" y="754"/>
                  </a:cubicBezTo>
                  <a:cubicBezTo>
                    <a:pt x="995" y="746"/>
                    <a:pt x="1001" y="737"/>
                    <a:pt x="1012" y="735"/>
                  </a:cubicBezTo>
                  <a:moveTo>
                    <a:pt x="991" y="735"/>
                  </a:moveTo>
                  <a:lnTo>
                    <a:pt x="991" y="735"/>
                  </a:lnTo>
                  <a:cubicBezTo>
                    <a:pt x="978" y="737"/>
                    <a:pt x="967" y="739"/>
                    <a:pt x="955" y="739"/>
                  </a:cubicBezTo>
                  <a:cubicBezTo>
                    <a:pt x="955" y="727"/>
                    <a:pt x="961" y="720"/>
                    <a:pt x="974" y="720"/>
                  </a:cubicBezTo>
                  <a:cubicBezTo>
                    <a:pt x="982" y="718"/>
                    <a:pt x="993" y="714"/>
                    <a:pt x="1003" y="716"/>
                  </a:cubicBezTo>
                  <a:cubicBezTo>
                    <a:pt x="1003" y="725"/>
                    <a:pt x="999" y="733"/>
                    <a:pt x="991" y="735"/>
                  </a:cubicBezTo>
                  <a:moveTo>
                    <a:pt x="988" y="744"/>
                  </a:moveTo>
                  <a:lnTo>
                    <a:pt x="988" y="744"/>
                  </a:lnTo>
                  <a:cubicBezTo>
                    <a:pt x="986" y="758"/>
                    <a:pt x="980" y="765"/>
                    <a:pt x="967" y="767"/>
                  </a:cubicBezTo>
                  <a:cubicBezTo>
                    <a:pt x="963" y="767"/>
                    <a:pt x="957" y="767"/>
                    <a:pt x="953" y="769"/>
                  </a:cubicBezTo>
                  <a:cubicBezTo>
                    <a:pt x="942" y="773"/>
                    <a:pt x="940" y="765"/>
                    <a:pt x="940" y="756"/>
                  </a:cubicBezTo>
                  <a:cubicBezTo>
                    <a:pt x="953" y="746"/>
                    <a:pt x="970" y="746"/>
                    <a:pt x="988" y="744"/>
                  </a:cubicBezTo>
                  <a:moveTo>
                    <a:pt x="906" y="746"/>
                  </a:moveTo>
                  <a:lnTo>
                    <a:pt x="906" y="746"/>
                  </a:lnTo>
                  <a:cubicBezTo>
                    <a:pt x="915" y="720"/>
                    <a:pt x="934" y="727"/>
                    <a:pt x="951" y="725"/>
                  </a:cubicBezTo>
                  <a:cubicBezTo>
                    <a:pt x="944" y="750"/>
                    <a:pt x="925" y="741"/>
                    <a:pt x="906" y="746"/>
                  </a:cubicBezTo>
                  <a:moveTo>
                    <a:pt x="913" y="752"/>
                  </a:moveTo>
                  <a:lnTo>
                    <a:pt x="913" y="752"/>
                  </a:lnTo>
                  <a:cubicBezTo>
                    <a:pt x="919" y="752"/>
                    <a:pt x="925" y="752"/>
                    <a:pt x="932" y="750"/>
                  </a:cubicBezTo>
                  <a:cubicBezTo>
                    <a:pt x="938" y="750"/>
                    <a:pt x="938" y="754"/>
                    <a:pt x="940" y="756"/>
                  </a:cubicBezTo>
                  <a:cubicBezTo>
                    <a:pt x="923" y="773"/>
                    <a:pt x="923" y="773"/>
                    <a:pt x="894" y="771"/>
                  </a:cubicBezTo>
                  <a:cubicBezTo>
                    <a:pt x="896" y="760"/>
                    <a:pt x="900" y="754"/>
                    <a:pt x="913" y="752"/>
                  </a:cubicBezTo>
                  <a:moveTo>
                    <a:pt x="871" y="750"/>
                  </a:moveTo>
                  <a:lnTo>
                    <a:pt x="871" y="750"/>
                  </a:lnTo>
                  <a:cubicBezTo>
                    <a:pt x="864" y="746"/>
                    <a:pt x="869" y="741"/>
                    <a:pt x="871" y="737"/>
                  </a:cubicBezTo>
                  <a:cubicBezTo>
                    <a:pt x="881" y="727"/>
                    <a:pt x="892" y="731"/>
                    <a:pt x="904" y="731"/>
                  </a:cubicBezTo>
                  <a:cubicBezTo>
                    <a:pt x="898" y="746"/>
                    <a:pt x="883" y="754"/>
                    <a:pt x="871" y="750"/>
                  </a:cubicBezTo>
                  <a:moveTo>
                    <a:pt x="860" y="744"/>
                  </a:moveTo>
                  <a:lnTo>
                    <a:pt x="860" y="744"/>
                  </a:lnTo>
                  <a:cubicBezTo>
                    <a:pt x="858" y="752"/>
                    <a:pt x="850" y="752"/>
                    <a:pt x="843" y="754"/>
                  </a:cubicBezTo>
                  <a:cubicBezTo>
                    <a:pt x="839" y="752"/>
                    <a:pt x="835" y="754"/>
                    <a:pt x="831" y="750"/>
                  </a:cubicBezTo>
                  <a:lnTo>
                    <a:pt x="831" y="750"/>
                  </a:lnTo>
                  <a:lnTo>
                    <a:pt x="831" y="750"/>
                  </a:lnTo>
                  <a:cubicBezTo>
                    <a:pt x="831" y="748"/>
                    <a:pt x="833" y="744"/>
                    <a:pt x="831" y="744"/>
                  </a:cubicBezTo>
                  <a:cubicBezTo>
                    <a:pt x="833" y="744"/>
                    <a:pt x="835" y="741"/>
                    <a:pt x="837" y="739"/>
                  </a:cubicBezTo>
                  <a:cubicBezTo>
                    <a:pt x="845" y="733"/>
                    <a:pt x="856" y="733"/>
                    <a:pt x="866" y="735"/>
                  </a:cubicBezTo>
                  <a:cubicBezTo>
                    <a:pt x="862" y="737"/>
                    <a:pt x="860" y="741"/>
                    <a:pt x="860" y="744"/>
                  </a:cubicBezTo>
                  <a:moveTo>
                    <a:pt x="810" y="762"/>
                  </a:moveTo>
                  <a:lnTo>
                    <a:pt x="810" y="762"/>
                  </a:lnTo>
                  <a:cubicBezTo>
                    <a:pt x="814" y="762"/>
                    <a:pt x="814" y="765"/>
                    <a:pt x="814" y="769"/>
                  </a:cubicBezTo>
                  <a:cubicBezTo>
                    <a:pt x="803" y="781"/>
                    <a:pt x="801" y="784"/>
                    <a:pt x="786" y="777"/>
                  </a:cubicBezTo>
                  <a:cubicBezTo>
                    <a:pt x="793" y="771"/>
                    <a:pt x="797" y="760"/>
                    <a:pt x="810" y="762"/>
                  </a:cubicBezTo>
                  <a:moveTo>
                    <a:pt x="826" y="784"/>
                  </a:moveTo>
                  <a:lnTo>
                    <a:pt x="826" y="784"/>
                  </a:lnTo>
                  <a:cubicBezTo>
                    <a:pt x="831" y="784"/>
                    <a:pt x="833" y="786"/>
                    <a:pt x="835" y="786"/>
                  </a:cubicBezTo>
                  <a:cubicBezTo>
                    <a:pt x="829" y="800"/>
                    <a:pt x="822" y="804"/>
                    <a:pt x="807" y="800"/>
                  </a:cubicBezTo>
                  <a:cubicBezTo>
                    <a:pt x="803" y="798"/>
                    <a:pt x="805" y="796"/>
                    <a:pt x="805" y="792"/>
                  </a:cubicBezTo>
                  <a:cubicBezTo>
                    <a:pt x="810" y="784"/>
                    <a:pt x="820" y="786"/>
                    <a:pt x="826" y="784"/>
                  </a:cubicBezTo>
                  <a:moveTo>
                    <a:pt x="822" y="813"/>
                  </a:moveTo>
                  <a:lnTo>
                    <a:pt x="822" y="813"/>
                  </a:lnTo>
                  <a:cubicBezTo>
                    <a:pt x="818" y="828"/>
                    <a:pt x="805" y="821"/>
                    <a:pt x="795" y="821"/>
                  </a:cubicBezTo>
                  <a:cubicBezTo>
                    <a:pt x="801" y="807"/>
                    <a:pt x="803" y="807"/>
                    <a:pt x="822" y="813"/>
                  </a:cubicBezTo>
                  <a:moveTo>
                    <a:pt x="908" y="844"/>
                  </a:moveTo>
                  <a:lnTo>
                    <a:pt x="908" y="844"/>
                  </a:lnTo>
                  <a:cubicBezTo>
                    <a:pt x="906" y="842"/>
                    <a:pt x="908" y="838"/>
                    <a:pt x="906" y="836"/>
                  </a:cubicBezTo>
                  <a:cubicBezTo>
                    <a:pt x="911" y="834"/>
                    <a:pt x="911" y="828"/>
                    <a:pt x="917" y="825"/>
                  </a:cubicBezTo>
                  <a:cubicBezTo>
                    <a:pt x="930" y="825"/>
                    <a:pt x="940" y="823"/>
                    <a:pt x="951" y="825"/>
                  </a:cubicBezTo>
                  <a:cubicBezTo>
                    <a:pt x="951" y="825"/>
                    <a:pt x="951" y="830"/>
                    <a:pt x="953" y="832"/>
                  </a:cubicBezTo>
                  <a:cubicBezTo>
                    <a:pt x="944" y="842"/>
                    <a:pt x="919" y="848"/>
                    <a:pt x="908" y="844"/>
                  </a:cubicBezTo>
                  <a:moveTo>
                    <a:pt x="961" y="836"/>
                  </a:moveTo>
                  <a:lnTo>
                    <a:pt x="961" y="836"/>
                  </a:lnTo>
                  <a:cubicBezTo>
                    <a:pt x="957" y="838"/>
                    <a:pt x="959" y="832"/>
                    <a:pt x="959" y="828"/>
                  </a:cubicBezTo>
                  <a:cubicBezTo>
                    <a:pt x="972" y="817"/>
                    <a:pt x="986" y="817"/>
                    <a:pt x="1003" y="817"/>
                  </a:cubicBezTo>
                  <a:cubicBezTo>
                    <a:pt x="1003" y="817"/>
                    <a:pt x="1003" y="819"/>
                    <a:pt x="1003" y="821"/>
                  </a:cubicBezTo>
                  <a:cubicBezTo>
                    <a:pt x="993" y="834"/>
                    <a:pt x="976" y="834"/>
                    <a:pt x="961" y="836"/>
                  </a:cubicBezTo>
                  <a:moveTo>
                    <a:pt x="1009" y="821"/>
                  </a:moveTo>
                  <a:lnTo>
                    <a:pt x="1009" y="821"/>
                  </a:lnTo>
                  <a:cubicBezTo>
                    <a:pt x="1012" y="817"/>
                    <a:pt x="1012" y="813"/>
                    <a:pt x="1016" y="811"/>
                  </a:cubicBezTo>
                  <a:cubicBezTo>
                    <a:pt x="1028" y="804"/>
                    <a:pt x="1041" y="800"/>
                    <a:pt x="1056" y="796"/>
                  </a:cubicBezTo>
                  <a:cubicBezTo>
                    <a:pt x="1056" y="796"/>
                    <a:pt x="1058" y="800"/>
                    <a:pt x="1060" y="800"/>
                  </a:cubicBezTo>
                  <a:cubicBezTo>
                    <a:pt x="1045" y="813"/>
                    <a:pt x="1028" y="817"/>
                    <a:pt x="1009" y="821"/>
                  </a:cubicBezTo>
                  <a:moveTo>
                    <a:pt x="1129" y="781"/>
                  </a:moveTo>
                  <a:lnTo>
                    <a:pt x="1129" y="781"/>
                  </a:lnTo>
                  <a:cubicBezTo>
                    <a:pt x="1112" y="788"/>
                    <a:pt x="1096" y="792"/>
                    <a:pt x="1079" y="798"/>
                  </a:cubicBezTo>
                  <a:cubicBezTo>
                    <a:pt x="1074" y="800"/>
                    <a:pt x="1070" y="802"/>
                    <a:pt x="1066" y="800"/>
                  </a:cubicBezTo>
                  <a:cubicBezTo>
                    <a:pt x="1066" y="794"/>
                    <a:pt x="1070" y="790"/>
                    <a:pt x="1079" y="788"/>
                  </a:cubicBezTo>
                  <a:cubicBezTo>
                    <a:pt x="1085" y="786"/>
                    <a:pt x="1091" y="781"/>
                    <a:pt x="1098" y="779"/>
                  </a:cubicBezTo>
                  <a:cubicBezTo>
                    <a:pt x="1112" y="773"/>
                    <a:pt x="1112" y="773"/>
                    <a:pt x="1123" y="781"/>
                  </a:cubicBezTo>
                  <a:cubicBezTo>
                    <a:pt x="1123" y="771"/>
                    <a:pt x="1127" y="767"/>
                    <a:pt x="1135" y="762"/>
                  </a:cubicBezTo>
                  <a:cubicBezTo>
                    <a:pt x="1150" y="756"/>
                    <a:pt x="1163" y="750"/>
                    <a:pt x="1178" y="744"/>
                  </a:cubicBezTo>
                  <a:cubicBezTo>
                    <a:pt x="1182" y="752"/>
                    <a:pt x="1173" y="758"/>
                    <a:pt x="1175" y="765"/>
                  </a:cubicBezTo>
                  <a:cubicBezTo>
                    <a:pt x="1161" y="775"/>
                    <a:pt x="1146" y="777"/>
                    <a:pt x="1129" y="781"/>
                  </a:cubicBezTo>
                  <a:moveTo>
                    <a:pt x="1310" y="693"/>
                  </a:moveTo>
                  <a:lnTo>
                    <a:pt x="1310" y="693"/>
                  </a:lnTo>
                  <a:cubicBezTo>
                    <a:pt x="1310" y="695"/>
                    <a:pt x="1310" y="697"/>
                    <a:pt x="1310" y="699"/>
                  </a:cubicBezTo>
                  <a:lnTo>
                    <a:pt x="1308" y="699"/>
                  </a:lnTo>
                  <a:cubicBezTo>
                    <a:pt x="1300" y="699"/>
                    <a:pt x="1293" y="701"/>
                    <a:pt x="1291" y="712"/>
                  </a:cubicBezTo>
                  <a:cubicBezTo>
                    <a:pt x="1291" y="714"/>
                    <a:pt x="1293" y="714"/>
                    <a:pt x="1293" y="714"/>
                  </a:cubicBezTo>
                  <a:lnTo>
                    <a:pt x="1291" y="714"/>
                  </a:lnTo>
                  <a:cubicBezTo>
                    <a:pt x="1287" y="706"/>
                    <a:pt x="1285" y="712"/>
                    <a:pt x="1281" y="714"/>
                  </a:cubicBezTo>
                  <a:cubicBezTo>
                    <a:pt x="1270" y="720"/>
                    <a:pt x="1260" y="731"/>
                    <a:pt x="1247" y="733"/>
                  </a:cubicBezTo>
                  <a:cubicBezTo>
                    <a:pt x="1245" y="735"/>
                    <a:pt x="1243" y="735"/>
                    <a:pt x="1241" y="737"/>
                  </a:cubicBezTo>
                  <a:cubicBezTo>
                    <a:pt x="1226" y="750"/>
                    <a:pt x="1207" y="756"/>
                    <a:pt x="1188" y="760"/>
                  </a:cubicBezTo>
                  <a:cubicBezTo>
                    <a:pt x="1188" y="762"/>
                    <a:pt x="1188" y="762"/>
                    <a:pt x="1188" y="765"/>
                  </a:cubicBezTo>
                  <a:cubicBezTo>
                    <a:pt x="1186" y="765"/>
                    <a:pt x="1184" y="762"/>
                    <a:pt x="1186" y="760"/>
                  </a:cubicBezTo>
                  <a:lnTo>
                    <a:pt x="1188" y="760"/>
                  </a:lnTo>
                  <a:cubicBezTo>
                    <a:pt x="1184" y="748"/>
                    <a:pt x="1190" y="739"/>
                    <a:pt x="1201" y="733"/>
                  </a:cubicBezTo>
                  <a:cubicBezTo>
                    <a:pt x="1209" y="729"/>
                    <a:pt x="1220" y="725"/>
                    <a:pt x="1228" y="720"/>
                  </a:cubicBezTo>
                  <a:cubicBezTo>
                    <a:pt x="1232" y="718"/>
                    <a:pt x="1236" y="718"/>
                    <a:pt x="1241" y="716"/>
                  </a:cubicBezTo>
                  <a:cubicBezTo>
                    <a:pt x="1243" y="725"/>
                    <a:pt x="1236" y="731"/>
                    <a:pt x="1241" y="737"/>
                  </a:cubicBezTo>
                  <a:cubicBezTo>
                    <a:pt x="1243" y="735"/>
                    <a:pt x="1245" y="735"/>
                    <a:pt x="1247" y="733"/>
                  </a:cubicBezTo>
                  <a:cubicBezTo>
                    <a:pt x="1251" y="725"/>
                    <a:pt x="1249" y="712"/>
                    <a:pt x="1260" y="708"/>
                  </a:cubicBezTo>
                  <a:cubicBezTo>
                    <a:pt x="1279" y="699"/>
                    <a:pt x="1295" y="689"/>
                    <a:pt x="1314" y="682"/>
                  </a:cubicBezTo>
                  <a:cubicBezTo>
                    <a:pt x="1312" y="687"/>
                    <a:pt x="1312" y="689"/>
                    <a:pt x="1310" y="693"/>
                  </a:cubicBezTo>
                  <a:moveTo>
                    <a:pt x="1316" y="672"/>
                  </a:moveTo>
                  <a:lnTo>
                    <a:pt x="1316" y="672"/>
                  </a:lnTo>
                  <a:cubicBezTo>
                    <a:pt x="1300" y="680"/>
                    <a:pt x="1283" y="689"/>
                    <a:pt x="1264" y="695"/>
                  </a:cubicBezTo>
                  <a:cubicBezTo>
                    <a:pt x="1268" y="678"/>
                    <a:pt x="1272" y="664"/>
                    <a:pt x="1289" y="657"/>
                  </a:cubicBezTo>
                  <a:cubicBezTo>
                    <a:pt x="1293" y="653"/>
                    <a:pt x="1304" y="655"/>
                    <a:pt x="1304" y="645"/>
                  </a:cubicBezTo>
                  <a:cubicBezTo>
                    <a:pt x="1316" y="647"/>
                    <a:pt x="1323" y="636"/>
                    <a:pt x="1331" y="632"/>
                  </a:cubicBezTo>
                  <a:cubicBezTo>
                    <a:pt x="1335" y="632"/>
                    <a:pt x="1335" y="634"/>
                    <a:pt x="1333" y="636"/>
                  </a:cubicBezTo>
                  <a:cubicBezTo>
                    <a:pt x="1331" y="643"/>
                    <a:pt x="1329" y="649"/>
                    <a:pt x="1327" y="655"/>
                  </a:cubicBezTo>
                  <a:cubicBezTo>
                    <a:pt x="1323" y="661"/>
                    <a:pt x="1319" y="666"/>
                    <a:pt x="1316" y="672"/>
                  </a:cubicBezTo>
                  <a:moveTo>
                    <a:pt x="1352" y="657"/>
                  </a:moveTo>
                  <a:lnTo>
                    <a:pt x="1352" y="657"/>
                  </a:lnTo>
                  <a:lnTo>
                    <a:pt x="1352" y="657"/>
                  </a:lnTo>
                  <a:lnTo>
                    <a:pt x="1352" y="659"/>
                  </a:lnTo>
                  <a:cubicBezTo>
                    <a:pt x="1352" y="657"/>
                    <a:pt x="1352" y="657"/>
                    <a:pt x="1352" y="657"/>
                  </a:cubicBezTo>
                  <a:moveTo>
                    <a:pt x="1358" y="653"/>
                  </a:moveTo>
                  <a:lnTo>
                    <a:pt x="1358" y="653"/>
                  </a:lnTo>
                  <a:lnTo>
                    <a:pt x="1356" y="653"/>
                  </a:lnTo>
                  <a:lnTo>
                    <a:pt x="1358" y="653"/>
                  </a:lnTo>
                  <a:moveTo>
                    <a:pt x="1354" y="594"/>
                  </a:moveTo>
                  <a:lnTo>
                    <a:pt x="1354" y="594"/>
                  </a:lnTo>
                  <a:cubicBezTo>
                    <a:pt x="1350" y="607"/>
                    <a:pt x="1344" y="617"/>
                    <a:pt x="1331" y="626"/>
                  </a:cubicBezTo>
                  <a:cubicBezTo>
                    <a:pt x="1323" y="632"/>
                    <a:pt x="1310" y="634"/>
                    <a:pt x="1304" y="645"/>
                  </a:cubicBezTo>
                  <a:cubicBezTo>
                    <a:pt x="1298" y="643"/>
                    <a:pt x="1293" y="649"/>
                    <a:pt x="1287" y="649"/>
                  </a:cubicBezTo>
                  <a:cubicBezTo>
                    <a:pt x="1287" y="649"/>
                    <a:pt x="1287" y="651"/>
                    <a:pt x="1287" y="653"/>
                  </a:cubicBezTo>
                  <a:cubicBezTo>
                    <a:pt x="1287" y="651"/>
                    <a:pt x="1285" y="651"/>
                    <a:pt x="1285" y="649"/>
                  </a:cubicBezTo>
                  <a:cubicBezTo>
                    <a:pt x="1285" y="647"/>
                    <a:pt x="1285" y="647"/>
                    <a:pt x="1287" y="649"/>
                  </a:cubicBezTo>
                  <a:cubicBezTo>
                    <a:pt x="1287" y="636"/>
                    <a:pt x="1293" y="628"/>
                    <a:pt x="1302" y="621"/>
                  </a:cubicBezTo>
                  <a:cubicBezTo>
                    <a:pt x="1308" y="619"/>
                    <a:pt x="1306" y="615"/>
                    <a:pt x="1304" y="611"/>
                  </a:cubicBezTo>
                  <a:cubicBezTo>
                    <a:pt x="1306" y="609"/>
                    <a:pt x="1306" y="607"/>
                    <a:pt x="1308" y="609"/>
                  </a:cubicBezTo>
                  <a:cubicBezTo>
                    <a:pt x="1306" y="611"/>
                    <a:pt x="1304" y="619"/>
                    <a:pt x="1310" y="615"/>
                  </a:cubicBezTo>
                  <a:cubicBezTo>
                    <a:pt x="1319" y="613"/>
                    <a:pt x="1327" y="609"/>
                    <a:pt x="1331" y="600"/>
                  </a:cubicBezTo>
                  <a:cubicBezTo>
                    <a:pt x="1340" y="600"/>
                    <a:pt x="1344" y="592"/>
                    <a:pt x="1352" y="592"/>
                  </a:cubicBezTo>
                  <a:cubicBezTo>
                    <a:pt x="1352" y="590"/>
                    <a:pt x="1354" y="588"/>
                    <a:pt x="1354" y="590"/>
                  </a:cubicBezTo>
                  <a:cubicBezTo>
                    <a:pt x="1356" y="590"/>
                    <a:pt x="1356" y="592"/>
                    <a:pt x="1354" y="594"/>
                  </a:cubicBezTo>
                  <a:moveTo>
                    <a:pt x="1373" y="560"/>
                  </a:moveTo>
                  <a:lnTo>
                    <a:pt x="1373" y="560"/>
                  </a:lnTo>
                  <a:cubicBezTo>
                    <a:pt x="1367" y="575"/>
                    <a:pt x="1352" y="579"/>
                    <a:pt x="1342" y="590"/>
                  </a:cubicBezTo>
                  <a:cubicBezTo>
                    <a:pt x="1337" y="592"/>
                    <a:pt x="1329" y="592"/>
                    <a:pt x="1331" y="598"/>
                  </a:cubicBezTo>
                  <a:cubicBezTo>
                    <a:pt x="1329" y="596"/>
                    <a:pt x="1327" y="598"/>
                    <a:pt x="1325" y="600"/>
                  </a:cubicBezTo>
                  <a:cubicBezTo>
                    <a:pt x="1319" y="603"/>
                    <a:pt x="1314" y="607"/>
                    <a:pt x="1308" y="609"/>
                  </a:cubicBezTo>
                  <a:cubicBezTo>
                    <a:pt x="1308" y="590"/>
                    <a:pt x="1321" y="582"/>
                    <a:pt x="1333" y="573"/>
                  </a:cubicBezTo>
                  <a:cubicBezTo>
                    <a:pt x="1335" y="573"/>
                    <a:pt x="1337" y="573"/>
                    <a:pt x="1335" y="569"/>
                  </a:cubicBezTo>
                  <a:cubicBezTo>
                    <a:pt x="1340" y="571"/>
                    <a:pt x="1344" y="569"/>
                    <a:pt x="1344" y="565"/>
                  </a:cubicBezTo>
                  <a:cubicBezTo>
                    <a:pt x="1346" y="565"/>
                    <a:pt x="1350" y="565"/>
                    <a:pt x="1348" y="560"/>
                  </a:cubicBezTo>
                  <a:cubicBezTo>
                    <a:pt x="1352" y="563"/>
                    <a:pt x="1356" y="560"/>
                    <a:pt x="1358" y="556"/>
                  </a:cubicBezTo>
                  <a:cubicBezTo>
                    <a:pt x="1365" y="556"/>
                    <a:pt x="1367" y="550"/>
                    <a:pt x="1373" y="550"/>
                  </a:cubicBezTo>
                  <a:cubicBezTo>
                    <a:pt x="1377" y="554"/>
                    <a:pt x="1371" y="556"/>
                    <a:pt x="1373" y="560"/>
                  </a:cubicBezTo>
                  <a:moveTo>
                    <a:pt x="1276" y="582"/>
                  </a:moveTo>
                  <a:lnTo>
                    <a:pt x="1276" y="582"/>
                  </a:lnTo>
                  <a:cubicBezTo>
                    <a:pt x="1289" y="577"/>
                    <a:pt x="1300" y="573"/>
                    <a:pt x="1310" y="567"/>
                  </a:cubicBezTo>
                  <a:cubicBezTo>
                    <a:pt x="1314" y="567"/>
                    <a:pt x="1319" y="563"/>
                    <a:pt x="1321" y="569"/>
                  </a:cubicBezTo>
                  <a:cubicBezTo>
                    <a:pt x="1323" y="569"/>
                    <a:pt x="1325" y="569"/>
                    <a:pt x="1325" y="569"/>
                  </a:cubicBezTo>
                  <a:cubicBezTo>
                    <a:pt x="1329" y="556"/>
                    <a:pt x="1340" y="554"/>
                    <a:pt x="1350" y="550"/>
                  </a:cubicBezTo>
                  <a:cubicBezTo>
                    <a:pt x="1352" y="548"/>
                    <a:pt x="1356" y="548"/>
                    <a:pt x="1358" y="546"/>
                  </a:cubicBezTo>
                  <a:cubicBezTo>
                    <a:pt x="1363" y="544"/>
                    <a:pt x="1365" y="539"/>
                    <a:pt x="1371" y="542"/>
                  </a:cubicBezTo>
                  <a:cubicBezTo>
                    <a:pt x="1367" y="546"/>
                    <a:pt x="1365" y="548"/>
                    <a:pt x="1360" y="548"/>
                  </a:cubicBezTo>
                  <a:cubicBezTo>
                    <a:pt x="1358" y="552"/>
                    <a:pt x="1356" y="552"/>
                    <a:pt x="1352" y="554"/>
                  </a:cubicBezTo>
                  <a:lnTo>
                    <a:pt x="1352" y="556"/>
                  </a:lnTo>
                  <a:cubicBezTo>
                    <a:pt x="1350" y="556"/>
                    <a:pt x="1348" y="558"/>
                    <a:pt x="1348" y="560"/>
                  </a:cubicBezTo>
                  <a:cubicBezTo>
                    <a:pt x="1346" y="560"/>
                    <a:pt x="1342" y="560"/>
                    <a:pt x="1344" y="565"/>
                  </a:cubicBezTo>
                  <a:cubicBezTo>
                    <a:pt x="1340" y="563"/>
                    <a:pt x="1337" y="563"/>
                    <a:pt x="1335" y="569"/>
                  </a:cubicBezTo>
                  <a:cubicBezTo>
                    <a:pt x="1335" y="567"/>
                    <a:pt x="1333" y="567"/>
                    <a:pt x="1331" y="569"/>
                  </a:cubicBezTo>
                  <a:cubicBezTo>
                    <a:pt x="1329" y="569"/>
                    <a:pt x="1327" y="569"/>
                    <a:pt x="1325" y="569"/>
                  </a:cubicBezTo>
                  <a:cubicBezTo>
                    <a:pt x="1325" y="569"/>
                    <a:pt x="1323" y="569"/>
                    <a:pt x="1321" y="569"/>
                  </a:cubicBezTo>
                  <a:cubicBezTo>
                    <a:pt x="1306" y="588"/>
                    <a:pt x="1281" y="592"/>
                    <a:pt x="1260" y="607"/>
                  </a:cubicBezTo>
                  <a:cubicBezTo>
                    <a:pt x="1260" y="592"/>
                    <a:pt x="1268" y="586"/>
                    <a:pt x="1276" y="582"/>
                  </a:cubicBezTo>
                  <a:moveTo>
                    <a:pt x="1249" y="596"/>
                  </a:moveTo>
                  <a:lnTo>
                    <a:pt x="1249" y="596"/>
                  </a:lnTo>
                  <a:cubicBezTo>
                    <a:pt x="1251" y="596"/>
                    <a:pt x="1251" y="598"/>
                    <a:pt x="1253" y="600"/>
                  </a:cubicBezTo>
                  <a:cubicBezTo>
                    <a:pt x="1247" y="611"/>
                    <a:pt x="1241" y="617"/>
                    <a:pt x="1230" y="621"/>
                  </a:cubicBezTo>
                  <a:cubicBezTo>
                    <a:pt x="1220" y="624"/>
                    <a:pt x="1211" y="632"/>
                    <a:pt x="1201" y="632"/>
                  </a:cubicBezTo>
                  <a:cubicBezTo>
                    <a:pt x="1201" y="636"/>
                    <a:pt x="1199" y="636"/>
                    <a:pt x="1197" y="636"/>
                  </a:cubicBezTo>
                  <a:cubicBezTo>
                    <a:pt x="1197" y="634"/>
                    <a:pt x="1197" y="632"/>
                    <a:pt x="1199" y="632"/>
                  </a:cubicBezTo>
                  <a:cubicBezTo>
                    <a:pt x="1199" y="626"/>
                    <a:pt x="1201" y="621"/>
                    <a:pt x="1205" y="619"/>
                  </a:cubicBezTo>
                  <a:cubicBezTo>
                    <a:pt x="1220" y="611"/>
                    <a:pt x="1234" y="605"/>
                    <a:pt x="1249" y="596"/>
                  </a:cubicBezTo>
                  <a:moveTo>
                    <a:pt x="1175" y="611"/>
                  </a:moveTo>
                  <a:lnTo>
                    <a:pt x="1175" y="611"/>
                  </a:lnTo>
                  <a:cubicBezTo>
                    <a:pt x="1178" y="609"/>
                    <a:pt x="1184" y="611"/>
                    <a:pt x="1184" y="605"/>
                  </a:cubicBezTo>
                  <a:cubicBezTo>
                    <a:pt x="1188" y="607"/>
                    <a:pt x="1192" y="607"/>
                    <a:pt x="1192" y="600"/>
                  </a:cubicBezTo>
                  <a:cubicBezTo>
                    <a:pt x="1194" y="603"/>
                    <a:pt x="1197" y="600"/>
                    <a:pt x="1201" y="600"/>
                  </a:cubicBezTo>
                  <a:cubicBezTo>
                    <a:pt x="1203" y="600"/>
                    <a:pt x="1207" y="598"/>
                    <a:pt x="1207" y="605"/>
                  </a:cubicBezTo>
                  <a:cubicBezTo>
                    <a:pt x="1199" y="617"/>
                    <a:pt x="1184" y="619"/>
                    <a:pt x="1171" y="628"/>
                  </a:cubicBezTo>
                  <a:cubicBezTo>
                    <a:pt x="1165" y="628"/>
                    <a:pt x="1163" y="634"/>
                    <a:pt x="1157" y="632"/>
                  </a:cubicBezTo>
                  <a:cubicBezTo>
                    <a:pt x="1157" y="621"/>
                    <a:pt x="1167" y="615"/>
                    <a:pt x="1175" y="611"/>
                  </a:cubicBezTo>
                  <a:moveTo>
                    <a:pt x="1154" y="632"/>
                  </a:moveTo>
                  <a:lnTo>
                    <a:pt x="1154" y="632"/>
                  </a:lnTo>
                  <a:cubicBezTo>
                    <a:pt x="1154" y="634"/>
                    <a:pt x="1154" y="634"/>
                    <a:pt x="1154" y="636"/>
                  </a:cubicBezTo>
                  <a:cubicBezTo>
                    <a:pt x="1152" y="634"/>
                    <a:pt x="1152" y="634"/>
                    <a:pt x="1152" y="632"/>
                  </a:cubicBezTo>
                  <a:cubicBezTo>
                    <a:pt x="1154" y="632"/>
                    <a:pt x="1154" y="632"/>
                    <a:pt x="1154" y="632"/>
                  </a:cubicBezTo>
                  <a:moveTo>
                    <a:pt x="1110" y="645"/>
                  </a:moveTo>
                  <a:lnTo>
                    <a:pt x="1110" y="645"/>
                  </a:lnTo>
                  <a:lnTo>
                    <a:pt x="1110" y="645"/>
                  </a:lnTo>
                  <a:cubicBezTo>
                    <a:pt x="1119" y="640"/>
                    <a:pt x="1127" y="636"/>
                    <a:pt x="1135" y="632"/>
                  </a:cubicBezTo>
                  <a:cubicBezTo>
                    <a:pt x="1138" y="630"/>
                    <a:pt x="1142" y="630"/>
                    <a:pt x="1144" y="630"/>
                  </a:cubicBezTo>
                  <a:cubicBezTo>
                    <a:pt x="1142" y="630"/>
                    <a:pt x="1144" y="630"/>
                    <a:pt x="1144" y="628"/>
                  </a:cubicBezTo>
                  <a:cubicBezTo>
                    <a:pt x="1146" y="628"/>
                    <a:pt x="1146" y="632"/>
                    <a:pt x="1148" y="632"/>
                  </a:cubicBezTo>
                  <a:cubicBezTo>
                    <a:pt x="1146" y="632"/>
                    <a:pt x="1146" y="632"/>
                    <a:pt x="1144" y="632"/>
                  </a:cubicBezTo>
                  <a:lnTo>
                    <a:pt x="1144" y="630"/>
                  </a:lnTo>
                  <a:cubicBezTo>
                    <a:pt x="1144" y="632"/>
                    <a:pt x="1144" y="632"/>
                    <a:pt x="1144" y="632"/>
                  </a:cubicBezTo>
                  <a:lnTo>
                    <a:pt x="1144" y="632"/>
                  </a:lnTo>
                  <a:cubicBezTo>
                    <a:pt x="1144" y="645"/>
                    <a:pt x="1131" y="647"/>
                    <a:pt x="1123" y="653"/>
                  </a:cubicBezTo>
                  <a:cubicBezTo>
                    <a:pt x="1112" y="657"/>
                    <a:pt x="1102" y="661"/>
                    <a:pt x="1091" y="668"/>
                  </a:cubicBezTo>
                  <a:cubicBezTo>
                    <a:pt x="1089" y="668"/>
                    <a:pt x="1087" y="668"/>
                    <a:pt x="1087" y="664"/>
                  </a:cubicBezTo>
                  <a:cubicBezTo>
                    <a:pt x="1091" y="655"/>
                    <a:pt x="1100" y="649"/>
                    <a:pt x="1110" y="645"/>
                  </a:cubicBezTo>
                  <a:moveTo>
                    <a:pt x="927" y="708"/>
                  </a:moveTo>
                  <a:lnTo>
                    <a:pt x="927" y="708"/>
                  </a:lnTo>
                  <a:cubicBezTo>
                    <a:pt x="940" y="704"/>
                    <a:pt x="953" y="699"/>
                    <a:pt x="965" y="701"/>
                  </a:cubicBezTo>
                  <a:lnTo>
                    <a:pt x="965" y="704"/>
                  </a:lnTo>
                  <a:cubicBezTo>
                    <a:pt x="967" y="704"/>
                    <a:pt x="970" y="704"/>
                    <a:pt x="970" y="704"/>
                  </a:cubicBezTo>
                  <a:cubicBezTo>
                    <a:pt x="972" y="695"/>
                    <a:pt x="978" y="693"/>
                    <a:pt x="984" y="693"/>
                  </a:cubicBezTo>
                  <a:cubicBezTo>
                    <a:pt x="999" y="689"/>
                    <a:pt x="1012" y="685"/>
                    <a:pt x="1024" y="680"/>
                  </a:cubicBezTo>
                  <a:cubicBezTo>
                    <a:pt x="1039" y="674"/>
                    <a:pt x="1056" y="668"/>
                    <a:pt x="1070" y="661"/>
                  </a:cubicBezTo>
                  <a:cubicBezTo>
                    <a:pt x="1074" y="661"/>
                    <a:pt x="1079" y="657"/>
                    <a:pt x="1081" y="664"/>
                  </a:cubicBezTo>
                  <a:cubicBezTo>
                    <a:pt x="1068" y="685"/>
                    <a:pt x="1047" y="689"/>
                    <a:pt x="1026" y="697"/>
                  </a:cubicBezTo>
                  <a:cubicBezTo>
                    <a:pt x="1024" y="699"/>
                    <a:pt x="1024" y="695"/>
                    <a:pt x="1024" y="693"/>
                  </a:cubicBezTo>
                  <a:cubicBezTo>
                    <a:pt x="1009" y="710"/>
                    <a:pt x="991" y="708"/>
                    <a:pt x="972" y="712"/>
                  </a:cubicBezTo>
                  <a:cubicBezTo>
                    <a:pt x="965" y="712"/>
                    <a:pt x="967" y="708"/>
                    <a:pt x="965" y="706"/>
                  </a:cubicBezTo>
                  <a:cubicBezTo>
                    <a:pt x="961" y="712"/>
                    <a:pt x="955" y="716"/>
                    <a:pt x="946" y="716"/>
                  </a:cubicBezTo>
                  <a:cubicBezTo>
                    <a:pt x="940" y="716"/>
                    <a:pt x="932" y="718"/>
                    <a:pt x="925" y="720"/>
                  </a:cubicBezTo>
                  <a:cubicBezTo>
                    <a:pt x="923" y="714"/>
                    <a:pt x="923" y="710"/>
                    <a:pt x="927" y="708"/>
                  </a:cubicBezTo>
                  <a:moveTo>
                    <a:pt x="826" y="718"/>
                  </a:moveTo>
                  <a:lnTo>
                    <a:pt x="826" y="718"/>
                  </a:lnTo>
                  <a:cubicBezTo>
                    <a:pt x="831" y="718"/>
                    <a:pt x="833" y="716"/>
                    <a:pt x="835" y="714"/>
                  </a:cubicBezTo>
                  <a:cubicBezTo>
                    <a:pt x="841" y="710"/>
                    <a:pt x="850" y="716"/>
                    <a:pt x="856" y="712"/>
                  </a:cubicBezTo>
                  <a:cubicBezTo>
                    <a:pt x="862" y="714"/>
                    <a:pt x="871" y="708"/>
                    <a:pt x="877" y="714"/>
                  </a:cubicBezTo>
                  <a:cubicBezTo>
                    <a:pt x="887" y="720"/>
                    <a:pt x="890" y="706"/>
                    <a:pt x="896" y="710"/>
                  </a:cubicBezTo>
                  <a:cubicBezTo>
                    <a:pt x="902" y="710"/>
                    <a:pt x="908" y="708"/>
                    <a:pt x="915" y="708"/>
                  </a:cubicBezTo>
                  <a:cubicBezTo>
                    <a:pt x="921" y="710"/>
                    <a:pt x="917" y="714"/>
                    <a:pt x="917" y="716"/>
                  </a:cubicBezTo>
                  <a:cubicBezTo>
                    <a:pt x="915" y="718"/>
                    <a:pt x="915" y="718"/>
                    <a:pt x="913" y="718"/>
                  </a:cubicBezTo>
                  <a:cubicBezTo>
                    <a:pt x="881" y="725"/>
                    <a:pt x="852" y="729"/>
                    <a:pt x="820" y="729"/>
                  </a:cubicBezTo>
                  <a:cubicBezTo>
                    <a:pt x="820" y="722"/>
                    <a:pt x="824" y="722"/>
                    <a:pt x="826" y="718"/>
                  </a:cubicBezTo>
                  <a:moveTo>
                    <a:pt x="778" y="760"/>
                  </a:moveTo>
                  <a:lnTo>
                    <a:pt x="778" y="760"/>
                  </a:lnTo>
                  <a:cubicBezTo>
                    <a:pt x="778" y="760"/>
                    <a:pt x="780" y="758"/>
                    <a:pt x="780" y="756"/>
                  </a:cubicBezTo>
                  <a:cubicBezTo>
                    <a:pt x="786" y="748"/>
                    <a:pt x="791" y="735"/>
                    <a:pt x="805" y="737"/>
                  </a:cubicBezTo>
                  <a:cubicBezTo>
                    <a:pt x="805" y="739"/>
                    <a:pt x="805" y="739"/>
                    <a:pt x="805" y="741"/>
                  </a:cubicBezTo>
                  <a:lnTo>
                    <a:pt x="805" y="741"/>
                  </a:lnTo>
                  <a:cubicBezTo>
                    <a:pt x="803" y="744"/>
                    <a:pt x="801" y="746"/>
                    <a:pt x="803" y="748"/>
                  </a:cubicBezTo>
                  <a:cubicBezTo>
                    <a:pt x="795" y="752"/>
                    <a:pt x="789" y="760"/>
                    <a:pt x="780" y="756"/>
                  </a:cubicBezTo>
                  <a:cubicBezTo>
                    <a:pt x="780" y="758"/>
                    <a:pt x="778" y="760"/>
                    <a:pt x="778" y="760"/>
                  </a:cubicBezTo>
                  <a:cubicBezTo>
                    <a:pt x="784" y="762"/>
                    <a:pt x="789" y="767"/>
                    <a:pt x="784" y="773"/>
                  </a:cubicBezTo>
                  <a:cubicBezTo>
                    <a:pt x="780" y="777"/>
                    <a:pt x="772" y="784"/>
                    <a:pt x="782" y="790"/>
                  </a:cubicBezTo>
                  <a:cubicBezTo>
                    <a:pt x="789" y="788"/>
                    <a:pt x="797" y="781"/>
                    <a:pt x="801" y="792"/>
                  </a:cubicBezTo>
                  <a:cubicBezTo>
                    <a:pt x="791" y="804"/>
                    <a:pt x="786" y="804"/>
                    <a:pt x="776" y="796"/>
                  </a:cubicBezTo>
                  <a:cubicBezTo>
                    <a:pt x="776" y="796"/>
                    <a:pt x="776" y="794"/>
                    <a:pt x="778" y="792"/>
                  </a:cubicBezTo>
                  <a:cubicBezTo>
                    <a:pt x="772" y="788"/>
                    <a:pt x="772" y="794"/>
                    <a:pt x="770" y="796"/>
                  </a:cubicBezTo>
                  <a:cubicBezTo>
                    <a:pt x="763" y="802"/>
                    <a:pt x="759" y="807"/>
                    <a:pt x="751" y="800"/>
                  </a:cubicBezTo>
                  <a:cubicBezTo>
                    <a:pt x="751" y="798"/>
                    <a:pt x="755" y="796"/>
                    <a:pt x="753" y="794"/>
                  </a:cubicBezTo>
                  <a:cubicBezTo>
                    <a:pt x="755" y="794"/>
                    <a:pt x="755" y="792"/>
                    <a:pt x="755" y="790"/>
                  </a:cubicBezTo>
                  <a:cubicBezTo>
                    <a:pt x="759" y="788"/>
                    <a:pt x="765" y="788"/>
                    <a:pt x="770" y="788"/>
                  </a:cubicBezTo>
                  <a:cubicBezTo>
                    <a:pt x="772" y="788"/>
                    <a:pt x="774" y="786"/>
                    <a:pt x="774" y="784"/>
                  </a:cubicBezTo>
                  <a:cubicBezTo>
                    <a:pt x="772" y="781"/>
                    <a:pt x="770" y="781"/>
                    <a:pt x="765" y="781"/>
                  </a:cubicBezTo>
                  <a:cubicBezTo>
                    <a:pt x="763" y="777"/>
                    <a:pt x="768" y="773"/>
                    <a:pt x="768" y="769"/>
                  </a:cubicBezTo>
                  <a:cubicBezTo>
                    <a:pt x="770" y="767"/>
                    <a:pt x="774" y="765"/>
                    <a:pt x="778" y="760"/>
                  </a:cubicBezTo>
                  <a:moveTo>
                    <a:pt x="757" y="773"/>
                  </a:moveTo>
                  <a:lnTo>
                    <a:pt x="757" y="773"/>
                  </a:lnTo>
                  <a:moveTo>
                    <a:pt x="751" y="781"/>
                  </a:moveTo>
                  <a:lnTo>
                    <a:pt x="751" y="781"/>
                  </a:lnTo>
                  <a:cubicBezTo>
                    <a:pt x="751" y="784"/>
                    <a:pt x="751" y="784"/>
                    <a:pt x="751" y="786"/>
                  </a:cubicBezTo>
                  <a:cubicBezTo>
                    <a:pt x="751" y="784"/>
                    <a:pt x="751" y="784"/>
                    <a:pt x="751" y="781"/>
                  </a:cubicBezTo>
                  <a:moveTo>
                    <a:pt x="751" y="786"/>
                  </a:moveTo>
                  <a:lnTo>
                    <a:pt x="751" y="786"/>
                  </a:lnTo>
                  <a:lnTo>
                    <a:pt x="751" y="786"/>
                  </a:lnTo>
                  <a:lnTo>
                    <a:pt x="751" y="788"/>
                  </a:lnTo>
                  <a:cubicBezTo>
                    <a:pt x="751" y="790"/>
                    <a:pt x="751" y="792"/>
                    <a:pt x="751" y="792"/>
                  </a:cubicBezTo>
                  <a:cubicBezTo>
                    <a:pt x="749" y="794"/>
                    <a:pt x="746" y="798"/>
                    <a:pt x="746" y="800"/>
                  </a:cubicBezTo>
                  <a:cubicBezTo>
                    <a:pt x="742" y="802"/>
                    <a:pt x="740" y="802"/>
                    <a:pt x="736" y="802"/>
                  </a:cubicBezTo>
                  <a:lnTo>
                    <a:pt x="736" y="802"/>
                  </a:lnTo>
                  <a:cubicBezTo>
                    <a:pt x="736" y="800"/>
                    <a:pt x="734" y="800"/>
                    <a:pt x="734" y="800"/>
                  </a:cubicBezTo>
                  <a:cubicBezTo>
                    <a:pt x="736" y="792"/>
                    <a:pt x="742" y="786"/>
                    <a:pt x="751" y="786"/>
                  </a:cubicBezTo>
                  <a:moveTo>
                    <a:pt x="728" y="807"/>
                  </a:moveTo>
                  <a:lnTo>
                    <a:pt x="728" y="807"/>
                  </a:lnTo>
                  <a:cubicBezTo>
                    <a:pt x="730" y="807"/>
                    <a:pt x="732" y="809"/>
                    <a:pt x="736" y="809"/>
                  </a:cubicBezTo>
                  <a:cubicBezTo>
                    <a:pt x="734" y="809"/>
                    <a:pt x="734" y="809"/>
                    <a:pt x="734" y="809"/>
                  </a:cubicBezTo>
                  <a:cubicBezTo>
                    <a:pt x="740" y="809"/>
                    <a:pt x="738" y="811"/>
                    <a:pt x="736" y="815"/>
                  </a:cubicBezTo>
                  <a:cubicBezTo>
                    <a:pt x="734" y="823"/>
                    <a:pt x="725" y="819"/>
                    <a:pt x="721" y="819"/>
                  </a:cubicBezTo>
                  <a:lnTo>
                    <a:pt x="721" y="819"/>
                  </a:lnTo>
                  <a:cubicBezTo>
                    <a:pt x="721" y="815"/>
                    <a:pt x="723" y="811"/>
                    <a:pt x="728" y="807"/>
                  </a:cubicBezTo>
                  <a:moveTo>
                    <a:pt x="719" y="823"/>
                  </a:moveTo>
                  <a:lnTo>
                    <a:pt x="719" y="823"/>
                  </a:lnTo>
                  <a:cubicBezTo>
                    <a:pt x="723" y="825"/>
                    <a:pt x="730" y="825"/>
                    <a:pt x="725" y="832"/>
                  </a:cubicBezTo>
                  <a:cubicBezTo>
                    <a:pt x="719" y="832"/>
                    <a:pt x="713" y="832"/>
                    <a:pt x="709" y="825"/>
                  </a:cubicBezTo>
                  <a:cubicBezTo>
                    <a:pt x="711" y="825"/>
                    <a:pt x="715" y="825"/>
                    <a:pt x="719" y="823"/>
                  </a:cubicBezTo>
                  <a:moveTo>
                    <a:pt x="574" y="260"/>
                  </a:moveTo>
                  <a:lnTo>
                    <a:pt x="574" y="260"/>
                  </a:lnTo>
                  <a:cubicBezTo>
                    <a:pt x="574" y="256"/>
                    <a:pt x="576" y="253"/>
                    <a:pt x="578" y="253"/>
                  </a:cubicBezTo>
                  <a:cubicBezTo>
                    <a:pt x="578" y="256"/>
                    <a:pt x="578" y="260"/>
                    <a:pt x="574" y="260"/>
                  </a:cubicBezTo>
                  <a:cubicBezTo>
                    <a:pt x="576" y="264"/>
                    <a:pt x="574" y="266"/>
                    <a:pt x="570" y="268"/>
                  </a:cubicBezTo>
                  <a:cubicBezTo>
                    <a:pt x="570" y="268"/>
                    <a:pt x="572" y="270"/>
                    <a:pt x="572" y="272"/>
                  </a:cubicBezTo>
                  <a:cubicBezTo>
                    <a:pt x="570" y="272"/>
                    <a:pt x="570" y="275"/>
                    <a:pt x="570" y="277"/>
                  </a:cubicBezTo>
                  <a:lnTo>
                    <a:pt x="570" y="277"/>
                  </a:lnTo>
                  <a:cubicBezTo>
                    <a:pt x="568" y="277"/>
                    <a:pt x="566" y="277"/>
                    <a:pt x="564" y="277"/>
                  </a:cubicBezTo>
                  <a:lnTo>
                    <a:pt x="564" y="277"/>
                  </a:lnTo>
                  <a:cubicBezTo>
                    <a:pt x="566" y="272"/>
                    <a:pt x="564" y="268"/>
                    <a:pt x="570" y="268"/>
                  </a:cubicBezTo>
                  <a:cubicBezTo>
                    <a:pt x="568" y="262"/>
                    <a:pt x="570" y="262"/>
                    <a:pt x="574" y="260"/>
                  </a:cubicBezTo>
                  <a:moveTo>
                    <a:pt x="562" y="277"/>
                  </a:moveTo>
                  <a:lnTo>
                    <a:pt x="562" y="277"/>
                  </a:lnTo>
                  <a:cubicBezTo>
                    <a:pt x="562" y="277"/>
                    <a:pt x="559" y="277"/>
                    <a:pt x="559" y="279"/>
                  </a:cubicBezTo>
                  <a:cubicBezTo>
                    <a:pt x="559" y="277"/>
                    <a:pt x="562" y="277"/>
                    <a:pt x="562" y="277"/>
                  </a:cubicBezTo>
                  <a:moveTo>
                    <a:pt x="543" y="308"/>
                  </a:moveTo>
                  <a:lnTo>
                    <a:pt x="543" y="308"/>
                  </a:lnTo>
                  <a:lnTo>
                    <a:pt x="543" y="308"/>
                  </a:lnTo>
                  <a:lnTo>
                    <a:pt x="543" y="308"/>
                  </a:lnTo>
                  <a:lnTo>
                    <a:pt x="543" y="308"/>
                  </a:lnTo>
                  <a:cubicBezTo>
                    <a:pt x="543" y="296"/>
                    <a:pt x="553" y="289"/>
                    <a:pt x="559" y="281"/>
                  </a:cubicBezTo>
                  <a:cubicBezTo>
                    <a:pt x="559" y="296"/>
                    <a:pt x="559" y="296"/>
                    <a:pt x="549" y="315"/>
                  </a:cubicBezTo>
                  <a:cubicBezTo>
                    <a:pt x="547" y="312"/>
                    <a:pt x="545" y="310"/>
                    <a:pt x="543" y="308"/>
                  </a:cubicBezTo>
                  <a:cubicBezTo>
                    <a:pt x="543" y="336"/>
                    <a:pt x="538" y="346"/>
                    <a:pt x="524" y="363"/>
                  </a:cubicBezTo>
                  <a:cubicBezTo>
                    <a:pt x="524" y="357"/>
                    <a:pt x="522" y="352"/>
                    <a:pt x="522" y="348"/>
                  </a:cubicBezTo>
                  <a:cubicBezTo>
                    <a:pt x="524" y="331"/>
                    <a:pt x="530" y="317"/>
                    <a:pt x="543" y="308"/>
                  </a:cubicBezTo>
                  <a:moveTo>
                    <a:pt x="505" y="369"/>
                  </a:moveTo>
                  <a:lnTo>
                    <a:pt x="505" y="369"/>
                  </a:lnTo>
                  <a:cubicBezTo>
                    <a:pt x="505" y="359"/>
                    <a:pt x="509" y="352"/>
                    <a:pt x="519" y="348"/>
                  </a:cubicBezTo>
                  <a:cubicBezTo>
                    <a:pt x="519" y="359"/>
                    <a:pt x="524" y="371"/>
                    <a:pt x="509" y="380"/>
                  </a:cubicBezTo>
                  <a:cubicBezTo>
                    <a:pt x="505" y="384"/>
                    <a:pt x="501" y="390"/>
                    <a:pt x="496" y="397"/>
                  </a:cubicBezTo>
                  <a:cubicBezTo>
                    <a:pt x="490" y="403"/>
                    <a:pt x="490" y="394"/>
                    <a:pt x="486" y="392"/>
                  </a:cubicBezTo>
                  <a:cubicBezTo>
                    <a:pt x="490" y="382"/>
                    <a:pt x="494" y="373"/>
                    <a:pt x="505" y="369"/>
                  </a:cubicBezTo>
                  <a:moveTo>
                    <a:pt x="479" y="397"/>
                  </a:moveTo>
                  <a:lnTo>
                    <a:pt x="479" y="397"/>
                  </a:lnTo>
                  <a:cubicBezTo>
                    <a:pt x="484" y="397"/>
                    <a:pt x="484" y="401"/>
                    <a:pt x="484" y="405"/>
                  </a:cubicBezTo>
                  <a:cubicBezTo>
                    <a:pt x="484" y="411"/>
                    <a:pt x="479" y="418"/>
                    <a:pt x="473" y="422"/>
                  </a:cubicBezTo>
                  <a:cubicBezTo>
                    <a:pt x="467" y="420"/>
                    <a:pt x="471" y="416"/>
                    <a:pt x="469" y="411"/>
                  </a:cubicBezTo>
                  <a:cubicBezTo>
                    <a:pt x="469" y="405"/>
                    <a:pt x="475" y="401"/>
                    <a:pt x="479" y="397"/>
                  </a:cubicBezTo>
                  <a:moveTo>
                    <a:pt x="431" y="443"/>
                  </a:moveTo>
                  <a:lnTo>
                    <a:pt x="431" y="443"/>
                  </a:lnTo>
                  <a:cubicBezTo>
                    <a:pt x="442" y="437"/>
                    <a:pt x="452" y="430"/>
                    <a:pt x="456" y="418"/>
                  </a:cubicBezTo>
                  <a:cubicBezTo>
                    <a:pt x="456" y="418"/>
                    <a:pt x="461" y="418"/>
                    <a:pt x="463" y="416"/>
                  </a:cubicBezTo>
                  <a:cubicBezTo>
                    <a:pt x="467" y="430"/>
                    <a:pt x="463" y="439"/>
                    <a:pt x="450" y="445"/>
                  </a:cubicBezTo>
                  <a:cubicBezTo>
                    <a:pt x="444" y="447"/>
                    <a:pt x="444" y="451"/>
                    <a:pt x="442" y="456"/>
                  </a:cubicBezTo>
                  <a:cubicBezTo>
                    <a:pt x="440" y="458"/>
                    <a:pt x="435" y="460"/>
                    <a:pt x="440" y="464"/>
                  </a:cubicBezTo>
                  <a:lnTo>
                    <a:pt x="442" y="464"/>
                  </a:lnTo>
                  <a:cubicBezTo>
                    <a:pt x="444" y="466"/>
                    <a:pt x="444" y="466"/>
                    <a:pt x="446" y="466"/>
                  </a:cubicBezTo>
                  <a:cubicBezTo>
                    <a:pt x="437" y="481"/>
                    <a:pt x="427" y="493"/>
                    <a:pt x="414" y="504"/>
                  </a:cubicBezTo>
                  <a:cubicBezTo>
                    <a:pt x="410" y="510"/>
                    <a:pt x="406" y="516"/>
                    <a:pt x="400" y="521"/>
                  </a:cubicBezTo>
                  <a:cubicBezTo>
                    <a:pt x="395" y="510"/>
                    <a:pt x="397" y="502"/>
                    <a:pt x="406" y="495"/>
                  </a:cubicBezTo>
                  <a:lnTo>
                    <a:pt x="406" y="495"/>
                  </a:lnTo>
                  <a:cubicBezTo>
                    <a:pt x="408" y="495"/>
                    <a:pt x="410" y="491"/>
                    <a:pt x="414" y="493"/>
                  </a:cubicBezTo>
                  <a:cubicBezTo>
                    <a:pt x="421" y="487"/>
                    <a:pt x="425" y="479"/>
                    <a:pt x="431" y="472"/>
                  </a:cubicBezTo>
                  <a:cubicBezTo>
                    <a:pt x="433" y="472"/>
                    <a:pt x="435" y="472"/>
                    <a:pt x="435" y="468"/>
                  </a:cubicBezTo>
                  <a:cubicBezTo>
                    <a:pt x="433" y="468"/>
                    <a:pt x="431" y="466"/>
                    <a:pt x="431" y="468"/>
                  </a:cubicBezTo>
                  <a:cubicBezTo>
                    <a:pt x="429" y="470"/>
                    <a:pt x="429" y="470"/>
                    <a:pt x="431" y="472"/>
                  </a:cubicBezTo>
                  <a:cubicBezTo>
                    <a:pt x="423" y="470"/>
                    <a:pt x="416" y="470"/>
                    <a:pt x="418" y="460"/>
                  </a:cubicBezTo>
                  <a:cubicBezTo>
                    <a:pt x="418" y="451"/>
                    <a:pt x="427" y="449"/>
                    <a:pt x="431" y="443"/>
                  </a:cubicBezTo>
                  <a:moveTo>
                    <a:pt x="414" y="460"/>
                  </a:moveTo>
                  <a:lnTo>
                    <a:pt x="414" y="460"/>
                  </a:lnTo>
                  <a:cubicBezTo>
                    <a:pt x="416" y="472"/>
                    <a:pt x="412" y="483"/>
                    <a:pt x="402" y="491"/>
                  </a:cubicBezTo>
                  <a:cubicBezTo>
                    <a:pt x="391" y="489"/>
                    <a:pt x="397" y="481"/>
                    <a:pt x="395" y="477"/>
                  </a:cubicBezTo>
                  <a:cubicBezTo>
                    <a:pt x="397" y="468"/>
                    <a:pt x="404" y="462"/>
                    <a:pt x="414" y="460"/>
                  </a:cubicBezTo>
                  <a:moveTo>
                    <a:pt x="389" y="477"/>
                  </a:moveTo>
                  <a:lnTo>
                    <a:pt x="389" y="477"/>
                  </a:lnTo>
                  <a:cubicBezTo>
                    <a:pt x="391" y="489"/>
                    <a:pt x="393" y="502"/>
                    <a:pt x="376" y="508"/>
                  </a:cubicBezTo>
                  <a:cubicBezTo>
                    <a:pt x="372" y="504"/>
                    <a:pt x="376" y="498"/>
                    <a:pt x="372" y="491"/>
                  </a:cubicBezTo>
                  <a:cubicBezTo>
                    <a:pt x="376" y="483"/>
                    <a:pt x="383" y="479"/>
                    <a:pt x="389" y="477"/>
                  </a:cubicBezTo>
                  <a:moveTo>
                    <a:pt x="347" y="506"/>
                  </a:moveTo>
                  <a:lnTo>
                    <a:pt x="347" y="506"/>
                  </a:lnTo>
                  <a:cubicBezTo>
                    <a:pt x="356" y="504"/>
                    <a:pt x="360" y="489"/>
                    <a:pt x="372" y="491"/>
                  </a:cubicBezTo>
                  <a:cubicBezTo>
                    <a:pt x="368" y="500"/>
                    <a:pt x="374" y="510"/>
                    <a:pt x="364" y="518"/>
                  </a:cubicBezTo>
                  <a:cubicBezTo>
                    <a:pt x="356" y="525"/>
                    <a:pt x="351" y="523"/>
                    <a:pt x="347" y="516"/>
                  </a:cubicBezTo>
                  <a:cubicBezTo>
                    <a:pt x="349" y="529"/>
                    <a:pt x="343" y="535"/>
                    <a:pt x="332" y="539"/>
                  </a:cubicBezTo>
                  <a:cubicBezTo>
                    <a:pt x="328" y="533"/>
                    <a:pt x="332" y="527"/>
                    <a:pt x="330" y="521"/>
                  </a:cubicBezTo>
                  <a:cubicBezTo>
                    <a:pt x="332" y="512"/>
                    <a:pt x="339" y="508"/>
                    <a:pt x="347" y="506"/>
                  </a:cubicBezTo>
                  <a:moveTo>
                    <a:pt x="307" y="537"/>
                  </a:moveTo>
                  <a:lnTo>
                    <a:pt x="307" y="537"/>
                  </a:lnTo>
                  <a:cubicBezTo>
                    <a:pt x="311" y="531"/>
                    <a:pt x="316" y="523"/>
                    <a:pt x="326" y="521"/>
                  </a:cubicBezTo>
                  <a:cubicBezTo>
                    <a:pt x="324" y="529"/>
                    <a:pt x="324" y="535"/>
                    <a:pt x="324" y="542"/>
                  </a:cubicBezTo>
                  <a:cubicBezTo>
                    <a:pt x="322" y="548"/>
                    <a:pt x="318" y="550"/>
                    <a:pt x="314" y="550"/>
                  </a:cubicBezTo>
                  <a:cubicBezTo>
                    <a:pt x="309" y="550"/>
                    <a:pt x="311" y="544"/>
                    <a:pt x="309" y="542"/>
                  </a:cubicBezTo>
                  <a:cubicBezTo>
                    <a:pt x="309" y="539"/>
                    <a:pt x="307" y="539"/>
                    <a:pt x="307" y="539"/>
                  </a:cubicBezTo>
                  <a:cubicBezTo>
                    <a:pt x="307" y="546"/>
                    <a:pt x="307" y="550"/>
                    <a:pt x="305" y="554"/>
                  </a:cubicBezTo>
                  <a:cubicBezTo>
                    <a:pt x="301" y="560"/>
                    <a:pt x="297" y="563"/>
                    <a:pt x="290" y="563"/>
                  </a:cubicBezTo>
                  <a:cubicBezTo>
                    <a:pt x="284" y="563"/>
                    <a:pt x="288" y="554"/>
                    <a:pt x="284" y="552"/>
                  </a:cubicBezTo>
                  <a:cubicBezTo>
                    <a:pt x="290" y="544"/>
                    <a:pt x="295" y="535"/>
                    <a:pt x="307" y="537"/>
                  </a:cubicBezTo>
                  <a:moveTo>
                    <a:pt x="284" y="552"/>
                  </a:moveTo>
                  <a:lnTo>
                    <a:pt x="284" y="552"/>
                  </a:lnTo>
                  <a:cubicBezTo>
                    <a:pt x="284" y="556"/>
                    <a:pt x="284" y="560"/>
                    <a:pt x="282" y="565"/>
                  </a:cubicBezTo>
                  <a:cubicBezTo>
                    <a:pt x="282" y="569"/>
                    <a:pt x="280" y="573"/>
                    <a:pt x="276" y="573"/>
                  </a:cubicBezTo>
                  <a:cubicBezTo>
                    <a:pt x="269" y="573"/>
                    <a:pt x="271" y="567"/>
                    <a:pt x="271" y="565"/>
                  </a:cubicBezTo>
                  <a:cubicBezTo>
                    <a:pt x="269" y="563"/>
                    <a:pt x="269" y="560"/>
                    <a:pt x="269" y="560"/>
                  </a:cubicBezTo>
                  <a:cubicBezTo>
                    <a:pt x="274" y="554"/>
                    <a:pt x="276" y="548"/>
                    <a:pt x="284" y="552"/>
                  </a:cubicBezTo>
                  <a:moveTo>
                    <a:pt x="265" y="560"/>
                  </a:moveTo>
                  <a:lnTo>
                    <a:pt x="265" y="560"/>
                  </a:lnTo>
                  <a:cubicBezTo>
                    <a:pt x="267" y="571"/>
                    <a:pt x="267" y="579"/>
                    <a:pt x="255" y="584"/>
                  </a:cubicBezTo>
                  <a:cubicBezTo>
                    <a:pt x="248" y="582"/>
                    <a:pt x="252" y="575"/>
                    <a:pt x="250" y="573"/>
                  </a:cubicBezTo>
                  <a:cubicBezTo>
                    <a:pt x="255" y="567"/>
                    <a:pt x="257" y="558"/>
                    <a:pt x="265" y="560"/>
                  </a:cubicBezTo>
                  <a:moveTo>
                    <a:pt x="242" y="575"/>
                  </a:moveTo>
                  <a:lnTo>
                    <a:pt x="242" y="575"/>
                  </a:lnTo>
                  <a:cubicBezTo>
                    <a:pt x="250" y="579"/>
                    <a:pt x="248" y="586"/>
                    <a:pt x="244" y="590"/>
                  </a:cubicBezTo>
                  <a:cubicBezTo>
                    <a:pt x="238" y="598"/>
                    <a:pt x="238" y="588"/>
                    <a:pt x="236" y="584"/>
                  </a:cubicBezTo>
                  <a:cubicBezTo>
                    <a:pt x="238" y="582"/>
                    <a:pt x="240" y="577"/>
                    <a:pt x="242" y="575"/>
                  </a:cubicBezTo>
                  <a:moveTo>
                    <a:pt x="225" y="588"/>
                  </a:moveTo>
                  <a:lnTo>
                    <a:pt x="225" y="588"/>
                  </a:lnTo>
                  <a:cubicBezTo>
                    <a:pt x="234" y="592"/>
                    <a:pt x="231" y="598"/>
                    <a:pt x="229" y="603"/>
                  </a:cubicBezTo>
                  <a:cubicBezTo>
                    <a:pt x="227" y="605"/>
                    <a:pt x="223" y="609"/>
                    <a:pt x="221" y="611"/>
                  </a:cubicBezTo>
                  <a:cubicBezTo>
                    <a:pt x="219" y="613"/>
                    <a:pt x="219" y="613"/>
                    <a:pt x="217" y="615"/>
                  </a:cubicBezTo>
                  <a:cubicBezTo>
                    <a:pt x="215" y="613"/>
                    <a:pt x="215" y="613"/>
                    <a:pt x="213" y="611"/>
                  </a:cubicBezTo>
                  <a:cubicBezTo>
                    <a:pt x="213" y="600"/>
                    <a:pt x="219" y="594"/>
                    <a:pt x="225" y="588"/>
                  </a:cubicBezTo>
                  <a:moveTo>
                    <a:pt x="206" y="615"/>
                  </a:moveTo>
                  <a:lnTo>
                    <a:pt x="206" y="615"/>
                  </a:lnTo>
                  <a:lnTo>
                    <a:pt x="206" y="615"/>
                  </a:lnTo>
                  <a:cubicBezTo>
                    <a:pt x="208" y="626"/>
                    <a:pt x="204" y="632"/>
                    <a:pt x="198" y="640"/>
                  </a:cubicBezTo>
                  <a:cubicBezTo>
                    <a:pt x="196" y="640"/>
                    <a:pt x="194" y="640"/>
                    <a:pt x="191" y="640"/>
                  </a:cubicBezTo>
                  <a:cubicBezTo>
                    <a:pt x="196" y="632"/>
                    <a:pt x="198" y="621"/>
                    <a:pt x="206" y="615"/>
                  </a:cubicBezTo>
                  <a:moveTo>
                    <a:pt x="271" y="220"/>
                  </a:moveTo>
                  <a:lnTo>
                    <a:pt x="271" y="220"/>
                  </a:lnTo>
                  <a:cubicBezTo>
                    <a:pt x="269" y="220"/>
                    <a:pt x="269" y="218"/>
                    <a:pt x="269" y="216"/>
                  </a:cubicBezTo>
                  <a:cubicBezTo>
                    <a:pt x="269" y="218"/>
                    <a:pt x="269" y="220"/>
                    <a:pt x="271" y="220"/>
                  </a:cubicBezTo>
                  <a:cubicBezTo>
                    <a:pt x="271" y="222"/>
                    <a:pt x="274" y="224"/>
                    <a:pt x="274" y="224"/>
                  </a:cubicBezTo>
                  <a:cubicBezTo>
                    <a:pt x="274" y="224"/>
                    <a:pt x="271" y="222"/>
                    <a:pt x="271" y="220"/>
                  </a:cubicBezTo>
                  <a:moveTo>
                    <a:pt x="221" y="300"/>
                  </a:moveTo>
                  <a:lnTo>
                    <a:pt x="221" y="300"/>
                  </a:lnTo>
                  <a:lnTo>
                    <a:pt x="221" y="300"/>
                  </a:lnTo>
                  <a:cubicBezTo>
                    <a:pt x="223" y="300"/>
                    <a:pt x="223" y="302"/>
                    <a:pt x="225" y="302"/>
                  </a:cubicBezTo>
                  <a:cubicBezTo>
                    <a:pt x="223" y="302"/>
                    <a:pt x="223" y="300"/>
                    <a:pt x="221" y="300"/>
                  </a:cubicBezTo>
                  <a:moveTo>
                    <a:pt x="42" y="565"/>
                  </a:moveTo>
                  <a:lnTo>
                    <a:pt x="42" y="565"/>
                  </a:lnTo>
                  <a:cubicBezTo>
                    <a:pt x="44" y="560"/>
                    <a:pt x="46" y="554"/>
                    <a:pt x="53" y="558"/>
                  </a:cubicBezTo>
                  <a:cubicBezTo>
                    <a:pt x="57" y="573"/>
                    <a:pt x="55" y="575"/>
                    <a:pt x="42" y="573"/>
                  </a:cubicBezTo>
                  <a:cubicBezTo>
                    <a:pt x="42" y="569"/>
                    <a:pt x="42" y="567"/>
                    <a:pt x="42" y="565"/>
                  </a:cubicBezTo>
                  <a:moveTo>
                    <a:pt x="55" y="556"/>
                  </a:moveTo>
                  <a:lnTo>
                    <a:pt x="55" y="556"/>
                  </a:lnTo>
                  <a:cubicBezTo>
                    <a:pt x="55" y="552"/>
                    <a:pt x="46" y="550"/>
                    <a:pt x="55" y="548"/>
                  </a:cubicBezTo>
                  <a:cubicBezTo>
                    <a:pt x="57" y="546"/>
                    <a:pt x="61" y="544"/>
                    <a:pt x="65" y="544"/>
                  </a:cubicBezTo>
                  <a:cubicBezTo>
                    <a:pt x="69" y="556"/>
                    <a:pt x="67" y="558"/>
                    <a:pt x="55" y="556"/>
                  </a:cubicBezTo>
                  <a:moveTo>
                    <a:pt x="90" y="537"/>
                  </a:moveTo>
                  <a:lnTo>
                    <a:pt x="90" y="537"/>
                  </a:lnTo>
                  <a:cubicBezTo>
                    <a:pt x="86" y="544"/>
                    <a:pt x="80" y="550"/>
                    <a:pt x="72" y="544"/>
                  </a:cubicBezTo>
                  <a:cubicBezTo>
                    <a:pt x="67" y="535"/>
                    <a:pt x="78" y="535"/>
                    <a:pt x="78" y="529"/>
                  </a:cubicBezTo>
                  <a:cubicBezTo>
                    <a:pt x="80" y="529"/>
                    <a:pt x="82" y="529"/>
                    <a:pt x="84" y="529"/>
                  </a:cubicBezTo>
                  <a:cubicBezTo>
                    <a:pt x="86" y="531"/>
                    <a:pt x="93" y="535"/>
                    <a:pt x="90" y="537"/>
                  </a:cubicBezTo>
                  <a:moveTo>
                    <a:pt x="114" y="516"/>
                  </a:moveTo>
                  <a:lnTo>
                    <a:pt x="114" y="516"/>
                  </a:lnTo>
                  <a:cubicBezTo>
                    <a:pt x="118" y="523"/>
                    <a:pt x="112" y="527"/>
                    <a:pt x="107" y="529"/>
                  </a:cubicBezTo>
                  <a:cubicBezTo>
                    <a:pt x="101" y="533"/>
                    <a:pt x="97" y="533"/>
                    <a:pt x="93" y="529"/>
                  </a:cubicBezTo>
                  <a:cubicBezTo>
                    <a:pt x="97" y="518"/>
                    <a:pt x="103" y="514"/>
                    <a:pt x="114" y="516"/>
                  </a:cubicBezTo>
                  <a:cubicBezTo>
                    <a:pt x="114" y="506"/>
                    <a:pt x="120" y="502"/>
                    <a:pt x="128" y="502"/>
                  </a:cubicBezTo>
                  <a:cubicBezTo>
                    <a:pt x="130" y="512"/>
                    <a:pt x="128" y="516"/>
                    <a:pt x="114" y="516"/>
                  </a:cubicBezTo>
                  <a:moveTo>
                    <a:pt x="101" y="500"/>
                  </a:moveTo>
                  <a:lnTo>
                    <a:pt x="101" y="500"/>
                  </a:lnTo>
                  <a:cubicBezTo>
                    <a:pt x="105" y="487"/>
                    <a:pt x="107" y="487"/>
                    <a:pt x="118" y="489"/>
                  </a:cubicBezTo>
                  <a:cubicBezTo>
                    <a:pt x="116" y="502"/>
                    <a:pt x="114" y="502"/>
                    <a:pt x="101" y="500"/>
                  </a:cubicBezTo>
                  <a:moveTo>
                    <a:pt x="135" y="500"/>
                  </a:moveTo>
                  <a:lnTo>
                    <a:pt x="135" y="500"/>
                  </a:lnTo>
                  <a:cubicBezTo>
                    <a:pt x="130" y="493"/>
                    <a:pt x="137" y="489"/>
                    <a:pt x="139" y="485"/>
                  </a:cubicBezTo>
                  <a:cubicBezTo>
                    <a:pt x="143" y="483"/>
                    <a:pt x="145" y="481"/>
                    <a:pt x="149" y="481"/>
                  </a:cubicBezTo>
                  <a:cubicBezTo>
                    <a:pt x="149" y="491"/>
                    <a:pt x="143" y="498"/>
                    <a:pt x="135" y="500"/>
                  </a:cubicBezTo>
                  <a:moveTo>
                    <a:pt x="173" y="420"/>
                  </a:moveTo>
                  <a:lnTo>
                    <a:pt x="173" y="420"/>
                  </a:lnTo>
                  <a:cubicBezTo>
                    <a:pt x="173" y="428"/>
                    <a:pt x="173" y="437"/>
                    <a:pt x="160" y="437"/>
                  </a:cubicBezTo>
                  <a:cubicBezTo>
                    <a:pt x="160" y="424"/>
                    <a:pt x="160" y="422"/>
                    <a:pt x="173" y="420"/>
                  </a:cubicBezTo>
                  <a:moveTo>
                    <a:pt x="158" y="439"/>
                  </a:moveTo>
                  <a:lnTo>
                    <a:pt x="158" y="439"/>
                  </a:lnTo>
                  <a:cubicBezTo>
                    <a:pt x="162" y="441"/>
                    <a:pt x="162" y="445"/>
                    <a:pt x="160" y="449"/>
                  </a:cubicBezTo>
                  <a:cubicBezTo>
                    <a:pt x="156" y="453"/>
                    <a:pt x="154" y="453"/>
                    <a:pt x="149" y="451"/>
                  </a:cubicBezTo>
                  <a:cubicBezTo>
                    <a:pt x="147" y="445"/>
                    <a:pt x="149" y="439"/>
                    <a:pt x="158" y="439"/>
                  </a:cubicBezTo>
                  <a:moveTo>
                    <a:pt x="145" y="453"/>
                  </a:moveTo>
                  <a:lnTo>
                    <a:pt x="145" y="453"/>
                  </a:lnTo>
                  <a:cubicBezTo>
                    <a:pt x="149" y="464"/>
                    <a:pt x="149" y="466"/>
                    <a:pt x="139" y="468"/>
                  </a:cubicBezTo>
                  <a:cubicBezTo>
                    <a:pt x="139" y="466"/>
                    <a:pt x="139" y="466"/>
                    <a:pt x="137" y="464"/>
                  </a:cubicBezTo>
                  <a:cubicBezTo>
                    <a:pt x="137" y="458"/>
                    <a:pt x="139" y="453"/>
                    <a:pt x="145" y="453"/>
                  </a:cubicBezTo>
                  <a:moveTo>
                    <a:pt x="135" y="468"/>
                  </a:moveTo>
                  <a:lnTo>
                    <a:pt x="135" y="468"/>
                  </a:lnTo>
                  <a:cubicBezTo>
                    <a:pt x="135" y="468"/>
                    <a:pt x="137" y="470"/>
                    <a:pt x="137" y="468"/>
                  </a:cubicBezTo>
                  <a:cubicBezTo>
                    <a:pt x="137" y="472"/>
                    <a:pt x="139" y="477"/>
                    <a:pt x="135" y="481"/>
                  </a:cubicBezTo>
                  <a:cubicBezTo>
                    <a:pt x="130" y="485"/>
                    <a:pt x="124" y="489"/>
                    <a:pt x="118" y="483"/>
                  </a:cubicBezTo>
                  <a:cubicBezTo>
                    <a:pt x="120" y="474"/>
                    <a:pt x="126" y="470"/>
                    <a:pt x="135" y="468"/>
                  </a:cubicBezTo>
                  <a:moveTo>
                    <a:pt x="88" y="477"/>
                  </a:moveTo>
                  <a:lnTo>
                    <a:pt x="88" y="477"/>
                  </a:lnTo>
                  <a:cubicBezTo>
                    <a:pt x="90" y="474"/>
                    <a:pt x="93" y="472"/>
                    <a:pt x="93" y="472"/>
                  </a:cubicBezTo>
                  <a:cubicBezTo>
                    <a:pt x="101" y="460"/>
                    <a:pt x="112" y="451"/>
                    <a:pt x="122" y="441"/>
                  </a:cubicBezTo>
                  <a:cubicBezTo>
                    <a:pt x="122" y="441"/>
                    <a:pt x="124" y="439"/>
                    <a:pt x="124" y="437"/>
                  </a:cubicBezTo>
                  <a:cubicBezTo>
                    <a:pt x="124" y="439"/>
                    <a:pt x="122" y="441"/>
                    <a:pt x="122" y="441"/>
                  </a:cubicBezTo>
                  <a:cubicBezTo>
                    <a:pt x="122" y="443"/>
                    <a:pt x="122" y="447"/>
                    <a:pt x="122" y="449"/>
                  </a:cubicBezTo>
                  <a:cubicBezTo>
                    <a:pt x="116" y="458"/>
                    <a:pt x="107" y="468"/>
                    <a:pt x="97" y="474"/>
                  </a:cubicBezTo>
                  <a:cubicBezTo>
                    <a:pt x="97" y="477"/>
                    <a:pt x="95" y="477"/>
                    <a:pt x="95" y="477"/>
                  </a:cubicBezTo>
                  <a:cubicBezTo>
                    <a:pt x="93" y="477"/>
                    <a:pt x="90" y="477"/>
                    <a:pt x="88" y="477"/>
                  </a:cubicBezTo>
                  <a:moveTo>
                    <a:pt x="97" y="500"/>
                  </a:moveTo>
                  <a:lnTo>
                    <a:pt x="97" y="500"/>
                  </a:lnTo>
                  <a:cubicBezTo>
                    <a:pt x="99" y="512"/>
                    <a:pt x="97" y="516"/>
                    <a:pt x="82" y="516"/>
                  </a:cubicBezTo>
                  <a:cubicBezTo>
                    <a:pt x="80" y="504"/>
                    <a:pt x="90" y="504"/>
                    <a:pt x="97" y="500"/>
                  </a:cubicBezTo>
                  <a:moveTo>
                    <a:pt x="78" y="521"/>
                  </a:moveTo>
                  <a:lnTo>
                    <a:pt x="78" y="521"/>
                  </a:lnTo>
                  <a:cubicBezTo>
                    <a:pt x="78" y="523"/>
                    <a:pt x="76" y="523"/>
                    <a:pt x="76" y="525"/>
                  </a:cubicBezTo>
                  <a:cubicBezTo>
                    <a:pt x="69" y="527"/>
                    <a:pt x="65" y="533"/>
                    <a:pt x="61" y="529"/>
                  </a:cubicBezTo>
                  <a:cubicBezTo>
                    <a:pt x="63" y="521"/>
                    <a:pt x="67" y="514"/>
                    <a:pt x="78" y="521"/>
                  </a:cubicBezTo>
                  <a:moveTo>
                    <a:pt x="57" y="531"/>
                  </a:moveTo>
                  <a:lnTo>
                    <a:pt x="57" y="531"/>
                  </a:lnTo>
                  <a:cubicBezTo>
                    <a:pt x="57" y="537"/>
                    <a:pt x="53" y="539"/>
                    <a:pt x="48" y="544"/>
                  </a:cubicBezTo>
                  <a:cubicBezTo>
                    <a:pt x="46" y="544"/>
                    <a:pt x="44" y="544"/>
                    <a:pt x="42" y="544"/>
                  </a:cubicBezTo>
                  <a:lnTo>
                    <a:pt x="42" y="544"/>
                  </a:lnTo>
                  <a:cubicBezTo>
                    <a:pt x="44" y="535"/>
                    <a:pt x="46" y="531"/>
                    <a:pt x="57" y="531"/>
                  </a:cubicBezTo>
                  <a:moveTo>
                    <a:pt x="32" y="590"/>
                  </a:moveTo>
                  <a:lnTo>
                    <a:pt x="32" y="590"/>
                  </a:lnTo>
                  <a:lnTo>
                    <a:pt x="30" y="592"/>
                  </a:lnTo>
                  <a:cubicBezTo>
                    <a:pt x="28" y="592"/>
                    <a:pt x="25" y="590"/>
                    <a:pt x="25" y="588"/>
                  </a:cubicBezTo>
                  <a:cubicBezTo>
                    <a:pt x="25" y="582"/>
                    <a:pt x="23" y="575"/>
                    <a:pt x="28" y="569"/>
                  </a:cubicBezTo>
                  <a:cubicBezTo>
                    <a:pt x="36" y="575"/>
                    <a:pt x="34" y="582"/>
                    <a:pt x="32" y="590"/>
                  </a:cubicBezTo>
                  <a:moveTo>
                    <a:pt x="34" y="563"/>
                  </a:moveTo>
                  <a:lnTo>
                    <a:pt x="34" y="563"/>
                  </a:lnTo>
                  <a:cubicBezTo>
                    <a:pt x="28" y="554"/>
                    <a:pt x="30" y="550"/>
                    <a:pt x="42" y="546"/>
                  </a:cubicBezTo>
                  <a:cubicBezTo>
                    <a:pt x="42" y="552"/>
                    <a:pt x="40" y="558"/>
                    <a:pt x="34" y="563"/>
                  </a:cubicBezTo>
                  <a:cubicBezTo>
                    <a:pt x="36" y="563"/>
                    <a:pt x="36" y="565"/>
                    <a:pt x="38" y="565"/>
                  </a:cubicBezTo>
                  <a:cubicBezTo>
                    <a:pt x="36" y="565"/>
                    <a:pt x="36" y="563"/>
                    <a:pt x="34" y="563"/>
                  </a:cubicBezTo>
                  <a:moveTo>
                    <a:pt x="38" y="582"/>
                  </a:moveTo>
                  <a:lnTo>
                    <a:pt x="38" y="582"/>
                  </a:lnTo>
                  <a:cubicBezTo>
                    <a:pt x="46" y="579"/>
                    <a:pt x="48" y="584"/>
                    <a:pt x="48" y="592"/>
                  </a:cubicBezTo>
                  <a:cubicBezTo>
                    <a:pt x="38" y="594"/>
                    <a:pt x="38" y="590"/>
                    <a:pt x="38" y="582"/>
                  </a:cubicBezTo>
                  <a:moveTo>
                    <a:pt x="904" y="1493"/>
                  </a:moveTo>
                  <a:lnTo>
                    <a:pt x="904" y="1493"/>
                  </a:lnTo>
                  <a:lnTo>
                    <a:pt x="906" y="1493"/>
                  </a:lnTo>
                  <a:cubicBezTo>
                    <a:pt x="906" y="1495"/>
                    <a:pt x="906" y="1495"/>
                    <a:pt x="906" y="1495"/>
                  </a:cubicBezTo>
                  <a:cubicBezTo>
                    <a:pt x="904" y="1495"/>
                    <a:pt x="904" y="1495"/>
                    <a:pt x="904" y="1493"/>
                  </a:cubicBezTo>
                  <a:moveTo>
                    <a:pt x="1438" y="1514"/>
                  </a:moveTo>
                  <a:lnTo>
                    <a:pt x="1438" y="1514"/>
                  </a:lnTo>
                  <a:moveTo>
                    <a:pt x="1369" y="1535"/>
                  </a:moveTo>
                  <a:lnTo>
                    <a:pt x="1369" y="1535"/>
                  </a:lnTo>
                  <a:cubicBezTo>
                    <a:pt x="1363" y="1543"/>
                    <a:pt x="1352" y="1543"/>
                    <a:pt x="1342" y="1543"/>
                  </a:cubicBezTo>
                  <a:lnTo>
                    <a:pt x="1342" y="1543"/>
                  </a:lnTo>
                  <a:cubicBezTo>
                    <a:pt x="1348" y="1533"/>
                    <a:pt x="1358" y="1537"/>
                    <a:pt x="1369" y="1535"/>
                  </a:cubicBezTo>
                  <a:moveTo>
                    <a:pt x="883" y="1495"/>
                  </a:moveTo>
                  <a:lnTo>
                    <a:pt x="883" y="1495"/>
                  </a:lnTo>
                  <a:lnTo>
                    <a:pt x="883" y="1495"/>
                  </a:lnTo>
                  <a:cubicBezTo>
                    <a:pt x="877" y="1493"/>
                    <a:pt x="873" y="1491"/>
                    <a:pt x="866" y="1487"/>
                  </a:cubicBezTo>
                  <a:cubicBezTo>
                    <a:pt x="858" y="1497"/>
                    <a:pt x="847" y="1491"/>
                    <a:pt x="839" y="1487"/>
                  </a:cubicBezTo>
                  <a:cubicBezTo>
                    <a:pt x="839" y="1482"/>
                    <a:pt x="839" y="1480"/>
                    <a:pt x="839" y="1476"/>
                  </a:cubicBezTo>
                  <a:cubicBezTo>
                    <a:pt x="841" y="1476"/>
                    <a:pt x="845" y="1476"/>
                    <a:pt x="847" y="1476"/>
                  </a:cubicBezTo>
                  <a:cubicBezTo>
                    <a:pt x="850" y="1480"/>
                    <a:pt x="854" y="1480"/>
                    <a:pt x="860" y="1480"/>
                  </a:cubicBezTo>
                  <a:cubicBezTo>
                    <a:pt x="862" y="1482"/>
                    <a:pt x="864" y="1482"/>
                    <a:pt x="866" y="1485"/>
                  </a:cubicBezTo>
                  <a:lnTo>
                    <a:pt x="866" y="1487"/>
                  </a:lnTo>
                  <a:cubicBezTo>
                    <a:pt x="873" y="1487"/>
                    <a:pt x="875" y="1482"/>
                    <a:pt x="879" y="1480"/>
                  </a:cubicBezTo>
                  <a:cubicBezTo>
                    <a:pt x="885" y="1487"/>
                    <a:pt x="894" y="1482"/>
                    <a:pt x="900" y="1489"/>
                  </a:cubicBezTo>
                  <a:cubicBezTo>
                    <a:pt x="896" y="1497"/>
                    <a:pt x="890" y="1493"/>
                    <a:pt x="883" y="1495"/>
                  </a:cubicBezTo>
                  <a:moveTo>
                    <a:pt x="894" y="1478"/>
                  </a:moveTo>
                  <a:lnTo>
                    <a:pt x="894" y="1478"/>
                  </a:lnTo>
                  <a:cubicBezTo>
                    <a:pt x="890" y="1482"/>
                    <a:pt x="883" y="1476"/>
                    <a:pt x="879" y="1478"/>
                  </a:cubicBezTo>
                  <a:cubicBezTo>
                    <a:pt x="875" y="1478"/>
                    <a:pt x="871" y="1476"/>
                    <a:pt x="866" y="1476"/>
                  </a:cubicBezTo>
                  <a:cubicBezTo>
                    <a:pt x="864" y="1474"/>
                    <a:pt x="862" y="1472"/>
                    <a:pt x="860" y="1470"/>
                  </a:cubicBezTo>
                  <a:cubicBezTo>
                    <a:pt x="860" y="1468"/>
                    <a:pt x="858" y="1461"/>
                    <a:pt x="862" y="1461"/>
                  </a:cubicBezTo>
                  <a:cubicBezTo>
                    <a:pt x="871" y="1459"/>
                    <a:pt x="877" y="1461"/>
                    <a:pt x="885" y="1464"/>
                  </a:cubicBezTo>
                  <a:cubicBezTo>
                    <a:pt x="890" y="1468"/>
                    <a:pt x="894" y="1472"/>
                    <a:pt x="894" y="1478"/>
                  </a:cubicBezTo>
                  <a:moveTo>
                    <a:pt x="898" y="1440"/>
                  </a:moveTo>
                  <a:lnTo>
                    <a:pt x="898" y="1440"/>
                  </a:lnTo>
                  <a:cubicBezTo>
                    <a:pt x="892" y="1440"/>
                    <a:pt x="883" y="1440"/>
                    <a:pt x="877" y="1440"/>
                  </a:cubicBezTo>
                  <a:lnTo>
                    <a:pt x="877" y="1440"/>
                  </a:lnTo>
                  <a:cubicBezTo>
                    <a:pt x="883" y="1432"/>
                    <a:pt x="892" y="1436"/>
                    <a:pt x="898" y="1440"/>
                  </a:cubicBezTo>
                  <a:moveTo>
                    <a:pt x="875" y="1440"/>
                  </a:moveTo>
                  <a:lnTo>
                    <a:pt x="875" y="1440"/>
                  </a:lnTo>
                  <a:moveTo>
                    <a:pt x="881" y="1451"/>
                  </a:moveTo>
                  <a:lnTo>
                    <a:pt x="881" y="1451"/>
                  </a:lnTo>
                  <a:lnTo>
                    <a:pt x="881" y="1451"/>
                  </a:lnTo>
                  <a:cubicBezTo>
                    <a:pt x="873" y="1461"/>
                    <a:pt x="864" y="1453"/>
                    <a:pt x="856" y="1453"/>
                  </a:cubicBezTo>
                  <a:cubicBezTo>
                    <a:pt x="852" y="1451"/>
                    <a:pt x="847" y="1449"/>
                    <a:pt x="847" y="1445"/>
                  </a:cubicBezTo>
                  <a:cubicBezTo>
                    <a:pt x="850" y="1438"/>
                    <a:pt x="854" y="1440"/>
                    <a:pt x="858" y="1440"/>
                  </a:cubicBezTo>
                  <a:cubicBezTo>
                    <a:pt x="862" y="1440"/>
                    <a:pt x="864" y="1438"/>
                    <a:pt x="869" y="1438"/>
                  </a:cubicBezTo>
                  <a:lnTo>
                    <a:pt x="869" y="1438"/>
                  </a:lnTo>
                  <a:cubicBezTo>
                    <a:pt x="871" y="1440"/>
                    <a:pt x="873" y="1440"/>
                    <a:pt x="875" y="1440"/>
                  </a:cubicBezTo>
                  <a:cubicBezTo>
                    <a:pt x="875" y="1447"/>
                    <a:pt x="879" y="1449"/>
                    <a:pt x="881" y="1451"/>
                  </a:cubicBezTo>
                  <a:moveTo>
                    <a:pt x="869" y="1438"/>
                  </a:moveTo>
                  <a:lnTo>
                    <a:pt x="869" y="1438"/>
                  </a:lnTo>
                  <a:cubicBezTo>
                    <a:pt x="860" y="1434"/>
                    <a:pt x="850" y="1443"/>
                    <a:pt x="843" y="1432"/>
                  </a:cubicBezTo>
                  <a:cubicBezTo>
                    <a:pt x="852" y="1434"/>
                    <a:pt x="862" y="1428"/>
                    <a:pt x="869" y="1438"/>
                  </a:cubicBezTo>
                  <a:moveTo>
                    <a:pt x="814" y="1440"/>
                  </a:moveTo>
                  <a:lnTo>
                    <a:pt x="814" y="1440"/>
                  </a:lnTo>
                  <a:cubicBezTo>
                    <a:pt x="818" y="1428"/>
                    <a:pt x="826" y="1434"/>
                    <a:pt x="835" y="1434"/>
                  </a:cubicBezTo>
                  <a:cubicBezTo>
                    <a:pt x="833" y="1438"/>
                    <a:pt x="837" y="1440"/>
                    <a:pt x="839" y="1445"/>
                  </a:cubicBezTo>
                  <a:cubicBezTo>
                    <a:pt x="841" y="1447"/>
                    <a:pt x="843" y="1451"/>
                    <a:pt x="839" y="1451"/>
                  </a:cubicBezTo>
                  <a:cubicBezTo>
                    <a:pt x="835" y="1453"/>
                    <a:pt x="829" y="1453"/>
                    <a:pt x="822" y="1451"/>
                  </a:cubicBezTo>
                  <a:cubicBezTo>
                    <a:pt x="820" y="1451"/>
                    <a:pt x="820" y="1449"/>
                    <a:pt x="820" y="1447"/>
                  </a:cubicBezTo>
                  <a:cubicBezTo>
                    <a:pt x="820" y="1443"/>
                    <a:pt x="824" y="1445"/>
                    <a:pt x="826" y="1445"/>
                  </a:cubicBezTo>
                  <a:cubicBezTo>
                    <a:pt x="822" y="1440"/>
                    <a:pt x="818" y="1443"/>
                    <a:pt x="814" y="1440"/>
                  </a:cubicBezTo>
                  <a:cubicBezTo>
                    <a:pt x="812" y="1440"/>
                    <a:pt x="812" y="1443"/>
                    <a:pt x="812" y="1443"/>
                  </a:cubicBezTo>
                  <a:cubicBezTo>
                    <a:pt x="816" y="1453"/>
                    <a:pt x="810" y="1453"/>
                    <a:pt x="803" y="1453"/>
                  </a:cubicBezTo>
                  <a:cubicBezTo>
                    <a:pt x="810" y="1457"/>
                    <a:pt x="818" y="1459"/>
                    <a:pt x="826" y="1459"/>
                  </a:cubicBezTo>
                  <a:cubicBezTo>
                    <a:pt x="841" y="1455"/>
                    <a:pt x="843" y="1455"/>
                    <a:pt x="854" y="1468"/>
                  </a:cubicBezTo>
                  <a:lnTo>
                    <a:pt x="854" y="1468"/>
                  </a:lnTo>
                  <a:cubicBezTo>
                    <a:pt x="856" y="1472"/>
                    <a:pt x="850" y="1472"/>
                    <a:pt x="847" y="1474"/>
                  </a:cubicBezTo>
                  <a:cubicBezTo>
                    <a:pt x="841" y="1472"/>
                    <a:pt x="833" y="1472"/>
                    <a:pt x="826" y="1470"/>
                  </a:cubicBezTo>
                  <a:cubicBezTo>
                    <a:pt x="818" y="1476"/>
                    <a:pt x="807" y="1470"/>
                    <a:pt x="799" y="1472"/>
                  </a:cubicBezTo>
                  <a:cubicBezTo>
                    <a:pt x="799" y="1478"/>
                    <a:pt x="803" y="1478"/>
                    <a:pt x="807" y="1480"/>
                  </a:cubicBezTo>
                  <a:cubicBezTo>
                    <a:pt x="807" y="1485"/>
                    <a:pt x="807" y="1491"/>
                    <a:pt x="803" y="1493"/>
                  </a:cubicBezTo>
                  <a:lnTo>
                    <a:pt x="803" y="1493"/>
                  </a:lnTo>
                  <a:cubicBezTo>
                    <a:pt x="789" y="1489"/>
                    <a:pt x="789" y="1489"/>
                    <a:pt x="791" y="1476"/>
                  </a:cubicBezTo>
                  <a:cubicBezTo>
                    <a:pt x="789" y="1476"/>
                    <a:pt x="784" y="1476"/>
                    <a:pt x="782" y="1472"/>
                  </a:cubicBezTo>
                  <a:cubicBezTo>
                    <a:pt x="780" y="1470"/>
                    <a:pt x="778" y="1466"/>
                    <a:pt x="780" y="1461"/>
                  </a:cubicBezTo>
                  <a:cubicBezTo>
                    <a:pt x="782" y="1459"/>
                    <a:pt x="786" y="1459"/>
                    <a:pt x="789" y="1461"/>
                  </a:cubicBezTo>
                  <a:cubicBezTo>
                    <a:pt x="791" y="1461"/>
                    <a:pt x="793" y="1461"/>
                    <a:pt x="795" y="1464"/>
                  </a:cubicBezTo>
                  <a:lnTo>
                    <a:pt x="795" y="1464"/>
                  </a:lnTo>
                  <a:cubicBezTo>
                    <a:pt x="797" y="1466"/>
                    <a:pt x="797" y="1468"/>
                    <a:pt x="799" y="1470"/>
                  </a:cubicBezTo>
                  <a:cubicBezTo>
                    <a:pt x="799" y="1468"/>
                    <a:pt x="797" y="1466"/>
                    <a:pt x="795" y="1464"/>
                  </a:cubicBezTo>
                  <a:cubicBezTo>
                    <a:pt x="797" y="1459"/>
                    <a:pt x="797" y="1455"/>
                    <a:pt x="795" y="1453"/>
                  </a:cubicBezTo>
                  <a:cubicBezTo>
                    <a:pt x="793" y="1453"/>
                    <a:pt x="791" y="1447"/>
                    <a:pt x="786" y="1449"/>
                  </a:cubicBezTo>
                  <a:cubicBezTo>
                    <a:pt x="776" y="1459"/>
                    <a:pt x="776" y="1459"/>
                    <a:pt x="770" y="1445"/>
                  </a:cubicBezTo>
                  <a:lnTo>
                    <a:pt x="770" y="1445"/>
                  </a:lnTo>
                  <a:cubicBezTo>
                    <a:pt x="784" y="1440"/>
                    <a:pt x="797" y="1432"/>
                    <a:pt x="814" y="1440"/>
                  </a:cubicBezTo>
                  <a:moveTo>
                    <a:pt x="234" y="1282"/>
                  </a:moveTo>
                  <a:lnTo>
                    <a:pt x="234" y="1282"/>
                  </a:lnTo>
                  <a:cubicBezTo>
                    <a:pt x="234" y="1292"/>
                    <a:pt x="234" y="1292"/>
                    <a:pt x="223" y="1286"/>
                  </a:cubicBezTo>
                  <a:cubicBezTo>
                    <a:pt x="223" y="1282"/>
                    <a:pt x="223" y="1277"/>
                    <a:pt x="223" y="1273"/>
                  </a:cubicBezTo>
                  <a:cubicBezTo>
                    <a:pt x="227" y="1275"/>
                    <a:pt x="229" y="1280"/>
                    <a:pt x="234" y="1282"/>
                  </a:cubicBezTo>
                  <a:moveTo>
                    <a:pt x="244" y="1315"/>
                  </a:moveTo>
                  <a:lnTo>
                    <a:pt x="244" y="1315"/>
                  </a:lnTo>
                  <a:cubicBezTo>
                    <a:pt x="236" y="1311"/>
                    <a:pt x="231" y="1307"/>
                    <a:pt x="229" y="1299"/>
                  </a:cubicBezTo>
                  <a:cubicBezTo>
                    <a:pt x="236" y="1294"/>
                    <a:pt x="238" y="1303"/>
                    <a:pt x="242" y="1301"/>
                  </a:cubicBezTo>
                  <a:cubicBezTo>
                    <a:pt x="240" y="1305"/>
                    <a:pt x="244" y="1309"/>
                    <a:pt x="244" y="1315"/>
                  </a:cubicBezTo>
                  <a:moveTo>
                    <a:pt x="250" y="1332"/>
                  </a:moveTo>
                  <a:lnTo>
                    <a:pt x="250" y="1332"/>
                  </a:lnTo>
                  <a:cubicBezTo>
                    <a:pt x="246" y="1332"/>
                    <a:pt x="244" y="1330"/>
                    <a:pt x="242" y="1328"/>
                  </a:cubicBezTo>
                  <a:cubicBezTo>
                    <a:pt x="242" y="1326"/>
                    <a:pt x="240" y="1326"/>
                    <a:pt x="240" y="1322"/>
                  </a:cubicBezTo>
                  <a:cubicBezTo>
                    <a:pt x="246" y="1322"/>
                    <a:pt x="250" y="1324"/>
                    <a:pt x="250" y="1332"/>
                  </a:cubicBezTo>
                  <a:moveTo>
                    <a:pt x="229" y="1315"/>
                  </a:moveTo>
                  <a:lnTo>
                    <a:pt x="229" y="1315"/>
                  </a:lnTo>
                  <a:lnTo>
                    <a:pt x="229" y="1315"/>
                  </a:lnTo>
                  <a:cubicBezTo>
                    <a:pt x="227" y="1315"/>
                    <a:pt x="227" y="1315"/>
                    <a:pt x="227" y="1315"/>
                  </a:cubicBezTo>
                  <a:lnTo>
                    <a:pt x="227" y="1313"/>
                  </a:lnTo>
                  <a:lnTo>
                    <a:pt x="229" y="1315"/>
                  </a:lnTo>
                  <a:moveTo>
                    <a:pt x="217" y="1273"/>
                  </a:moveTo>
                  <a:lnTo>
                    <a:pt x="217" y="1273"/>
                  </a:lnTo>
                  <a:lnTo>
                    <a:pt x="215" y="1273"/>
                  </a:lnTo>
                  <a:lnTo>
                    <a:pt x="217" y="1273"/>
                  </a:lnTo>
                  <a:moveTo>
                    <a:pt x="204" y="1277"/>
                  </a:moveTo>
                  <a:lnTo>
                    <a:pt x="204" y="1277"/>
                  </a:lnTo>
                  <a:cubicBezTo>
                    <a:pt x="200" y="1277"/>
                    <a:pt x="198" y="1280"/>
                    <a:pt x="198" y="1282"/>
                  </a:cubicBezTo>
                  <a:cubicBezTo>
                    <a:pt x="198" y="1280"/>
                    <a:pt x="200" y="1277"/>
                    <a:pt x="204" y="1277"/>
                  </a:cubicBezTo>
                  <a:moveTo>
                    <a:pt x="189" y="1284"/>
                  </a:moveTo>
                  <a:lnTo>
                    <a:pt x="189" y="1284"/>
                  </a:lnTo>
                  <a:cubicBezTo>
                    <a:pt x="191" y="1282"/>
                    <a:pt x="196" y="1284"/>
                    <a:pt x="198" y="1284"/>
                  </a:cubicBezTo>
                  <a:lnTo>
                    <a:pt x="198" y="1284"/>
                  </a:lnTo>
                  <a:cubicBezTo>
                    <a:pt x="198" y="1290"/>
                    <a:pt x="202" y="1292"/>
                    <a:pt x="206" y="1294"/>
                  </a:cubicBezTo>
                  <a:cubicBezTo>
                    <a:pt x="213" y="1288"/>
                    <a:pt x="204" y="1282"/>
                    <a:pt x="206" y="1277"/>
                  </a:cubicBezTo>
                  <a:cubicBezTo>
                    <a:pt x="208" y="1277"/>
                    <a:pt x="208" y="1277"/>
                    <a:pt x="210" y="1275"/>
                  </a:cubicBezTo>
                  <a:lnTo>
                    <a:pt x="213" y="1273"/>
                  </a:lnTo>
                  <a:lnTo>
                    <a:pt x="210" y="1275"/>
                  </a:lnTo>
                  <a:cubicBezTo>
                    <a:pt x="215" y="1280"/>
                    <a:pt x="215" y="1288"/>
                    <a:pt x="223" y="1286"/>
                  </a:cubicBezTo>
                  <a:cubicBezTo>
                    <a:pt x="219" y="1294"/>
                    <a:pt x="221" y="1303"/>
                    <a:pt x="225" y="1313"/>
                  </a:cubicBezTo>
                  <a:cubicBezTo>
                    <a:pt x="217" y="1313"/>
                    <a:pt x="215" y="1305"/>
                    <a:pt x="208" y="1307"/>
                  </a:cubicBezTo>
                  <a:cubicBezTo>
                    <a:pt x="206" y="1307"/>
                    <a:pt x="206" y="1309"/>
                    <a:pt x="206" y="1309"/>
                  </a:cubicBezTo>
                  <a:cubicBezTo>
                    <a:pt x="206" y="1309"/>
                    <a:pt x="206" y="1307"/>
                    <a:pt x="208" y="1307"/>
                  </a:cubicBezTo>
                  <a:lnTo>
                    <a:pt x="208" y="1305"/>
                  </a:lnTo>
                  <a:cubicBezTo>
                    <a:pt x="206" y="1305"/>
                    <a:pt x="206" y="1305"/>
                    <a:pt x="204" y="1305"/>
                  </a:cubicBezTo>
                  <a:cubicBezTo>
                    <a:pt x="198" y="1299"/>
                    <a:pt x="189" y="1294"/>
                    <a:pt x="189" y="1284"/>
                  </a:cubicBezTo>
                  <a:cubicBezTo>
                    <a:pt x="185" y="1286"/>
                    <a:pt x="181" y="1286"/>
                    <a:pt x="177" y="1286"/>
                  </a:cubicBezTo>
                  <a:cubicBezTo>
                    <a:pt x="181" y="1286"/>
                    <a:pt x="185" y="1286"/>
                    <a:pt x="189" y="1284"/>
                  </a:cubicBezTo>
                  <a:moveTo>
                    <a:pt x="210" y="1332"/>
                  </a:moveTo>
                  <a:lnTo>
                    <a:pt x="210" y="1332"/>
                  </a:lnTo>
                  <a:lnTo>
                    <a:pt x="210" y="1330"/>
                  </a:lnTo>
                  <a:lnTo>
                    <a:pt x="210" y="1330"/>
                  </a:lnTo>
                  <a:lnTo>
                    <a:pt x="210" y="1330"/>
                  </a:lnTo>
                  <a:cubicBezTo>
                    <a:pt x="213" y="1322"/>
                    <a:pt x="215" y="1324"/>
                    <a:pt x="219" y="1330"/>
                  </a:cubicBezTo>
                  <a:cubicBezTo>
                    <a:pt x="219" y="1330"/>
                    <a:pt x="221" y="1330"/>
                    <a:pt x="221" y="1332"/>
                  </a:cubicBezTo>
                  <a:cubicBezTo>
                    <a:pt x="219" y="1334"/>
                    <a:pt x="219" y="1332"/>
                    <a:pt x="217" y="1330"/>
                  </a:cubicBezTo>
                  <a:cubicBezTo>
                    <a:pt x="215" y="1330"/>
                    <a:pt x="213" y="1330"/>
                    <a:pt x="210" y="1330"/>
                  </a:cubicBezTo>
                  <a:lnTo>
                    <a:pt x="210" y="1332"/>
                  </a:lnTo>
                  <a:moveTo>
                    <a:pt x="185" y="1309"/>
                  </a:moveTo>
                  <a:lnTo>
                    <a:pt x="185" y="1309"/>
                  </a:lnTo>
                  <a:cubicBezTo>
                    <a:pt x="189" y="1309"/>
                    <a:pt x="191" y="1309"/>
                    <a:pt x="194" y="1311"/>
                  </a:cubicBezTo>
                  <a:cubicBezTo>
                    <a:pt x="198" y="1317"/>
                    <a:pt x="194" y="1317"/>
                    <a:pt x="191" y="1317"/>
                  </a:cubicBezTo>
                  <a:cubicBezTo>
                    <a:pt x="189" y="1313"/>
                    <a:pt x="187" y="1311"/>
                    <a:pt x="185" y="1309"/>
                  </a:cubicBezTo>
                  <a:moveTo>
                    <a:pt x="274" y="1381"/>
                  </a:moveTo>
                  <a:lnTo>
                    <a:pt x="274" y="1381"/>
                  </a:lnTo>
                  <a:cubicBezTo>
                    <a:pt x="263" y="1376"/>
                    <a:pt x="250" y="1376"/>
                    <a:pt x="242" y="1366"/>
                  </a:cubicBezTo>
                  <a:cubicBezTo>
                    <a:pt x="234" y="1362"/>
                    <a:pt x="223" y="1362"/>
                    <a:pt x="221" y="1349"/>
                  </a:cubicBezTo>
                  <a:cubicBezTo>
                    <a:pt x="219" y="1351"/>
                    <a:pt x="217" y="1349"/>
                    <a:pt x="217" y="1345"/>
                  </a:cubicBezTo>
                  <a:cubicBezTo>
                    <a:pt x="219" y="1345"/>
                    <a:pt x="221" y="1347"/>
                    <a:pt x="223" y="1349"/>
                  </a:cubicBezTo>
                  <a:cubicBezTo>
                    <a:pt x="227" y="1347"/>
                    <a:pt x="229" y="1351"/>
                    <a:pt x="234" y="1353"/>
                  </a:cubicBezTo>
                  <a:lnTo>
                    <a:pt x="234" y="1353"/>
                  </a:lnTo>
                  <a:cubicBezTo>
                    <a:pt x="236" y="1355"/>
                    <a:pt x="238" y="1357"/>
                    <a:pt x="240" y="1355"/>
                  </a:cubicBezTo>
                  <a:cubicBezTo>
                    <a:pt x="242" y="1353"/>
                    <a:pt x="238" y="1353"/>
                    <a:pt x="236" y="1351"/>
                  </a:cubicBezTo>
                  <a:cubicBezTo>
                    <a:pt x="236" y="1347"/>
                    <a:pt x="236" y="1343"/>
                    <a:pt x="229" y="1336"/>
                  </a:cubicBezTo>
                  <a:cubicBezTo>
                    <a:pt x="248" y="1339"/>
                    <a:pt x="246" y="1353"/>
                    <a:pt x="250" y="1362"/>
                  </a:cubicBezTo>
                  <a:cubicBezTo>
                    <a:pt x="257" y="1368"/>
                    <a:pt x="265" y="1370"/>
                    <a:pt x="274" y="1374"/>
                  </a:cubicBezTo>
                  <a:lnTo>
                    <a:pt x="274" y="1376"/>
                  </a:lnTo>
                  <a:cubicBezTo>
                    <a:pt x="276" y="1376"/>
                    <a:pt x="278" y="1376"/>
                    <a:pt x="278" y="1374"/>
                  </a:cubicBezTo>
                  <a:cubicBezTo>
                    <a:pt x="276" y="1374"/>
                    <a:pt x="276" y="1374"/>
                    <a:pt x="274" y="1374"/>
                  </a:cubicBezTo>
                  <a:cubicBezTo>
                    <a:pt x="276" y="1368"/>
                    <a:pt x="274" y="1362"/>
                    <a:pt x="271" y="1357"/>
                  </a:cubicBezTo>
                  <a:cubicBezTo>
                    <a:pt x="269" y="1353"/>
                    <a:pt x="265" y="1351"/>
                    <a:pt x="269" y="1347"/>
                  </a:cubicBezTo>
                  <a:lnTo>
                    <a:pt x="267" y="1345"/>
                  </a:lnTo>
                  <a:cubicBezTo>
                    <a:pt x="265" y="1343"/>
                    <a:pt x="261" y="1341"/>
                    <a:pt x="263" y="1336"/>
                  </a:cubicBezTo>
                  <a:cubicBezTo>
                    <a:pt x="267" y="1332"/>
                    <a:pt x="269" y="1339"/>
                    <a:pt x="274" y="1339"/>
                  </a:cubicBezTo>
                  <a:lnTo>
                    <a:pt x="274" y="1341"/>
                  </a:lnTo>
                  <a:cubicBezTo>
                    <a:pt x="278" y="1343"/>
                    <a:pt x="280" y="1345"/>
                    <a:pt x="278" y="1347"/>
                  </a:cubicBezTo>
                  <a:cubicBezTo>
                    <a:pt x="274" y="1355"/>
                    <a:pt x="280" y="1355"/>
                    <a:pt x="286" y="1360"/>
                  </a:cubicBezTo>
                  <a:cubicBezTo>
                    <a:pt x="288" y="1370"/>
                    <a:pt x="299" y="1376"/>
                    <a:pt x="299" y="1389"/>
                  </a:cubicBezTo>
                  <a:cubicBezTo>
                    <a:pt x="288" y="1391"/>
                    <a:pt x="282" y="1387"/>
                    <a:pt x="274" y="1381"/>
                  </a:cubicBezTo>
                  <a:moveTo>
                    <a:pt x="271" y="1324"/>
                  </a:moveTo>
                  <a:lnTo>
                    <a:pt x="271" y="1324"/>
                  </a:lnTo>
                  <a:cubicBezTo>
                    <a:pt x="276" y="1324"/>
                    <a:pt x="280" y="1326"/>
                    <a:pt x="282" y="1330"/>
                  </a:cubicBezTo>
                  <a:lnTo>
                    <a:pt x="282" y="1330"/>
                  </a:lnTo>
                  <a:lnTo>
                    <a:pt x="284" y="1330"/>
                  </a:lnTo>
                  <a:cubicBezTo>
                    <a:pt x="284" y="1334"/>
                    <a:pt x="288" y="1336"/>
                    <a:pt x="286" y="1339"/>
                  </a:cubicBezTo>
                  <a:cubicBezTo>
                    <a:pt x="282" y="1343"/>
                    <a:pt x="280" y="1336"/>
                    <a:pt x="278" y="1334"/>
                  </a:cubicBezTo>
                  <a:lnTo>
                    <a:pt x="278" y="1334"/>
                  </a:lnTo>
                  <a:cubicBezTo>
                    <a:pt x="276" y="1332"/>
                    <a:pt x="274" y="1330"/>
                    <a:pt x="267" y="1328"/>
                  </a:cubicBezTo>
                  <a:cubicBezTo>
                    <a:pt x="261" y="1328"/>
                    <a:pt x="250" y="1326"/>
                    <a:pt x="255" y="1313"/>
                  </a:cubicBezTo>
                  <a:cubicBezTo>
                    <a:pt x="246" y="1311"/>
                    <a:pt x="255" y="1309"/>
                    <a:pt x="255" y="1307"/>
                  </a:cubicBezTo>
                  <a:cubicBezTo>
                    <a:pt x="255" y="1309"/>
                    <a:pt x="255" y="1311"/>
                    <a:pt x="255" y="1313"/>
                  </a:cubicBezTo>
                  <a:cubicBezTo>
                    <a:pt x="259" y="1311"/>
                    <a:pt x="261" y="1317"/>
                    <a:pt x="265" y="1317"/>
                  </a:cubicBezTo>
                  <a:cubicBezTo>
                    <a:pt x="267" y="1322"/>
                    <a:pt x="267" y="1324"/>
                    <a:pt x="271" y="1324"/>
                  </a:cubicBezTo>
                  <a:moveTo>
                    <a:pt x="295" y="1351"/>
                  </a:moveTo>
                  <a:lnTo>
                    <a:pt x="295" y="1351"/>
                  </a:lnTo>
                  <a:cubicBezTo>
                    <a:pt x="295" y="1355"/>
                    <a:pt x="295" y="1357"/>
                    <a:pt x="288" y="1355"/>
                  </a:cubicBezTo>
                  <a:cubicBezTo>
                    <a:pt x="288" y="1353"/>
                    <a:pt x="286" y="1351"/>
                    <a:pt x="288" y="1349"/>
                  </a:cubicBezTo>
                  <a:cubicBezTo>
                    <a:pt x="290" y="1349"/>
                    <a:pt x="292" y="1349"/>
                    <a:pt x="295" y="1351"/>
                  </a:cubicBezTo>
                  <a:moveTo>
                    <a:pt x="358" y="1399"/>
                  </a:moveTo>
                  <a:lnTo>
                    <a:pt x="358" y="1399"/>
                  </a:lnTo>
                  <a:cubicBezTo>
                    <a:pt x="349" y="1403"/>
                    <a:pt x="343" y="1397"/>
                    <a:pt x="335" y="1395"/>
                  </a:cubicBezTo>
                  <a:cubicBezTo>
                    <a:pt x="330" y="1395"/>
                    <a:pt x="324" y="1393"/>
                    <a:pt x="320" y="1391"/>
                  </a:cubicBezTo>
                  <a:cubicBezTo>
                    <a:pt x="318" y="1385"/>
                    <a:pt x="314" y="1378"/>
                    <a:pt x="311" y="1370"/>
                  </a:cubicBezTo>
                  <a:cubicBezTo>
                    <a:pt x="322" y="1370"/>
                    <a:pt x="324" y="1378"/>
                    <a:pt x="330" y="1381"/>
                  </a:cubicBezTo>
                  <a:lnTo>
                    <a:pt x="332" y="1381"/>
                  </a:lnTo>
                  <a:lnTo>
                    <a:pt x="330" y="1381"/>
                  </a:lnTo>
                  <a:cubicBezTo>
                    <a:pt x="330" y="1383"/>
                    <a:pt x="332" y="1385"/>
                    <a:pt x="335" y="1385"/>
                  </a:cubicBezTo>
                  <a:cubicBezTo>
                    <a:pt x="335" y="1387"/>
                    <a:pt x="335" y="1389"/>
                    <a:pt x="335" y="1389"/>
                  </a:cubicBezTo>
                  <a:cubicBezTo>
                    <a:pt x="339" y="1389"/>
                    <a:pt x="337" y="1387"/>
                    <a:pt x="335" y="1385"/>
                  </a:cubicBezTo>
                  <a:cubicBezTo>
                    <a:pt x="335" y="1385"/>
                    <a:pt x="332" y="1383"/>
                    <a:pt x="332" y="1381"/>
                  </a:cubicBezTo>
                  <a:cubicBezTo>
                    <a:pt x="337" y="1378"/>
                    <a:pt x="341" y="1383"/>
                    <a:pt x="345" y="1383"/>
                  </a:cubicBezTo>
                  <a:cubicBezTo>
                    <a:pt x="347" y="1383"/>
                    <a:pt x="349" y="1385"/>
                    <a:pt x="349" y="1385"/>
                  </a:cubicBezTo>
                  <a:cubicBezTo>
                    <a:pt x="353" y="1383"/>
                    <a:pt x="351" y="1381"/>
                    <a:pt x="349" y="1381"/>
                  </a:cubicBezTo>
                  <a:cubicBezTo>
                    <a:pt x="349" y="1376"/>
                    <a:pt x="345" y="1374"/>
                    <a:pt x="347" y="1372"/>
                  </a:cubicBezTo>
                  <a:cubicBezTo>
                    <a:pt x="351" y="1370"/>
                    <a:pt x="353" y="1374"/>
                    <a:pt x="358" y="1374"/>
                  </a:cubicBezTo>
                  <a:lnTo>
                    <a:pt x="358" y="1374"/>
                  </a:lnTo>
                  <a:lnTo>
                    <a:pt x="358" y="1374"/>
                  </a:lnTo>
                  <a:cubicBezTo>
                    <a:pt x="358" y="1378"/>
                    <a:pt x="358" y="1383"/>
                    <a:pt x="358" y="1387"/>
                  </a:cubicBezTo>
                  <a:cubicBezTo>
                    <a:pt x="360" y="1387"/>
                    <a:pt x="362" y="1387"/>
                    <a:pt x="364" y="1389"/>
                  </a:cubicBezTo>
                  <a:lnTo>
                    <a:pt x="364" y="1389"/>
                  </a:lnTo>
                  <a:cubicBezTo>
                    <a:pt x="366" y="1389"/>
                    <a:pt x="368" y="1393"/>
                    <a:pt x="370" y="1389"/>
                  </a:cubicBezTo>
                  <a:cubicBezTo>
                    <a:pt x="370" y="1387"/>
                    <a:pt x="368" y="1387"/>
                    <a:pt x="368" y="1385"/>
                  </a:cubicBezTo>
                  <a:cubicBezTo>
                    <a:pt x="366" y="1372"/>
                    <a:pt x="372" y="1378"/>
                    <a:pt x="376" y="1381"/>
                  </a:cubicBezTo>
                  <a:cubicBezTo>
                    <a:pt x="379" y="1383"/>
                    <a:pt x="383" y="1385"/>
                    <a:pt x="383" y="1389"/>
                  </a:cubicBezTo>
                  <a:lnTo>
                    <a:pt x="383" y="1389"/>
                  </a:lnTo>
                  <a:cubicBezTo>
                    <a:pt x="379" y="1389"/>
                    <a:pt x="374" y="1389"/>
                    <a:pt x="374" y="1393"/>
                  </a:cubicBezTo>
                  <a:cubicBezTo>
                    <a:pt x="368" y="1395"/>
                    <a:pt x="372" y="1401"/>
                    <a:pt x="370" y="1403"/>
                  </a:cubicBezTo>
                  <a:cubicBezTo>
                    <a:pt x="366" y="1403"/>
                    <a:pt x="362" y="1401"/>
                    <a:pt x="358" y="1399"/>
                  </a:cubicBezTo>
                  <a:moveTo>
                    <a:pt x="332" y="1368"/>
                  </a:moveTo>
                  <a:lnTo>
                    <a:pt x="332" y="1368"/>
                  </a:lnTo>
                  <a:cubicBezTo>
                    <a:pt x="335" y="1368"/>
                    <a:pt x="339" y="1370"/>
                    <a:pt x="337" y="1372"/>
                  </a:cubicBezTo>
                  <a:cubicBezTo>
                    <a:pt x="335" y="1378"/>
                    <a:pt x="332" y="1372"/>
                    <a:pt x="330" y="1370"/>
                  </a:cubicBezTo>
                  <a:cubicBezTo>
                    <a:pt x="328" y="1370"/>
                    <a:pt x="326" y="1368"/>
                    <a:pt x="328" y="1366"/>
                  </a:cubicBezTo>
                  <a:cubicBezTo>
                    <a:pt x="328" y="1366"/>
                    <a:pt x="330" y="1366"/>
                    <a:pt x="332" y="1368"/>
                  </a:cubicBezTo>
                  <a:moveTo>
                    <a:pt x="494" y="1428"/>
                  </a:moveTo>
                  <a:lnTo>
                    <a:pt x="494" y="1428"/>
                  </a:lnTo>
                  <a:lnTo>
                    <a:pt x="492" y="1426"/>
                  </a:lnTo>
                  <a:lnTo>
                    <a:pt x="494" y="1426"/>
                  </a:lnTo>
                  <a:cubicBezTo>
                    <a:pt x="496" y="1426"/>
                    <a:pt x="496" y="1428"/>
                    <a:pt x="494" y="1428"/>
                  </a:cubicBezTo>
                  <a:moveTo>
                    <a:pt x="492" y="1420"/>
                  </a:moveTo>
                  <a:lnTo>
                    <a:pt x="492" y="1420"/>
                  </a:lnTo>
                  <a:cubicBezTo>
                    <a:pt x="486" y="1417"/>
                    <a:pt x="479" y="1411"/>
                    <a:pt x="471" y="1413"/>
                  </a:cubicBezTo>
                  <a:cubicBezTo>
                    <a:pt x="469" y="1415"/>
                    <a:pt x="465" y="1411"/>
                    <a:pt x="463" y="1409"/>
                  </a:cubicBezTo>
                  <a:cubicBezTo>
                    <a:pt x="461" y="1409"/>
                    <a:pt x="456" y="1405"/>
                    <a:pt x="461" y="1401"/>
                  </a:cubicBezTo>
                  <a:cubicBezTo>
                    <a:pt x="463" y="1399"/>
                    <a:pt x="465" y="1401"/>
                    <a:pt x="467" y="1401"/>
                  </a:cubicBezTo>
                  <a:cubicBezTo>
                    <a:pt x="469" y="1403"/>
                    <a:pt x="471" y="1405"/>
                    <a:pt x="473" y="1407"/>
                  </a:cubicBezTo>
                  <a:cubicBezTo>
                    <a:pt x="475" y="1409"/>
                    <a:pt x="477" y="1409"/>
                    <a:pt x="482" y="1407"/>
                  </a:cubicBezTo>
                  <a:cubicBezTo>
                    <a:pt x="492" y="1403"/>
                    <a:pt x="496" y="1405"/>
                    <a:pt x="505" y="1420"/>
                  </a:cubicBezTo>
                  <a:cubicBezTo>
                    <a:pt x="501" y="1422"/>
                    <a:pt x="496" y="1422"/>
                    <a:pt x="492" y="1420"/>
                  </a:cubicBezTo>
                  <a:moveTo>
                    <a:pt x="488" y="1432"/>
                  </a:moveTo>
                  <a:lnTo>
                    <a:pt x="488" y="1432"/>
                  </a:lnTo>
                  <a:cubicBezTo>
                    <a:pt x="477" y="1432"/>
                    <a:pt x="473" y="1430"/>
                    <a:pt x="469" y="1422"/>
                  </a:cubicBezTo>
                  <a:cubicBezTo>
                    <a:pt x="479" y="1420"/>
                    <a:pt x="484" y="1424"/>
                    <a:pt x="488" y="1432"/>
                  </a:cubicBezTo>
                  <a:moveTo>
                    <a:pt x="498" y="1455"/>
                  </a:moveTo>
                  <a:lnTo>
                    <a:pt x="498" y="1455"/>
                  </a:lnTo>
                  <a:cubicBezTo>
                    <a:pt x="488" y="1451"/>
                    <a:pt x="477" y="1449"/>
                    <a:pt x="477" y="1436"/>
                  </a:cubicBezTo>
                  <a:cubicBezTo>
                    <a:pt x="475" y="1438"/>
                    <a:pt x="475" y="1438"/>
                    <a:pt x="475" y="1438"/>
                  </a:cubicBezTo>
                  <a:lnTo>
                    <a:pt x="477" y="1436"/>
                  </a:lnTo>
                  <a:cubicBezTo>
                    <a:pt x="484" y="1434"/>
                    <a:pt x="490" y="1445"/>
                    <a:pt x="498" y="1440"/>
                  </a:cubicBezTo>
                  <a:cubicBezTo>
                    <a:pt x="496" y="1443"/>
                    <a:pt x="498" y="1445"/>
                    <a:pt x="501" y="1449"/>
                  </a:cubicBezTo>
                  <a:cubicBezTo>
                    <a:pt x="503" y="1449"/>
                    <a:pt x="503" y="1449"/>
                    <a:pt x="505" y="1449"/>
                  </a:cubicBezTo>
                  <a:cubicBezTo>
                    <a:pt x="505" y="1445"/>
                    <a:pt x="505" y="1440"/>
                    <a:pt x="498" y="1440"/>
                  </a:cubicBezTo>
                  <a:cubicBezTo>
                    <a:pt x="501" y="1436"/>
                    <a:pt x="494" y="1434"/>
                    <a:pt x="494" y="1428"/>
                  </a:cubicBezTo>
                  <a:cubicBezTo>
                    <a:pt x="507" y="1426"/>
                    <a:pt x="513" y="1430"/>
                    <a:pt x="519" y="1440"/>
                  </a:cubicBezTo>
                  <a:lnTo>
                    <a:pt x="519" y="1440"/>
                  </a:lnTo>
                  <a:cubicBezTo>
                    <a:pt x="519" y="1445"/>
                    <a:pt x="509" y="1443"/>
                    <a:pt x="509" y="1449"/>
                  </a:cubicBezTo>
                  <a:cubicBezTo>
                    <a:pt x="519" y="1449"/>
                    <a:pt x="528" y="1451"/>
                    <a:pt x="532" y="1466"/>
                  </a:cubicBezTo>
                  <a:cubicBezTo>
                    <a:pt x="522" y="1459"/>
                    <a:pt x="509" y="1461"/>
                    <a:pt x="509" y="1449"/>
                  </a:cubicBezTo>
                  <a:cubicBezTo>
                    <a:pt x="507" y="1449"/>
                    <a:pt x="507" y="1449"/>
                    <a:pt x="507" y="1449"/>
                  </a:cubicBezTo>
                  <a:cubicBezTo>
                    <a:pt x="505" y="1449"/>
                    <a:pt x="505" y="1449"/>
                    <a:pt x="505" y="1449"/>
                  </a:cubicBezTo>
                  <a:cubicBezTo>
                    <a:pt x="503" y="1449"/>
                    <a:pt x="503" y="1449"/>
                    <a:pt x="501" y="1449"/>
                  </a:cubicBezTo>
                  <a:cubicBezTo>
                    <a:pt x="501" y="1451"/>
                    <a:pt x="498" y="1453"/>
                    <a:pt x="498" y="1455"/>
                  </a:cubicBezTo>
                  <a:cubicBezTo>
                    <a:pt x="501" y="1461"/>
                    <a:pt x="507" y="1464"/>
                    <a:pt x="513" y="1468"/>
                  </a:cubicBezTo>
                  <a:cubicBezTo>
                    <a:pt x="507" y="1464"/>
                    <a:pt x="501" y="1461"/>
                    <a:pt x="498" y="1455"/>
                  </a:cubicBezTo>
                  <a:moveTo>
                    <a:pt x="551" y="1453"/>
                  </a:moveTo>
                  <a:lnTo>
                    <a:pt x="551" y="1453"/>
                  </a:lnTo>
                  <a:cubicBezTo>
                    <a:pt x="541" y="1455"/>
                    <a:pt x="532" y="1449"/>
                    <a:pt x="524" y="1440"/>
                  </a:cubicBezTo>
                  <a:lnTo>
                    <a:pt x="524" y="1440"/>
                  </a:lnTo>
                  <a:cubicBezTo>
                    <a:pt x="526" y="1436"/>
                    <a:pt x="530" y="1436"/>
                    <a:pt x="532" y="1436"/>
                  </a:cubicBezTo>
                  <a:cubicBezTo>
                    <a:pt x="541" y="1438"/>
                    <a:pt x="545" y="1445"/>
                    <a:pt x="551" y="1449"/>
                  </a:cubicBezTo>
                  <a:cubicBezTo>
                    <a:pt x="551" y="1451"/>
                    <a:pt x="551" y="1451"/>
                    <a:pt x="551" y="1453"/>
                  </a:cubicBezTo>
                  <a:moveTo>
                    <a:pt x="553" y="1415"/>
                  </a:moveTo>
                  <a:lnTo>
                    <a:pt x="553" y="1415"/>
                  </a:lnTo>
                  <a:cubicBezTo>
                    <a:pt x="555" y="1413"/>
                    <a:pt x="555" y="1407"/>
                    <a:pt x="562" y="1409"/>
                  </a:cubicBezTo>
                  <a:cubicBezTo>
                    <a:pt x="570" y="1413"/>
                    <a:pt x="578" y="1417"/>
                    <a:pt x="583" y="1424"/>
                  </a:cubicBezTo>
                  <a:cubicBezTo>
                    <a:pt x="585" y="1428"/>
                    <a:pt x="585" y="1432"/>
                    <a:pt x="585" y="1434"/>
                  </a:cubicBezTo>
                  <a:cubicBezTo>
                    <a:pt x="580" y="1436"/>
                    <a:pt x="574" y="1426"/>
                    <a:pt x="570" y="1436"/>
                  </a:cubicBezTo>
                  <a:cubicBezTo>
                    <a:pt x="572" y="1436"/>
                    <a:pt x="574" y="1436"/>
                    <a:pt x="574" y="1436"/>
                  </a:cubicBezTo>
                  <a:lnTo>
                    <a:pt x="576" y="1438"/>
                  </a:lnTo>
                  <a:lnTo>
                    <a:pt x="574" y="1440"/>
                  </a:lnTo>
                  <a:cubicBezTo>
                    <a:pt x="587" y="1438"/>
                    <a:pt x="591" y="1447"/>
                    <a:pt x="597" y="1453"/>
                  </a:cubicBezTo>
                  <a:cubicBezTo>
                    <a:pt x="599" y="1453"/>
                    <a:pt x="602" y="1453"/>
                    <a:pt x="602" y="1453"/>
                  </a:cubicBezTo>
                  <a:cubicBezTo>
                    <a:pt x="604" y="1451"/>
                    <a:pt x="606" y="1451"/>
                    <a:pt x="606" y="1451"/>
                  </a:cubicBezTo>
                  <a:cubicBezTo>
                    <a:pt x="610" y="1453"/>
                    <a:pt x="614" y="1453"/>
                    <a:pt x="618" y="1453"/>
                  </a:cubicBezTo>
                  <a:cubicBezTo>
                    <a:pt x="616" y="1449"/>
                    <a:pt x="612" y="1447"/>
                    <a:pt x="608" y="1447"/>
                  </a:cubicBezTo>
                  <a:cubicBezTo>
                    <a:pt x="602" y="1443"/>
                    <a:pt x="591" y="1440"/>
                    <a:pt x="591" y="1428"/>
                  </a:cubicBezTo>
                  <a:cubicBezTo>
                    <a:pt x="589" y="1428"/>
                    <a:pt x="589" y="1426"/>
                    <a:pt x="587" y="1424"/>
                  </a:cubicBezTo>
                  <a:cubicBezTo>
                    <a:pt x="589" y="1426"/>
                    <a:pt x="593" y="1424"/>
                    <a:pt x="591" y="1428"/>
                  </a:cubicBezTo>
                  <a:cubicBezTo>
                    <a:pt x="606" y="1426"/>
                    <a:pt x="614" y="1434"/>
                    <a:pt x="625" y="1443"/>
                  </a:cubicBezTo>
                  <a:cubicBezTo>
                    <a:pt x="625" y="1445"/>
                    <a:pt x="625" y="1445"/>
                    <a:pt x="625" y="1445"/>
                  </a:cubicBezTo>
                  <a:cubicBezTo>
                    <a:pt x="625" y="1443"/>
                    <a:pt x="625" y="1443"/>
                    <a:pt x="625" y="1443"/>
                  </a:cubicBezTo>
                  <a:cubicBezTo>
                    <a:pt x="623" y="1447"/>
                    <a:pt x="623" y="1451"/>
                    <a:pt x="618" y="1453"/>
                  </a:cubicBezTo>
                  <a:cubicBezTo>
                    <a:pt x="618" y="1457"/>
                    <a:pt x="625" y="1457"/>
                    <a:pt x="629" y="1459"/>
                  </a:cubicBezTo>
                  <a:lnTo>
                    <a:pt x="629" y="1459"/>
                  </a:lnTo>
                  <a:cubicBezTo>
                    <a:pt x="631" y="1464"/>
                    <a:pt x="635" y="1466"/>
                    <a:pt x="633" y="1472"/>
                  </a:cubicBezTo>
                  <a:cubicBezTo>
                    <a:pt x="633" y="1470"/>
                    <a:pt x="633" y="1470"/>
                    <a:pt x="633" y="1470"/>
                  </a:cubicBezTo>
                  <a:cubicBezTo>
                    <a:pt x="635" y="1472"/>
                    <a:pt x="635" y="1472"/>
                    <a:pt x="635" y="1472"/>
                  </a:cubicBezTo>
                  <a:cubicBezTo>
                    <a:pt x="635" y="1472"/>
                    <a:pt x="637" y="1474"/>
                    <a:pt x="639" y="1474"/>
                  </a:cubicBezTo>
                  <a:cubicBezTo>
                    <a:pt x="639" y="1474"/>
                    <a:pt x="639" y="1472"/>
                    <a:pt x="642" y="1472"/>
                  </a:cubicBezTo>
                  <a:cubicBezTo>
                    <a:pt x="642" y="1464"/>
                    <a:pt x="642" y="1457"/>
                    <a:pt x="631" y="1455"/>
                  </a:cubicBezTo>
                  <a:cubicBezTo>
                    <a:pt x="631" y="1451"/>
                    <a:pt x="629" y="1447"/>
                    <a:pt x="625" y="1445"/>
                  </a:cubicBezTo>
                  <a:cubicBezTo>
                    <a:pt x="637" y="1438"/>
                    <a:pt x="644" y="1447"/>
                    <a:pt x="650" y="1453"/>
                  </a:cubicBezTo>
                  <a:cubicBezTo>
                    <a:pt x="650" y="1455"/>
                    <a:pt x="650" y="1457"/>
                    <a:pt x="654" y="1457"/>
                  </a:cubicBezTo>
                  <a:cubicBezTo>
                    <a:pt x="652" y="1461"/>
                    <a:pt x="652" y="1464"/>
                    <a:pt x="658" y="1464"/>
                  </a:cubicBezTo>
                  <a:cubicBezTo>
                    <a:pt x="656" y="1470"/>
                    <a:pt x="658" y="1472"/>
                    <a:pt x="663" y="1472"/>
                  </a:cubicBezTo>
                  <a:cubicBezTo>
                    <a:pt x="663" y="1476"/>
                    <a:pt x="663" y="1478"/>
                    <a:pt x="667" y="1480"/>
                  </a:cubicBezTo>
                  <a:cubicBezTo>
                    <a:pt x="667" y="1482"/>
                    <a:pt x="667" y="1485"/>
                    <a:pt x="671" y="1485"/>
                  </a:cubicBezTo>
                  <a:cubicBezTo>
                    <a:pt x="669" y="1489"/>
                    <a:pt x="671" y="1491"/>
                    <a:pt x="675" y="1493"/>
                  </a:cubicBezTo>
                  <a:cubicBezTo>
                    <a:pt x="673" y="1497"/>
                    <a:pt x="675" y="1499"/>
                    <a:pt x="679" y="1501"/>
                  </a:cubicBezTo>
                  <a:cubicBezTo>
                    <a:pt x="679" y="1503"/>
                    <a:pt x="679" y="1506"/>
                    <a:pt x="684" y="1506"/>
                  </a:cubicBezTo>
                  <a:cubicBezTo>
                    <a:pt x="681" y="1510"/>
                    <a:pt x="684" y="1512"/>
                    <a:pt x="688" y="1514"/>
                  </a:cubicBezTo>
                  <a:cubicBezTo>
                    <a:pt x="688" y="1510"/>
                    <a:pt x="688" y="1508"/>
                    <a:pt x="684" y="1503"/>
                  </a:cubicBezTo>
                  <a:cubicBezTo>
                    <a:pt x="684" y="1501"/>
                    <a:pt x="681" y="1499"/>
                    <a:pt x="679" y="1501"/>
                  </a:cubicBezTo>
                  <a:cubicBezTo>
                    <a:pt x="679" y="1497"/>
                    <a:pt x="679" y="1493"/>
                    <a:pt x="675" y="1493"/>
                  </a:cubicBezTo>
                  <a:cubicBezTo>
                    <a:pt x="675" y="1489"/>
                    <a:pt x="675" y="1487"/>
                    <a:pt x="671" y="1485"/>
                  </a:cubicBezTo>
                  <a:cubicBezTo>
                    <a:pt x="671" y="1482"/>
                    <a:pt x="671" y="1478"/>
                    <a:pt x="667" y="1480"/>
                  </a:cubicBezTo>
                  <a:cubicBezTo>
                    <a:pt x="669" y="1476"/>
                    <a:pt x="669" y="1474"/>
                    <a:pt x="663" y="1472"/>
                  </a:cubicBezTo>
                  <a:cubicBezTo>
                    <a:pt x="665" y="1468"/>
                    <a:pt x="665" y="1466"/>
                    <a:pt x="658" y="1464"/>
                  </a:cubicBezTo>
                  <a:cubicBezTo>
                    <a:pt x="660" y="1461"/>
                    <a:pt x="660" y="1457"/>
                    <a:pt x="654" y="1457"/>
                  </a:cubicBezTo>
                  <a:cubicBezTo>
                    <a:pt x="654" y="1455"/>
                    <a:pt x="654" y="1453"/>
                    <a:pt x="654" y="1453"/>
                  </a:cubicBezTo>
                  <a:cubicBezTo>
                    <a:pt x="667" y="1451"/>
                    <a:pt x="675" y="1453"/>
                    <a:pt x="686" y="1457"/>
                  </a:cubicBezTo>
                  <a:cubicBezTo>
                    <a:pt x="688" y="1464"/>
                    <a:pt x="690" y="1470"/>
                    <a:pt x="694" y="1472"/>
                  </a:cubicBezTo>
                  <a:cubicBezTo>
                    <a:pt x="694" y="1476"/>
                    <a:pt x="696" y="1478"/>
                    <a:pt x="698" y="1480"/>
                  </a:cubicBezTo>
                  <a:cubicBezTo>
                    <a:pt x="700" y="1489"/>
                    <a:pt x="702" y="1495"/>
                    <a:pt x="711" y="1501"/>
                  </a:cubicBezTo>
                  <a:cubicBezTo>
                    <a:pt x="711" y="1503"/>
                    <a:pt x="711" y="1508"/>
                    <a:pt x="715" y="1508"/>
                  </a:cubicBezTo>
                  <a:cubicBezTo>
                    <a:pt x="715" y="1512"/>
                    <a:pt x="715" y="1512"/>
                    <a:pt x="719" y="1512"/>
                  </a:cubicBezTo>
                  <a:cubicBezTo>
                    <a:pt x="719" y="1516"/>
                    <a:pt x="721" y="1520"/>
                    <a:pt x="723" y="1522"/>
                  </a:cubicBezTo>
                  <a:cubicBezTo>
                    <a:pt x="723" y="1518"/>
                    <a:pt x="723" y="1514"/>
                    <a:pt x="719" y="1512"/>
                  </a:cubicBezTo>
                  <a:cubicBezTo>
                    <a:pt x="719" y="1510"/>
                    <a:pt x="717" y="1508"/>
                    <a:pt x="715" y="1508"/>
                  </a:cubicBezTo>
                  <a:cubicBezTo>
                    <a:pt x="715" y="1506"/>
                    <a:pt x="715" y="1501"/>
                    <a:pt x="711" y="1499"/>
                  </a:cubicBezTo>
                  <a:cubicBezTo>
                    <a:pt x="711" y="1491"/>
                    <a:pt x="709" y="1485"/>
                    <a:pt x="698" y="1480"/>
                  </a:cubicBezTo>
                  <a:cubicBezTo>
                    <a:pt x="700" y="1476"/>
                    <a:pt x="700" y="1472"/>
                    <a:pt x="696" y="1472"/>
                  </a:cubicBezTo>
                  <a:cubicBezTo>
                    <a:pt x="698" y="1468"/>
                    <a:pt x="692" y="1461"/>
                    <a:pt x="694" y="1455"/>
                  </a:cubicBezTo>
                  <a:cubicBezTo>
                    <a:pt x="700" y="1455"/>
                    <a:pt x="704" y="1455"/>
                    <a:pt x="711" y="1455"/>
                  </a:cubicBezTo>
                  <a:cubicBezTo>
                    <a:pt x="715" y="1459"/>
                    <a:pt x="715" y="1468"/>
                    <a:pt x="723" y="1468"/>
                  </a:cubicBezTo>
                  <a:cubicBezTo>
                    <a:pt x="721" y="1472"/>
                    <a:pt x="721" y="1476"/>
                    <a:pt x="728" y="1476"/>
                  </a:cubicBezTo>
                  <a:cubicBezTo>
                    <a:pt x="725" y="1480"/>
                    <a:pt x="725" y="1485"/>
                    <a:pt x="730" y="1485"/>
                  </a:cubicBezTo>
                  <a:cubicBezTo>
                    <a:pt x="730" y="1489"/>
                    <a:pt x="730" y="1491"/>
                    <a:pt x="734" y="1493"/>
                  </a:cubicBezTo>
                  <a:cubicBezTo>
                    <a:pt x="734" y="1497"/>
                    <a:pt x="736" y="1499"/>
                    <a:pt x="738" y="1503"/>
                  </a:cubicBezTo>
                  <a:cubicBezTo>
                    <a:pt x="738" y="1499"/>
                    <a:pt x="740" y="1495"/>
                    <a:pt x="736" y="1493"/>
                  </a:cubicBezTo>
                  <a:cubicBezTo>
                    <a:pt x="736" y="1489"/>
                    <a:pt x="734" y="1487"/>
                    <a:pt x="732" y="1485"/>
                  </a:cubicBezTo>
                  <a:cubicBezTo>
                    <a:pt x="732" y="1480"/>
                    <a:pt x="730" y="1478"/>
                    <a:pt x="728" y="1476"/>
                  </a:cubicBezTo>
                  <a:cubicBezTo>
                    <a:pt x="728" y="1472"/>
                    <a:pt x="725" y="1470"/>
                    <a:pt x="723" y="1468"/>
                  </a:cubicBezTo>
                  <a:cubicBezTo>
                    <a:pt x="723" y="1464"/>
                    <a:pt x="717" y="1457"/>
                    <a:pt x="723" y="1453"/>
                  </a:cubicBezTo>
                  <a:cubicBezTo>
                    <a:pt x="728" y="1453"/>
                    <a:pt x="734" y="1451"/>
                    <a:pt x="738" y="1451"/>
                  </a:cubicBezTo>
                  <a:cubicBezTo>
                    <a:pt x="740" y="1457"/>
                    <a:pt x="742" y="1461"/>
                    <a:pt x="746" y="1464"/>
                  </a:cubicBezTo>
                  <a:cubicBezTo>
                    <a:pt x="746" y="1470"/>
                    <a:pt x="749" y="1474"/>
                    <a:pt x="755" y="1476"/>
                  </a:cubicBezTo>
                  <a:cubicBezTo>
                    <a:pt x="753" y="1487"/>
                    <a:pt x="759" y="1493"/>
                    <a:pt x="768" y="1497"/>
                  </a:cubicBezTo>
                  <a:cubicBezTo>
                    <a:pt x="765" y="1499"/>
                    <a:pt x="768" y="1503"/>
                    <a:pt x="772" y="1503"/>
                  </a:cubicBezTo>
                  <a:cubicBezTo>
                    <a:pt x="770" y="1508"/>
                    <a:pt x="772" y="1510"/>
                    <a:pt x="774" y="1512"/>
                  </a:cubicBezTo>
                  <a:cubicBezTo>
                    <a:pt x="774" y="1516"/>
                    <a:pt x="774" y="1518"/>
                    <a:pt x="774" y="1520"/>
                  </a:cubicBezTo>
                  <a:cubicBezTo>
                    <a:pt x="763" y="1522"/>
                    <a:pt x="753" y="1522"/>
                    <a:pt x="742" y="1525"/>
                  </a:cubicBezTo>
                  <a:cubicBezTo>
                    <a:pt x="736" y="1527"/>
                    <a:pt x="730" y="1527"/>
                    <a:pt x="723" y="1525"/>
                  </a:cubicBezTo>
                  <a:cubicBezTo>
                    <a:pt x="713" y="1531"/>
                    <a:pt x="702" y="1529"/>
                    <a:pt x="690" y="1527"/>
                  </a:cubicBezTo>
                  <a:cubicBezTo>
                    <a:pt x="684" y="1529"/>
                    <a:pt x="675" y="1527"/>
                    <a:pt x="667" y="1525"/>
                  </a:cubicBezTo>
                  <a:cubicBezTo>
                    <a:pt x="665" y="1525"/>
                    <a:pt x="660" y="1527"/>
                    <a:pt x="658" y="1525"/>
                  </a:cubicBezTo>
                  <a:cubicBezTo>
                    <a:pt x="654" y="1525"/>
                    <a:pt x="648" y="1522"/>
                    <a:pt x="644" y="1520"/>
                  </a:cubicBezTo>
                  <a:cubicBezTo>
                    <a:pt x="625" y="1518"/>
                    <a:pt x="608" y="1514"/>
                    <a:pt x="593" y="1501"/>
                  </a:cubicBezTo>
                  <a:lnTo>
                    <a:pt x="593" y="1499"/>
                  </a:lnTo>
                  <a:cubicBezTo>
                    <a:pt x="589" y="1501"/>
                    <a:pt x="587" y="1499"/>
                    <a:pt x="583" y="1497"/>
                  </a:cubicBezTo>
                  <a:cubicBezTo>
                    <a:pt x="562" y="1493"/>
                    <a:pt x="545" y="1482"/>
                    <a:pt x="526" y="1472"/>
                  </a:cubicBezTo>
                  <a:lnTo>
                    <a:pt x="526" y="1472"/>
                  </a:lnTo>
                  <a:lnTo>
                    <a:pt x="526" y="1472"/>
                  </a:lnTo>
                  <a:lnTo>
                    <a:pt x="526" y="1472"/>
                  </a:lnTo>
                  <a:lnTo>
                    <a:pt x="526" y="1472"/>
                  </a:lnTo>
                  <a:lnTo>
                    <a:pt x="526" y="1472"/>
                  </a:lnTo>
                  <a:lnTo>
                    <a:pt x="526" y="1472"/>
                  </a:lnTo>
                  <a:lnTo>
                    <a:pt x="526" y="1472"/>
                  </a:lnTo>
                  <a:lnTo>
                    <a:pt x="526" y="1472"/>
                  </a:lnTo>
                  <a:cubicBezTo>
                    <a:pt x="524" y="1474"/>
                    <a:pt x="524" y="1474"/>
                    <a:pt x="524" y="1474"/>
                  </a:cubicBezTo>
                  <a:cubicBezTo>
                    <a:pt x="524" y="1472"/>
                    <a:pt x="524" y="1472"/>
                    <a:pt x="524" y="1472"/>
                  </a:cubicBezTo>
                  <a:cubicBezTo>
                    <a:pt x="524" y="1470"/>
                    <a:pt x="524" y="1470"/>
                    <a:pt x="526" y="1470"/>
                  </a:cubicBezTo>
                  <a:lnTo>
                    <a:pt x="526" y="1472"/>
                  </a:lnTo>
                  <a:cubicBezTo>
                    <a:pt x="532" y="1472"/>
                    <a:pt x="538" y="1472"/>
                    <a:pt x="543" y="1472"/>
                  </a:cubicBezTo>
                  <a:cubicBezTo>
                    <a:pt x="541" y="1459"/>
                    <a:pt x="541" y="1459"/>
                    <a:pt x="551" y="1459"/>
                  </a:cubicBezTo>
                  <a:cubicBezTo>
                    <a:pt x="555" y="1461"/>
                    <a:pt x="557" y="1464"/>
                    <a:pt x="562" y="1466"/>
                  </a:cubicBezTo>
                  <a:cubicBezTo>
                    <a:pt x="564" y="1459"/>
                    <a:pt x="557" y="1457"/>
                    <a:pt x="559" y="1453"/>
                  </a:cubicBezTo>
                  <a:cubicBezTo>
                    <a:pt x="555" y="1453"/>
                    <a:pt x="555" y="1451"/>
                    <a:pt x="555" y="1449"/>
                  </a:cubicBezTo>
                  <a:cubicBezTo>
                    <a:pt x="555" y="1449"/>
                    <a:pt x="557" y="1447"/>
                    <a:pt x="559" y="1447"/>
                  </a:cubicBezTo>
                  <a:cubicBezTo>
                    <a:pt x="559" y="1449"/>
                    <a:pt x="559" y="1451"/>
                    <a:pt x="559" y="1453"/>
                  </a:cubicBezTo>
                  <a:cubicBezTo>
                    <a:pt x="568" y="1449"/>
                    <a:pt x="572" y="1455"/>
                    <a:pt x="576" y="1459"/>
                  </a:cubicBezTo>
                  <a:cubicBezTo>
                    <a:pt x="578" y="1461"/>
                    <a:pt x="578" y="1466"/>
                    <a:pt x="578" y="1468"/>
                  </a:cubicBezTo>
                  <a:cubicBezTo>
                    <a:pt x="583" y="1472"/>
                    <a:pt x="585" y="1476"/>
                    <a:pt x="589" y="1480"/>
                  </a:cubicBezTo>
                  <a:cubicBezTo>
                    <a:pt x="589" y="1480"/>
                    <a:pt x="591" y="1480"/>
                    <a:pt x="593" y="1480"/>
                  </a:cubicBezTo>
                  <a:cubicBezTo>
                    <a:pt x="591" y="1474"/>
                    <a:pt x="589" y="1468"/>
                    <a:pt x="583" y="1461"/>
                  </a:cubicBezTo>
                  <a:cubicBezTo>
                    <a:pt x="591" y="1461"/>
                    <a:pt x="597" y="1466"/>
                    <a:pt x="604" y="1468"/>
                  </a:cubicBezTo>
                  <a:cubicBezTo>
                    <a:pt x="606" y="1466"/>
                    <a:pt x="606" y="1466"/>
                    <a:pt x="608" y="1464"/>
                  </a:cubicBezTo>
                  <a:cubicBezTo>
                    <a:pt x="606" y="1459"/>
                    <a:pt x="604" y="1455"/>
                    <a:pt x="602" y="1453"/>
                  </a:cubicBezTo>
                  <a:cubicBezTo>
                    <a:pt x="602" y="1453"/>
                    <a:pt x="599" y="1453"/>
                    <a:pt x="597" y="1453"/>
                  </a:cubicBezTo>
                  <a:cubicBezTo>
                    <a:pt x="597" y="1455"/>
                    <a:pt x="597" y="1457"/>
                    <a:pt x="597" y="1457"/>
                  </a:cubicBezTo>
                  <a:cubicBezTo>
                    <a:pt x="587" y="1457"/>
                    <a:pt x="578" y="1451"/>
                    <a:pt x="574" y="1440"/>
                  </a:cubicBezTo>
                  <a:cubicBezTo>
                    <a:pt x="574" y="1440"/>
                    <a:pt x="572" y="1440"/>
                    <a:pt x="570" y="1440"/>
                  </a:cubicBezTo>
                  <a:cubicBezTo>
                    <a:pt x="570" y="1438"/>
                    <a:pt x="570" y="1438"/>
                    <a:pt x="570" y="1436"/>
                  </a:cubicBezTo>
                  <a:cubicBezTo>
                    <a:pt x="570" y="1432"/>
                    <a:pt x="570" y="1428"/>
                    <a:pt x="562" y="1428"/>
                  </a:cubicBezTo>
                  <a:cubicBezTo>
                    <a:pt x="559" y="1434"/>
                    <a:pt x="564" y="1436"/>
                    <a:pt x="568" y="1440"/>
                  </a:cubicBezTo>
                  <a:cubicBezTo>
                    <a:pt x="566" y="1445"/>
                    <a:pt x="562" y="1443"/>
                    <a:pt x="559" y="1445"/>
                  </a:cubicBezTo>
                  <a:cubicBezTo>
                    <a:pt x="553" y="1438"/>
                    <a:pt x="545" y="1436"/>
                    <a:pt x="543" y="1428"/>
                  </a:cubicBezTo>
                  <a:cubicBezTo>
                    <a:pt x="551" y="1422"/>
                    <a:pt x="555" y="1434"/>
                    <a:pt x="562" y="1428"/>
                  </a:cubicBezTo>
                  <a:cubicBezTo>
                    <a:pt x="562" y="1422"/>
                    <a:pt x="559" y="1417"/>
                    <a:pt x="553" y="1417"/>
                  </a:cubicBezTo>
                  <a:cubicBezTo>
                    <a:pt x="551" y="1420"/>
                    <a:pt x="549" y="1420"/>
                    <a:pt x="545" y="1417"/>
                  </a:cubicBezTo>
                  <a:cubicBezTo>
                    <a:pt x="543" y="1417"/>
                    <a:pt x="538" y="1415"/>
                    <a:pt x="534" y="1417"/>
                  </a:cubicBezTo>
                  <a:cubicBezTo>
                    <a:pt x="530" y="1422"/>
                    <a:pt x="536" y="1424"/>
                    <a:pt x="536" y="1428"/>
                  </a:cubicBezTo>
                  <a:lnTo>
                    <a:pt x="538" y="1430"/>
                  </a:lnTo>
                  <a:cubicBezTo>
                    <a:pt x="536" y="1432"/>
                    <a:pt x="534" y="1432"/>
                    <a:pt x="532" y="1430"/>
                  </a:cubicBezTo>
                  <a:cubicBezTo>
                    <a:pt x="524" y="1428"/>
                    <a:pt x="515" y="1426"/>
                    <a:pt x="511" y="1415"/>
                  </a:cubicBezTo>
                  <a:cubicBezTo>
                    <a:pt x="519" y="1409"/>
                    <a:pt x="526" y="1424"/>
                    <a:pt x="534" y="1417"/>
                  </a:cubicBezTo>
                  <a:cubicBezTo>
                    <a:pt x="534" y="1409"/>
                    <a:pt x="530" y="1407"/>
                    <a:pt x="526" y="1401"/>
                  </a:cubicBezTo>
                  <a:cubicBezTo>
                    <a:pt x="541" y="1399"/>
                    <a:pt x="549" y="1403"/>
                    <a:pt x="553" y="1415"/>
                  </a:cubicBezTo>
                  <a:moveTo>
                    <a:pt x="580" y="1436"/>
                  </a:moveTo>
                  <a:lnTo>
                    <a:pt x="580" y="1436"/>
                  </a:lnTo>
                  <a:cubicBezTo>
                    <a:pt x="578" y="1436"/>
                    <a:pt x="578" y="1436"/>
                    <a:pt x="576" y="1436"/>
                  </a:cubicBezTo>
                  <a:lnTo>
                    <a:pt x="574" y="1436"/>
                  </a:lnTo>
                  <a:lnTo>
                    <a:pt x="574" y="1436"/>
                  </a:lnTo>
                  <a:cubicBezTo>
                    <a:pt x="576" y="1436"/>
                    <a:pt x="576" y="1436"/>
                    <a:pt x="576" y="1436"/>
                  </a:cubicBezTo>
                  <a:cubicBezTo>
                    <a:pt x="578" y="1436"/>
                    <a:pt x="578" y="1436"/>
                    <a:pt x="580" y="1436"/>
                  </a:cubicBezTo>
                  <a:moveTo>
                    <a:pt x="524" y="1401"/>
                  </a:moveTo>
                  <a:lnTo>
                    <a:pt x="524" y="1401"/>
                  </a:lnTo>
                  <a:cubicBezTo>
                    <a:pt x="522" y="1403"/>
                    <a:pt x="524" y="1409"/>
                    <a:pt x="517" y="1407"/>
                  </a:cubicBezTo>
                  <a:cubicBezTo>
                    <a:pt x="509" y="1405"/>
                    <a:pt x="501" y="1403"/>
                    <a:pt x="498" y="1393"/>
                  </a:cubicBezTo>
                  <a:cubicBezTo>
                    <a:pt x="509" y="1393"/>
                    <a:pt x="515" y="1397"/>
                    <a:pt x="524" y="1401"/>
                  </a:cubicBezTo>
                  <a:moveTo>
                    <a:pt x="494" y="1393"/>
                  </a:moveTo>
                  <a:lnTo>
                    <a:pt x="494" y="1393"/>
                  </a:lnTo>
                  <a:cubicBezTo>
                    <a:pt x="494" y="1397"/>
                    <a:pt x="496" y="1401"/>
                    <a:pt x="490" y="1401"/>
                  </a:cubicBezTo>
                  <a:cubicBezTo>
                    <a:pt x="482" y="1401"/>
                    <a:pt x="473" y="1399"/>
                    <a:pt x="471" y="1389"/>
                  </a:cubicBezTo>
                  <a:cubicBezTo>
                    <a:pt x="479" y="1389"/>
                    <a:pt x="488" y="1389"/>
                    <a:pt x="494" y="1393"/>
                  </a:cubicBezTo>
                  <a:moveTo>
                    <a:pt x="448" y="1389"/>
                  </a:moveTo>
                  <a:lnTo>
                    <a:pt x="448" y="1389"/>
                  </a:lnTo>
                  <a:cubicBezTo>
                    <a:pt x="454" y="1381"/>
                    <a:pt x="461" y="1385"/>
                    <a:pt x="467" y="1389"/>
                  </a:cubicBezTo>
                  <a:cubicBezTo>
                    <a:pt x="465" y="1399"/>
                    <a:pt x="458" y="1399"/>
                    <a:pt x="452" y="1395"/>
                  </a:cubicBezTo>
                  <a:lnTo>
                    <a:pt x="452" y="1395"/>
                  </a:lnTo>
                  <a:cubicBezTo>
                    <a:pt x="450" y="1393"/>
                    <a:pt x="450" y="1391"/>
                    <a:pt x="448" y="1389"/>
                  </a:cubicBezTo>
                  <a:cubicBezTo>
                    <a:pt x="446" y="1391"/>
                    <a:pt x="444" y="1393"/>
                    <a:pt x="444" y="1393"/>
                  </a:cubicBezTo>
                  <a:cubicBezTo>
                    <a:pt x="444" y="1395"/>
                    <a:pt x="444" y="1395"/>
                    <a:pt x="444" y="1395"/>
                  </a:cubicBezTo>
                  <a:cubicBezTo>
                    <a:pt x="446" y="1397"/>
                    <a:pt x="448" y="1397"/>
                    <a:pt x="450" y="1397"/>
                  </a:cubicBezTo>
                  <a:cubicBezTo>
                    <a:pt x="450" y="1401"/>
                    <a:pt x="454" y="1405"/>
                    <a:pt x="452" y="1407"/>
                  </a:cubicBezTo>
                  <a:cubicBezTo>
                    <a:pt x="450" y="1411"/>
                    <a:pt x="446" y="1409"/>
                    <a:pt x="442" y="1407"/>
                  </a:cubicBezTo>
                  <a:cubicBezTo>
                    <a:pt x="437" y="1405"/>
                    <a:pt x="435" y="1401"/>
                    <a:pt x="433" y="1397"/>
                  </a:cubicBezTo>
                  <a:cubicBezTo>
                    <a:pt x="429" y="1395"/>
                    <a:pt x="431" y="1393"/>
                    <a:pt x="433" y="1391"/>
                  </a:cubicBezTo>
                  <a:cubicBezTo>
                    <a:pt x="427" y="1389"/>
                    <a:pt x="425" y="1385"/>
                    <a:pt x="423" y="1381"/>
                  </a:cubicBezTo>
                  <a:cubicBezTo>
                    <a:pt x="431" y="1378"/>
                    <a:pt x="440" y="1381"/>
                    <a:pt x="448" y="1389"/>
                  </a:cubicBezTo>
                  <a:moveTo>
                    <a:pt x="418" y="1381"/>
                  </a:moveTo>
                  <a:lnTo>
                    <a:pt x="418" y="1381"/>
                  </a:lnTo>
                  <a:cubicBezTo>
                    <a:pt x="416" y="1385"/>
                    <a:pt x="416" y="1389"/>
                    <a:pt x="421" y="1391"/>
                  </a:cubicBezTo>
                  <a:cubicBezTo>
                    <a:pt x="427" y="1395"/>
                    <a:pt x="431" y="1401"/>
                    <a:pt x="431" y="1407"/>
                  </a:cubicBezTo>
                  <a:cubicBezTo>
                    <a:pt x="435" y="1411"/>
                    <a:pt x="437" y="1413"/>
                    <a:pt x="440" y="1415"/>
                  </a:cubicBezTo>
                  <a:lnTo>
                    <a:pt x="440" y="1415"/>
                  </a:lnTo>
                  <a:cubicBezTo>
                    <a:pt x="442" y="1417"/>
                    <a:pt x="442" y="1420"/>
                    <a:pt x="442" y="1422"/>
                  </a:cubicBezTo>
                  <a:cubicBezTo>
                    <a:pt x="448" y="1420"/>
                    <a:pt x="446" y="1415"/>
                    <a:pt x="444" y="1413"/>
                  </a:cubicBezTo>
                  <a:cubicBezTo>
                    <a:pt x="452" y="1415"/>
                    <a:pt x="463" y="1415"/>
                    <a:pt x="463" y="1428"/>
                  </a:cubicBezTo>
                  <a:cubicBezTo>
                    <a:pt x="463" y="1430"/>
                    <a:pt x="469" y="1434"/>
                    <a:pt x="473" y="1436"/>
                  </a:cubicBezTo>
                  <a:cubicBezTo>
                    <a:pt x="473" y="1443"/>
                    <a:pt x="471" y="1443"/>
                    <a:pt x="467" y="1440"/>
                  </a:cubicBezTo>
                  <a:cubicBezTo>
                    <a:pt x="461" y="1436"/>
                    <a:pt x="452" y="1432"/>
                    <a:pt x="446" y="1428"/>
                  </a:cubicBezTo>
                  <a:cubicBezTo>
                    <a:pt x="444" y="1428"/>
                    <a:pt x="442" y="1428"/>
                    <a:pt x="442" y="1426"/>
                  </a:cubicBezTo>
                  <a:lnTo>
                    <a:pt x="442" y="1426"/>
                  </a:lnTo>
                  <a:cubicBezTo>
                    <a:pt x="433" y="1424"/>
                    <a:pt x="427" y="1422"/>
                    <a:pt x="423" y="1415"/>
                  </a:cubicBezTo>
                  <a:cubicBezTo>
                    <a:pt x="421" y="1417"/>
                    <a:pt x="416" y="1417"/>
                    <a:pt x="414" y="1415"/>
                  </a:cubicBezTo>
                  <a:cubicBezTo>
                    <a:pt x="408" y="1413"/>
                    <a:pt x="402" y="1413"/>
                    <a:pt x="400" y="1407"/>
                  </a:cubicBezTo>
                  <a:cubicBezTo>
                    <a:pt x="395" y="1409"/>
                    <a:pt x="393" y="1409"/>
                    <a:pt x="391" y="1407"/>
                  </a:cubicBezTo>
                  <a:cubicBezTo>
                    <a:pt x="385" y="1409"/>
                    <a:pt x="383" y="1405"/>
                    <a:pt x="379" y="1405"/>
                  </a:cubicBezTo>
                  <a:cubicBezTo>
                    <a:pt x="376" y="1401"/>
                    <a:pt x="376" y="1397"/>
                    <a:pt x="374" y="1393"/>
                  </a:cubicBezTo>
                  <a:cubicBezTo>
                    <a:pt x="376" y="1393"/>
                    <a:pt x="381" y="1393"/>
                    <a:pt x="383" y="1393"/>
                  </a:cubicBezTo>
                  <a:cubicBezTo>
                    <a:pt x="385" y="1395"/>
                    <a:pt x="387" y="1397"/>
                    <a:pt x="391" y="1401"/>
                  </a:cubicBezTo>
                  <a:cubicBezTo>
                    <a:pt x="402" y="1393"/>
                    <a:pt x="383" y="1391"/>
                    <a:pt x="389" y="1385"/>
                  </a:cubicBezTo>
                  <a:cubicBezTo>
                    <a:pt x="393" y="1383"/>
                    <a:pt x="400" y="1387"/>
                    <a:pt x="404" y="1389"/>
                  </a:cubicBezTo>
                  <a:lnTo>
                    <a:pt x="404" y="1389"/>
                  </a:lnTo>
                  <a:cubicBezTo>
                    <a:pt x="406" y="1389"/>
                    <a:pt x="408" y="1391"/>
                    <a:pt x="410" y="1389"/>
                  </a:cubicBezTo>
                  <a:cubicBezTo>
                    <a:pt x="410" y="1387"/>
                    <a:pt x="408" y="1387"/>
                    <a:pt x="408" y="1385"/>
                  </a:cubicBezTo>
                  <a:cubicBezTo>
                    <a:pt x="404" y="1383"/>
                    <a:pt x="402" y="1376"/>
                    <a:pt x="397" y="1378"/>
                  </a:cubicBezTo>
                  <a:cubicBezTo>
                    <a:pt x="395" y="1378"/>
                    <a:pt x="395" y="1378"/>
                    <a:pt x="395" y="1378"/>
                  </a:cubicBezTo>
                  <a:lnTo>
                    <a:pt x="395" y="1378"/>
                  </a:lnTo>
                  <a:lnTo>
                    <a:pt x="397" y="1378"/>
                  </a:lnTo>
                  <a:cubicBezTo>
                    <a:pt x="406" y="1368"/>
                    <a:pt x="412" y="1376"/>
                    <a:pt x="418" y="1381"/>
                  </a:cubicBezTo>
                  <a:moveTo>
                    <a:pt x="372" y="1370"/>
                  </a:moveTo>
                  <a:lnTo>
                    <a:pt x="372" y="1370"/>
                  </a:lnTo>
                  <a:lnTo>
                    <a:pt x="372" y="1370"/>
                  </a:lnTo>
                  <a:lnTo>
                    <a:pt x="372" y="1370"/>
                  </a:lnTo>
                  <a:lnTo>
                    <a:pt x="372" y="1370"/>
                  </a:lnTo>
                  <a:lnTo>
                    <a:pt x="372" y="1370"/>
                  </a:lnTo>
                  <a:lnTo>
                    <a:pt x="372" y="1370"/>
                  </a:lnTo>
                  <a:lnTo>
                    <a:pt x="372" y="1370"/>
                  </a:lnTo>
                  <a:cubicBezTo>
                    <a:pt x="387" y="1364"/>
                    <a:pt x="393" y="1368"/>
                    <a:pt x="395" y="1378"/>
                  </a:cubicBezTo>
                  <a:cubicBezTo>
                    <a:pt x="389" y="1378"/>
                    <a:pt x="385" y="1376"/>
                    <a:pt x="381" y="1376"/>
                  </a:cubicBezTo>
                  <a:cubicBezTo>
                    <a:pt x="379" y="1372"/>
                    <a:pt x="376" y="1370"/>
                    <a:pt x="372" y="1370"/>
                  </a:cubicBezTo>
                  <a:cubicBezTo>
                    <a:pt x="370" y="1374"/>
                    <a:pt x="366" y="1372"/>
                    <a:pt x="362" y="1370"/>
                  </a:cubicBezTo>
                  <a:lnTo>
                    <a:pt x="362" y="1370"/>
                  </a:lnTo>
                  <a:cubicBezTo>
                    <a:pt x="358" y="1368"/>
                    <a:pt x="356" y="1364"/>
                    <a:pt x="353" y="1362"/>
                  </a:cubicBezTo>
                  <a:cubicBezTo>
                    <a:pt x="364" y="1353"/>
                    <a:pt x="368" y="1362"/>
                    <a:pt x="372" y="1370"/>
                  </a:cubicBezTo>
                  <a:moveTo>
                    <a:pt x="351" y="1362"/>
                  </a:moveTo>
                  <a:lnTo>
                    <a:pt x="351" y="1362"/>
                  </a:lnTo>
                  <a:cubicBezTo>
                    <a:pt x="341" y="1366"/>
                    <a:pt x="339" y="1366"/>
                    <a:pt x="335" y="1349"/>
                  </a:cubicBezTo>
                  <a:cubicBezTo>
                    <a:pt x="343" y="1349"/>
                    <a:pt x="345" y="1357"/>
                    <a:pt x="351" y="1362"/>
                  </a:cubicBezTo>
                  <a:moveTo>
                    <a:pt x="326" y="1345"/>
                  </a:moveTo>
                  <a:lnTo>
                    <a:pt x="326" y="1345"/>
                  </a:lnTo>
                  <a:cubicBezTo>
                    <a:pt x="326" y="1347"/>
                    <a:pt x="326" y="1347"/>
                    <a:pt x="326" y="1347"/>
                  </a:cubicBezTo>
                  <a:cubicBezTo>
                    <a:pt x="330" y="1360"/>
                    <a:pt x="330" y="1360"/>
                    <a:pt x="320" y="1357"/>
                  </a:cubicBezTo>
                  <a:cubicBezTo>
                    <a:pt x="316" y="1366"/>
                    <a:pt x="311" y="1368"/>
                    <a:pt x="305" y="1360"/>
                  </a:cubicBezTo>
                  <a:cubicBezTo>
                    <a:pt x="309" y="1353"/>
                    <a:pt x="316" y="1364"/>
                    <a:pt x="318" y="1357"/>
                  </a:cubicBezTo>
                  <a:cubicBezTo>
                    <a:pt x="320" y="1351"/>
                    <a:pt x="311" y="1345"/>
                    <a:pt x="314" y="1339"/>
                  </a:cubicBezTo>
                  <a:cubicBezTo>
                    <a:pt x="320" y="1341"/>
                    <a:pt x="322" y="1343"/>
                    <a:pt x="326" y="1345"/>
                  </a:cubicBezTo>
                  <a:moveTo>
                    <a:pt x="305" y="1339"/>
                  </a:moveTo>
                  <a:lnTo>
                    <a:pt x="305" y="1339"/>
                  </a:lnTo>
                  <a:cubicBezTo>
                    <a:pt x="305" y="1341"/>
                    <a:pt x="309" y="1345"/>
                    <a:pt x="307" y="1349"/>
                  </a:cubicBezTo>
                  <a:cubicBezTo>
                    <a:pt x="303" y="1351"/>
                    <a:pt x="301" y="1349"/>
                    <a:pt x="297" y="1347"/>
                  </a:cubicBezTo>
                  <a:cubicBezTo>
                    <a:pt x="290" y="1336"/>
                    <a:pt x="290" y="1334"/>
                    <a:pt x="303" y="1334"/>
                  </a:cubicBezTo>
                  <a:cubicBezTo>
                    <a:pt x="303" y="1334"/>
                    <a:pt x="305" y="1336"/>
                    <a:pt x="305" y="1339"/>
                  </a:cubicBezTo>
                  <a:moveTo>
                    <a:pt x="284" y="1317"/>
                  </a:moveTo>
                  <a:lnTo>
                    <a:pt x="284" y="1317"/>
                  </a:lnTo>
                  <a:cubicBezTo>
                    <a:pt x="282" y="1317"/>
                    <a:pt x="282" y="1317"/>
                    <a:pt x="280" y="1317"/>
                  </a:cubicBezTo>
                  <a:lnTo>
                    <a:pt x="280" y="1317"/>
                  </a:lnTo>
                  <a:cubicBezTo>
                    <a:pt x="282" y="1317"/>
                    <a:pt x="282" y="1317"/>
                    <a:pt x="284" y="1317"/>
                  </a:cubicBezTo>
                  <a:moveTo>
                    <a:pt x="276" y="1313"/>
                  </a:moveTo>
                  <a:lnTo>
                    <a:pt x="276" y="1313"/>
                  </a:lnTo>
                  <a:cubicBezTo>
                    <a:pt x="276" y="1320"/>
                    <a:pt x="271" y="1317"/>
                    <a:pt x="269" y="1315"/>
                  </a:cubicBezTo>
                  <a:lnTo>
                    <a:pt x="269" y="1315"/>
                  </a:lnTo>
                  <a:cubicBezTo>
                    <a:pt x="265" y="1311"/>
                    <a:pt x="261" y="1307"/>
                    <a:pt x="261" y="1301"/>
                  </a:cubicBezTo>
                  <a:cubicBezTo>
                    <a:pt x="269" y="1303"/>
                    <a:pt x="274" y="1307"/>
                    <a:pt x="276" y="1313"/>
                  </a:cubicBezTo>
                  <a:moveTo>
                    <a:pt x="259" y="1301"/>
                  </a:moveTo>
                  <a:lnTo>
                    <a:pt x="259" y="1301"/>
                  </a:lnTo>
                  <a:cubicBezTo>
                    <a:pt x="259" y="1303"/>
                    <a:pt x="259" y="1307"/>
                    <a:pt x="255" y="1307"/>
                  </a:cubicBezTo>
                  <a:cubicBezTo>
                    <a:pt x="250" y="1307"/>
                    <a:pt x="248" y="1299"/>
                    <a:pt x="242" y="1301"/>
                  </a:cubicBezTo>
                  <a:cubicBezTo>
                    <a:pt x="246" y="1296"/>
                    <a:pt x="240" y="1290"/>
                    <a:pt x="242" y="1286"/>
                  </a:cubicBezTo>
                  <a:cubicBezTo>
                    <a:pt x="250" y="1288"/>
                    <a:pt x="255" y="1296"/>
                    <a:pt x="259" y="1301"/>
                  </a:cubicBezTo>
                  <a:moveTo>
                    <a:pt x="782" y="1288"/>
                  </a:moveTo>
                  <a:lnTo>
                    <a:pt x="782" y="1288"/>
                  </a:lnTo>
                  <a:cubicBezTo>
                    <a:pt x="757" y="1286"/>
                    <a:pt x="732" y="1284"/>
                    <a:pt x="707" y="1284"/>
                  </a:cubicBezTo>
                  <a:cubicBezTo>
                    <a:pt x="679" y="1284"/>
                    <a:pt x="654" y="1277"/>
                    <a:pt x="627" y="1269"/>
                  </a:cubicBezTo>
                  <a:cubicBezTo>
                    <a:pt x="608" y="1261"/>
                    <a:pt x="589" y="1254"/>
                    <a:pt x="570" y="1248"/>
                  </a:cubicBezTo>
                  <a:cubicBezTo>
                    <a:pt x="566" y="1250"/>
                    <a:pt x="559" y="1246"/>
                    <a:pt x="555" y="1244"/>
                  </a:cubicBezTo>
                  <a:cubicBezTo>
                    <a:pt x="536" y="1242"/>
                    <a:pt x="519" y="1238"/>
                    <a:pt x="503" y="1235"/>
                  </a:cubicBezTo>
                  <a:cubicBezTo>
                    <a:pt x="458" y="1231"/>
                    <a:pt x="421" y="1212"/>
                    <a:pt x="385" y="1191"/>
                  </a:cubicBezTo>
                  <a:cubicBezTo>
                    <a:pt x="383" y="1189"/>
                    <a:pt x="379" y="1187"/>
                    <a:pt x="381" y="1187"/>
                  </a:cubicBezTo>
                  <a:cubicBezTo>
                    <a:pt x="383" y="1185"/>
                    <a:pt x="385" y="1185"/>
                    <a:pt x="387" y="1187"/>
                  </a:cubicBezTo>
                  <a:cubicBezTo>
                    <a:pt x="427" y="1193"/>
                    <a:pt x="465" y="1202"/>
                    <a:pt x="498" y="1216"/>
                  </a:cubicBezTo>
                  <a:cubicBezTo>
                    <a:pt x="517" y="1225"/>
                    <a:pt x="536" y="1231"/>
                    <a:pt x="555" y="1238"/>
                  </a:cubicBezTo>
                  <a:cubicBezTo>
                    <a:pt x="562" y="1235"/>
                    <a:pt x="566" y="1240"/>
                    <a:pt x="570" y="1242"/>
                  </a:cubicBezTo>
                  <a:cubicBezTo>
                    <a:pt x="608" y="1250"/>
                    <a:pt x="644" y="1252"/>
                    <a:pt x="681" y="1256"/>
                  </a:cubicBezTo>
                  <a:cubicBezTo>
                    <a:pt x="717" y="1259"/>
                    <a:pt x="751" y="1267"/>
                    <a:pt x="782" y="1282"/>
                  </a:cubicBezTo>
                  <a:cubicBezTo>
                    <a:pt x="791" y="1282"/>
                    <a:pt x="795" y="1284"/>
                    <a:pt x="805" y="1288"/>
                  </a:cubicBezTo>
                  <a:cubicBezTo>
                    <a:pt x="795" y="1292"/>
                    <a:pt x="789" y="1290"/>
                    <a:pt x="782" y="1288"/>
                  </a:cubicBezTo>
                  <a:moveTo>
                    <a:pt x="1190" y="1430"/>
                  </a:moveTo>
                  <a:lnTo>
                    <a:pt x="1190" y="1430"/>
                  </a:lnTo>
                  <a:cubicBezTo>
                    <a:pt x="1188" y="1430"/>
                    <a:pt x="1186" y="1428"/>
                    <a:pt x="1184" y="1426"/>
                  </a:cubicBezTo>
                  <a:cubicBezTo>
                    <a:pt x="1186" y="1426"/>
                    <a:pt x="1188" y="1424"/>
                    <a:pt x="1188" y="1424"/>
                  </a:cubicBezTo>
                  <a:cubicBezTo>
                    <a:pt x="1190" y="1424"/>
                    <a:pt x="1192" y="1426"/>
                    <a:pt x="1194" y="1426"/>
                  </a:cubicBezTo>
                  <a:cubicBezTo>
                    <a:pt x="1194" y="1428"/>
                    <a:pt x="1192" y="1430"/>
                    <a:pt x="1190" y="1430"/>
                  </a:cubicBezTo>
                  <a:moveTo>
                    <a:pt x="1598" y="1381"/>
                  </a:moveTo>
                  <a:lnTo>
                    <a:pt x="1598" y="1381"/>
                  </a:lnTo>
                  <a:cubicBezTo>
                    <a:pt x="1600" y="1378"/>
                    <a:pt x="1602" y="1378"/>
                    <a:pt x="1604" y="1381"/>
                  </a:cubicBezTo>
                  <a:cubicBezTo>
                    <a:pt x="1602" y="1381"/>
                    <a:pt x="1602" y="1378"/>
                    <a:pt x="1602" y="1378"/>
                  </a:cubicBezTo>
                  <a:lnTo>
                    <a:pt x="1604" y="1376"/>
                  </a:lnTo>
                  <a:cubicBezTo>
                    <a:pt x="1607" y="1378"/>
                    <a:pt x="1609" y="1378"/>
                    <a:pt x="1609" y="1381"/>
                  </a:cubicBezTo>
                  <a:cubicBezTo>
                    <a:pt x="1609" y="1383"/>
                    <a:pt x="1611" y="1383"/>
                    <a:pt x="1611" y="1383"/>
                  </a:cubicBezTo>
                  <a:cubicBezTo>
                    <a:pt x="1611" y="1383"/>
                    <a:pt x="1609" y="1383"/>
                    <a:pt x="1609" y="1381"/>
                  </a:cubicBezTo>
                  <a:cubicBezTo>
                    <a:pt x="1607" y="1381"/>
                    <a:pt x="1607" y="1381"/>
                    <a:pt x="1604" y="1381"/>
                  </a:cubicBezTo>
                  <a:cubicBezTo>
                    <a:pt x="1602" y="1391"/>
                    <a:pt x="1592" y="1393"/>
                    <a:pt x="1588" y="1401"/>
                  </a:cubicBezTo>
                  <a:cubicBezTo>
                    <a:pt x="1577" y="1407"/>
                    <a:pt x="1569" y="1415"/>
                    <a:pt x="1556" y="1405"/>
                  </a:cubicBezTo>
                  <a:cubicBezTo>
                    <a:pt x="1569" y="1395"/>
                    <a:pt x="1581" y="1385"/>
                    <a:pt x="1598" y="1381"/>
                  </a:cubicBezTo>
                  <a:moveTo>
                    <a:pt x="1543" y="1399"/>
                  </a:moveTo>
                  <a:lnTo>
                    <a:pt x="1543" y="1399"/>
                  </a:lnTo>
                  <a:cubicBezTo>
                    <a:pt x="1546" y="1401"/>
                    <a:pt x="1548" y="1401"/>
                    <a:pt x="1548" y="1405"/>
                  </a:cubicBezTo>
                  <a:cubicBezTo>
                    <a:pt x="1539" y="1413"/>
                    <a:pt x="1529" y="1413"/>
                    <a:pt x="1516" y="1411"/>
                  </a:cubicBezTo>
                  <a:cubicBezTo>
                    <a:pt x="1525" y="1403"/>
                    <a:pt x="1535" y="1405"/>
                    <a:pt x="1543" y="1399"/>
                  </a:cubicBezTo>
                  <a:moveTo>
                    <a:pt x="1529" y="1391"/>
                  </a:moveTo>
                  <a:lnTo>
                    <a:pt x="1529" y="1391"/>
                  </a:lnTo>
                  <a:cubicBezTo>
                    <a:pt x="1527" y="1391"/>
                    <a:pt x="1527" y="1391"/>
                    <a:pt x="1529" y="1393"/>
                  </a:cubicBezTo>
                  <a:cubicBezTo>
                    <a:pt x="1516" y="1401"/>
                    <a:pt x="1503" y="1401"/>
                    <a:pt x="1491" y="1401"/>
                  </a:cubicBezTo>
                  <a:cubicBezTo>
                    <a:pt x="1501" y="1393"/>
                    <a:pt x="1514" y="1393"/>
                    <a:pt x="1529" y="1391"/>
                  </a:cubicBezTo>
                  <a:moveTo>
                    <a:pt x="1476" y="1417"/>
                  </a:moveTo>
                  <a:lnTo>
                    <a:pt x="1476" y="1417"/>
                  </a:lnTo>
                  <a:moveTo>
                    <a:pt x="1440" y="1430"/>
                  </a:moveTo>
                  <a:lnTo>
                    <a:pt x="1440" y="1430"/>
                  </a:lnTo>
                  <a:lnTo>
                    <a:pt x="1440" y="1430"/>
                  </a:lnTo>
                  <a:cubicBezTo>
                    <a:pt x="1440" y="1428"/>
                    <a:pt x="1440" y="1428"/>
                    <a:pt x="1438" y="1428"/>
                  </a:cubicBezTo>
                  <a:cubicBezTo>
                    <a:pt x="1440" y="1428"/>
                    <a:pt x="1440" y="1428"/>
                    <a:pt x="1440" y="1430"/>
                  </a:cubicBezTo>
                  <a:moveTo>
                    <a:pt x="1428" y="1434"/>
                  </a:moveTo>
                  <a:lnTo>
                    <a:pt x="1428" y="1434"/>
                  </a:lnTo>
                  <a:lnTo>
                    <a:pt x="1428" y="1434"/>
                  </a:lnTo>
                  <a:lnTo>
                    <a:pt x="1426" y="1434"/>
                  </a:lnTo>
                  <a:cubicBezTo>
                    <a:pt x="1428" y="1434"/>
                    <a:pt x="1428" y="1434"/>
                    <a:pt x="1428" y="1434"/>
                  </a:cubicBezTo>
                  <a:moveTo>
                    <a:pt x="1421" y="1426"/>
                  </a:moveTo>
                  <a:lnTo>
                    <a:pt x="1421" y="1426"/>
                  </a:lnTo>
                  <a:lnTo>
                    <a:pt x="1421" y="1426"/>
                  </a:lnTo>
                  <a:cubicBezTo>
                    <a:pt x="1419" y="1424"/>
                    <a:pt x="1419" y="1424"/>
                    <a:pt x="1419" y="1424"/>
                  </a:cubicBezTo>
                  <a:lnTo>
                    <a:pt x="1421" y="1426"/>
                  </a:lnTo>
                  <a:moveTo>
                    <a:pt x="1407" y="1430"/>
                  </a:moveTo>
                  <a:lnTo>
                    <a:pt x="1407" y="1430"/>
                  </a:lnTo>
                  <a:lnTo>
                    <a:pt x="1407" y="1430"/>
                  </a:lnTo>
                  <a:lnTo>
                    <a:pt x="1405" y="1430"/>
                  </a:lnTo>
                  <a:lnTo>
                    <a:pt x="1407" y="1430"/>
                  </a:lnTo>
                  <a:moveTo>
                    <a:pt x="1400" y="1443"/>
                  </a:moveTo>
                  <a:lnTo>
                    <a:pt x="1400" y="1443"/>
                  </a:lnTo>
                  <a:moveTo>
                    <a:pt x="1457" y="1422"/>
                  </a:moveTo>
                  <a:lnTo>
                    <a:pt x="1457" y="1422"/>
                  </a:lnTo>
                  <a:cubicBezTo>
                    <a:pt x="1455" y="1422"/>
                    <a:pt x="1455" y="1422"/>
                    <a:pt x="1453" y="1422"/>
                  </a:cubicBezTo>
                  <a:cubicBezTo>
                    <a:pt x="1455" y="1422"/>
                    <a:pt x="1455" y="1422"/>
                    <a:pt x="1457" y="1422"/>
                  </a:cubicBezTo>
                  <a:moveTo>
                    <a:pt x="1491" y="1432"/>
                  </a:moveTo>
                  <a:lnTo>
                    <a:pt x="1491" y="1432"/>
                  </a:lnTo>
                  <a:cubicBezTo>
                    <a:pt x="1501" y="1422"/>
                    <a:pt x="1512" y="1422"/>
                    <a:pt x="1522" y="1422"/>
                  </a:cubicBezTo>
                  <a:cubicBezTo>
                    <a:pt x="1516" y="1436"/>
                    <a:pt x="1503" y="1432"/>
                    <a:pt x="1491" y="1432"/>
                  </a:cubicBezTo>
                  <a:moveTo>
                    <a:pt x="1529" y="1432"/>
                  </a:moveTo>
                  <a:lnTo>
                    <a:pt x="1529" y="1432"/>
                  </a:lnTo>
                  <a:cubicBezTo>
                    <a:pt x="1541" y="1420"/>
                    <a:pt x="1541" y="1420"/>
                    <a:pt x="1558" y="1420"/>
                  </a:cubicBezTo>
                  <a:cubicBezTo>
                    <a:pt x="1548" y="1436"/>
                    <a:pt x="1548" y="1436"/>
                    <a:pt x="1529" y="1432"/>
                  </a:cubicBezTo>
                  <a:moveTo>
                    <a:pt x="1600" y="1426"/>
                  </a:moveTo>
                  <a:lnTo>
                    <a:pt x="1600" y="1426"/>
                  </a:lnTo>
                  <a:cubicBezTo>
                    <a:pt x="1594" y="1424"/>
                    <a:pt x="1592" y="1428"/>
                    <a:pt x="1588" y="1430"/>
                  </a:cubicBezTo>
                  <a:cubicBezTo>
                    <a:pt x="1581" y="1434"/>
                    <a:pt x="1573" y="1434"/>
                    <a:pt x="1562" y="1432"/>
                  </a:cubicBezTo>
                  <a:cubicBezTo>
                    <a:pt x="1573" y="1420"/>
                    <a:pt x="1583" y="1411"/>
                    <a:pt x="1600" y="1415"/>
                  </a:cubicBezTo>
                  <a:lnTo>
                    <a:pt x="1600" y="1413"/>
                  </a:lnTo>
                  <a:cubicBezTo>
                    <a:pt x="1602" y="1413"/>
                    <a:pt x="1604" y="1413"/>
                    <a:pt x="1604" y="1417"/>
                  </a:cubicBezTo>
                  <a:cubicBezTo>
                    <a:pt x="1602" y="1417"/>
                    <a:pt x="1602" y="1417"/>
                    <a:pt x="1600" y="1417"/>
                  </a:cubicBezTo>
                  <a:cubicBezTo>
                    <a:pt x="1600" y="1420"/>
                    <a:pt x="1596" y="1424"/>
                    <a:pt x="1600" y="1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3005;p70">
              <a:extLst>
                <a:ext uri="{FF2B5EF4-FFF2-40B4-BE49-F238E27FC236}">
                  <a16:creationId xmlns:a16="http://schemas.microsoft.com/office/drawing/2014/main" id="{291077DC-BAE0-9989-7ED3-D8290A4CAFA5}"/>
                </a:ext>
              </a:extLst>
            </p:cNvPr>
            <p:cNvSpPr/>
            <p:nvPr/>
          </p:nvSpPr>
          <p:spPr>
            <a:xfrm>
              <a:off x="7156440" y="28216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3006;p70">
              <a:extLst>
                <a:ext uri="{FF2B5EF4-FFF2-40B4-BE49-F238E27FC236}">
                  <a16:creationId xmlns:a16="http://schemas.microsoft.com/office/drawing/2014/main" id="{3A89E1EC-B1D3-1481-B932-FFFE03CC9A28}"/>
                </a:ext>
              </a:extLst>
            </p:cNvPr>
            <p:cNvSpPr/>
            <p:nvPr/>
          </p:nvSpPr>
          <p:spPr>
            <a:xfrm>
              <a:off x="6184440" y="2586960"/>
              <a:ext cx="3600" cy="16560"/>
            </a:xfrm>
            <a:custGeom>
              <a:avLst/>
              <a:gdLst/>
              <a:ahLst/>
              <a:cxnLst/>
              <a:rect l="l" t="t" r="r" b="b"/>
              <a:pathLst>
                <a:path w="10" h="46" extrusionOk="0">
                  <a:moveTo>
                    <a:pt x="4" y="0"/>
                  </a:moveTo>
                  <a:lnTo>
                    <a:pt x="4" y="0"/>
                  </a:lnTo>
                  <a:cubicBezTo>
                    <a:pt x="2" y="0"/>
                    <a:pt x="0" y="2"/>
                    <a:pt x="0" y="4"/>
                  </a:cubicBezTo>
                  <a:cubicBezTo>
                    <a:pt x="-2" y="19"/>
                    <a:pt x="0" y="34"/>
                    <a:pt x="10" y="46"/>
                  </a:cubicBezTo>
                  <a:cubicBezTo>
                    <a:pt x="10" y="31"/>
                    <a:pt x="10" y="19"/>
                    <a:pt x="10" y="4"/>
                  </a:cubicBezTo>
                  <a:cubicBezTo>
                    <a:pt x="10" y="2"/>
                    <a:pt x="8" y="0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3007;p70">
              <a:extLst>
                <a:ext uri="{FF2B5EF4-FFF2-40B4-BE49-F238E27FC236}">
                  <a16:creationId xmlns:a16="http://schemas.microsoft.com/office/drawing/2014/main" id="{8C415801-1C22-B961-BD46-3E4546F7DADC}"/>
                </a:ext>
              </a:extLst>
            </p:cNvPr>
            <p:cNvSpPr/>
            <p:nvPr/>
          </p:nvSpPr>
          <p:spPr>
            <a:xfrm>
              <a:off x="6433560" y="2597760"/>
              <a:ext cx="20160" cy="3240"/>
            </a:xfrm>
            <a:custGeom>
              <a:avLst/>
              <a:gdLst/>
              <a:ahLst/>
              <a:cxnLst/>
              <a:rect l="l" t="t" r="r" b="b"/>
              <a:pathLst>
                <a:path w="56" h="9" extrusionOk="0">
                  <a:moveTo>
                    <a:pt x="56" y="4"/>
                  </a:moveTo>
                  <a:lnTo>
                    <a:pt x="56" y="4"/>
                  </a:lnTo>
                  <a:cubicBezTo>
                    <a:pt x="54" y="4"/>
                    <a:pt x="54" y="4"/>
                    <a:pt x="54" y="1"/>
                  </a:cubicBezTo>
                  <a:cubicBezTo>
                    <a:pt x="44" y="6"/>
                    <a:pt x="33" y="1"/>
                    <a:pt x="23" y="1"/>
                  </a:cubicBezTo>
                  <a:cubicBezTo>
                    <a:pt x="14" y="1"/>
                    <a:pt x="6" y="-1"/>
                    <a:pt x="0" y="4"/>
                  </a:cubicBezTo>
                  <a:cubicBezTo>
                    <a:pt x="19" y="12"/>
                    <a:pt x="37" y="10"/>
                    <a:pt x="5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3008;p70">
              <a:extLst>
                <a:ext uri="{FF2B5EF4-FFF2-40B4-BE49-F238E27FC236}">
                  <a16:creationId xmlns:a16="http://schemas.microsoft.com/office/drawing/2014/main" id="{067E295E-44AB-F9BE-3CF8-392301FC0427}"/>
                </a:ext>
              </a:extLst>
            </p:cNvPr>
            <p:cNvSpPr/>
            <p:nvPr/>
          </p:nvSpPr>
          <p:spPr>
            <a:xfrm>
              <a:off x="6733080" y="2599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3009;p70">
              <a:extLst>
                <a:ext uri="{FF2B5EF4-FFF2-40B4-BE49-F238E27FC236}">
                  <a16:creationId xmlns:a16="http://schemas.microsoft.com/office/drawing/2014/main" id="{15281715-51A4-4BCF-8744-94ABBF3BF7B9}"/>
                </a:ext>
              </a:extLst>
            </p:cNvPr>
            <p:cNvSpPr/>
            <p:nvPr/>
          </p:nvSpPr>
          <p:spPr>
            <a:xfrm>
              <a:off x="6716520" y="2590560"/>
              <a:ext cx="21240" cy="12960"/>
            </a:xfrm>
            <a:custGeom>
              <a:avLst/>
              <a:gdLst/>
              <a:ahLst/>
              <a:cxnLst/>
              <a:rect l="l" t="t" r="r" b="b"/>
              <a:pathLst>
                <a:path w="59" h="36" extrusionOk="0">
                  <a:moveTo>
                    <a:pt x="59" y="9"/>
                  </a:moveTo>
                  <a:lnTo>
                    <a:pt x="59" y="9"/>
                  </a:lnTo>
                  <a:cubicBezTo>
                    <a:pt x="59" y="9"/>
                    <a:pt x="59" y="7"/>
                    <a:pt x="57" y="5"/>
                  </a:cubicBezTo>
                  <a:cubicBezTo>
                    <a:pt x="52" y="9"/>
                    <a:pt x="48" y="7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0"/>
                  </a:lnTo>
                  <a:cubicBezTo>
                    <a:pt x="46" y="9"/>
                    <a:pt x="42" y="13"/>
                    <a:pt x="36" y="15"/>
                  </a:cubicBezTo>
                  <a:cubicBezTo>
                    <a:pt x="27" y="17"/>
                    <a:pt x="21" y="19"/>
                    <a:pt x="17" y="28"/>
                  </a:cubicBezTo>
                  <a:cubicBezTo>
                    <a:pt x="12" y="26"/>
                    <a:pt x="8" y="30"/>
                    <a:pt x="6" y="30"/>
                  </a:cubicBezTo>
                  <a:cubicBezTo>
                    <a:pt x="4" y="32"/>
                    <a:pt x="-2" y="32"/>
                    <a:pt x="0" y="36"/>
                  </a:cubicBezTo>
                  <a:cubicBezTo>
                    <a:pt x="8" y="38"/>
                    <a:pt x="12" y="34"/>
                    <a:pt x="17" y="28"/>
                  </a:cubicBezTo>
                  <a:cubicBezTo>
                    <a:pt x="21" y="28"/>
                    <a:pt x="25" y="28"/>
                    <a:pt x="27" y="28"/>
                  </a:cubicBezTo>
                  <a:cubicBezTo>
                    <a:pt x="29" y="28"/>
                    <a:pt x="29" y="26"/>
                    <a:pt x="31" y="26"/>
                  </a:cubicBezTo>
                  <a:cubicBezTo>
                    <a:pt x="36" y="24"/>
                    <a:pt x="40" y="17"/>
                    <a:pt x="44" y="21"/>
                  </a:cubicBezTo>
                  <a:cubicBezTo>
                    <a:pt x="46" y="24"/>
                    <a:pt x="46" y="24"/>
                    <a:pt x="46" y="26"/>
                  </a:cubicBezTo>
                  <a:cubicBezTo>
                    <a:pt x="46" y="19"/>
                    <a:pt x="48" y="15"/>
                    <a:pt x="59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3010;p70">
              <a:extLst>
                <a:ext uri="{FF2B5EF4-FFF2-40B4-BE49-F238E27FC236}">
                  <a16:creationId xmlns:a16="http://schemas.microsoft.com/office/drawing/2014/main" id="{3C01DC63-8C4D-7FB8-E466-88EDF982E21B}"/>
                </a:ext>
              </a:extLst>
            </p:cNvPr>
            <p:cNvSpPr/>
            <p:nvPr/>
          </p:nvSpPr>
          <p:spPr>
            <a:xfrm>
              <a:off x="6917040" y="2292120"/>
              <a:ext cx="9000" cy="6480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9" y="18"/>
                  </a:moveTo>
                  <a:lnTo>
                    <a:pt x="9" y="18"/>
                  </a:lnTo>
                  <a:cubicBezTo>
                    <a:pt x="17" y="14"/>
                    <a:pt x="21" y="9"/>
                    <a:pt x="25" y="1"/>
                  </a:cubicBezTo>
                  <a:cubicBezTo>
                    <a:pt x="17" y="-1"/>
                    <a:pt x="11" y="3"/>
                    <a:pt x="4" y="5"/>
                  </a:cubicBezTo>
                  <a:cubicBezTo>
                    <a:pt x="0" y="5"/>
                    <a:pt x="-2" y="9"/>
                    <a:pt x="0" y="14"/>
                  </a:cubicBezTo>
                  <a:cubicBezTo>
                    <a:pt x="2" y="20"/>
                    <a:pt x="6" y="18"/>
                    <a:pt x="9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3011;p70">
              <a:extLst>
                <a:ext uri="{FF2B5EF4-FFF2-40B4-BE49-F238E27FC236}">
                  <a16:creationId xmlns:a16="http://schemas.microsoft.com/office/drawing/2014/main" id="{EA504E6B-B2CB-9FD1-32FD-26406129516E}"/>
                </a:ext>
              </a:extLst>
            </p:cNvPr>
            <p:cNvSpPr/>
            <p:nvPr/>
          </p:nvSpPr>
          <p:spPr>
            <a:xfrm>
              <a:off x="6527880" y="2586240"/>
              <a:ext cx="19800" cy="6120"/>
            </a:xfrm>
            <a:custGeom>
              <a:avLst/>
              <a:gdLst/>
              <a:ahLst/>
              <a:cxnLst/>
              <a:rect l="l" t="t" r="r" b="b"/>
              <a:pathLst>
                <a:path w="55" h="17" extrusionOk="0">
                  <a:moveTo>
                    <a:pt x="0" y="12"/>
                  </a:moveTo>
                  <a:lnTo>
                    <a:pt x="0" y="12"/>
                  </a:lnTo>
                  <a:cubicBezTo>
                    <a:pt x="5" y="19"/>
                    <a:pt x="11" y="14"/>
                    <a:pt x="15" y="17"/>
                  </a:cubicBezTo>
                  <a:cubicBezTo>
                    <a:pt x="28" y="12"/>
                    <a:pt x="40" y="10"/>
                    <a:pt x="53" y="8"/>
                  </a:cubicBezTo>
                  <a:cubicBezTo>
                    <a:pt x="57" y="0"/>
                    <a:pt x="55" y="0"/>
                    <a:pt x="49" y="0"/>
                  </a:cubicBezTo>
                  <a:cubicBezTo>
                    <a:pt x="34" y="4"/>
                    <a:pt x="19" y="8"/>
                    <a:pt x="5" y="12"/>
                  </a:cubicBezTo>
                  <a:cubicBezTo>
                    <a:pt x="2" y="12"/>
                    <a:pt x="2" y="12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3012;p70">
              <a:extLst>
                <a:ext uri="{FF2B5EF4-FFF2-40B4-BE49-F238E27FC236}">
                  <a16:creationId xmlns:a16="http://schemas.microsoft.com/office/drawing/2014/main" id="{EDF228F8-A8C3-34E8-1D2B-5F089EB4A54A}"/>
                </a:ext>
              </a:extLst>
            </p:cNvPr>
            <p:cNvSpPr/>
            <p:nvPr/>
          </p:nvSpPr>
          <p:spPr>
            <a:xfrm>
              <a:off x="7133400" y="28285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3013;p70">
              <a:extLst>
                <a:ext uri="{FF2B5EF4-FFF2-40B4-BE49-F238E27FC236}">
                  <a16:creationId xmlns:a16="http://schemas.microsoft.com/office/drawing/2014/main" id="{D3B47940-E8F0-F4F8-4BBE-8ED2EBE0DA44}"/>
                </a:ext>
              </a:extLst>
            </p:cNvPr>
            <p:cNvSpPr/>
            <p:nvPr/>
          </p:nvSpPr>
          <p:spPr>
            <a:xfrm>
              <a:off x="6234120" y="2637000"/>
              <a:ext cx="16200" cy="4320"/>
            </a:xfrm>
            <a:custGeom>
              <a:avLst/>
              <a:gdLst/>
              <a:ahLst/>
              <a:cxnLst/>
              <a:rect l="l" t="t" r="r" b="b"/>
              <a:pathLst>
                <a:path w="45" h="12" extrusionOk="0">
                  <a:moveTo>
                    <a:pt x="24" y="2"/>
                  </a:moveTo>
                  <a:lnTo>
                    <a:pt x="24" y="2"/>
                  </a:lnTo>
                  <a:cubicBezTo>
                    <a:pt x="17" y="6"/>
                    <a:pt x="5" y="2"/>
                    <a:pt x="0" y="12"/>
                  </a:cubicBezTo>
                  <a:cubicBezTo>
                    <a:pt x="11" y="14"/>
                    <a:pt x="17" y="10"/>
                    <a:pt x="24" y="10"/>
                  </a:cubicBezTo>
                  <a:cubicBezTo>
                    <a:pt x="32" y="8"/>
                    <a:pt x="38" y="4"/>
                    <a:pt x="45" y="4"/>
                  </a:cubicBezTo>
                  <a:cubicBezTo>
                    <a:pt x="38" y="-3"/>
                    <a:pt x="30" y="2"/>
                    <a:pt x="2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3014;p70">
              <a:extLst>
                <a:ext uri="{FF2B5EF4-FFF2-40B4-BE49-F238E27FC236}">
                  <a16:creationId xmlns:a16="http://schemas.microsoft.com/office/drawing/2014/main" id="{0770DF96-526D-8D71-A337-F26112EFD691}"/>
                </a:ext>
              </a:extLst>
            </p:cNvPr>
            <p:cNvSpPr/>
            <p:nvPr/>
          </p:nvSpPr>
          <p:spPr>
            <a:xfrm>
              <a:off x="6250320" y="263844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3015;p70">
              <a:extLst>
                <a:ext uri="{FF2B5EF4-FFF2-40B4-BE49-F238E27FC236}">
                  <a16:creationId xmlns:a16="http://schemas.microsoft.com/office/drawing/2014/main" id="{2A7D6E37-A66D-02A9-1AFC-9DC75A8156F7}"/>
                </a:ext>
              </a:extLst>
            </p:cNvPr>
            <p:cNvSpPr/>
            <p:nvPr/>
          </p:nvSpPr>
          <p:spPr>
            <a:xfrm>
              <a:off x="6762600" y="2424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3016;p70">
              <a:extLst>
                <a:ext uri="{FF2B5EF4-FFF2-40B4-BE49-F238E27FC236}">
                  <a16:creationId xmlns:a16="http://schemas.microsoft.com/office/drawing/2014/main" id="{BB9C5552-4B10-C423-B6E4-330EF2C2222C}"/>
                </a:ext>
              </a:extLst>
            </p:cNvPr>
            <p:cNvSpPr/>
            <p:nvPr/>
          </p:nvSpPr>
          <p:spPr>
            <a:xfrm>
              <a:off x="7010280" y="2873160"/>
              <a:ext cx="11880" cy="3240"/>
            </a:xfrm>
            <a:custGeom>
              <a:avLst/>
              <a:gdLst/>
              <a:ahLst/>
              <a:cxnLst/>
              <a:rect l="l" t="t" r="r" b="b"/>
              <a:pathLst>
                <a:path w="33" h="9" extrusionOk="0">
                  <a:moveTo>
                    <a:pt x="33" y="1"/>
                  </a:moveTo>
                  <a:lnTo>
                    <a:pt x="33" y="1"/>
                  </a:lnTo>
                  <a:cubicBezTo>
                    <a:pt x="21" y="-2"/>
                    <a:pt x="10" y="1"/>
                    <a:pt x="0" y="7"/>
                  </a:cubicBezTo>
                  <a:cubicBezTo>
                    <a:pt x="12" y="11"/>
                    <a:pt x="23" y="9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3017;p70">
              <a:extLst>
                <a:ext uri="{FF2B5EF4-FFF2-40B4-BE49-F238E27FC236}">
                  <a16:creationId xmlns:a16="http://schemas.microsoft.com/office/drawing/2014/main" id="{47FA00D5-CB8C-872F-C39C-565CC052676B}"/>
                </a:ext>
              </a:extLst>
            </p:cNvPr>
            <p:cNvSpPr/>
            <p:nvPr/>
          </p:nvSpPr>
          <p:spPr>
            <a:xfrm>
              <a:off x="6498360" y="2747160"/>
              <a:ext cx="11520" cy="3960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2" y="11"/>
                  </a:moveTo>
                  <a:lnTo>
                    <a:pt x="2" y="11"/>
                  </a:lnTo>
                  <a:cubicBezTo>
                    <a:pt x="5" y="11"/>
                    <a:pt x="7" y="11"/>
                    <a:pt x="9" y="9"/>
                  </a:cubicBezTo>
                  <a:cubicBezTo>
                    <a:pt x="17" y="9"/>
                    <a:pt x="23" y="7"/>
                    <a:pt x="32" y="3"/>
                  </a:cubicBezTo>
                  <a:cubicBezTo>
                    <a:pt x="21" y="0"/>
                    <a:pt x="13" y="0"/>
                    <a:pt x="5" y="3"/>
                  </a:cubicBezTo>
                  <a:cubicBezTo>
                    <a:pt x="-2" y="3"/>
                    <a:pt x="-2" y="7"/>
                    <a:pt x="2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3018;p70">
              <a:extLst>
                <a:ext uri="{FF2B5EF4-FFF2-40B4-BE49-F238E27FC236}">
                  <a16:creationId xmlns:a16="http://schemas.microsoft.com/office/drawing/2014/main" id="{B81EB440-C00E-82BD-63E0-23637C5B86F5}"/>
                </a:ext>
              </a:extLst>
            </p:cNvPr>
            <p:cNvSpPr/>
            <p:nvPr/>
          </p:nvSpPr>
          <p:spPr>
            <a:xfrm>
              <a:off x="6923160" y="2706480"/>
              <a:ext cx="9000" cy="5040"/>
            </a:xfrm>
            <a:custGeom>
              <a:avLst/>
              <a:gdLst/>
              <a:ahLst/>
              <a:cxnLst/>
              <a:rect l="l" t="t" r="r" b="b"/>
              <a:pathLst>
                <a:path w="25" h="14" extrusionOk="0">
                  <a:moveTo>
                    <a:pt x="25" y="13"/>
                  </a:moveTo>
                  <a:lnTo>
                    <a:pt x="25" y="13"/>
                  </a:lnTo>
                  <a:cubicBezTo>
                    <a:pt x="23" y="2"/>
                    <a:pt x="15" y="2"/>
                    <a:pt x="6" y="0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2" y="8"/>
                    <a:pt x="2" y="8"/>
                  </a:cubicBezTo>
                  <a:cubicBezTo>
                    <a:pt x="10" y="13"/>
                    <a:pt x="17" y="17"/>
                    <a:pt x="25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3019;p70">
              <a:extLst>
                <a:ext uri="{FF2B5EF4-FFF2-40B4-BE49-F238E27FC236}">
                  <a16:creationId xmlns:a16="http://schemas.microsoft.com/office/drawing/2014/main" id="{B36F5A40-E9AE-A8AF-3541-A63BEEF0EF8C}"/>
                </a:ext>
              </a:extLst>
            </p:cNvPr>
            <p:cNvSpPr/>
            <p:nvPr/>
          </p:nvSpPr>
          <p:spPr>
            <a:xfrm>
              <a:off x="6496200" y="2593080"/>
              <a:ext cx="16560" cy="2880"/>
            </a:xfrm>
            <a:custGeom>
              <a:avLst/>
              <a:gdLst/>
              <a:ahLst/>
              <a:cxnLst/>
              <a:rect l="l" t="t" r="r" b="b"/>
              <a:pathLst>
                <a:path w="46" h="8" extrusionOk="0">
                  <a:moveTo>
                    <a:pt x="46" y="0"/>
                  </a:moveTo>
                  <a:lnTo>
                    <a:pt x="46" y="0"/>
                  </a:lnTo>
                  <a:cubicBezTo>
                    <a:pt x="32" y="2"/>
                    <a:pt x="15" y="4"/>
                    <a:pt x="0" y="6"/>
                  </a:cubicBezTo>
                  <a:cubicBezTo>
                    <a:pt x="15" y="10"/>
                    <a:pt x="29" y="8"/>
                    <a:pt x="44" y="6"/>
                  </a:cubicBezTo>
                  <a:cubicBezTo>
                    <a:pt x="46" y="4"/>
                    <a:pt x="46" y="2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3020;p70">
              <a:extLst>
                <a:ext uri="{FF2B5EF4-FFF2-40B4-BE49-F238E27FC236}">
                  <a16:creationId xmlns:a16="http://schemas.microsoft.com/office/drawing/2014/main" id="{6FE1D1BC-F0E6-7DBB-4E72-C122A3EF901E}"/>
                </a:ext>
              </a:extLst>
            </p:cNvPr>
            <p:cNvSpPr/>
            <p:nvPr/>
          </p:nvSpPr>
          <p:spPr>
            <a:xfrm>
              <a:off x="6767280" y="2457360"/>
              <a:ext cx="7560" cy="6840"/>
            </a:xfrm>
            <a:custGeom>
              <a:avLst/>
              <a:gdLst/>
              <a:ahLst/>
              <a:cxnLst/>
              <a:rect l="l" t="t" r="r" b="b"/>
              <a:pathLst>
                <a:path w="21" h="19" extrusionOk="0">
                  <a:moveTo>
                    <a:pt x="21" y="2"/>
                  </a:moveTo>
                  <a:lnTo>
                    <a:pt x="21" y="2"/>
                  </a:lnTo>
                  <a:lnTo>
                    <a:pt x="19" y="0"/>
                  </a:lnTo>
                  <a:cubicBezTo>
                    <a:pt x="8" y="0"/>
                    <a:pt x="2" y="5"/>
                    <a:pt x="0" y="19"/>
                  </a:cubicBezTo>
                  <a:cubicBezTo>
                    <a:pt x="8" y="13"/>
                    <a:pt x="19" y="13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3021;p70">
              <a:extLst>
                <a:ext uri="{FF2B5EF4-FFF2-40B4-BE49-F238E27FC236}">
                  <a16:creationId xmlns:a16="http://schemas.microsoft.com/office/drawing/2014/main" id="{A56A622B-3546-9253-A5FD-522BF5AD90B2}"/>
                </a:ext>
              </a:extLst>
            </p:cNvPr>
            <p:cNvSpPr/>
            <p:nvPr/>
          </p:nvSpPr>
          <p:spPr>
            <a:xfrm>
              <a:off x="7138080" y="2611800"/>
              <a:ext cx="6840" cy="7560"/>
            </a:xfrm>
            <a:custGeom>
              <a:avLst/>
              <a:gdLst/>
              <a:ahLst/>
              <a:cxnLst/>
              <a:rect l="l" t="t" r="r" b="b"/>
              <a:pathLst>
                <a:path w="19" h="21" extrusionOk="0">
                  <a:moveTo>
                    <a:pt x="4" y="21"/>
                  </a:moveTo>
                  <a:lnTo>
                    <a:pt x="4" y="21"/>
                  </a:lnTo>
                  <a:cubicBezTo>
                    <a:pt x="13" y="19"/>
                    <a:pt x="17" y="13"/>
                    <a:pt x="19" y="0"/>
                  </a:cubicBezTo>
                  <a:cubicBezTo>
                    <a:pt x="11" y="7"/>
                    <a:pt x="2" y="9"/>
                    <a:pt x="0" y="19"/>
                  </a:cubicBezTo>
                  <a:cubicBezTo>
                    <a:pt x="-2" y="21"/>
                    <a:pt x="2" y="23"/>
                    <a:pt x="4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3022;p70">
              <a:extLst>
                <a:ext uri="{FF2B5EF4-FFF2-40B4-BE49-F238E27FC236}">
                  <a16:creationId xmlns:a16="http://schemas.microsoft.com/office/drawing/2014/main" id="{4EF9EA70-6E5E-5CEA-B28B-BC4C346CE604}"/>
                </a:ext>
              </a:extLst>
            </p:cNvPr>
            <p:cNvSpPr/>
            <p:nvPr/>
          </p:nvSpPr>
          <p:spPr>
            <a:xfrm>
              <a:off x="7096320" y="272628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3023;p70">
              <a:extLst>
                <a:ext uri="{FF2B5EF4-FFF2-40B4-BE49-F238E27FC236}">
                  <a16:creationId xmlns:a16="http://schemas.microsoft.com/office/drawing/2014/main" id="{48DBE084-0F43-8038-FD6A-B03E722F8A98}"/>
                </a:ext>
              </a:extLst>
            </p:cNvPr>
            <p:cNvSpPr/>
            <p:nvPr/>
          </p:nvSpPr>
          <p:spPr>
            <a:xfrm>
              <a:off x="6683040" y="25704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3024;p70">
              <a:extLst>
                <a:ext uri="{FF2B5EF4-FFF2-40B4-BE49-F238E27FC236}">
                  <a16:creationId xmlns:a16="http://schemas.microsoft.com/office/drawing/2014/main" id="{826D538B-90D4-9044-E235-EF4B0C7987D5}"/>
                </a:ext>
              </a:extLst>
            </p:cNvPr>
            <p:cNvSpPr/>
            <p:nvPr/>
          </p:nvSpPr>
          <p:spPr>
            <a:xfrm>
              <a:off x="6683040" y="2570400"/>
              <a:ext cx="1080" cy="72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2"/>
                    <a:pt x="3" y="2"/>
                    <a:pt x="3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3025;p70">
              <a:extLst>
                <a:ext uri="{FF2B5EF4-FFF2-40B4-BE49-F238E27FC236}">
                  <a16:creationId xmlns:a16="http://schemas.microsoft.com/office/drawing/2014/main" id="{0E60E578-2251-A102-0F73-1FA5B77D8C49}"/>
                </a:ext>
              </a:extLst>
            </p:cNvPr>
            <p:cNvSpPr/>
            <p:nvPr/>
          </p:nvSpPr>
          <p:spPr>
            <a:xfrm>
              <a:off x="6684120" y="2564280"/>
              <a:ext cx="8280" cy="10440"/>
            </a:xfrm>
            <a:custGeom>
              <a:avLst/>
              <a:gdLst/>
              <a:ahLst/>
              <a:cxnLst/>
              <a:rect l="l" t="t" r="r" b="b"/>
              <a:pathLst>
                <a:path w="23" h="29" extrusionOk="0">
                  <a:moveTo>
                    <a:pt x="4" y="29"/>
                  </a:moveTo>
                  <a:lnTo>
                    <a:pt x="4" y="29"/>
                  </a:lnTo>
                  <a:cubicBezTo>
                    <a:pt x="12" y="21"/>
                    <a:pt x="18" y="12"/>
                    <a:pt x="23" y="0"/>
                  </a:cubicBezTo>
                  <a:cubicBezTo>
                    <a:pt x="14" y="4"/>
                    <a:pt x="12" y="10"/>
                    <a:pt x="6" y="14"/>
                  </a:cubicBezTo>
                  <a:cubicBezTo>
                    <a:pt x="4" y="17"/>
                    <a:pt x="2" y="19"/>
                    <a:pt x="0" y="19"/>
                  </a:cubicBezTo>
                  <a:cubicBezTo>
                    <a:pt x="2" y="21"/>
                    <a:pt x="-3" y="27"/>
                    <a:pt x="4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3026;p70">
              <a:extLst>
                <a:ext uri="{FF2B5EF4-FFF2-40B4-BE49-F238E27FC236}">
                  <a16:creationId xmlns:a16="http://schemas.microsoft.com/office/drawing/2014/main" id="{11662F70-CC6B-AAEA-735D-877347EA8F72}"/>
                </a:ext>
              </a:extLst>
            </p:cNvPr>
            <p:cNvSpPr/>
            <p:nvPr/>
          </p:nvSpPr>
          <p:spPr>
            <a:xfrm>
              <a:off x="6614280" y="25030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3027;p70">
              <a:extLst>
                <a:ext uri="{FF2B5EF4-FFF2-40B4-BE49-F238E27FC236}">
                  <a16:creationId xmlns:a16="http://schemas.microsoft.com/office/drawing/2014/main" id="{80600D2F-06E4-FE38-C863-88F3E1C40938}"/>
                </a:ext>
              </a:extLst>
            </p:cNvPr>
            <p:cNvSpPr/>
            <p:nvPr/>
          </p:nvSpPr>
          <p:spPr>
            <a:xfrm>
              <a:off x="6276600" y="2713320"/>
              <a:ext cx="3240" cy="9000"/>
            </a:xfrm>
            <a:custGeom>
              <a:avLst/>
              <a:gdLst/>
              <a:ahLst/>
              <a:cxnLst/>
              <a:rect l="l" t="t" r="r" b="b"/>
              <a:pathLst>
                <a:path w="9" h="25" extrusionOk="0">
                  <a:moveTo>
                    <a:pt x="0" y="6"/>
                  </a:moveTo>
                  <a:lnTo>
                    <a:pt x="0" y="6"/>
                  </a:lnTo>
                  <a:cubicBezTo>
                    <a:pt x="0" y="11"/>
                    <a:pt x="-2" y="17"/>
                    <a:pt x="2" y="25"/>
                  </a:cubicBezTo>
                  <a:cubicBezTo>
                    <a:pt x="7" y="19"/>
                    <a:pt x="7" y="13"/>
                    <a:pt x="9" y="6"/>
                  </a:cubicBezTo>
                  <a:cubicBezTo>
                    <a:pt x="9" y="4"/>
                    <a:pt x="9" y="2"/>
                    <a:pt x="5" y="0"/>
                  </a:cubicBezTo>
                  <a:cubicBezTo>
                    <a:pt x="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3028;p70">
              <a:extLst>
                <a:ext uri="{FF2B5EF4-FFF2-40B4-BE49-F238E27FC236}">
                  <a16:creationId xmlns:a16="http://schemas.microsoft.com/office/drawing/2014/main" id="{E49D0F92-CE94-2543-2897-3ABC1A5891BC}"/>
                </a:ext>
              </a:extLst>
            </p:cNvPr>
            <p:cNvSpPr/>
            <p:nvPr/>
          </p:nvSpPr>
          <p:spPr>
            <a:xfrm>
              <a:off x="7027920" y="2454480"/>
              <a:ext cx="38160" cy="16920"/>
            </a:xfrm>
            <a:custGeom>
              <a:avLst/>
              <a:gdLst/>
              <a:ahLst/>
              <a:cxnLst/>
              <a:rect l="l" t="t" r="r" b="b"/>
              <a:pathLst>
                <a:path w="106" h="47" extrusionOk="0">
                  <a:moveTo>
                    <a:pt x="104" y="4"/>
                  </a:moveTo>
                  <a:lnTo>
                    <a:pt x="104" y="4"/>
                  </a:lnTo>
                  <a:cubicBezTo>
                    <a:pt x="104" y="4"/>
                    <a:pt x="106" y="2"/>
                    <a:pt x="106" y="0"/>
                  </a:cubicBezTo>
                  <a:cubicBezTo>
                    <a:pt x="96" y="4"/>
                    <a:pt x="83" y="6"/>
                    <a:pt x="73" y="10"/>
                  </a:cubicBezTo>
                  <a:cubicBezTo>
                    <a:pt x="49" y="19"/>
                    <a:pt x="24" y="29"/>
                    <a:pt x="3" y="42"/>
                  </a:cubicBezTo>
                  <a:cubicBezTo>
                    <a:pt x="-1" y="42"/>
                    <a:pt x="-1" y="44"/>
                    <a:pt x="1" y="46"/>
                  </a:cubicBezTo>
                  <a:cubicBezTo>
                    <a:pt x="3" y="50"/>
                    <a:pt x="5" y="46"/>
                    <a:pt x="10" y="46"/>
                  </a:cubicBezTo>
                  <a:cubicBezTo>
                    <a:pt x="31" y="36"/>
                    <a:pt x="52" y="27"/>
                    <a:pt x="73" y="17"/>
                  </a:cubicBezTo>
                  <a:cubicBezTo>
                    <a:pt x="83" y="13"/>
                    <a:pt x="94" y="8"/>
                    <a:pt x="10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3029;p70">
              <a:extLst>
                <a:ext uri="{FF2B5EF4-FFF2-40B4-BE49-F238E27FC236}">
                  <a16:creationId xmlns:a16="http://schemas.microsoft.com/office/drawing/2014/main" id="{455B1C3E-477D-93E9-E407-427DEB78AA36}"/>
                </a:ext>
              </a:extLst>
            </p:cNvPr>
            <p:cNvSpPr/>
            <p:nvPr/>
          </p:nvSpPr>
          <p:spPr>
            <a:xfrm>
              <a:off x="6456960" y="2714760"/>
              <a:ext cx="9720" cy="3240"/>
            </a:xfrm>
            <a:custGeom>
              <a:avLst/>
              <a:gdLst/>
              <a:ahLst/>
              <a:cxnLst/>
              <a:rect l="l" t="t" r="r" b="b"/>
              <a:pathLst>
                <a:path w="27" h="9" extrusionOk="0">
                  <a:moveTo>
                    <a:pt x="27" y="7"/>
                  </a:moveTo>
                  <a:lnTo>
                    <a:pt x="27" y="7"/>
                  </a:lnTo>
                  <a:cubicBezTo>
                    <a:pt x="21" y="0"/>
                    <a:pt x="14" y="0"/>
                    <a:pt x="6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9"/>
                    <a:pt x="4" y="9"/>
                    <a:pt x="6" y="9"/>
                  </a:cubicBezTo>
                  <a:cubicBezTo>
                    <a:pt x="12" y="9"/>
                    <a:pt x="21" y="9"/>
                    <a:pt x="27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3030;p70">
              <a:extLst>
                <a:ext uri="{FF2B5EF4-FFF2-40B4-BE49-F238E27FC236}">
                  <a16:creationId xmlns:a16="http://schemas.microsoft.com/office/drawing/2014/main" id="{42B1A5E4-A730-8248-937E-9613C6D74E84}"/>
                </a:ext>
              </a:extLst>
            </p:cNvPr>
            <p:cNvSpPr/>
            <p:nvPr/>
          </p:nvSpPr>
          <p:spPr>
            <a:xfrm>
              <a:off x="6185880" y="2621880"/>
              <a:ext cx="4680" cy="18000"/>
            </a:xfrm>
            <a:custGeom>
              <a:avLst/>
              <a:gdLst/>
              <a:ahLst/>
              <a:cxnLst/>
              <a:rect l="l" t="t" r="r" b="b"/>
              <a:pathLst>
                <a:path w="13" h="50" extrusionOk="0">
                  <a:moveTo>
                    <a:pt x="8" y="41"/>
                  </a:moveTo>
                  <a:lnTo>
                    <a:pt x="8" y="41"/>
                  </a:lnTo>
                  <a:cubicBezTo>
                    <a:pt x="11" y="33"/>
                    <a:pt x="13" y="25"/>
                    <a:pt x="13" y="18"/>
                  </a:cubicBezTo>
                  <a:cubicBezTo>
                    <a:pt x="13" y="16"/>
                    <a:pt x="13" y="14"/>
                    <a:pt x="13" y="14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4"/>
                    <a:pt x="8" y="8"/>
                    <a:pt x="8" y="14"/>
                  </a:cubicBezTo>
                  <a:cubicBezTo>
                    <a:pt x="2" y="23"/>
                    <a:pt x="4" y="33"/>
                    <a:pt x="0" y="41"/>
                  </a:cubicBezTo>
                  <a:cubicBezTo>
                    <a:pt x="2" y="44"/>
                    <a:pt x="2" y="46"/>
                    <a:pt x="2" y="50"/>
                  </a:cubicBezTo>
                  <a:cubicBezTo>
                    <a:pt x="6" y="50"/>
                    <a:pt x="8" y="46"/>
                    <a:pt x="8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3031;p70">
              <a:extLst>
                <a:ext uri="{FF2B5EF4-FFF2-40B4-BE49-F238E27FC236}">
                  <a16:creationId xmlns:a16="http://schemas.microsoft.com/office/drawing/2014/main" id="{0E86DCA5-51AE-CDB5-02D9-4E44B349AA3B}"/>
                </a:ext>
              </a:extLst>
            </p:cNvPr>
            <p:cNvSpPr/>
            <p:nvPr/>
          </p:nvSpPr>
          <p:spPr>
            <a:xfrm>
              <a:off x="6856920" y="2508840"/>
              <a:ext cx="56880" cy="39600"/>
            </a:xfrm>
            <a:custGeom>
              <a:avLst/>
              <a:gdLst/>
              <a:ahLst/>
              <a:cxnLst/>
              <a:rect l="l" t="t" r="r" b="b"/>
              <a:pathLst>
                <a:path w="158" h="110" extrusionOk="0">
                  <a:moveTo>
                    <a:pt x="9" y="107"/>
                  </a:moveTo>
                  <a:lnTo>
                    <a:pt x="9" y="107"/>
                  </a:lnTo>
                  <a:cubicBezTo>
                    <a:pt x="14" y="103"/>
                    <a:pt x="18" y="99"/>
                    <a:pt x="24" y="95"/>
                  </a:cubicBezTo>
                  <a:cubicBezTo>
                    <a:pt x="66" y="67"/>
                    <a:pt x="106" y="40"/>
                    <a:pt x="148" y="13"/>
                  </a:cubicBezTo>
                  <a:lnTo>
                    <a:pt x="148" y="13"/>
                  </a:lnTo>
                  <a:cubicBezTo>
                    <a:pt x="152" y="11"/>
                    <a:pt x="159" y="9"/>
                    <a:pt x="157" y="5"/>
                  </a:cubicBezTo>
                  <a:cubicBezTo>
                    <a:pt x="155" y="-4"/>
                    <a:pt x="150" y="2"/>
                    <a:pt x="146" y="5"/>
                  </a:cubicBezTo>
                  <a:cubicBezTo>
                    <a:pt x="144" y="5"/>
                    <a:pt x="144" y="7"/>
                    <a:pt x="144" y="7"/>
                  </a:cubicBezTo>
                  <a:cubicBezTo>
                    <a:pt x="102" y="34"/>
                    <a:pt x="58" y="61"/>
                    <a:pt x="18" y="91"/>
                  </a:cubicBezTo>
                  <a:cubicBezTo>
                    <a:pt x="14" y="95"/>
                    <a:pt x="7" y="97"/>
                    <a:pt x="3" y="101"/>
                  </a:cubicBezTo>
                  <a:cubicBezTo>
                    <a:pt x="1" y="103"/>
                    <a:pt x="-1" y="105"/>
                    <a:pt x="1" y="107"/>
                  </a:cubicBezTo>
                  <a:cubicBezTo>
                    <a:pt x="3" y="112"/>
                    <a:pt x="7" y="110"/>
                    <a:pt x="9" y="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3032;p70">
              <a:extLst>
                <a:ext uri="{FF2B5EF4-FFF2-40B4-BE49-F238E27FC236}">
                  <a16:creationId xmlns:a16="http://schemas.microsoft.com/office/drawing/2014/main" id="{2CEC9C0C-1526-DEF2-6BC0-CBF4718B6951}"/>
                </a:ext>
              </a:extLst>
            </p:cNvPr>
            <p:cNvSpPr/>
            <p:nvPr/>
          </p:nvSpPr>
          <p:spPr>
            <a:xfrm>
              <a:off x="6719760" y="2302200"/>
              <a:ext cx="179280" cy="141120"/>
            </a:xfrm>
            <a:custGeom>
              <a:avLst/>
              <a:gdLst/>
              <a:ahLst/>
              <a:cxnLst/>
              <a:rect l="l" t="t" r="r" b="b"/>
              <a:pathLst>
                <a:path w="498" h="392" extrusionOk="0">
                  <a:moveTo>
                    <a:pt x="451" y="13"/>
                  </a:moveTo>
                  <a:lnTo>
                    <a:pt x="451" y="13"/>
                  </a:lnTo>
                  <a:cubicBezTo>
                    <a:pt x="407" y="25"/>
                    <a:pt x="363" y="42"/>
                    <a:pt x="317" y="55"/>
                  </a:cubicBezTo>
                  <a:cubicBezTo>
                    <a:pt x="273" y="65"/>
                    <a:pt x="237" y="86"/>
                    <a:pt x="205" y="118"/>
                  </a:cubicBezTo>
                  <a:cubicBezTo>
                    <a:pt x="161" y="164"/>
                    <a:pt x="121" y="217"/>
                    <a:pt x="81" y="267"/>
                  </a:cubicBezTo>
                  <a:cubicBezTo>
                    <a:pt x="54" y="303"/>
                    <a:pt x="31" y="341"/>
                    <a:pt x="8" y="379"/>
                  </a:cubicBezTo>
                  <a:cubicBezTo>
                    <a:pt x="6" y="381"/>
                    <a:pt x="3" y="383"/>
                    <a:pt x="1" y="385"/>
                  </a:cubicBezTo>
                  <a:cubicBezTo>
                    <a:pt x="1" y="387"/>
                    <a:pt x="-1" y="389"/>
                    <a:pt x="1" y="391"/>
                  </a:cubicBezTo>
                  <a:cubicBezTo>
                    <a:pt x="3" y="393"/>
                    <a:pt x="6" y="393"/>
                    <a:pt x="8" y="391"/>
                  </a:cubicBezTo>
                  <a:cubicBezTo>
                    <a:pt x="10" y="389"/>
                    <a:pt x="10" y="387"/>
                    <a:pt x="12" y="385"/>
                  </a:cubicBezTo>
                  <a:cubicBezTo>
                    <a:pt x="22" y="377"/>
                    <a:pt x="31" y="364"/>
                    <a:pt x="37" y="353"/>
                  </a:cubicBezTo>
                  <a:cubicBezTo>
                    <a:pt x="56" y="324"/>
                    <a:pt x="73" y="295"/>
                    <a:pt x="92" y="269"/>
                  </a:cubicBezTo>
                  <a:cubicBezTo>
                    <a:pt x="123" y="238"/>
                    <a:pt x="149" y="204"/>
                    <a:pt x="178" y="171"/>
                  </a:cubicBezTo>
                  <a:cubicBezTo>
                    <a:pt x="220" y="120"/>
                    <a:pt x="268" y="80"/>
                    <a:pt x="334" y="63"/>
                  </a:cubicBezTo>
                  <a:cubicBezTo>
                    <a:pt x="374" y="53"/>
                    <a:pt x="414" y="34"/>
                    <a:pt x="451" y="21"/>
                  </a:cubicBezTo>
                  <a:cubicBezTo>
                    <a:pt x="460" y="19"/>
                    <a:pt x="468" y="15"/>
                    <a:pt x="477" y="11"/>
                  </a:cubicBezTo>
                  <a:cubicBezTo>
                    <a:pt x="483" y="11"/>
                    <a:pt x="491" y="9"/>
                    <a:pt x="498" y="0"/>
                  </a:cubicBezTo>
                  <a:cubicBezTo>
                    <a:pt x="487" y="0"/>
                    <a:pt x="479" y="2"/>
                    <a:pt x="470" y="7"/>
                  </a:cubicBezTo>
                  <a:cubicBezTo>
                    <a:pt x="464" y="9"/>
                    <a:pt x="458" y="9"/>
                    <a:pt x="451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3033;p70">
              <a:extLst>
                <a:ext uri="{FF2B5EF4-FFF2-40B4-BE49-F238E27FC236}">
                  <a16:creationId xmlns:a16="http://schemas.microsoft.com/office/drawing/2014/main" id="{C0AE2B03-5D30-6E66-054A-FFB44B53F276}"/>
                </a:ext>
              </a:extLst>
            </p:cNvPr>
            <p:cNvSpPr/>
            <p:nvPr/>
          </p:nvSpPr>
          <p:spPr>
            <a:xfrm>
              <a:off x="7141320" y="2844720"/>
              <a:ext cx="10440" cy="3600"/>
            </a:xfrm>
            <a:custGeom>
              <a:avLst/>
              <a:gdLst/>
              <a:ahLst/>
              <a:cxnLst/>
              <a:rect l="l" t="t" r="r" b="b"/>
              <a:pathLst>
                <a:path w="29" h="10" extrusionOk="0">
                  <a:moveTo>
                    <a:pt x="0" y="6"/>
                  </a:moveTo>
                  <a:lnTo>
                    <a:pt x="0" y="6"/>
                  </a:lnTo>
                  <a:lnTo>
                    <a:pt x="0" y="8"/>
                  </a:lnTo>
                  <a:cubicBezTo>
                    <a:pt x="12" y="12"/>
                    <a:pt x="21" y="6"/>
                    <a:pt x="29" y="0"/>
                  </a:cubicBezTo>
                  <a:cubicBezTo>
                    <a:pt x="18" y="4"/>
                    <a:pt x="8" y="-2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3034;p70">
              <a:extLst>
                <a:ext uri="{FF2B5EF4-FFF2-40B4-BE49-F238E27FC236}">
                  <a16:creationId xmlns:a16="http://schemas.microsoft.com/office/drawing/2014/main" id="{F7F94522-1BC8-9F8D-CD46-5B60085E8CCF}"/>
                </a:ext>
              </a:extLst>
            </p:cNvPr>
            <p:cNvSpPr/>
            <p:nvPr/>
          </p:nvSpPr>
          <p:spPr>
            <a:xfrm>
              <a:off x="6206400" y="2608560"/>
              <a:ext cx="5400" cy="7920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0" y="1"/>
                  </a:moveTo>
                  <a:lnTo>
                    <a:pt x="10" y="1"/>
                  </a:lnTo>
                  <a:cubicBezTo>
                    <a:pt x="6" y="7"/>
                    <a:pt x="-2" y="11"/>
                    <a:pt x="0" y="22"/>
                  </a:cubicBezTo>
                  <a:cubicBezTo>
                    <a:pt x="8" y="22"/>
                    <a:pt x="8" y="14"/>
                    <a:pt x="12" y="11"/>
                  </a:cubicBezTo>
                  <a:cubicBezTo>
                    <a:pt x="12" y="7"/>
                    <a:pt x="15" y="5"/>
                    <a:pt x="15" y="3"/>
                  </a:cubicBezTo>
                  <a:cubicBezTo>
                    <a:pt x="15" y="-1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3035;p70">
              <a:extLst>
                <a:ext uri="{FF2B5EF4-FFF2-40B4-BE49-F238E27FC236}">
                  <a16:creationId xmlns:a16="http://schemas.microsoft.com/office/drawing/2014/main" id="{09043EA2-7624-6C5B-0587-6399E8373C34}"/>
                </a:ext>
              </a:extLst>
            </p:cNvPr>
            <p:cNvSpPr/>
            <p:nvPr/>
          </p:nvSpPr>
          <p:spPr>
            <a:xfrm>
              <a:off x="6172200" y="2698200"/>
              <a:ext cx="2880" cy="7560"/>
            </a:xfrm>
            <a:custGeom>
              <a:avLst/>
              <a:gdLst/>
              <a:ahLst/>
              <a:cxnLst/>
              <a:rect l="l" t="t" r="r" b="b"/>
              <a:pathLst>
                <a:path w="8" h="2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-4" y="17"/>
                    <a:pt x="6" y="21"/>
                  </a:cubicBezTo>
                  <a:cubicBezTo>
                    <a:pt x="4" y="13"/>
                    <a:pt x="1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3036;p70">
              <a:extLst>
                <a:ext uri="{FF2B5EF4-FFF2-40B4-BE49-F238E27FC236}">
                  <a16:creationId xmlns:a16="http://schemas.microsoft.com/office/drawing/2014/main" id="{46594B6B-76B9-C9B8-40FE-278C271B9472}"/>
                </a:ext>
              </a:extLst>
            </p:cNvPr>
            <p:cNvSpPr/>
            <p:nvPr/>
          </p:nvSpPr>
          <p:spPr>
            <a:xfrm>
              <a:off x="7075440" y="2597400"/>
              <a:ext cx="9000" cy="6840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0" y="17"/>
                  </a:moveTo>
                  <a:lnTo>
                    <a:pt x="10" y="17"/>
                  </a:lnTo>
                  <a:cubicBezTo>
                    <a:pt x="16" y="11"/>
                    <a:pt x="20" y="7"/>
                    <a:pt x="25" y="2"/>
                  </a:cubicBezTo>
                  <a:cubicBezTo>
                    <a:pt x="23" y="0"/>
                    <a:pt x="18" y="0"/>
                    <a:pt x="14" y="0"/>
                  </a:cubicBezTo>
                  <a:cubicBezTo>
                    <a:pt x="10" y="2"/>
                    <a:pt x="6" y="5"/>
                    <a:pt x="4" y="9"/>
                  </a:cubicBezTo>
                  <a:cubicBezTo>
                    <a:pt x="-1" y="11"/>
                    <a:pt x="-1" y="15"/>
                    <a:pt x="2" y="17"/>
                  </a:cubicBezTo>
                  <a:cubicBezTo>
                    <a:pt x="4" y="21"/>
                    <a:pt x="8" y="19"/>
                    <a:pt x="1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3037;p70">
              <a:extLst>
                <a:ext uri="{FF2B5EF4-FFF2-40B4-BE49-F238E27FC236}">
                  <a16:creationId xmlns:a16="http://schemas.microsoft.com/office/drawing/2014/main" id="{6884154A-8F76-CDBB-9CC4-3139A41D11B2}"/>
                </a:ext>
              </a:extLst>
            </p:cNvPr>
            <p:cNvSpPr/>
            <p:nvPr/>
          </p:nvSpPr>
          <p:spPr>
            <a:xfrm>
              <a:off x="6701400" y="2617200"/>
              <a:ext cx="83880" cy="16920"/>
            </a:xfrm>
            <a:custGeom>
              <a:avLst/>
              <a:gdLst/>
              <a:ahLst/>
              <a:cxnLst/>
              <a:rect l="l" t="t" r="r" b="b"/>
              <a:pathLst>
                <a:path w="233" h="47" extrusionOk="0">
                  <a:moveTo>
                    <a:pt x="202" y="8"/>
                  </a:moveTo>
                  <a:lnTo>
                    <a:pt x="202" y="8"/>
                  </a:lnTo>
                  <a:cubicBezTo>
                    <a:pt x="187" y="13"/>
                    <a:pt x="170" y="15"/>
                    <a:pt x="153" y="19"/>
                  </a:cubicBezTo>
                  <a:cubicBezTo>
                    <a:pt x="111" y="29"/>
                    <a:pt x="67" y="34"/>
                    <a:pt x="23" y="40"/>
                  </a:cubicBezTo>
                  <a:cubicBezTo>
                    <a:pt x="14" y="38"/>
                    <a:pt x="6" y="42"/>
                    <a:pt x="0" y="46"/>
                  </a:cubicBezTo>
                  <a:cubicBezTo>
                    <a:pt x="8" y="48"/>
                    <a:pt x="14" y="48"/>
                    <a:pt x="23" y="46"/>
                  </a:cubicBezTo>
                  <a:cubicBezTo>
                    <a:pt x="33" y="44"/>
                    <a:pt x="42" y="44"/>
                    <a:pt x="52" y="44"/>
                  </a:cubicBezTo>
                  <a:cubicBezTo>
                    <a:pt x="88" y="40"/>
                    <a:pt x="122" y="36"/>
                    <a:pt x="155" y="25"/>
                  </a:cubicBezTo>
                  <a:cubicBezTo>
                    <a:pt x="170" y="23"/>
                    <a:pt x="187" y="19"/>
                    <a:pt x="202" y="15"/>
                  </a:cubicBezTo>
                  <a:cubicBezTo>
                    <a:pt x="212" y="13"/>
                    <a:pt x="223" y="8"/>
                    <a:pt x="233" y="2"/>
                  </a:cubicBezTo>
                  <a:cubicBezTo>
                    <a:pt x="231" y="2"/>
                    <a:pt x="231" y="2"/>
                    <a:pt x="231" y="0"/>
                  </a:cubicBezTo>
                  <a:cubicBezTo>
                    <a:pt x="221" y="2"/>
                    <a:pt x="212" y="4"/>
                    <a:pt x="202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3038;p70">
              <a:extLst>
                <a:ext uri="{FF2B5EF4-FFF2-40B4-BE49-F238E27FC236}">
                  <a16:creationId xmlns:a16="http://schemas.microsoft.com/office/drawing/2014/main" id="{0B42EEEE-A322-CCC8-DAD3-977CFAD89AB9}"/>
                </a:ext>
              </a:extLst>
            </p:cNvPr>
            <p:cNvSpPr/>
            <p:nvPr/>
          </p:nvSpPr>
          <p:spPr>
            <a:xfrm>
              <a:off x="6649560" y="2588400"/>
              <a:ext cx="13320" cy="13320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8" y="0"/>
                  </a:moveTo>
                  <a:lnTo>
                    <a:pt x="28" y="0"/>
                  </a:lnTo>
                  <a:cubicBezTo>
                    <a:pt x="22" y="4"/>
                    <a:pt x="18" y="8"/>
                    <a:pt x="14" y="15"/>
                  </a:cubicBezTo>
                  <a:cubicBezTo>
                    <a:pt x="7" y="17"/>
                    <a:pt x="5" y="23"/>
                    <a:pt x="1" y="30"/>
                  </a:cubicBezTo>
                  <a:cubicBezTo>
                    <a:pt x="-1" y="34"/>
                    <a:pt x="-1" y="36"/>
                    <a:pt x="3" y="36"/>
                  </a:cubicBezTo>
                  <a:cubicBezTo>
                    <a:pt x="9" y="40"/>
                    <a:pt x="9" y="34"/>
                    <a:pt x="14" y="30"/>
                  </a:cubicBezTo>
                  <a:cubicBezTo>
                    <a:pt x="20" y="21"/>
                    <a:pt x="28" y="13"/>
                    <a:pt x="37" y="4"/>
                  </a:cubicBezTo>
                  <a:lnTo>
                    <a:pt x="35" y="2"/>
                  </a:lnTo>
                  <a:cubicBezTo>
                    <a:pt x="32" y="2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3039;p70">
              <a:extLst>
                <a:ext uri="{FF2B5EF4-FFF2-40B4-BE49-F238E27FC236}">
                  <a16:creationId xmlns:a16="http://schemas.microsoft.com/office/drawing/2014/main" id="{B993ADA2-68DA-0AF4-E2E1-F6BE2FF3D793}"/>
                </a:ext>
              </a:extLst>
            </p:cNvPr>
            <p:cNvSpPr/>
            <p:nvPr/>
          </p:nvSpPr>
          <p:spPr>
            <a:xfrm>
              <a:off x="6254280" y="2534040"/>
              <a:ext cx="41400" cy="10440"/>
            </a:xfrm>
            <a:custGeom>
              <a:avLst/>
              <a:gdLst/>
              <a:ahLst/>
              <a:cxnLst/>
              <a:rect l="l" t="t" r="r" b="b"/>
              <a:pathLst>
                <a:path w="115" h="29" extrusionOk="0">
                  <a:moveTo>
                    <a:pt x="115" y="29"/>
                  </a:moveTo>
                  <a:lnTo>
                    <a:pt x="115" y="29"/>
                  </a:lnTo>
                  <a:cubicBezTo>
                    <a:pt x="115" y="29"/>
                    <a:pt x="115" y="27"/>
                    <a:pt x="115" y="25"/>
                  </a:cubicBezTo>
                  <a:cubicBezTo>
                    <a:pt x="106" y="23"/>
                    <a:pt x="100" y="19"/>
                    <a:pt x="90" y="19"/>
                  </a:cubicBezTo>
                  <a:cubicBezTo>
                    <a:pt x="62" y="8"/>
                    <a:pt x="33" y="2"/>
                    <a:pt x="3" y="0"/>
                  </a:cubicBezTo>
                  <a:cubicBezTo>
                    <a:pt x="-1" y="2"/>
                    <a:pt x="-3" y="4"/>
                    <a:pt x="3" y="6"/>
                  </a:cubicBezTo>
                  <a:cubicBezTo>
                    <a:pt x="5" y="6"/>
                    <a:pt x="8" y="6"/>
                    <a:pt x="12" y="6"/>
                  </a:cubicBezTo>
                  <a:cubicBezTo>
                    <a:pt x="39" y="10"/>
                    <a:pt x="64" y="16"/>
                    <a:pt x="92" y="25"/>
                  </a:cubicBezTo>
                  <a:cubicBezTo>
                    <a:pt x="98" y="27"/>
                    <a:pt x="106" y="29"/>
                    <a:pt x="115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3040;p70">
              <a:extLst>
                <a:ext uri="{FF2B5EF4-FFF2-40B4-BE49-F238E27FC236}">
                  <a16:creationId xmlns:a16="http://schemas.microsoft.com/office/drawing/2014/main" id="{725872B6-35E6-CC36-B3AB-405D8518589D}"/>
                </a:ext>
              </a:extLst>
            </p:cNvPr>
            <p:cNvSpPr/>
            <p:nvPr/>
          </p:nvSpPr>
          <p:spPr>
            <a:xfrm>
              <a:off x="6373440" y="2628360"/>
              <a:ext cx="4680" cy="4680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0" y="3"/>
                    <a:pt x="0" y="3"/>
                  </a:cubicBezTo>
                  <a:cubicBezTo>
                    <a:pt x="0" y="11"/>
                    <a:pt x="7" y="13"/>
                    <a:pt x="13" y="13"/>
                  </a:cubicBezTo>
                  <a:cubicBezTo>
                    <a:pt x="13" y="7"/>
                    <a:pt x="9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3041;p70">
              <a:extLst>
                <a:ext uri="{FF2B5EF4-FFF2-40B4-BE49-F238E27FC236}">
                  <a16:creationId xmlns:a16="http://schemas.microsoft.com/office/drawing/2014/main" id="{C73F6936-7240-EC36-AF3D-00C6BF692DF9}"/>
                </a:ext>
              </a:extLst>
            </p:cNvPr>
            <p:cNvSpPr/>
            <p:nvPr/>
          </p:nvSpPr>
          <p:spPr>
            <a:xfrm>
              <a:off x="6664320" y="2471040"/>
              <a:ext cx="88560" cy="115200"/>
            </a:xfrm>
            <a:custGeom>
              <a:avLst/>
              <a:gdLst/>
              <a:ahLst/>
              <a:cxnLst/>
              <a:rect l="l" t="t" r="r" b="b"/>
              <a:pathLst>
                <a:path w="246" h="320" extrusionOk="0">
                  <a:moveTo>
                    <a:pt x="227" y="17"/>
                  </a:moveTo>
                  <a:lnTo>
                    <a:pt x="227" y="17"/>
                  </a:lnTo>
                  <a:cubicBezTo>
                    <a:pt x="221" y="21"/>
                    <a:pt x="216" y="28"/>
                    <a:pt x="210" y="32"/>
                  </a:cubicBezTo>
                  <a:cubicBezTo>
                    <a:pt x="197" y="49"/>
                    <a:pt x="185" y="68"/>
                    <a:pt x="172" y="84"/>
                  </a:cubicBezTo>
                  <a:lnTo>
                    <a:pt x="170" y="84"/>
                  </a:lnTo>
                  <a:cubicBezTo>
                    <a:pt x="153" y="114"/>
                    <a:pt x="136" y="143"/>
                    <a:pt x="115" y="168"/>
                  </a:cubicBezTo>
                  <a:cubicBezTo>
                    <a:pt x="78" y="212"/>
                    <a:pt x="48" y="259"/>
                    <a:pt x="10" y="301"/>
                  </a:cubicBezTo>
                  <a:cubicBezTo>
                    <a:pt x="6" y="303"/>
                    <a:pt x="2" y="307"/>
                    <a:pt x="0" y="313"/>
                  </a:cubicBezTo>
                  <a:cubicBezTo>
                    <a:pt x="-2" y="320"/>
                    <a:pt x="2" y="322"/>
                    <a:pt x="8" y="320"/>
                  </a:cubicBezTo>
                  <a:cubicBezTo>
                    <a:pt x="15" y="316"/>
                    <a:pt x="17" y="307"/>
                    <a:pt x="23" y="307"/>
                  </a:cubicBezTo>
                  <a:lnTo>
                    <a:pt x="25" y="307"/>
                  </a:lnTo>
                  <a:cubicBezTo>
                    <a:pt x="23" y="305"/>
                    <a:pt x="25" y="303"/>
                    <a:pt x="25" y="301"/>
                  </a:cubicBezTo>
                  <a:cubicBezTo>
                    <a:pt x="36" y="294"/>
                    <a:pt x="40" y="282"/>
                    <a:pt x="52" y="276"/>
                  </a:cubicBezTo>
                  <a:lnTo>
                    <a:pt x="52" y="276"/>
                  </a:lnTo>
                  <a:cubicBezTo>
                    <a:pt x="65" y="248"/>
                    <a:pt x="84" y="225"/>
                    <a:pt x="101" y="200"/>
                  </a:cubicBezTo>
                  <a:cubicBezTo>
                    <a:pt x="103" y="198"/>
                    <a:pt x="107" y="194"/>
                    <a:pt x="111" y="198"/>
                  </a:cubicBezTo>
                  <a:cubicBezTo>
                    <a:pt x="115" y="200"/>
                    <a:pt x="111" y="204"/>
                    <a:pt x="111" y="208"/>
                  </a:cubicBezTo>
                  <a:cubicBezTo>
                    <a:pt x="109" y="210"/>
                    <a:pt x="103" y="215"/>
                    <a:pt x="109" y="219"/>
                  </a:cubicBezTo>
                  <a:cubicBezTo>
                    <a:pt x="111" y="221"/>
                    <a:pt x="113" y="215"/>
                    <a:pt x="115" y="212"/>
                  </a:cubicBezTo>
                  <a:cubicBezTo>
                    <a:pt x="117" y="210"/>
                    <a:pt x="117" y="210"/>
                    <a:pt x="117" y="208"/>
                  </a:cubicBezTo>
                  <a:cubicBezTo>
                    <a:pt x="122" y="200"/>
                    <a:pt x="130" y="196"/>
                    <a:pt x="128" y="185"/>
                  </a:cubicBezTo>
                  <a:cubicBezTo>
                    <a:pt x="130" y="185"/>
                    <a:pt x="132" y="183"/>
                    <a:pt x="132" y="179"/>
                  </a:cubicBezTo>
                  <a:cubicBezTo>
                    <a:pt x="139" y="162"/>
                    <a:pt x="147" y="145"/>
                    <a:pt x="157" y="130"/>
                  </a:cubicBezTo>
                  <a:cubicBezTo>
                    <a:pt x="164" y="118"/>
                    <a:pt x="172" y="103"/>
                    <a:pt x="178" y="91"/>
                  </a:cubicBezTo>
                  <a:cubicBezTo>
                    <a:pt x="197" y="65"/>
                    <a:pt x="214" y="40"/>
                    <a:pt x="233" y="17"/>
                  </a:cubicBezTo>
                  <a:lnTo>
                    <a:pt x="233" y="17"/>
                  </a:lnTo>
                  <a:cubicBezTo>
                    <a:pt x="240" y="13"/>
                    <a:pt x="244" y="6"/>
                    <a:pt x="246" y="0"/>
                  </a:cubicBezTo>
                  <a:cubicBezTo>
                    <a:pt x="235" y="2"/>
                    <a:pt x="231" y="9"/>
                    <a:pt x="227" y="17"/>
                  </a:cubicBezTo>
                  <a:moveTo>
                    <a:pt x="113" y="194"/>
                  </a:moveTo>
                  <a:lnTo>
                    <a:pt x="113" y="194"/>
                  </a:lnTo>
                  <a:cubicBezTo>
                    <a:pt x="111" y="191"/>
                    <a:pt x="111" y="189"/>
                    <a:pt x="113" y="187"/>
                  </a:cubicBezTo>
                  <a:cubicBezTo>
                    <a:pt x="113" y="185"/>
                    <a:pt x="115" y="183"/>
                    <a:pt x="117" y="181"/>
                  </a:cubicBezTo>
                  <a:cubicBezTo>
                    <a:pt x="122" y="185"/>
                    <a:pt x="120" y="189"/>
                    <a:pt x="117" y="194"/>
                  </a:cubicBezTo>
                  <a:cubicBezTo>
                    <a:pt x="115" y="194"/>
                    <a:pt x="113" y="196"/>
                    <a:pt x="113" y="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3042;p70">
              <a:extLst>
                <a:ext uri="{FF2B5EF4-FFF2-40B4-BE49-F238E27FC236}">
                  <a16:creationId xmlns:a16="http://schemas.microsoft.com/office/drawing/2014/main" id="{A0038256-0400-C378-77FB-C5BE6F75013F}"/>
                </a:ext>
              </a:extLst>
            </p:cNvPr>
            <p:cNvSpPr/>
            <p:nvPr/>
          </p:nvSpPr>
          <p:spPr>
            <a:xfrm>
              <a:off x="6752880" y="24710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3043;p70">
              <a:extLst>
                <a:ext uri="{FF2B5EF4-FFF2-40B4-BE49-F238E27FC236}">
                  <a16:creationId xmlns:a16="http://schemas.microsoft.com/office/drawing/2014/main" id="{3CC1D132-D6A1-73F7-C3AB-FED02CCF74B3}"/>
                </a:ext>
              </a:extLst>
            </p:cNvPr>
            <p:cNvSpPr/>
            <p:nvPr/>
          </p:nvSpPr>
          <p:spPr>
            <a:xfrm>
              <a:off x="6257880" y="2714760"/>
              <a:ext cx="6120" cy="5400"/>
            </a:xfrm>
            <a:custGeom>
              <a:avLst/>
              <a:gdLst/>
              <a:ahLst/>
              <a:cxnLst/>
              <a:rect l="l" t="t" r="r" b="b"/>
              <a:pathLst>
                <a:path w="17" h="15" extrusionOk="0">
                  <a:moveTo>
                    <a:pt x="0" y="13"/>
                  </a:moveTo>
                  <a:lnTo>
                    <a:pt x="0" y="13"/>
                  </a:lnTo>
                  <a:lnTo>
                    <a:pt x="2" y="15"/>
                  </a:lnTo>
                  <a:cubicBezTo>
                    <a:pt x="10" y="17"/>
                    <a:pt x="12" y="9"/>
                    <a:pt x="17" y="4"/>
                  </a:cubicBezTo>
                  <a:cubicBezTo>
                    <a:pt x="17" y="2"/>
                    <a:pt x="17" y="2"/>
                    <a:pt x="17" y="0"/>
                  </a:cubicBezTo>
                  <a:cubicBezTo>
                    <a:pt x="8" y="0"/>
                    <a:pt x="2" y="4"/>
                    <a:pt x="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3044;p70">
              <a:extLst>
                <a:ext uri="{FF2B5EF4-FFF2-40B4-BE49-F238E27FC236}">
                  <a16:creationId xmlns:a16="http://schemas.microsoft.com/office/drawing/2014/main" id="{7F14F1F7-8AE3-D76C-45A9-017EE3642691}"/>
                </a:ext>
              </a:extLst>
            </p:cNvPr>
            <p:cNvSpPr/>
            <p:nvPr/>
          </p:nvSpPr>
          <p:spPr>
            <a:xfrm>
              <a:off x="6657480" y="2061000"/>
              <a:ext cx="13320" cy="11880"/>
            </a:xfrm>
            <a:custGeom>
              <a:avLst/>
              <a:gdLst/>
              <a:ahLst/>
              <a:cxnLst/>
              <a:rect l="l" t="t" r="r" b="b"/>
              <a:pathLst>
                <a:path w="37" h="33" extrusionOk="0">
                  <a:moveTo>
                    <a:pt x="23" y="21"/>
                  </a:moveTo>
                  <a:lnTo>
                    <a:pt x="23" y="21"/>
                  </a:lnTo>
                  <a:lnTo>
                    <a:pt x="23" y="21"/>
                  </a:lnTo>
                  <a:cubicBezTo>
                    <a:pt x="19" y="21"/>
                    <a:pt x="17" y="21"/>
                    <a:pt x="13" y="23"/>
                  </a:cubicBezTo>
                  <a:lnTo>
                    <a:pt x="13" y="23"/>
                  </a:lnTo>
                  <a:cubicBezTo>
                    <a:pt x="8" y="23"/>
                    <a:pt x="4" y="23"/>
                    <a:pt x="0" y="23"/>
                  </a:cubicBezTo>
                  <a:cubicBezTo>
                    <a:pt x="0" y="25"/>
                    <a:pt x="0" y="27"/>
                    <a:pt x="0" y="29"/>
                  </a:cubicBezTo>
                  <a:cubicBezTo>
                    <a:pt x="0" y="31"/>
                    <a:pt x="0" y="31"/>
                    <a:pt x="0" y="33"/>
                  </a:cubicBezTo>
                  <a:cubicBezTo>
                    <a:pt x="4" y="31"/>
                    <a:pt x="8" y="31"/>
                    <a:pt x="13" y="29"/>
                  </a:cubicBezTo>
                  <a:cubicBezTo>
                    <a:pt x="19" y="29"/>
                    <a:pt x="23" y="27"/>
                    <a:pt x="27" y="25"/>
                  </a:cubicBezTo>
                  <a:cubicBezTo>
                    <a:pt x="40" y="12"/>
                    <a:pt x="40" y="10"/>
                    <a:pt x="27" y="0"/>
                  </a:cubicBezTo>
                  <a:cubicBezTo>
                    <a:pt x="25" y="0"/>
                    <a:pt x="25" y="2"/>
                    <a:pt x="23" y="4"/>
                  </a:cubicBezTo>
                  <a:cubicBezTo>
                    <a:pt x="32" y="8"/>
                    <a:pt x="29" y="14"/>
                    <a:pt x="23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3045;p70">
              <a:extLst>
                <a:ext uri="{FF2B5EF4-FFF2-40B4-BE49-F238E27FC236}">
                  <a16:creationId xmlns:a16="http://schemas.microsoft.com/office/drawing/2014/main" id="{345C297D-6879-7135-1464-86FC369996A6}"/>
                </a:ext>
              </a:extLst>
            </p:cNvPr>
            <p:cNvSpPr/>
            <p:nvPr/>
          </p:nvSpPr>
          <p:spPr>
            <a:xfrm>
              <a:off x="6651360" y="2415960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cubicBezTo>
                    <a:pt x="2" y="2"/>
                    <a:pt x="2" y="2"/>
                    <a:pt x="2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3046;p70">
              <a:extLst>
                <a:ext uri="{FF2B5EF4-FFF2-40B4-BE49-F238E27FC236}">
                  <a16:creationId xmlns:a16="http://schemas.microsoft.com/office/drawing/2014/main" id="{CCC96107-172B-32E9-CAF2-440BB799256A}"/>
                </a:ext>
              </a:extLst>
            </p:cNvPr>
            <p:cNvSpPr/>
            <p:nvPr/>
          </p:nvSpPr>
          <p:spPr>
            <a:xfrm>
              <a:off x="7154640" y="281412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3047;p70">
              <a:extLst>
                <a:ext uri="{FF2B5EF4-FFF2-40B4-BE49-F238E27FC236}">
                  <a16:creationId xmlns:a16="http://schemas.microsoft.com/office/drawing/2014/main" id="{DEBDF245-0D7F-EAC6-0DEF-8B4CB9581A53}"/>
                </a:ext>
              </a:extLst>
            </p:cNvPr>
            <p:cNvSpPr/>
            <p:nvPr/>
          </p:nvSpPr>
          <p:spPr>
            <a:xfrm>
              <a:off x="6542280" y="2760840"/>
              <a:ext cx="12960" cy="1800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2" y="5"/>
                    <a:pt x="5" y="5"/>
                    <a:pt x="9" y="5"/>
                  </a:cubicBezTo>
                  <a:cubicBezTo>
                    <a:pt x="17" y="2"/>
                    <a:pt x="28" y="9"/>
                    <a:pt x="36" y="0"/>
                  </a:cubicBezTo>
                  <a:cubicBezTo>
                    <a:pt x="26" y="0"/>
                    <a:pt x="1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3048;p70">
              <a:extLst>
                <a:ext uri="{FF2B5EF4-FFF2-40B4-BE49-F238E27FC236}">
                  <a16:creationId xmlns:a16="http://schemas.microsoft.com/office/drawing/2014/main" id="{9245C572-AE3C-0E1F-D5A1-B11BEE60B3C5}"/>
                </a:ext>
              </a:extLst>
            </p:cNvPr>
            <p:cNvSpPr/>
            <p:nvPr/>
          </p:nvSpPr>
          <p:spPr>
            <a:xfrm>
              <a:off x="6796800" y="2387880"/>
              <a:ext cx="5760" cy="4320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0" y="8"/>
                  </a:moveTo>
                  <a:lnTo>
                    <a:pt x="10" y="8"/>
                  </a:lnTo>
                  <a:cubicBezTo>
                    <a:pt x="12" y="8"/>
                    <a:pt x="17" y="6"/>
                    <a:pt x="15" y="2"/>
                  </a:cubicBezTo>
                  <a:cubicBezTo>
                    <a:pt x="12" y="0"/>
                    <a:pt x="8" y="0"/>
                    <a:pt x="6" y="2"/>
                  </a:cubicBezTo>
                  <a:cubicBezTo>
                    <a:pt x="4" y="4"/>
                    <a:pt x="0" y="4"/>
                    <a:pt x="0" y="8"/>
                  </a:cubicBezTo>
                  <a:cubicBezTo>
                    <a:pt x="2" y="15"/>
                    <a:pt x="6" y="13"/>
                    <a:pt x="1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3049;p70">
              <a:extLst>
                <a:ext uri="{FF2B5EF4-FFF2-40B4-BE49-F238E27FC236}">
                  <a16:creationId xmlns:a16="http://schemas.microsoft.com/office/drawing/2014/main" id="{4F204F64-798E-2B43-1905-CFAAF45D276A}"/>
                </a:ext>
              </a:extLst>
            </p:cNvPr>
            <p:cNvSpPr/>
            <p:nvPr/>
          </p:nvSpPr>
          <p:spPr>
            <a:xfrm>
              <a:off x="6216120" y="2525400"/>
              <a:ext cx="9000" cy="3240"/>
            </a:xfrm>
            <a:custGeom>
              <a:avLst/>
              <a:gdLst/>
              <a:ahLst/>
              <a:cxnLst/>
              <a:rect l="l" t="t" r="r" b="b"/>
              <a:pathLst>
                <a:path w="25" h="9" extrusionOk="0">
                  <a:moveTo>
                    <a:pt x="0" y="5"/>
                  </a:moveTo>
                  <a:lnTo>
                    <a:pt x="0" y="5"/>
                  </a:lnTo>
                  <a:cubicBezTo>
                    <a:pt x="2" y="5"/>
                    <a:pt x="4" y="7"/>
                    <a:pt x="4" y="7"/>
                  </a:cubicBezTo>
                  <a:cubicBezTo>
                    <a:pt x="11" y="7"/>
                    <a:pt x="15" y="9"/>
                    <a:pt x="19" y="9"/>
                  </a:cubicBezTo>
                  <a:cubicBezTo>
                    <a:pt x="21" y="9"/>
                    <a:pt x="23" y="7"/>
                    <a:pt x="25" y="5"/>
                  </a:cubicBezTo>
                  <a:cubicBezTo>
                    <a:pt x="19" y="5"/>
                    <a:pt x="15" y="3"/>
                    <a:pt x="11" y="0"/>
                  </a:cubicBezTo>
                  <a:cubicBezTo>
                    <a:pt x="6" y="0"/>
                    <a:pt x="2" y="0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3050;p70">
              <a:extLst>
                <a:ext uri="{FF2B5EF4-FFF2-40B4-BE49-F238E27FC236}">
                  <a16:creationId xmlns:a16="http://schemas.microsoft.com/office/drawing/2014/main" id="{3C0887D9-ABCF-3834-D993-51AF3EF2B1E6}"/>
                </a:ext>
              </a:extLst>
            </p:cNvPr>
            <p:cNvSpPr/>
            <p:nvPr/>
          </p:nvSpPr>
          <p:spPr>
            <a:xfrm>
              <a:off x="6768000" y="2490840"/>
              <a:ext cx="34200" cy="28800"/>
            </a:xfrm>
            <a:custGeom>
              <a:avLst/>
              <a:gdLst/>
              <a:ahLst/>
              <a:cxnLst/>
              <a:rect l="l" t="t" r="r" b="b"/>
              <a:pathLst>
                <a:path w="95" h="80" extrusionOk="0">
                  <a:moveTo>
                    <a:pt x="78" y="10"/>
                  </a:moveTo>
                  <a:lnTo>
                    <a:pt x="78" y="10"/>
                  </a:lnTo>
                  <a:cubicBezTo>
                    <a:pt x="69" y="17"/>
                    <a:pt x="61" y="21"/>
                    <a:pt x="53" y="29"/>
                  </a:cubicBezTo>
                  <a:cubicBezTo>
                    <a:pt x="36" y="42"/>
                    <a:pt x="19" y="57"/>
                    <a:pt x="2" y="69"/>
                  </a:cubicBezTo>
                  <a:cubicBezTo>
                    <a:pt x="0" y="71"/>
                    <a:pt x="-2" y="73"/>
                    <a:pt x="0" y="78"/>
                  </a:cubicBezTo>
                  <a:cubicBezTo>
                    <a:pt x="2" y="82"/>
                    <a:pt x="6" y="80"/>
                    <a:pt x="8" y="78"/>
                  </a:cubicBezTo>
                  <a:cubicBezTo>
                    <a:pt x="25" y="63"/>
                    <a:pt x="42" y="48"/>
                    <a:pt x="59" y="34"/>
                  </a:cubicBezTo>
                  <a:cubicBezTo>
                    <a:pt x="67" y="29"/>
                    <a:pt x="74" y="21"/>
                    <a:pt x="80" y="15"/>
                  </a:cubicBezTo>
                  <a:lnTo>
                    <a:pt x="80" y="15"/>
                  </a:lnTo>
                  <a:cubicBezTo>
                    <a:pt x="86" y="10"/>
                    <a:pt x="90" y="8"/>
                    <a:pt x="95" y="2"/>
                  </a:cubicBezTo>
                  <a:lnTo>
                    <a:pt x="92" y="0"/>
                  </a:lnTo>
                  <a:cubicBezTo>
                    <a:pt x="86" y="2"/>
                    <a:pt x="82" y="6"/>
                    <a:pt x="78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3051;p70">
              <a:extLst>
                <a:ext uri="{FF2B5EF4-FFF2-40B4-BE49-F238E27FC236}">
                  <a16:creationId xmlns:a16="http://schemas.microsoft.com/office/drawing/2014/main" id="{FA393406-F80F-9D82-00AC-17328A187AD4}"/>
                </a:ext>
              </a:extLst>
            </p:cNvPr>
            <p:cNvSpPr/>
            <p:nvPr/>
          </p:nvSpPr>
          <p:spPr>
            <a:xfrm>
              <a:off x="6063120" y="25678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3052;p70">
              <a:extLst>
                <a:ext uri="{FF2B5EF4-FFF2-40B4-BE49-F238E27FC236}">
                  <a16:creationId xmlns:a16="http://schemas.microsoft.com/office/drawing/2014/main" id="{50277360-FC61-20DB-ED86-42993F42806A}"/>
                </a:ext>
              </a:extLst>
            </p:cNvPr>
            <p:cNvSpPr/>
            <p:nvPr/>
          </p:nvSpPr>
          <p:spPr>
            <a:xfrm>
              <a:off x="6773400" y="2814840"/>
              <a:ext cx="6840" cy="2880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9" y="8"/>
                  </a:moveTo>
                  <a:lnTo>
                    <a:pt x="19" y="8"/>
                  </a:lnTo>
                  <a:cubicBezTo>
                    <a:pt x="19" y="6"/>
                    <a:pt x="19" y="4"/>
                    <a:pt x="19" y="2"/>
                  </a:cubicBezTo>
                  <a:cubicBezTo>
                    <a:pt x="12" y="2"/>
                    <a:pt x="6" y="0"/>
                    <a:pt x="0" y="0"/>
                  </a:cubicBezTo>
                  <a:cubicBezTo>
                    <a:pt x="0" y="0"/>
                    <a:pt x="0" y="2"/>
                    <a:pt x="0" y="4"/>
                  </a:cubicBezTo>
                  <a:cubicBezTo>
                    <a:pt x="4" y="8"/>
                    <a:pt x="12" y="6"/>
                    <a:pt x="19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3053;p70">
              <a:extLst>
                <a:ext uri="{FF2B5EF4-FFF2-40B4-BE49-F238E27FC236}">
                  <a16:creationId xmlns:a16="http://schemas.microsoft.com/office/drawing/2014/main" id="{996C26FA-EAF7-FB4C-CD10-71417DBF7385}"/>
                </a:ext>
              </a:extLst>
            </p:cNvPr>
            <p:cNvSpPr/>
            <p:nvPr/>
          </p:nvSpPr>
          <p:spPr>
            <a:xfrm>
              <a:off x="6624000" y="2046600"/>
              <a:ext cx="7560" cy="3600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21" y="10"/>
                  </a:moveTo>
                  <a:lnTo>
                    <a:pt x="21" y="10"/>
                  </a:lnTo>
                  <a:cubicBezTo>
                    <a:pt x="15" y="4"/>
                    <a:pt x="9" y="2"/>
                    <a:pt x="2" y="0"/>
                  </a:cubicBezTo>
                  <a:cubicBezTo>
                    <a:pt x="0" y="2"/>
                    <a:pt x="0" y="2"/>
                    <a:pt x="0" y="4"/>
                  </a:cubicBezTo>
                  <a:cubicBezTo>
                    <a:pt x="7" y="6"/>
                    <a:pt x="13" y="10"/>
                    <a:pt x="2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3054;p70">
              <a:extLst>
                <a:ext uri="{FF2B5EF4-FFF2-40B4-BE49-F238E27FC236}">
                  <a16:creationId xmlns:a16="http://schemas.microsoft.com/office/drawing/2014/main" id="{C6ABFA09-C462-9E94-2BE8-9ED6AC1F9BDB}"/>
                </a:ext>
              </a:extLst>
            </p:cNvPr>
            <p:cNvSpPr/>
            <p:nvPr/>
          </p:nvSpPr>
          <p:spPr>
            <a:xfrm>
              <a:off x="6455160" y="2567520"/>
              <a:ext cx="5400" cy="7200"/>
            </a:xfrm>
            <a:custGeom>
              <a:avLst/>
              <a:gdLst/>
              <a:ahLst/>
              <a:cxnLst/>
              <a:rect l="l" t="t" r="r" b="b"/>
              <a:pathLst>
                <a:path w="15" h="20" extrusionOk="0">
                  <a:moveTo>
                    <a:pt x="0" y="3"/>
                  </a:moveTo>
                  <a:lnTo>
                    <a:pt x="0" y="3"/>
                  </a:lnTo>
                  <a:cubicBezTo>
                    <a:pt x="0" y="10"/>
                    <a:pt x="5" y="16"/>
                    <a:pt x="9" y="20"/>
                  </a:cubicBezTo>
                  <a:cubicBezTo>
                    <a:pt x="13" y="20"/>
                    <a:pt x="15" y="18"/>
                    <a:pt x="15" y="16"/>
                  </a:cubicBezTo>
                  <a:cubicBezTo>
                    <a:pt x="13" y="10"/>
                    <a:pt x="11" y="5"/>
                    <a:pt x="7" y="1"/>
                  </a:cubicBezTo>
                  <a:cubicBezTo>
                    <a:pt x="5" y="-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3055;p70">
              <a:extLst>
                <a:ext uri="{FF2B5EF4-FFF2-40B4-BE49-F238E27FC236}">
                  <a16:creationId xmlns:a16="http://schemas.microsoft.com/office/drawing/2014/main" id="{B8F5EFC2-9E36-A5A0-5B50-A97EB7ECB3E9}"/>
                </a:ext>
              </a:extLst>
            </p:cNvPr>
            <p:cNvSpPr/>
            <p:nvPr/>
          </p:nvSpPr>
          <p:spPr>
            <a:xfrm>
              <a:off x="6688440" y="2733120"/>
              <a:ext cx="13680" cy="6480"/>
            </a:xfrm>
            <a:custGeom>
              <a:avLst/>
              <a:gdLst/>
              <a:ahLst/>
              <a:cxnLst/>
              <a:rect l="l" t="t" r="r" b="b"/>
              <a:pathLst>
                <a:path w="38" h="18" extrusionOk="0">
                  <a:moveTo>
                    <a:pt x="6" y="2"/>
                  </a:moveTo>
                  <a:lnTo>
                    <a:pt x="6" y="2"/>
                  </a:lnTo>
                  <a:cubicBezTo>
                    <a:pt x="4" y="0"/>
                    <a:pt x="2" y="0"/>
                    <a:pt x="0" y="2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8" y="10"/>
                    <a:pt x="15" y="10"/>
                    <a:pt x="19" y="12"/>
                  </a:cubicBezTo>
                  <a:cubicBezTo>
                    <a:pt x="23" y="16"/>
                    <a:pt x="32" y="16"/>
                    <a:pt x="38" y="18"/>
                  </a:cubicBezTo>
                  <a:cubicBezTo>
                    <a:pt x="38" y="16"/>
                    <a:pt x="38" y="14"/>
                    <a:pt x="38" y="14"/>
                  </a:cubicBezTo>
                  <a:cubicBezTo>
                    <a:pt x="32" y="10"/>
                    <a:pt x="25" y="8"/>
                    <a:pt x="19" y="6"/>
                  </a:cubicBezTo>
                  <a:cubicBezTo>
                    <a:pt x="15" y="4"/>
                    <a:pt x="11" y="0"/>
                    <a:pt x="6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3056;p70">
              <a:extLst>
                <a:ext uri="{FF2B5EF4-FFF2-40B4-BE49-F238E27FC236}">
                  <a16:creationId xmlns:a16="http://schemas.microsoft.com/office/drawing/2014/main" id="{9DF38842-1D58-A079-4D5D-44E81388FE47}"/>
                </a:ext>
              </a:extLst>
            </p:cNvPr>
            <p:cNvSpPr/>
            <p:nvPr/>
          </p:nvSpPr>
          <p:spPr>
            <a:xfrm>
              <a:off x="6258600" y="26323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3057;p70">
              <a:extLst>
                <a:ext uri="{FF2B5EF4-FFF2-40B4-BE49-F238E27FC236}">
                  <a16:creationId xmlns:a16="http://schemas.microsoft.com/office/drawing/2014/main" id="{1FED5662-DF3F-00E5-1DCB-74FF7D841764}"/>
                </a:ext>
              </a:extLst>
            </p:cNvPr>
            <p:cNvSpPr/>
            <p:nvPr/>
          </p:nvSpPr>
          <p:spPr>
            <a:xfrm>
              <a:off x="6258600" y="2629440"/>
              <a:ext cx="3240" cy="2880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6" y="8"/>
                  </a:moveTo>
                  <a:lnTo>
                    <a:pt x="6" y="8"/>
                  </a:lnTo>
                  <a:cubicBezTo>
                    <a:pt x="8" y="6"/>
                    <a:pt x="10" y="6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8"/>
                    <a:pt x="4" y="8"/>
                    <a:pt x="6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3058;p70">
              <a:extLst>
                <a:ext uri="{FF2B5EF4-FFF2-40B4-BE49-F238E27FC236}">
                  <a16:creationId xmlns:a16="http://schemas.microsoft.com/office/drawing/2014/main" id="{D21785FB-1AA0-4191-90A0-3E080A898F78}"/>
                </a:ext>
              </a:extLst>
            </p:cNvPr>
            <p:cNvSpPr/>
            <p:nvPr/>
          </p:nvSpPr>
          <p:spPr>
            <a:xfrm>
              <a:off x="7070040" y="2603880"/>
              <a:ext cx="5760" cy="7200"/>
            </a:xfrm>
            <a:custGeom>
              <a:avLst/>
              <a:gdLst/>
              <a:ahLst/>
              <a:cxnLst/>
              <a:rect l="l" t="t" r="r" b="b"/>
              <a:pathLst>
                <a:path w="16" h="20" extrusionOk="0">
                  <a:moveTo>
                    <a:pt x="12" y="10"/>
                  </a:moveTo>
                  <a:lnTo>
                    <a:pt x="12" y="10"/>
                  </a:lnTo>
                  <a:cubicBezTo>
                    <a:pt x="17" y="8"/>
                    <a:pt x="17" y="5"/>
                    <a:pt x="12" y="1"/>
                  </a:cubicBezTo>
                  <a:cubicBezTo>
                    <a:pt x="10" y="-1"/>
                    <a:pt x="8" y="1"/>
                    <a:pt x="6" y="3"/>
                  </a:cubicBezTo>
                  <a:cubicBezTo>
                    <a:pt x="4" y="5"/>
                    <a:pt x="2" y="8"/>
                    <a:pt x="0" y="10"/>
                  </a:cubicBezTo>
                  <a:cubicBezTo>
                    <a:pt x="0" y="12"/>
                    <a:pt x="2" y="16"/>
                    <a:pt x="2" y="20"/>
                  </a:cubicBezTo>
                  <a:cubicBezTo>
                    <a:pt x="6" y="16"/>
                    <a:pt x="10" y="14"/>
                    <a:pt x="12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3059;p70">
              <a:extLst>
                <a:ext uri="{FF2B5EF4-FFF2-40B4-BE49-F238E27FC236}">
                  <a16:creationId xmlns:a16="http://schemas.microsoft.com/office/drawing/2014/main" id="{AA284AA4-8982-1904-0C2E-23F2CDBB0847}"/>
                </a:ext>
              </a:extLst>
            </p:cNvPr>
            <p:cNvSpPr/>
            <p:nvPr/>
          </p:nvSpPr>
          <p:spPr>
            <a:xfrm>
              <a:off x="7136280" y="2788200"/>
              <a:ext cx="9720" cy="8640"/>
            </a:xfrm>
            <a:custGeom>
              <a:avLst/>
              <a:gdLst/>
              <a:ahLst/>
              <a:cxnLst/>
              <a:rect l="l" t="t" r="r" b="b"/>
              <a:pathLst>
                <a:path w="27" h="24" extrusionOk="0">
                  <a:moveTo>
                    <a:pt x="20" y="2"/>
                  </a:moveTo>
                  <a:lnTo>
                    <a:pt x="20" y="2"/>
                  </a:lnTo>
                  <a:cubicBezTo>
                    <a:pt x="20" y="4"/>
                    <a:pt x="18" y="6"/>
                    <a:pt x="16" y="6"/>
                  </a:cubicBezTo>
                  <a:cubicBezTo>
                    <a:pt x="11" y="11"/>
                    <a:pt x="7" y="13"/>
                    <a:pt x="3" y="17"/>
                  </a:cubicBezTo>
                  <a:cubicBezTo>
                    <a:pt x="1" y="19"/>
                    <a:pt x="-1" y="21"/>
                    <a:pt x="1" y="23"/>
                  </a:cubicBezTo>
                  <a:cubicBezTo>
                    <a:pt x="3" y="25"/>
                    <a:pt x="5" y="25"/>
                    <a:pt x="7" y="23"/>
                  </a:cubicBezTo>
                  <a:cubicBezTo>
                    <a:pt x="14" y="19"/>
                    <a:pt x="20" y="15"/>
                    <a:pt x="24" y="8"/>
                  </a:cubicBezTo>
                  <a:cubicBezTo>
                    <a:pt x="26" y="8"/>
                    <a:pt x="28" y="4"/>
                    <a:pt x="26" y="2"/>
                  </a:cubicBezTo>
                  <a:cubicBezTo>
                    <a:pt x="26" y="0"/>
                    <a:pt x="24" y="0"/>
                    <a:pt x="2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3060;p70">
              <a:extLst>
                <a:ext uri="{FF2B5EF4-FFF2-40B4-BE49-F238E27FC236}">
                  <a16:creationId xmlns:a16="http://schemas.microsoft.com/office/drawing/2014/main" id="{FE5382F8-D919-D678-C54B-2185988AF5D8}"/>
                </a:ext>
              </a:extLst>
            </p:cNvPr>
            <p:cNvSpPr/>
            <p:nvPr/>
          </p:nvSpPr>
          <p:spPr>
            <a:xfrm>
              <a:off x="6416640" y="21351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3061;p70">
              <a:extLst>
                <a:ext uri="{FF2B5EF4-FFF2-40B4-BE49-F238E27FC236}">
                  <a16:creationId xmlns:a16="http://schemas.microsoft.com/office/drawing/2014/main" id="{CB2AFC14-835F-DDCE-1B15-408538F5B6AF}"/>
                </a:ext>
              </a:extLst>
            </p:cNvPr>
            <p:cNvSpPr/>
            <p:nvPr/>
          </p:nvSpPr>
          <p:spPr>
            <a:xfrm>
              <a:off x="6188760" y="2108520"/>
              <a:ext cx="3240" cy="3960"/>
            </a:xfrm>
            <a:custGeom>
              <a:avLst/>
              <a:gdLst/>
              <a:ahLst/>
              <a:cxnLst/>
              <a:rect l="l" t="t" r="r" b="b"/>
              <a:pathLst>
                <a:path w="9" h="11" extrusionOk="0">
                  <a:moveTo>
                    <a:pt x="9" y="2"/>
                  </a:moveTo>
                  <a:lnTo>
                    <a:pt x="9" y="2"/>
                  </a:lnTo>
                  <a:lnTo>
                    <a:pt x="7" y="0"/>
                  </a:lnTo>
                  <a:cubicBezTo>
                    <a:pt x="3" y="2"/>
                    <a:pt x="0" y="2"/>
                    <a:pt x="0" y="6"/>
                  </a:cubicBezTo>
                  <a:cubicBezTo>
                    <a:pt x="0" y="8"/>
                    <a:pt x="3" y="8"/>
                    <a:pt x="3" y="11"/>
                  </a:cubicBezTo>
                  <a:cubicBezTo>
                    <a:pt x="7" y="8"/>
                    <a:pt x="9" y="6"/>
                    <a:pt x="9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3062;p70">
              <a:extLst>
                <a:ext uri="{FF2B5EF4-FFF2-40B4-BE49-F238E27FC236}">
                  <a16:creationId xmlns:a16="http://schemas.microsoft.com/office/drawing/2014/main" id="{E2497EA3-35FE-5F8A-55CA-4070DBC0AE86}"/>
                </a:ext>
              </a:extLst>
            </p:cNvPr>
            <p:cNvSpPr/>
            <p:nvPr/>
          </p:nvSpPr>
          <p:spPr>
            <a:xfrm>
              <a:off x="6605280" y="2541600"/>
              <a:ext cx="2160" cy="144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0"/>
                  </a:moveTo>
                  <a:lnTo>
                    <a:pt x="6" y="0"/>
                  </a:lnTo>
                  <a:cubicBezTo>
                    <a:pt x="4" y="0"/>
                    <a:pt x="2" y="0"/>
                    <a:pt x="0" y="2"/>
                  </a:cubicBezTo>
                  <a:cubicBezTo>
                    <a:pt x="-2" y="2"/>
                    <a:pt x="0" y="4"/>
                    <a:pt x="2" y="4"/>
                  </a:cubicBezTo>
                  <a:cubicBezTo>
                    <a:pt x="4" y="6"/>
                    <a:pt x="6" y="4"/>
                    <a:pt x="6" y="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3063;p70">
              <a:extLst>
                <a:ext uri="{FF2B5EF4-FFF2-40B4-BE49-F238E27FC236}">
                  <a16:creationId xmlns:a16="http://schemas.microsoft.com/office/drawing/2014/main" id="{182D71D9-2749-2DC0-C0BB-9385F46059A5}"/>
                </a:ext>
              </a:extLst>
            </p:cNvPr>
            <p:cNvSpPr/>
            <p:nvPr/>
          </p:nvSpPr>
          <p:spPr>
            <a:xfrm>
              <a:off x="6165720" y="2692800"/>
              <a:ext cx="2880" cy="6120"/>
            </a:xfrm>
            <a:custGeom>
              <a:avLst/>
              <a:gdLst/>
              <a:ahLst/>
              <a:cxnLst/>
              <a:rect l="l" t="t" r="r" b="b"/>
              <a:pathLst>
                <a:path w="8" h="17" extrusionOk="0">
                  <a:moveTo>
                    <a:pt x="8" y="17"/>
                  </a:moveTo>
                  <a:lnTo>
                    <a:pt x="8" y="17"/>
                  </a:lnTo>
                  <a:cubicBezTo>
                    <a:pt x="6" y="11"/>
                    <a:pt x="6" y="7"/>
                    <a:pt x="6" y="0"/>
                  </a:cubicBezTo>
                  <a:cubicBezTo>
                    <a:pt x="-5" y="4"/>
                    <a:pt x="1" y="11"/>
                    <a:pt x="1" y="17"/>
                  </a:cubicBezTo>
                  <a:cubicBezTo>
                    <a:pt x="3" y="17"/>
                    <a:pt x="6" y="17"/>
                    <a:pt x="8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3064;p70">
              <a:extLst>
                <a:ext uri="{FF2B5EF4-FFF2-40B4-BE49-F238E27FC236}">
                  <a16:creationId xmlns:a16="http://schemas.microsoft.com/office/drawing/2014/main" id="{D47A2E9F-033B-D6C2-7E19-B8880DD84894}"/>
                </a:ext>
              </a:extLst>
            </p:cNvPr>
            <p:cNvSpPr/>
            <p:nvPr/>
          </p:nvSpPr>
          <p:spPr>
            <a:xfrm>
              <a:off x="6934320" y="2411280"/>
              <a:ext cx="27360" cy="8640"/>
            </a:xfrm>
            <a:custGeom>
              <a:avLst/>
              <a:gdLst/>
              <a:ahLst/>
              <a:cxnLst/>
              <a:rect l="l" t="t" r="r" b="b"/>
              <a:pathLst>
                <a:path w="76" h="24" extrusionOk="0">
                  <a:moveTo>
                    <a:pt x="9" y="23"/>
                  </a:moveTo>
                  <a:lnTo>
                    <a:pt x="9" y="23"/>
                  </a:lnTo>
                  <a:cubicBezTo>
                    <a:pt x="11" y="23"/>
                    <a:pt x="11" y="21"/>
                    <a:pt x="13" y="21"/>
                  </a:cubicBezTo>
                  <a:cubicBezTo>
                    <a:pt x="23" y="21"/>
                    <a:pt x="34" y="17"/>
                    <a:pt x="45" y="13"/>
                  </a:cubicBezTo>
                  <a:cubicBezTo>
                    <a:pt x="55" y="13"/>
                    <a:pt x="66" y="6"/>
                    <a:pt x="76" y="4"/>
                  </a:cubicBezTo>
                  <a:cubicBezTo>
                    <a:pt x="76" y="4"/>
                    <a:pt x="76" y="2"/>
                    <a:pt x="76" y="0"/>
                  </a:cubicBezTo>
                  <a:cubicBezTo>
                    <a:pt x="66" y="2"/>
                    <a:pt x="55" y="4"/>
                    <a:pt x="45" y="8"/>
                  </a:cubicBezTo>
                  <a:cubicBezTo>
                    <a:pt x="34" y="10"/>
                    <a:pt x="23" y="13"/>
                    <a:pt x="11" y="15"/>
                  </a:cubicBezTo>
                  <a:cubicBezTo>
                    <a:pt x="11" y="15"/>
                    <a:pt x="9" y="15"/>
                    <a:pt x="7" y="17"/>
                  </a:cubicBezTo>
                  <a:cubicBezTo>
                    <a:pt x="2" y="17"/>
                    <a:pt x="-2" y="17"/>
                    <a:pt x="0" y="21"/>
                  </a:cubicBezTo>
                  <a:cubicBezTo>
                    <a:pt x="0" y="27"/>
                    <a:pt x="5" y="23"/>
                    <a:pt x="9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3065;p70">
              <a:extLst>
                <a:ext uri="{FF2B5EF4-FFF2-40B4-BE49-F238E27FC236}">
                  <a16:creationId xmlns:a16="http://schemas.microsoft.com/office/drawing/2014/main" id="{BD8728E5-3474-1628-EA28-E00227D8A67B}"/>
                </a:ext>
              </a:extLst>
            </p:cNvPr>
            <p:cNvSpPr/>
            <p:nvPr/>
          </p:nvSpPr>
          <p:spPr>
            <a:xfrm>
              <a:off x="6631560" y="2050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3066;p70">
              <a:extLst>
                <a:ext uri="{FF2B5EF4-FFF2-40B4-BE49-F238E27FC236}">
                  <a16:creationId xmlns:a16="http://schemas.microsoft.com/office/drawing/2014/main" id="{17B44632-1639-02C9-0872-9B96D457B0A1}"/>
                </a:ext>
              </a:extLst>
            </p:cNvPr>
            <p:cNvSpPr/>
            <p:nvPr/>
          </p:nvSpPr>
          <p:spPr>
            <a:xfrm>
              <a:off x="6317640" y="2602800"/>
              <a:ext cx="25560" cy="12600"/>
            </a:xfrm>
            <a:custGeom>
              <a:avLst/>
              <a:gdLst/>
              <a:ahLst/>
              <a:cxnLst/>
              <a:rect l="l" t="t" r="r" b="b"/>
              <a:pathLst>
                <a:path w="71" h="35" extrusionOk="0">
                  <a:moveTo>
                    <a:pt x="63" y="27"/>
                  </a:moveTo>
                  <a:lnTo>
                    <a:pt x="63" y="27"/>
                  </a:lnTo>
                  <a:cubicBezTo>
                    <a:pt x="46" y="15"/>
                    <a:pt x="27" y="11"/>
                    <a:pt x="8" y="2"/>
                  </a:cubicBezTo>
                  <a:lnTo>
                    <a:pt x="8" y="2"/>
                  </a:lnTo>
                  <a:cubicBezTo>
                    <a:pt x="6" y="2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4"/>
                    <a:pt x="2" y="8"/>
                    <a:pt x="6" y="11"/>
                  </a:cubicBezTo>
                  <a:cubicBezTo>
                    <a:pt x="10" y="13"/>
                    <a:pt x="15" y="15"/>
                    <a:pt x="19" y="17"/>
                  </a:cubicBezTo>
                  <a:cubicBezTo>
                    <a:pt x="23" y="19"/>
                    <a:pt x="27" y="19"/>
                    <a:pt x="31" y="21"/>
                  </a:cubicBezTo>
                  <a:cubicBezTo>
                    <a:pt x="42" y="23"/>
                    <a:pt x="52" y="30"/>
                    <a:pt x="63" y="34"/>
                  </a:cubicBezTo>
                  <a:cubicBezTo>
                    <a:pt x="65" y="36"/>
                    <a:pt x="67" y="36"/>
                    <a:pt x="71" y="34"/>
                  </a:cubicBezTo>
                  <a:lnTo>
                    <a:pt x="71" y="34"/>
                  </a:lnTo>
                  <a:cubicBezTo>
                    <a:pt x="71" y="30"/>
                    <a:pt x="67" y="27"/>
                    <a:pt x="63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3067;p70">
              <a:extLst>
                <a:ext uri="{FF2B5EF4-FFF2-40B4-BE49-F238E27FC236}">
                  <a16:creationId xmlns:a16="http://schemas.microsoft.com/office/drawing/2014/main" id="{34DD3F5E-4ECD-0CF0-4B08-C091F72CDCE7}"/>
                </a:ext>
              </a:extLst>
            </p:cNvPr>
            <p:cNvSpPr/>
            <p:nvPr/>
          </p:nvSpPr>
          <p:spPr>
            <a:xfrm>
              <a:off x="6827760" y="2305800"/>
              <a:ext cx="3600" cy="3240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"/>
                    <a:pt x="0" y="-1"/>
                    <a:pt x="0" y="7"/>
                  </a:cubicBezTo>
                  <a:cubicBezTo>
                    <a:pt x="2" y="9"/>
                    <a:pt x="6" y="11"/>
                    <a:pt x="8" y="9"/>
                  </a:cubicBezTo>
                  <a:cubicBezTo>
                    <a:pt x="10" y="7"/>
                    <a:pt x="10" y="3"/>
                    <a:pt x="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3068;p70">
              <a:extLst>
                <a:ext uri="{FF2B5EF4-FFF2-40B4-BE49-F238E27FC236}">
                  <a16:creationId xmlns:a16="http://schemas.microsoft.com/office/drawing/2014/main" id="{4113AA40-893B-1ADF-395F-A0BF5B5DE29A}"/>
                </a:ext>
              </a:extLst>
            </p:cNvPr>
            <p:cNvSpPr/>
            <p:nvPr/>
          </p:nvSpPr>
          <p:spPr>
            <a:xfrm>
              <a:off x="6183360" y="2690280"/>
              <a:ext cx="2520" cy="3240"/>
            </a:xfrm>
            <a:custGeom>
              <a:avLst/>
              <a:gdLst/>
              <a:ahLst/>
              <a:cxnLst/>
              <a:rect l="l" t="t" r="r" b="b"/>
              <a:pathLst>
                <a:path w="7" h="9" extrusionOk="0">
                  <a:moveTo>
                    <a:pt x="1" y="1"/>
                  </a:moveTo>
                  <a:lnTo>
                    <a:pt x="1" y="1"/>
                  </a:lnTo>
                  <a:cubicBezTo>
                    <a:pt x="-3" y="3"/>
                    <a:pt x="1" y="7"/>
                    <a:pt x="3" y="9"/>
                  </a:cubicBezTo>
                  <a:cubicBezTo>
                    <a:pt x="3" y="7"/>
                    <a:pt x="5" y="7"/>
                    <a:pt x="7" y="5"/>
                  </a:cubicBezTo>
                  <a:cubicBezTo>
                    <a:pt x="5" y="3"/>
                    <a:pt x="5" y="-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3069;p70">
              <a:extLst>
                <a:ext uri="{FF2B5EF4-FFF2-40B4-BE49-F238E27FC236}">
                  <a16:creationId xmlns:a16="http://schemas.microsoft.com/office/drawing/2014/main" id="{68B229E7-26A7-16A0-9A48-05D6DA02C942}"/>
                </a:ext>
              </a:extLst>
            </p:cNvPr>
            <p:cNvSpPr/>
            <p:nvPr/>
          </p:nvSpPr>
          <p:spPr>
            <a:xfrm>
              <a:off x="6591600" y="27428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4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4" y="0"/>
                    <a:pt x="4" y="0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3070;p70">
              <a:extLst>
                <a:ext uri="{FF2B5EF4-FFF2-40B4-BE49-F238E27FC236}">
                  <a16:creationId xmlns:a16="http://schemas.microsoft.com/office/drawing/2014/main" id="{682EFC62-26B7-52C6-3F23-67CC8503BEE6}"/>
                </a:ext>
              </a:extLst>
            </p:cNvPr>
            <p:cNvSpPr/>
            <p:nvPr/>
          </p:nvSpPr>
          <p:spPr>
            <a:xfrm>
              <a:off x="7079760" y="2559600"/>
              <a:ext cx="20520" cy="19800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48" y="6"/>
                  </a:moveTo>
                  <a:lnTo>
                    <a:pt x="48" y="6"/>
                  </a:lnTo>
                  <a:cubicBezTo>
                    <a:pt x="32" y="19"/>
                    <a:pt x="15" y="34"/>
                    <a:pt x="0" y="51"/>
                  </a:cubicBezTo>
                  <a:cubicBezTo>
                    <a:pt x="-2" y="55"/>
                    <a:pt x="0" y="57"/>
                    <a:pt x="4" y="55"/>
                  </a:cubicBezTo>
                  <a:cubicBezTo>
                    <a:pt x="23" y="40"/>
                    <a:pt x="40" y="23"/>
                    <a:pt x="55" y="6"/>
                  </a:cubicBezTo>
                  <a:cubicBezTo>
                    <a:pt x="57" y="6"/>
                    <a:pt x="57" y="4"/>
                    <a:pt x="57" y="2"/>
                  </a:cubicBezTo>
                  <a:cubicBezTo>
                    <a:pt x="57" y="2"/>
                    <a:pt x="57" y="0"/>
                    <a:pt x="55" y="0"/>
                  </a:cubicBezTo>
                  <a:cubicBezTo>
                    <a:pt x="53" y="0"/>
                    <a:pt x="48" y="2"/>
                    <a:pt x="48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3071;p70">
              <a:extLst>
                <a:ext uri="{FF2B5EF4-FFF2-40B4-BE49-F238E27FC236}">
                  <a16:creationId xmlns:a16="http://schemas.microsoft.com/office/drawing/2014/main" id="{71FBB74F-584D-9BB0-6122-3DDB51C7A817}"/>
                </a:ext>
              </a:extLst>
            </p:cNvPr>
            <p:cNvSpPr/>
            <p:nvPr/>
          </p:nvSpPr>
          <p:spPr>
            <a:xfrm>
              <a:off x="7080480" y="2590200"/>
              <a:ext cx="10080" cy="7920"/>
            </a:xfrm>
            <a:custGeom>
              <a:avLst/>
              <a:gdLst/>
              <a:ahLst/>
              <a:cxnLst/>
              <a:rect l="l" t="t" r="r" b="b"/>
              <a:pathLst>
                <a:path w="28" h="22" extrusionOk="0">
                  <a:moveTo>
                    <a:pt x="13" y="16"/>
                  </a:moveTo>
                  <a:lnTo>
                    <a:pt x="13" y="16"/>
                  </a:lnTo>
                  <a:cubicBezTo>
                    <a:pt x="13" y="18"/>
                    <a:pt x="13" y="18"/>
                    <a:pt x="13" y="18"/>
                  </a:cubicBezTo>
                  <a:cubicBezTo>
                    <a:pt x="21" y="16"/>
                    <a:pt x="23" y="12"/>
                    <a:pt x="28" y="6"/>
                  </a:cubicBezTo>
                  <a:cubicBezTo>
                    <a:pt x="28" y="3"/>
                    <a:pt x="25" y="1"/>
                    <a:pt x="25" y="1"/>
                  </a:cubicBezTo>
                  <a:cubicBezTo>
                    <a:pt x="19" y="-1"/>
                    <a:pt x="15" y="3"/>
                    <a:pt x="13" y="8"/>
                  </a:cubicBezTo>
                  <a:cubicBezTo>
                    <a:pt x="11" y="8"/>
                    <a:pt x="11" y="10"/>
                    <a:pt x="9" y="12"/>
                  </a:cubicBezTo>
                  <a:lnTo>
                    <a:pt x="9" y="14"/>
                  </a:lnTo>
                  <a:lnTo>
                    <a:pt x="9" y="14"/>
                  </a:lnTo>
                  <a:cubicBezTo>
                    <a:pt x="4" y="12"/>
                    <a:pt x="2" y="16"/>
                    <a:pt x="0" y="20"/>
                  </a:cubicBezTo>
                  <a:cubicBezTo>
                    <a:pt x="4" y="20"/>
                    <a:pt x="9" y="20"/>
                    <a:pt x="11" y="22"/>
                  </a:cubicBezTo>
                  <a:cubicBezTo>
                    <a:pt x="13" y="20"/>
                    <a:pt x="13" y="18"/>
                    <a:pt x="13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3072;p70">
              <a:extLst>
                <a:ext uri="{FF2B5EF4-FFF2-40B4-BE49-F238E27FC236}">
                  <a16:creationId xmlns:a16="http://schemas.microsoft.com/office/drawing/2014/main" id="{D11F474F-E07F-5686-C325-DC10C49F0A8C}"/>
                </a:ext>
              </a:extLst>
            </p:cNvPr>
            <p:cNvSpPr/>
            <p:nvPr/>
          </p:nvSpPr>
          <p:spPr>
            <a:xfrm>
              <a:off x="6659640" y="2585520"/>
              <a:ext cx="5040" cy="4320"/>
            </a:xfrm>
            <a:custGeom>
              <a:avLst/>
              <a:gdLst/>
              <a:ahLst/>
              <a:cxnLst/>
              <a:rect l="l" t="t" r="r" b="b"/>
              <a:pathLst>
                <a:path w="14" h="12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2"/>
                    <a:pt x="4" y="2"/>
                    <a:pt x="4" y="4"/>
                  </a:cubicBezTo>
                  <a:cubicBezTo>
                    <a:pt x="2" y="6"/>
                    <a:pt x="0" y="6"/>
                    <a:pt x="0" y="8"/>
                  </a:cubicBezTo>
                  <a:cubicBezTo>
                    <a:pt x="2" y="8"/>
                    <a:pt x="4" y="10"/>
                    <a:pt x="7" y="10"/>
                  </a:cubicBezTo>
                  <a:lnTo>
                    <a:pt x="9" y="12"/>
                  </a:lnTo>
                  <a:cubicBezTo>
                    <a:pt x="11" y="10"/>
                    <a:pt x="15" y="8"/>
                    <a:pt x="13" y="4"/>
                  </a:cubicBezTo>
                  <a:cubicBezTo>
                    <a:pt x="13" y="0"/>
                    <a:pt x="11" y="0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3073;p70">
              <a:extLst>
                <a:ext uri="{FF2B5EF4-FFF2-40B4-BE49-F238E27FC236}">
                  <a16:creationId xmlns:a16="http://schemas.microsoft.com/office/drawing/2014/main" id="{02EA7BCD-BE55-B510-B775-80C28A410E6D}"/>
                </a:ext>
              </a:extLst>
            </p:cNvPr>
            <p:cNvSpPr/>
            <p:nvPr/>
          </p:nvSpPr>
          <p:spPr>
            <a:xfrm>
              <a:off x="6680880" y="2729160"/>
              <a:ext cx="720" cy="1440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4"/>
                  </a:moveTo>
                  <a:lnTo>
                    <a:pt x="2" y="4"/>
                  </a:lnTo>
                  <a:cubicBezTo>
                    <a:pt x="2" y="2"/>
                    <a:pt x="2" y="2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0" y="2"/>
                    <a:pt x="0" y="4"/>
                    <a:pt x="2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3074;p70">
              <a:extLst>
                <a:ext uri="{FF2B5EF4-FFF2-40B4-BE49-F238E27FC236}">
                  <a16:creationId xmlns:a16="http://schemas.microsoft.com/office/drawing/2014/main" id="{5B6B89F1-7547-1F32-0BF1-1AAAD38BA0A0}"/>
                </a:ext>
              </a:extLst>
            </p:cNvPr>
            <p:cNvSpPr/>
            <p:nvPr/>
          </p:nvSpPr>
          <p:spPr>
            <a:xfrm>
              <a:off x="6232680" y="27345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3075;p70">
              <a:extLst>
                <a:ext uri="{FF2B5EF4-FFF2-40B4-BE49-F238E27FC236}">
                  <a16:creationId xmlns:a16="http://schemas.microsoft.com/office/drawing/2014/main" id="{F7CE136C-9433-6938-94BD-E03BF8D660E0}"/>
                </a:ext>
              </a:extLst>
            </p:cNvPr>
            <p:cNvSpPr/>
            <p:nvPr/>
          </p:nvSpPr>
          <p:spPr>
            <a:xfrm>
              <a:off x="6684120" y="2730600"/>
              <a:ext cx="720" cy="1800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2" y="2"/>
                    <a:pt x="2" y="2"/>
                    <a:pt x="2" y="2"/>
                  </a:cubicBezTo>
                  <a:cubicBezTo>
                    <a:pt x="2" y="0"/>
                    <a:pt x="2" y="0"/>
                    <a:pt x="0" y="0"/>
                  </a:cubicBezTo>
                  <a:lnTo>
                    <a:pt x="0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3076;p70">
              <a:extLst>
                <a:ext uri="{FF2B5EF4-FFF2-40B4-BE49-F238E27FC236}">
                  <a16:creationId xmlns:a16="http://schemas.microsoft.com/office/drawing/2014/main" id="{5492A4B8-D446-7B0A-4F50-68E786CDA203}"/>
                </a:ext>
              </a:extLst>
            </p:cNvPr>
            <p:cNvSpPr/>
            <p:nvPr/>
          </p:nvSpPr>
          <p:spPr>
            <a:xfrm>
              <a:off x="6343200" y="2615040"/>
              <a:ext cx="2520" cy="216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4" y="6"/>
                  </a:moveTo>
                  <a:lnTo>
                    <a:pt x="4" y="6"/>
                  </a:lnTo>
                  <a:cubicBezTo>
                    <a:pt x="4" y="4"/>
                    <a:pt x="4" y="4"/>
                    <a:pt x="4" y="4"/>
                  </a:cubicBezTo>
                  <a:lnTo>
                    <a:pt x="7" y="4"/>
                  </a:lnTo>
                  <a:cubicBezTo>
                    <a:pt x="4" y="4"/>
                    <a:pt x="2" y="2"/>
                    <a:pt x="0" y="0"/>
                  </a:cubicBezTo>
                  <a:lnTo>
                    <a:pt x="0" y="0"/>
                  </a:lnTo>
                  <a:cubicBezTo>
                    <a:pt x="2" y="2"/>
                    <a:pt x="2" y="4"/>
                    <a:pt x="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3077;p70">
              <a:extLst>
                <a:ext uri="{FF2B5EF4-FFF2-40B4-BE49-F238E27FC236}">
                  <a16:creationId xmlns:a16="http://schemas.microsoft.com/office/drawing/2014/main" id="{FD91CD50-719E-1155-1A8D-B2C5732F0C73}"/>
                </a:ext>
              </a:extLst>
            </p:cNvPr>
            <p:cNvSpPr/>
            <p:nvPr/>
          </p:nvSpPr>
          <p:spPr>
            <a:xfrm>
              <a:off x="6687000" y="2732400"/>
              <a:ext cx="720" cy="1440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0" y="2"/>
                    <a:pt x="2" y="2"/>
                    <a:pt x="2" y="0"/>
                  </a:cubicBez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3078;p70">
              <a:extLst>
                <a:ext uri="{FF2B5EF4-FFF2-40B4-BE49-F238E27FC236}">
                  <a16:creationId xmlns:a16="http://schemas.microsoft.com/office/drawing/2014/main" id="{F6A8F201-59E6-45B2-DF6B-7AF0D1ED0A81}"/>
                </a:ext>
              </a:extLst>
            </p:cNvPr>
            <p:cNvSpPr/>
            <p:nvPr/>
          </p:nvSpPr>
          <p:spPr>
            <a:xfrm>
              <a:off x="6184440" y="2692080"/>
              <a:ext cx="2160" cy="3240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0" y="9"/>
                  </a:moveTo>
                  <a:lnTo>
                    <a:pt x="0" y="9"/>
                  </a:lnTo>
                  <a:cubicBezTo>
                    <a:pt x="2" y="9"/>
                    <a:pt x="4" y="6"/>
                    <a:pt x="6" y="6"/>
                  </a:cubicBezTo>
                  <a:cubicBezTo>
                    <a:pt x="6" y="4"/>
                    <a:pt x="4" y="2"/>
                    <a:pt x="4" y="0"/>
                  </a:cubicBezTo>
                  <a:cubicBezTo>
                    <a:pt x="2" y="2"/>
                    <a:pt x="0" y="2"/>
                    <a:pt x="0" y="4"/>
                  </a:cubicBezTo>
                  <a:cubicBezTo>
                    <a:pt x="0" y="4"/>
                    <a:pt x="0" y="6"/>
                    <a:pt x="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3079;p70">
              <a:extLst>
                <a:ext uri="{FF2B5EF4-FFF2-40B4-BE49-F238E27FC236}">
                  <a16:creationId xmlns:a16="http://schemas.microsoft.com/office/drawing/2014/main" id="{3461A50A-7F65-D281-B5D3-D3134BF14309}"/>
                </a:ext>
              </a:extLst>
            </p:cNvPr>
            <p:cNvSpPr/>
            <p:nvPr/>
          </p:nvSpPr>
          <p:spPr>
            <a:xfrm>
              <a:off x="7157880" y="281988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3080;p70">
              <a:extLst>
                <a:ext uri="{FF2B5EF4-FFF2-40B4-BE49-F238E27FC236}">
                  <a16:creationId xmlns:a16="http://schemas.microsoft.com/office/drawing/2014/main" id="{52028F49-EAE4-8B4A-6921-0D468A52C231}"/>
                </a:ext>
              </a:extLst>
            </p:cNvPr>
            <p:cNvSpPr/>
            <p:nvPr/>
          </p:nvSpPr>
          <p:spPr>
            <a:xfrm>
              <a:off x="6551640" y="2546280"/>
              <a:ext cx="2880" cy="3600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8" y="8"/>
                  </a:moveTo>
                  <a:lnTo>
                    <a:pt x="8" y="8"/>
                  </a:lnTo>
                  <a:cubicBezTo>
                    <a:pt x="8" y="-1"/>
                    <a:pt x="6" y="-1"/>
                    <a:pt x="0" y="3"/>
                  </a:cubicBezTo>
                  <a:cubicBezTo>
                    <a:pt x="0" y="12"/>
                    <a:pt x="2" y="12"/>
                    <a:pt x="8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3081;p70">
              <a:extLst>
                <a:ext uri="{FF2B5EF4-FFF2-40B4-BE49-F238E27FC236}">
                  <a16:creationId xmlns:a16="http://schemas.microsoft.com/office/drawing/2014/main" id="{F38EEB0B-458A-2C13-A30E-F71D5294C84D}"/>
                </a:ext>
              </a:extLst>
            </p:cNvPr>
            <p:cNvSpPr/>
            <p:nvPr/>
          </p:nvSpPr>
          <p:spPr>
            <a:xfrm>
              <a:off x="7156440" y="2819880"/>
              <a:ext cx="1440" cy="180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2" y="3"/>
                    <a:pt x="4" y="3"/>
                    <a:pt x="4" y="0"/>
                  </a:cubicBezTo>
                  <a:lnTo>
                    <a:pt x="4" y="0"/>
                  </a:lnTo>
                  <a:cubicBezTo>
                    <a:pt x="4" y="3"/>
                    <a:pt x="2" y="3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3082;p70">
              <a:extLst>
                <a:ext uri="{FF2B5EF4-FFF2-40B4-BE49-F238E27FC236}">
                  <a16:creationId xmlns:a16="http://schemas.microsoft.com/office/drawing/2014/main" id="{2A333414-8702-3D33-52DE-EB2AD4FD8430}"/>
                </a:ext>
              </a:extLst>
            </p:cNvPr>
            <p:cNvSpPr/>
            <p:nvPr/>
          </p:nvSpPr>
          <p:spPr>
            <a:xfrm>
              <a:off x="7007760" y="2496960"/>
              <a:ext cx="1800" cy="144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0" y="2"/>
                  </a:moveTo>
                  <a:lnTo>
                    <a:pt x="0" y="2"/>
                  </a:lnTo>
                  <a:cubicBezTo>
                    <a:pt x="3" y="4"/>
                    <a:pt x="3" y="4"/>
                    <a:pt x="3" y="4"/>
                  </a:cubicBezTo>
                  <a:lnTo>
                    <a:pt x="5" y="2"/>
                  </a:lnTo>
                  <a:lnTo>
                    <a:pt x="3" y="0"/>
                  </a:lnTo>
                  <a:cubicBezTo>
                    <a:pt x="3" y="2"/>
                    <a:pt x="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3083;p70">
              <a:extLst>
                <a:ext uri="{FF2B5EF4-FFF2-40B4-BE49-F238E27FC236}">
                  <a16:creationId xmlns:a16="http://schemas.microsoft.com/office/drawing/2014/main" id="{B95C5E13-2F7C-A627-3881-AC2D4E76465C}"/>
                </a:ext>
              </a:extLst>
            </p:cNvPr>
            <p:cNvSpPr/>
            <p:nvPr/>
          </p:nvSpPr>
          <p:spPr>
            <a:xfrm>
              <a:off x="7011000" y="2496240"/>
              <a:ext cx="1440" cy="72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4" y="0"/>
                  </a:ln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3084;p70">
              <a:extLst>
                <a:ext uri="{FF2B5EF4-FFF2-40B4-BE49-F238E27FC236}">
                  <a16:creationId xmlns:a16="http://schemas.microsoft.com/office/drawing/2014/main" id="{C4FE0F45-7127-B330-D46D-7C8DC1E3E097}"/>
                </a:ext>
              </a:extLst>
            </p:cNvPr>
            <p:cNvSpPr/>
            <p:nvPr/>
          </p:nvSpPr>
          <p:spPr>
            <a:xfrm>
              <a:off x="7013160" y="2476440"/>
              <a:ext cx="39240" cy="19080"/>
            </a:xfrm>
            <a:custGeom>
              <a:avLst/>
              <a:gdLst/>
              <a:ahLst/>
              <a:cxnLst/>
              <a:rect l="l" t="t" r="r" b="b"/>
              <a:pathLst>
                <a:path w="109" h="53" extrusionOk="0">
                  <a:moveTo>
                    <a:pt x="6" y="53"/>
                  </a:moveTo>
                  <a:lnTo>
                    <a:pt x="6" y="53"/>
                  </a:lnTo>
                  <a:cubicBezTo>
                    <a:pt x="40" y="38"/>
                    <a:pt x="76" y="19"/>
                    <a:pt x="109" y="2"/>
                  </a:cubicBezTo>
                  <a:cubicBezTo>
                    <a:pt x="107" y="0"/>
                    <a:pt x="103" y="0"/>
                    <a:pt x="101" y="0"/>
                  </a:cubicBezTo>
                  <a:cubicBezTo>
                    <a:pt x="70" y="13"/>
                    <a:pt x="36" y="27"/>
                    <a:pt x="4" y="46"/>
                  </a:cubicBezTo>
                  <a:cubicBezTo>
                    <a:pt x="2" y="48"/>
                    <a:pt x="-2" y="48"/>
                    <a:pt x="0" y="53"/>
                  </a:cubicBezTo>
                  <a:cubicBezTo>
                    <a:pt x="2" y="55"/>
                    <a:pt x="4" y="53"/>
                    <a:pt x="6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3085;p70">
              <a:extLst>
                <a:ext uri="{FF2B5EF4-FFF2-40B4-BE49-F238E27FC236}">
                  <a16:creationId xmlns:a16="http://schemas.microsoft.com/office/drawing/2014/main" id="{7CC1A910-19AC-B553-58A0-FE105A85190F}"/>
                </a:ext>
              </a:extLst>
            </p:cNvPr>
            <p:cNvSpPr/>
            <p:nvPr/>
          </p:nvSpPr>
          <p:spPr>
            <a:xfrm>
              <a:off x="6801120" y="2489400"/>
              <a:ext cx="2520" cy="216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7" y="2"/>
                  </a:moveTo>
                  <a:lnTo>
                    <a:pt x="7" y="2"/>
                  </a:lnTo>
                  <a:lnTo>
                    <a:pt x="5" y="0"/>
                  </a:lnTo>
                  <a:cubicBezTo>
                    <a:pt x="5" y="2"/>
                    <a:pt x="3" y="2"/>
                    <a:pt x="0" y="4"/>
                  </a:cubicBezTo>
                  <a:lnTo>
                    <a:pt x="3" y="6"/>
                  </a:lnTo>
                  <a:cubicBezTo>
                    <a:pt x="5" y="4"/>
                    <a:pt x="7" y="4"/>
                    <a:pt x="7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3086;p70">
              <a:extLst>
                <a:ext uri="{FF2B5EF4-FFF2-40B4-BE49-F238E27FC236}">
                  <a16:creationId xmlns:a16="http://schemas.microsoft.com/office/drawing/2014/main" id="{45A07E6F-8C7A-626F-9A50-9530E1DA1CBF}"/>
                </a:ext>
              </a:extLst>
            </p:cNvPr>
            <p:cNvSpPr/>
            <p:nvPr/>
          </p:nvSpPr>
          <p:spPr>
            <a:xfrm>
              <a:off x="5623560" y="2006640"/>
              <a:ext cx="1274760" cy="1031040"/>
            </a:xfrm>
            <a:custGeom>
              <a:avLst/>
              <a:gdLst/>
              <a:ahLst/>
              <a:cxnLst/>
              <a:rect l="l" t="t" r="r" b="b"/>
              <a:pathLst>
                <a:path w="3541" h="2864" extrusionOk="0">
                  <a:moveTo>
                    <a:pt x="2695" y="2140"/>
                  </a:moveTo>
                  <a:lnTo>
                    <a:pt x="2695" y="2140"/>
                  </a:lnTo>
                  <a:cubicBezTo>
                    <a:pt x="2697" y="2140"/>
                    <a:pt x="2697" y="2137"/>
                    <a:pt x="2697" y="2137"/>
                  </a:cubicBezTo>
                  <a:lnTo>
                    <a:pt x="2695" y="2135"/>
                  </a:lnTo>
                  <a:cubicBezTo>
                    <a:pt x="2695" y="2133"/>
                    <a:pt x="2695" y="2133"/>
                    <a:pt x="2693" y="2131"/>
                  </a:cubicBezTo>
                  <a:cubicBezTo>
                    <a:pt x="2702" y="2131"/>
                    <a:pt x="2708" y="2131"/>
                    <a:pt x="2716" y="2131"/>
                  </a:cubicBezTo>
                  <a:cubicBezTo>
                    <a:pt x="2720" y="2131"/>
                    <a:pt x="2725" y="2131"/>
                    <a:pt x="2729" y="2133"/>
                  </a:cubicBezTo>
                  <a:cubicBezTo>
                    <a:pt x="2739" y="2133"/>
                    <a:pt x="2746" y="2131"/>
                    <a:pt x="2750" y="2123"/>
                  </a:cubicBezTo>
                  <a:cubicBezTo>
                    <a:pt x="2784" y="2064"/>
                    <a:pt x="2807" y="2003"/>
                    <a:pt x="2798" y="1934"/>
                  </a:cubicBezTo>
                  <a:cubicBezTo>
                    <a:pt x="2788" y="1830"/>
                    <a:pt x="2750" y="1736"/>
                    <a:pt x="2683" y="1654"/>
                  </a:cubicBezTo>
                  <a:cubicBezTo>
                    <a:pt x="2666" y="1631"/>
                    <a:pt x="2645" y="1610"/>
                    <a:pt x="2620" y="1593"/>
                  </a:cubicBezTo>
                  <a:cubicBezTo>
                    <a:pt x="2609" y="1584"/>
                    <a:pt x="2597" y="1580"/>
                    <a:pt x="2582" y="1576"/>
                  </a:cubicBezTo>
                  <a:cubicBezTo>
                    <a:pt x="2573" y="1572"/>
                    <a:pt x="2573" y="1572"/>
                    <a:pt x="2559" y="1578"/>
                  </a:cubicBezTo>
                  <a:cubicBezTo>
                    <a:pt x="2552" y="1582"/>
                    <a:pt x="2546" y="1584"/>
                    <a:pt x="2540" y="1582"/>
                  </a:cubicBezTo>
                  <a:cubicBezTo>
                    <a:pt x="2544" y="1561"/>
                    <a:pt x="2559" y="1549"/>
                    <a:pt x="2576" y="1534"/>
                  </a:cubicBezTo>
                  <a:cubicBezTo>
                    <a:pt x="2548" y="1545"/>
                    <a:pt x="2540" y="1553"/>
                    <a:pt x="2531" y="1587"/>
                  </a:cubicBezTo>
                  <a:cubicBezTo>
                    <a:pt x="2527" y="1587"/>
                    <a:pt x="2523" y="1589"/>
                    <a:pt x="2517" y="1589"/>
                  </a:cubicBezTo>
                  <a:cubicBezTo>
                    <a:pt x="2514" y="1570"/>
                    <a:pt x="2529" y="1559"/>
                    <a:pt x="2533" y="1542"/>
                  </a:cubicBezTo>
                  <a:lnTo>
                    <a:pt x="2533" y="1542"/>
                  </a:lnTo>
                  <a:lnTo>
                    <a:pt x="2533" y="1542"/>
                  </a:lnTo>
                  <a:cubicBezTo>
                    <a:pt x="2540" y="1542"/>
                    <a:pt x="2542" y="1538"/>
                    <a:pt x="2544" y="1534"/>
                  </a:cubicBezTo>
                  <a:cubicBezTo>
                    <a:pt x="2546" y="1534"/>
                    <a:pt x="2548" y="1532"/>
                    <a:pt x="2548" y="1530"/>
                  </a:cubicBezTo>
                  <a:cubicBezTo>
                    <a:pt x="2554" y="1526"/>
                    <a:pt x="2563" y="1519"/>
                    <a:pt x="2571" y="1515"/>
                  </a:cubicBezTo>
                  <a:cubicBezTo>
                    <a:pt x="2576" y="1511"/>
                    <a:pt x="2573" y="1507"/>
                    <a:pt x="2567" y="1505"/>
                  </a:cubicBezTo>
                  <a:cubicBezTo>
                    <a:pt x="2563" y="1507"/>
                    <a:pt x="2559" y="1511"/>
                    <a:pt x="2554" y="1513"/>
                  </a:cubicBezTo>
                  <a:cubicBezTo>
                    <a:pt x="2552" y="1515"/>
                    <a:pt x="2550" y="1513"/>
                    <a:pt x="2548" y="1511"/>
                  </a:cubicBezTo>
                  <a:cubicBezTo>
                    <a:pt x="2567" y="1467"/>
                    <a:pt x="2586" y="1423"/>
                    <a:pt x="2607" y="1379"/>
                  </a:cubicBezTo>
                  <a:cubicBezTo>
                    <a:pt x="2618" y="1364"/>
                    <a:pt x="2628" y="1347"/>
                    <a:pt x="2638" y="1332"/>
                  </a:cubicBezTo>
                  <a:cubicBezTo>
                    <a:pt x="2662" y="1303"/>
                    <a:pt x="2680" y="1271"/>
                    <a:pt x="2699" y="1238"/>
                  </a:cubicBezTo>
                  <a:cubicBezTo>
                    <a:pt x="2710" y="1214"/>
                    <a:pt x="2725" y="1189"/>
                    <a:pt x="2737" y="1166"/>
                  </a:cubicBezTo>
                  <a:cubicBezTo>
                    <a:pt x="2744" y="1151"/>
                    <a:pt x="2752" y="1141"/>
                    <a:pt x="2763" y="1128"/>
                  </a:cubicBezTo>
                  <a:cubicBezTo>
                    <a:pt x="2792" y="1097"/>
                    <a:pt x="2817" y="1061"/>
                    <a:pt x="2838" y="1025"/>
                  </a:cubicBezTo>
                  <a:cubicBezTo>
                    <a:pt x="2849" y="1008"/>
                    <a:pt x="2859" y="992"/>
                    <a:pt x="2870" y="975"/>
                  </a:cubicBezTo>
                  <a:cubicBezTo>
                    <a:pt x="2885" y="952"/>
                    <a:pt x="2904" y="935"/>
                    <a:pt x="2929" y="924"/>
                  </a:cubicBezTo>
                  <a:cubicBezTo>
                    <a:pt x="2962" y="912"/>
                    <a:pt x="2994" y="893"/>
                    <a:pt x="3021" y="870"/>
                  </a:cubicBezTo>
                  <a:cubicBezTo>
                    <a:pt x="3042" y="853"/>
                    <a:pt x="3065" y="846"/>
                    <a:pt x="3093" y="844"/>
                  </a:cubicBezTo>
                  <a:cubicBezTo>
                    <a:pt x="3109" y="844"/>
                    <a:pt x="3128" y="844"/>
                    <a:pt x="3145" y="846"/>
                  </a:cubicBezTo>
                  <a:cubicBezTo>
                    <a:pt x="3185" y="853"/>
                    <a:pt x="3223" y="865"/>
                    <a:pt x="3263" y="861"/>
                  </a:cubicBezTo>
                  <a:lnTo>
                    <a:pt x="3265" y="859"/>
                  </a:lnTo>
                  <a:lnTo>
                    <a:pt x="3267" y="861"/>
                  </a:lnTo>
                  <a:cubicBezTo>
                    <a:pt x="3292" y="861"/>
                    <a:pt x="3315" y="855"/>
                    <a:pt x="3339" y="844"/>
                  </a:cubicBezTo>
                  <a:cubicBezTo>
                    <a:pt x="3343" y="844"/>
                    <a:pt x="3347" y="844"/>
                    <a:pt x="3345" y="838"/>
                  </a:cubicBezTo>
                  <a:lnTo>
                    <a:pt x="3345" y="836"/>
                  </a:lnTo>
                  <a:cubicBezTo>
                    <a:pt x="3318" y="842"/>
                    <a:pt x="3294" y="851"/>
                    <a:pt x="3267" y="855"/>
                  </a:cubicBezTo>
                  <a:cubicBezTo>
                    <a:pt x="3265" y="855"/>
                    <a:pt x="3265" y="855"/>
                    <a:pt x="3265" y="855"/>
                  </a:cubicBezTo>
                  <a:lnTo>
                    <a:pt x="3263" y="855"/>
                  </a:lnTo>
                  <a:cubicBezTo>
                    <a:pt x="3259" y="853"/>
                    <a:pt x="3253" y="853"/>
                    <a:pt x="3246" y="853"/>
                  </a:cubicBezTo>
                  <a:cubicBezTo>
                    <a:pt x="3286" y="832"/>
                    <a:pt x="3328" y="825"/>
                    <a:pt x="3368" y="815"/>
                  </a:cubicBezTo>
                  <a:cubicBezTo>
                    <a:pt x="3372" y="813"/>
                    <a:pt x="3376" y="811"/>
                    <a:pt x="3376" y="815"/>
                  </a:cubicBezTo>
                  <a:cubicBezTo>
                    <a:pt x="3379" y="819"/>
                    <a:pt x="3372" y="819"/>
                    <a:pt x="3368" y="821"/>
                  </a:cubicBezTo>
                  <a:cubicBezTo>
                    <a:pt x="3364" y="823"/>
                    <a:pt x="3360" y="828"/>
                    <a:pt x="3353" y="832"/>
                  </a:cubicBezTo>
                  <a:cubicBezTo>
                    <a:pt x="3358" y="842"/>
                    <a:pt x="3366" y="834"/>
                    <a:pt x="3370" y="832"/>
                  </a:cubicBezTo>
                  <a:cubicBezTo>
                    <a:pt x="3419" y="809"/>
                    <a:pt x="3469" y="781"/>
                    <a:pt x="3517" y="756"/>
                  </a:cubicBezTo>
                  <a:cubicBezTo>
                    <a:pt x="3526" y="754"/>
                    <a:pt x="3532" y="750"/>
                    <a:pt x="3541" y="746"/>
                  </a:cubicBezTo>
                  <a:cubicBezTo>
                    <a:pt x="3541" y="744"/>
                    <a:pt x="3538" y="744"/>
                    <a:pt x="3538" y="741"/>
                  </a:cubicBezTo>
                  <a:cubicBezTo>
                    <a:pt x="3530" y="746"/>
                    <a:pt x="3520" y="746"/>
                    <a:pt x="3511" y="752"/>
                  </a:cubicBezTo>
                  <a:cubicBezTo>
                    <a:pt x="3507" y="754"/>
                    <a:pt x="3503" y="754"/>
                    <a:pt x="3498" y="756"/>
                  </a:cubicBezTo>
                  <a:cubicBezTo>
                    <a:pt x="3435" y="777"/>
                    <a:pt x="3372" y="800"/>
                    <a:pt x="3305" y="813"/>
                  </a:cubicBezTo>
                  <a:cubicBezTo>
                    <a:pt x="3299" y="815"/>
                    <a:pt x="3292" y="815"/>
                    <a:pt x="3286" y="819"/>
                  </a:cubicBezTo>
                  <a:cubicBezTo>
                    <a:pt x="3242" y="840"/>
                    <a:pt x="3194" y="842"/>
                    <a:pt x="3147" y="832"/>
                  </a:cubicBezTo>
                  <a:cubicBezTo>
                    <a:pt x="3145" y="832"/>
                    <a:pt x="3143" y="830"/>
                    <a:pt x="3141" y="830"/>
                  </a:cubicBezTo>
                  <a:cubicBezTo>
                    <a:pt x="3088" y="823"/>
                    <a:pt x="3040" y="832"/>
                    <a:pt x="2998" y="865"/>
                  </a:cubicBezTo>
                  <a:cubicBezTo>
                    <a:pt x="2977" y="882"/>
                    <a:pt x="2954" y="895"/>
                    <a:pt x="2931" y="905"/>
                  </a:cubicBezTo>
                  <a:cubicBezTo>
                    <a:pt x="2897" y="918"/>
                    <a:pt x="2870" y="939"/>
                    <a:pt x="2851" y="971"/>
                  </a:cubicBezTo>
                  <a:cubicBezTo>
                    <a:pt x="2840" y="987"/>
                    <a:pt x="2830" y="1004"/>
                    <a:pt x="2819" y="1021"/>
                  </a:cubicBezTo>
                  <a:cubicBezTo>
                    <a:pt x="2800" y="1051"/>
                    <a:pt x="2781" y="1080"/>
                    <a:pt x="2758" y="1107"/>
                  </a:cubicBezTo>
                  <a:cubicBezTo>
                    <a:pt x="2737" y="1132"/>
                    <a:pt x="2720" y="1160"/>
                    <a:pt x="2706" y="1187"/>
                  </a:cubicBezTo>
                  <a:cubicBezTo>
                    <a:pt x="2695" y="1208"/>
                    <a:pt x="2685" y="1227"/>
                    <a:pt x="2676" y="1248"/>
                  </a:cubicBezTo>
                  <a:cubicBezTo>
                    <a:pt x="2653" y="1290"/>
                    <a:pt x="2628" y="1328"/>
                    <a:pt x="2594" y="1362"/>
                  </a:cubicBezTo>
                  <a:cubicBezTo>
                    <a:pt x="2582" y="1372"/>
                    <a:pt x="2571" y="1385"/>
                    <a:pt x="2561" y="1395"/>
                  </a:cubicBezTo>
                  <a:cubicBezTo>
                    <a:pt x="2510" y="1448"/>
                    <a:pt x="2491" y="1511"/>
                    <a:pt x="2489" y="1582"/>
                  </a:cubicBezTo>
                  <a:cubicBezTo>
                    <a:pt x="2487" y="1591"/>
                    <a:pt x="2485" y="1595"/>
                    <a:pt x="2477" y="1597"/>
                  </a:cubicBezTo>
                  <a:cubicBezTo>
                    <a:pt x="2443" y="1601"/>
                    <a:pt x="2407" y="1606"/>
                    <a:pt x="2376" y="1610"/>
                  </a:cubicBezTo>
                  <a:cubicBezTo>
                    <a:pt x="2355" y="1614"/>
                    <a:pt x="2340" y="1610"/>
                    <a:pt x="2334" y="1589"/>
                  </a:cubicBezTo>
                  <a:cubicBezTo>
                    <a:pt x="2331" y="1584"/>
                    <a:pt x="2331" y="1574"/>
                    <a:pt x="2323" y="1578"/>
                  </a:cubicBezTo>
                  <a:cubicBezTo>
                    <a:pt x="2317" y="1582"/>
                    <a:pt x="2323" y="1587"/>
                    <a:pt x="2327" y="1593"/>
                  </a:cubicBezTo>
                  <a:cubicBezTo>
                    <a:pt x="2329" y="1597"/>
                    <a:pt x="2329" y="1601"/>
                    <a:pt x="2331" y="1606"/>
                  </a:cubicBezTo>
                  <a:cubicBezTo>
                    <a:pt x="2334" y="1612"/>
                    <a:pt x="2331" y="1612"/>
                    <a:pt x="2327" y="1610"/>
                  </a:cubicBezTo>
                  <a:cubicBezTo>
                    <a:pt x="2292" y="1612"/>
                    <a:pt x="2258" y="1606"/>
                    <a:pt x="2224" y="1595"/>
                  </a:cubicBezTo>
                  <a:cubicBezTo>
                    <a:pt x="2191" y="1587"/>
                    <a:pt x="2157" y="1574"/>
                    <a:pt x="2123" y="1559"/>
                  </a:cubicBezTo>
                  <a:cubicBezTo>
                    <a:pt x="2088" y="1547"/>
                    <a:pt x="2052" y="1534"/>
                    <a:pt x="2018" y="1519"/>
                  </a:cubicBezTo>
                  <a:cubicBezTo>
                    <a:pt x="1934" y="1484"/>
                    <a:pt x="1848" y="1454"/>
                    <a:pt x="1757" y="1441"/>
                  </a:cubicBezTo>
                  <a:cubicBezTo>
                    <a:pt x="1703" y="1433"/>
                    <a:pt x="1650" y="1416"/>
                    <a:pt x="1602" y="1391"/>
                  </a:cubicBezTo>
                  <a:cubicBezTo>
                    <a:pt x="1583" y="1383"/>
                    <a:pt x="1566" y="1376"/>
                    <a:pt x="1547" y="1368"/>
                  </a:cubicBezTo>
                  <a:cubicBezTo>
                    <a:pt x="1509" y="1351"/>
                    <a:pt x="1472" y="1343"/>
                    <a:pt x="1432" y="1339"/>
                  </a:cubicBezTo>
                  <a:cubicBezTo>
                    <a:pt x="1368" y="1334"/>
                    <a:pt x="1314" y="1351"/>
                    <a:pt x="1268" y="1395"/>
                  </a:cubicBezTo>
                  <a:cubicBezTo>
                    <a:pt x="1255" y="1408"/>
                    <a:pt x="1240" y="1420"/>
                    <a:pt x="1226" y="1431"/>
                  </a:cubicBezTo>
                  <a:cubicBezTo>
                    <a:pt x="1221" y="1433"/>
                    <a:pt x="1217" y="1435"/>
                    <a:pt x="1213" y="1437"/>
                  </a:cubicBezTo>
                  <a:cubicBezTo>
                    <a:pt x="1207" y="1441"/>
                    <a:pt x="1202" y="1437"/>
                    <a:pt x="1202" y="1431"/>
                  </a:cubicBezTo>
                  <a:cubicBezTo>
                    <a:pt x="1211" y="1406"/>
                    <a:pt x="1215" y="1381"/>
                    <a:pt x="1228" y="1355"/>
                  </a:cubicBezTo>
                  <a:cubicBezTo>
                    <a:pt x="1232" y="1353"/>
                    <a:pt x="1238" y="1351"/>
                    <a:pt x="1242" y="1347"/>
                  </a:cubicBezTo>
                  <a:cubicBezTo>
                    <a:pt x="1261" y="1336"/>
                    <a:pt x="1274" y="1322"/>
                    <a:pt x="1291" y="1311"/>
                  </a:cubicBezTo>
                  <a:cubicBezTo>
                    <a:pt x="1293" y="1307"/>
                    <a:pt x="1293" y="1305"/>
                    <a:pt x="1289" y="1303"/>
                  </a:cubicBezTo>
                  <a:lnTo>
                    <a:pt x="1289" y="1303"/>
                  </a:lnTo>
                  <a:lnTo>
                    <a:pt x="1289" y="1303"/>
                  </a:lnTo>
                  <a:cubicBezTo>
                    <a:pt x="1285" y="1301"/>
                    <a:pt x="1282" y="1303"/>
                    <a:pt x="1282" y="1305"/>
                  </a:cubicBezTo>
                  <a:cubicBezTo>
                    <a:pt x="1268" y="1318"/>
                    <a:pt x="1255" y="1330"/>
                    <a:pt x="1242" y="1341"/>
                  </a:cubicBezTo>
                  <a:cubicBezTo>
                    <a:pt x="1238" y="1339"/>
                    <a:pt x="1234" y="1351"/>
                    <a:pt x="1230" y="1343"/>
                  </a:cubicBezTo>
                  <a:cubicBezTo>
                    <a:pt x="1232" y="1336"/>
                    <a:pt x="1234" y="1332"/>
                    <a:pt x="1234" y="1326"/>
                  </a:cubicBezTo>
                  <a:cubicBezTo>
                    <a:pt x="1240" y="1318"/>
                    <a:pt x="1238" y="1307"/>
                    <a:pt x="1247" y="1301"/>
                  </a:cubicBezTo>
                  <a:lnTo>
                    <a:pt x="1247" y="1301"/>
                  </a:lnTo>
                  <a:cubicBezTo>
                    <a:pt x="1251" y="1305"/>
                    <a:pt x="1255" y="1303"/>
                    <a:pt x="1261" y="1301"/>
                  </a:cubicBezTo>
                  <a:cubicBezTo>
                    <a:pt x="1270" y="1299"/>
                    <a:pt x="1278" y="1294"/>
                    <a:pt x="1289" y="1292"/>
                  </a:cubicBezTo>
                  <a:cubicBezTo>
                    <a:pt x="1291" y="1292"/>
                    <a:pt x="1293" y="1290"/>
                    <a:pt x="1293" y="1292"/>
                  </a:cubicBezTo>
                  <a:cubicBezTo>
                    <a:pt x="1295" y="1294"/>
                    <a:pt x="1293" y="1294"/>
                    <a:pt x="1291" y="1294"/>
                  </a:cubicBezTo>
                  <a:cubicBezTo>
                    <a:pt x="1291" y="1296"/>
                    <a:pt x="1291" y="1299"/>
                    <a:pt x="1291" y="1301"/>
                  </a:cubicBezTo>
                  <a:cubicBezTo>
                    <a:pt x="1301" y="1307"/>
                    <a:pt x="1306" y="1296"/>
                    <a:pt x="1310" y="1292"/>
                  </a:cubicBezTo>
                  <a:cubicBezTo>
                    <a:pt x="1316" y="1288"/>
                    <a:pt x="1320" y="1284"/>
                    <a:pt x="1324" y="1280"/>
                  </a:cubicBezTo>
                  <a:cubicBezTo>
                    <a:pt x="1373" y="1235"/>
                    <a:pt x="1419" y="1187"/>
                    <a:pt x="1459" y="1134"/>
                  </a:cubicBezTo>
                  <a:cubicBezTo>
                    <a:pt x="1495" y="1086"/>
                    <a:pt x="1528" y="1034"/>
                    <a:pt x="1560" y="983"/>
                  </a:cubicBezTo>
                  <a:cubicBezTo>
                    <a:pt x="1596" y="926"/>
                    <a:pt x="1631" y="870"/>
                    <a:pt x="1671" y="815"/>
                  </a:cubicBezTo>
                  <a:cubicBezTo>
                    <a:pt x="1694" y="786"/>
                    <a:pt x="1720" y="758"/>
                    <a:pt x="1745" y="729"/>
                  </a:cubicBezTo>
                  <a:cubicBezTo>
                    <a:pt x="1753" y="720"/>
                    <a:pt x="1764" y="712"/>
                    <a:pt x="1772" y="702"/>
                  </a:cubicBezTo>
                  <a:cubicBezTo>
                    <a:pt x="1797" y="676"/>
                    <a:pt x="1825" y="651"/>
                    <a:pt x="1852" y="626"/>
                  </a:cubicBezTo>
                  <a:cubicBezTo>
                    <a:pt x="1877" y="607"/>
                    <a:pt x="1901" y="586"/>
                    <a:pt x="1932" y="573"/>
                  </a:cubicBezTo>
                  <a:cubicBezTo>
                    <a:pt x="1934" y="573"/>
                    <a:pt x="1934" y="571"/>
                    <a:pt x="1936" y="569"/>
                  </a:cubicBezTo>
                  <a:cubicBezTo>
                    <a:pt x="1934" y="569"/>
                    <a:pt x="1932" y="567"/>
                    <a:pt x="1932" y="567"/>
                  </a:cubicBezTo>
                  <a:lnTo>
                    <a:pt x="1932" y="567"/>
                  </a:lnTo>
                  <a:lnTo>
                    <a:pt x="1932" y="567"/>
                  </a:lnTo>
                  <a:cubicBezTo>
                    <a:pt x="1932" y="567"/>
                    <a:pt x="1934" y="569"/>
                    <a:pt x="1936" y="569"/>
                  </a:cubicBezTo>
                  <a:cubicBezTo>
                    <a:pt x="1968" y="554"/>
                    <a:pt x="1997" y="537"/>
                    <a:pt x="2022" y="514"/>
                  </a:cubicBezTo>
                  <a:cubicBezTo>
                    <a:pt x="2054" y="489"/>
                    <a:pt x="2081" y="464"/>
                    <a:pt x="2111" y="437"/>
                  </a:cubicBezTo>
                  <a:cubicBezTo>
                    <a:pt x="2134" y="420"/>
                    <a:pt x="2157" y="403"/>
                    <a:pt x="2180" y="384"/>
                  </a:cubicBezTo>
                  <a:cubicBezTo>
                    <a:pt x="2189" y="380"/>
                    <a:pt x="2197" y="374"/>
                    <a:pt x="2205" y="365"/>
                  </a:cubicBezTo>
                  <a:cubicBezTo>
                    <a:pt x="2208" y="365"/>
                    <a:pt x="2212" y="363"/>
                    <a:pt x="2214" y="359"/>
                  </a:cubicBezTo>
                  <a:cubicBezTo>
                    <a:pt x="2216" y="359"/>
                    <a:pt x="2220" y="357"/>
                    <a:pt x="2220" y="355"/>
                  </a:cubicBezTo>
                  <a:cubicBezTo>
                    <a:pt x="2229" y="348"/>
                    <a:pt x="2239" y="346"/>
                    <a:pt x="2250" y="344"/>
                  </a:cubicBezTo>
                  <a:cubicBezTo>
                    <a:pt x="2266" y="340"/>
                    <a:pt x="2283" y="334"/>
                    <a:pt x="2298" y="323"/>
                  </a:cubicBezTo>
                  <a:lnTo>
                    <a:pt x="2298" y="321"/>
                  </a:lnTo>
                  <a:cubicBezTo>
                    <a:pt x="2298" y="323"/>
                    <a:pt x="2298" y="323"/>
                    <a:pt x="2298" y="323"/>
                  </a:cubicBezTo>
                  <a:cubicBezTo>
                    <a:pt x="2304" y="319"/>
                    <a:pt x="2310" y="317"/>
                    <a:pt x="2317" y="312"/>
                  </a:cubicBezTo>
                  <a:cubicBezTo>
                    <a:pt x="2342" y="296"/>
                    <a:pt x="2371" y="289"/>
                    <a:pt x="2401" y="285"/>
                  </a:cubicBezTo>
                  <a:cubicBezTo>
                    <a:pt x="2416" y="283"/>
                    <a:pt x="2432" y="281"/>
                    <a:pt x="2447" y="281"/>
                  </a:cubicBezTo>
                  <a:cubicBezTo>
                    <a:pt x="2472" y="279"/>
                    <a:pt x="2500" y="277"/>
                    <a:pt x="2525" y="268"/>
                  </a:cubicBezTo>
                  <a:cubicBezTo>
                    <a:pt x="2546" y="270"/>
                    <a:pt x="2565" y="262"/>
                    <a:pt x="2584" y="254"/>
                  </a:cubicBezTo>
                  <a:cubicBezTo>
                    <a:pt x="2594" y="254"/>
                    <a:pt x="2603" y="251"/>
                    <a:pt x="2611" y="254"/>
                  </a:cubicBezTo>
                  <a:cubicBezTo>
                    <a:pt x="2638" y="254"/>
                    <a:pt x="2662" y="249"/>
                    <a:pt x="2687" y="241"/>
                  </a:cubicBezTo>
                  <a:cubicBezTo>
                    <a:pt x="2699" y="235"/>
                    <a:pt x="2712" y="228"/>
                    <a:pt x="2727" y="222"/>
                  </a:cubicBezTo>
                  <a:cubicBezTo>
                    <a:pt x="2750" y="212"/>
                    <a:pt x="2775" y="205"/>
                    <a:pt x="2803" y="201"/>
                  </a:cubicBezTo>
                  <a:cubicBezTo>
                    <a:pt x="2811" y="199"/>
                    <a:pt x="2819" y="197"/>
                    <a:pt x="2828" y="195"/>
                  </a:cubicBezTo>
                  <a:cubicBezTo>
                    <a:pt x="2842" y="193"/>
                    <a:pt x="2857" y="191"/>
                    <a:pt x="2872" y="184"/>
                  </a:cubicBezTo>
                  <a:cubicBezTo>
                    <a:pt x="2872" y="182"/>
                    <a:pt x="2872" y="182"/>
                    <a:pt x="2872" y="180"/>
                  </a:cubicBezTo>
                  <a:lnTo>
                    <a:pt x="2872" y="180"/>
                  </a:lnTo>
                  <a:cubicBezTo>
                    <a:pt x="2872" y="178"/>
                    <a:pt x="2872" y="176"/>
                    <a:pt x="2872" y="174"/>
                  </a:cubicBezTo>
                  <a:cubicBezTo>
                    <a:pt x="2870" y="174"/>
                    <a:pt x="2868" y="172"/>
                    <a:pt x="2864" y="172"/>
                  </a:cubicBezTo>
                  <a:cubicBezTo>
                    <a:pt x="2866" y="172"/>
                    <a:pt x="2866" y="170"/>
                    <a:pt x="2864" y="170"/>
                  </a:cubicBezTo>
                  <a:cubicBezTo>
                    <a:pt x="2817" y="159"/>
                    <a:pt x="2771" y="157"/>
                    <a:pt x="2725" y="149"/>
                  </a:cubicBezTo>
                  <a:cubicBezTo>
                    <a:pt x="2706" y="144"/>
                    <a:pt x="2689" y="142"/>
                    <a:pt x="2670" y="138"/>
                  </a:cubicBezTo>
                  <a:cubicBezTo>
                    <a:pt x="2664" y="136"/>
                    <a:pt x="2657" y="136"/>
                    <a:pt x="2651" y="136"/>
                  </a:cubicBezTo>
                  <a:cubicBezTo>
                    <a:pt x="2657" y="132"/>
                    <a:pt x="2666" y="132"/>
                    <a:pt x="2672" y="136"/>
                  </a:cubicBezTo>
                  <a:cubicBezTo>
                    <a:pt x="2683" y="136"/>
                    <a:pt x="2691" y="136"/>
                    <a:pt x="2699" y="136"/>
                  </a:cubicBezTo>
                  <a:lnTo>
                    <a:pt x="2699" y="136"/>
                  </a:lnTo>
                  <a:cubicBezTo>
                    <a:pt x="2706" y="144"/>
                    <a:pt x="2716" y="138"/>
                    <a:pt x="2725" y="142"/>
                  </a:cubicBezTo>
                  <a:cubicBezTo>
                    <a:pt x="2750" y="147"/>
                    <a:pt x="2777" y="144"/>
                    <a:pt x="2805" y="147"/>
                  </a:cubicBezTo>
                  <a:lnTo>
                    <a:pt x="2805" y="147"/>
                  </a:lnTo>
                  <a:cubicBezTo>
                    <a:pt x="2817" y="151"/>
                    <a:pt x="2832" y="149"/>
                    <a:pt x="2847" y="149"/>
                  </a:cubicBezTo>
                  <a:cubicBezTo>
                    <a:pt x="2855" y="151"/>
                    <a:pt x="2866" y="149"/>
                    <a:pt x="2872" y="157"/>
                  </a:cubicBezTo>
                  <a:cubicBezTo>
                    <a:pt x="2870" y="157"/>
                    <a:pt x="2870" y="161"/>
                    <a:pt x="2870" y="163"/>
                  </a:cubicBezTo>
                  <a:cubicBezTo>
                    <a:pt x="2874" y="168"/>
                    <a:pt x="2878" y="170"/>
                    <a:pt x="2882" y="170"/>
                  </a:cubicBezTo>
                  <a:cubicBezTo>
                    <a:pt x="2887" y="168"/>
                    <a:pt x="2891" y="168"/>
                    <a:pt x="2893" y="163"/>
                  </a:cubicBezTo>
                  <a:cubicBezTo>
                    <a:pt x="2893" y="159"/>
                    <a:pt x="2889" y="157"/>
                    <a:pt x="2885" y="155"/>
                  </a:cubicBezTo>
                  <a:cubicBezTo>
                    <a:pt x="2885" y="153"/>
                    <a:pt x="2885" y="153"/>
                    <a:pt x="2885" y="153"/>
                  </a:cubicBezTo>
                  <a:lnTo>
                    <a:pt x="2885" y="153"/>
                  </a:lnTo>
                  <a:cubicBezTo>
                    <a:pt x="2889" y="153"/>
                    <a:pt x="2891" y="153"/>
                    <a:pt x="2895" y="155"/>
                  </a:cubicBezTo>
                  <a:cubicBezTo>
                    <a:pt x="2897" y="153"/>
                    <a:pt x="2897" y="151"/>
                    <a:pt x="2899" y="151"/>
                  </a:cubicBezTo>
                  <a:cubicBezTo>
                    <a:pt x="2872" y="134"/>
                    <a:pt x="2842" y="128"/>
                    <a:pt x="2813" y="121"/>
                  </a:cubicBezTo>
                  <a:lnTo>
                    <a:pt x="2813" y="121"/>
                  </a:lnTo>
                  <a:cubicBezTo>
                    <a:pt x="2809" y="119"/>
                    <a:pt x="2805" y="119"/>
                    <a:pt x="2800" y="121"/>
                  </a:cubicBezTo>
                  <a:cubicBezTo>
                    <a:pt x="2803" y="125"/>
                    <a:pt x="2805" y="125"/>
                    <a:pt x="2809" y="125"/>
                  </a:cubicBezTo>
                  <a:lnTo>
                    <a:pt x="2809" y="125"/>
                  </a:lnTo>
                  <a:cubicBezTo>
                    <a:pt x="2824" y="134"/>
                    <a:pt x="2840" y="134"/>
                    <a:pt x="2855" y="140"/>
                  </a:cubicBezTo>
                  <a:cubicBezTo>
                    <a:pt x="2853" y="147"/>
                    <a:pt x="2849" y="144"/>
                    <a:pt x="2847" y="144"/>
                  </a:cubicBezTo>
                  <a:cubicBezTo>
                    <a:pt x="2832" y="142"/>
                    <a:pt x="2817" y="142"/>
                    <a:pt x="2805" y="140"/>
                  </a:cubicBezTo>
                  <a:cubicBezTo>
                    <a:pt x="2769" y="138"/>
                    <a:pt x="2735" y="138"/>
                    <a:pt x="2702" y="136"/>
                  </a:cubicBezTo>
                  <a:cubicBezTo>
                    <a:pt x="2693" y="130"/>
                    <a:pt x="2683" y="132"/>
                    <a:pt x="2674" y="130"/>
                  </a:cubicBezTo>
                  <a:cubicBezTo>
                    <a:pt x="2643" y="123"/>
                    <a:pt x="2611" y="117"/>
                    <a:pt x="2580" y="121"/>
                  </a:cubicBezTo>
                  <a:cubicBezTo>
                    <a:pt x="2531" y="119"/>
                    <a:pt x="2481" y="119"/>
                    <a:pt x="2432" y="119"/>
                  </a:cubicBezTo>
                  <a:cubicBezTo>
                    <a:pt x="2432" y="117"/>
                    <a:pt x="2432" y="115"/>
                    <a:pt x="2432" y="113"/>
                  </a:cubicBezTo>
                  <a:cubicBezTo>
                    <a:pt x="2435" y="113"/>
                    <a:pt x="2437" y="111"/>
                    <a:pt x="2439" y="111"/>
                  </a:cubicBezTo>
                  <a:cubicBezTo>
                    <a:pt x="2458" y="94"/>
                    <a:pt x="2475" y="75"/>
                    <a:pt x="2491" y="56"/>
                  </a:cubicBezTo>
                  <a:cubicBezTo>
                    <a:pt x="2489" y="54"/>
                    <a:pt x="2489" y="54"/>
                    <a:pt x="2487" y="56"/>
                  </a:cubicBezTo>
                  <a:cubicBezTo>
                    <a:pt x="2464" y="71"/>
                    <a:pt x="2447" y="92"/>
                    <a:pt x="2430" y="111"/>
                  </a:cubicBezTo>
                  <a:lnTo>
                    <a:pt x="2430" y="111"/>
                  </a:lnTo>
                  <a:cubicBezTo>
                    <a:pt x="2428" y="109"/>
                    <a:pt x="2426" y="113"/>
                    <a:pt x="2424" y="115"/>
                  </a:cubicBezTo>
                  <a:cubicBezTo>
                    <a:pt x="2409" y="123"/>
                    <a:pt x="2390" y="121"/>
                    <a:pt x="2374" y="121"/>
                  </a:cubicBezTo>
                  <a:cubicBezTo>
                    <a:pt x="2371" y="121"/>
                    <a:pt x="2371" y="119"/>
                    <a:pt x="2371" y="117"/>
                  </a:cubicBezTo>
                  <a:cubicBezTo>
                    <a:pt x="2374" y="117"/>
                    <a:pt x="2376" y="115"/>
                    <a:pt x="2376" y="113"/>
                  </a:cubicBezTo>
                  <a:cubicBezTo>
                    <a:pt x="2380" y="113"/>
                    <a:pt x="2382" y="113"/>
                    <a:pt x="2384" y="109"/>
                  </a:cubicBezTo>
                  <a:cubicBezTo>
                    <a:pt x="2386" y="109"/>
                    <a:pt x="2388" y="107"/>
                    <a:pt x="2388" y="104"/>
                  </a:cubicBezTo>
                  <a:cubicBezTo>
                    <a:pt x="2390" y="104"/>
                    <a:pt x="2392" y="104"/>
                    <a:pt x="2392" y="100"/>
                  </a:cubicBezTo>
                  <a:cubicBezTo>
                    <a:pt x="2395" y="100"/>
                    <a:pt x="2397" y="100"/>
                    <a:pt x="2397" y="96"/>
                  </a:cubicBezTo>
                  <a:cubicBezTo>
                    <a:pt x="2399" y="98"/>
                    <a:pt x="2401" y="96"/>
                    <a:pt x="2399" y="92"/>
                  </a:cubicBezTo>
                  <a:cubicBezTo>
                    <a:pt x="2403" y="94"/>
                    <a:pt x="2405" y="92"/>
                    <a:pt x="2403" y="88"/>
                  </a:cubicBezTo>
                  <a:cubicBezTo>
                    <a:pt x="2409" y="90"/>
                    <a:pt x="2411" y="85"/>
                    <a:pt x="2411" y="81"/>
                  </a:cubicBezTo>
                  <a:cubicBezTo>
                    <a:pt x="2416" y="79"/>
                    <a:pt x="2418" y="77"/>
                    <a:pt x="2416" y="73"/>
                  </a:cubicBezTo>
                  <a:cubicBezTo>
                    <a:pt x="2424" y="73"/>
                    <a:pt x="2426" y="67"/>
                    <a:pt x="2428" y="60"/>
                  </a:cubicBezTo>
                  <a:cubicBezTo>
                    <a:pt x="2430" y="60"/>
                    <a:pt x="2432" y="58"/>
                    <a:pt x="2432" y="56"/>
                  </a:cubicBezTo>
                  <a:cubicBezTo>
                    <a:pt x="2435" y="56"/>
                    <a:pt x="2437" y="54"/>
                    <a:pt x="2437" y="52"/>
                  </a:cubicBezTo>
                  <a:cubicBezTo>
                    <a:pt x="2439" y="52"/>
                    <a:pt x="2439" y="52"/>
                    <a:pt x="2439" y="48"/>
                  </a:cubicBezTo>
                  <a:cubicBezTo>
                    <a:pt x="2443" y="48"/>
                    <a:pt x="2443" y="48"/>
                    <a:pt x="2443" y="43"/>
                  </a:cubicBezTo>
                  <a:cubicBezTo>
                    <a:pt x="2447" y="43"/>
                    <a:pt x="2447" y="43"/>
                    <a:pt x="2447" y="41"/>
                  </a:cubicBezTo>
                  <a:cubicBezTo>
                    <a:pt x="2456" y="39"/>
                    <a:pt x="2460" y="35"/>
                    <a:pt x="2464" y="29"/>
                  </a:cubicBezTo>
                  <a:cubicBezTo>
                    <a:pt x="2466" y="29"/>
                    <a:pt x="2468" y="29"/>
                    <a:pt x="2468" y="24"/>
                  </a:cubicBezTo>
                  <a:cubicBezTo>
                    <a:pt x="2472" y="27"/>
                    <a:pt x="2477" y="24"/>
                    <a:pt x="2479" y="22"/>
                  </a:cubicBezTo>
                  <a:cubicBezTo>
                    <a:pt x="2498" y="20"/>
                    <a:pt x="2512" y="27"/>
                    <a:pt x="2527" y="33"/>
                  </a:cubicBezTo>
                  <a:cubicBezTo>
                    <a:pt x="2523" y="41"/>
                    <a:pt x="2514" y="39"/>
                    <a:pt x="2508" y="43"/>
                  </a:cubicBezTo>
                  <a:cubicBezTo>
                    <a:pt x="2502" y="48"/>
                    <a:pt x="2491" y="46"/>
                    <a:pt x="2491" y="56"/>
                  </a:cubicBezTo>
                  <a:cubicBezTo>
                    <a:pt x="2506" y="50"/>
                    <a:pt x="2523" y="43"/>
                    <a:pt x="2538" y="37"/>
                  </a:cubicBezTo>
                  <a:cubicBezTo>
                    <a:pt x="2580" y="60"/>
                    <a:pt x="2628" y="71"/>
                    <a:pt x="2674" y="79"/>
                  </a:cubicBezTo>
                  <a:cubicBezTo>
                    <a:pt x="2685" y="81"/>
                    <a:pt x="2695" y="85"/>
                    <a:pt x="2704" y="88"/>
                  </a:cubicBezTo>
                  <a:cubicBezTo>
                    <a:pt x="2729" y="96"/>
                    <a:pt x="2754" y="107"/>
                    <a:pt x="2779" y="115"/>
                  </a:cubicBezTo>
                  <a:cubicBezTo>
                    <a:pt x="2779" y="113"/>
                    <a:pt x="2779" y="113"/>
                    <a:pt x="2781" y="111"/>
                  </a:cubicBezTo>
                  <a:cubicBezTo>
                    <a:pt x="2756" y="98"/>
                    <a:pt x="2731" y="90"/>
                    <a:pt x="2704" y="81"/>
                  </a:cubicBezTo>
                  <a:cubicBezTo>
                    <a:pt x="2685" y="73"/>
                    <a:pt x="2664" y="67"/>
                    <a:pt x="2643" y="64"/>
                  </a:cubicBezTo>
                  <a:cubicBezTo>
                    <a:pt x="2611" y="60"/>
                    <a:pt x="2582" y="50"/>
                    <a:pt x="2554" y="35"/>
                  </a:cubicBezTo>
                  <a:cubicBezTo>
                    <a:pt x="2531" y="22"/>
                    <a:pt x="2506" y="16"/>
                    <a:pt x="2481" y="14"/>
                  </a:cubicBezTo>
                  <a:cubicBezTo>
                    <a:pt x="2479" y="12"/>
                    <a:pt x="2477" y="12"/>
                    <a:pt x="2475" y="12"/>
                  </a:cubicBezTo>
                  <a:cubicBezTo>
                    <a:pt x="2466" y="12"/>
                    <a:pt x="2458" y="10"/>
                    <a:pt x="2447" y="10"/>
                  </a:cubicBezTo>
                  <a:cubicBezTo>
                    <a:pt x="2437" y="8"/>
                    <a:pt x="2428" y="6"/>
                    <a:pt x="2418" y="6"/>
                  </a:cubicBezTo>
                  <a:cubicBezTo>
                    <a:pt x="2395" y="3"/>
                    <a:pt x="2371" y="-1"/>
                    <a:pt x="2348" y="1"/>
                  </a:cubicBezTo>
                  <a:cubicBezTo>
                    <a:pt x="2319" y="3"/>
                    <a:pt x="2292" y="14"/>
                    <a:pt x="2266" y="27"/>
                  </a:cubicBezTo>
                  <a:cubicBezTo>
                    <a:pt x="2239" y="39"/>
                    <a:pt x="2212" y="52"/>
                    <a:pt x="2184" y="64"/>
                  </a:cubicBezTo>
                  <a:cubicBezTo>
                    <a:pt x="2180" y="73"/>
                    <a:pt x="2172" y="77"/>
                    <a:pt x="2165" y="83"/>
                  </a:cubicBezTo>
                  <a:cubicBezTo>
                    <a:pt x="2163" y="85"/>
                    <a:pt x="2159" y="88"/>
                    <a:pt x="2161" y="92"/>
                  </a:cubicBezTo>
                  <a:cubicBezTo>
                    <a:pt x="2157" y="88"/>
                    <a:pt x="2157" y="96"/>
                    <a:pt x="2153" y="96"/>
                  </a:cubicBezTo>
                  <a:cubicBezTo>
                    <a:pt x="2159" y="102"/>
                    <a:pt x="2161" y="96"/>
                    <a:pt x="2163" y="92"/>
                  </a:cubicBezTo>
                  <a:cubicBezTo>
                    <a:pt x="2168" y="94"/>
                    <a:pt x="2170" y="90"/>
                    <a:pt x="2174" y="88"/>
                  </a:cubicBezTo>
                  <a:cubicBezTo>
                    <a:pt x="2203" y="60"/>
                    <a:pt x="2239" y="48"/>
                    <a:pt x="2275" y="31"/>
                  </a:cubicBezTo>
                  <a:cubicBezTo>
                    <a:pt x="2277" y="31"/>
                    <a:pt x="2279" y="31"/>
                    <a:pt x="2279" y="31"/>
                  </a:cubicBezTo>
                  <a:cubicBezTo>
                    <a:pt x="2281" y="27"/>
                    <a:pt x="2285" y="29"/>
                    <a:pt x="2287" y="27"/>
                  </a:cubicBezTo>
                  <a:cubicBezTo>
                    <a:pt x="2287" y="31"/>
                    <a:pt x="2283" y="33"/>
                    <a:pt x="2279" y="33"/>
                  </a:cubicBezTo>
                  <a:cubicBezTo>
                    <a:pt x="2279" y="31"/>
                    <a:pt x="2279" y="31"/>
                    <a:pt x="2279" y="31"/>
                  </a:cubicBezTo>
                  <a:lnTo>
                    <a:pt x="2279" y="31"/>
                  </a:lnTo>
                  <a:lnTo>
                    <a:pt x="2279" y="31"/>
                  </a:lnTo>
                  <a:lnTo>
                    <a:pt x="2279" y="31"/>
                  </a:lnTo>
                  <a:lnTo>
                    <a:pt x="2279" y="33"/>
                  </a:lnTo>
                  <a:cubicBezTo>
                    <a:pt x="2279" y="35"/>
                    <a:pt x="2277" y="37"/>
                    <a:pt x="2275" y="41"/>
                  </a:cubicBezTo>
                  <a:cubicBezTo>
                    <a:pt x="2273" y="39"/>
                    <a:pt x="2269" y="41"/>
                    <a:pt x="2269" y="43"/>
                  </a:cubicBezTo>
                  <a:cubicBezTo>
                    <a:pt x="2262" y="46"/>
                    <a:pt x="2258" y="46"/>
                    <a:pt x="2260" y="52"/>
                  </a:cubicBezTo>
                  <a:cubicBezTo>
                    <a:pt x="2239" y="56"/>
                    <a:pt x="2220" y="67"/>
                    <a:pt x="2203" y="81"/>
                  </a:cubicBezTo>
                  <a:cubicBezTo>
                    <a:pt x="2224" y="77"/>
                    <a:pt x="2243" y="67"/>
                    <a:pt x="2260" y="52"/>
                  </a:cubicBezTo>
                  <a:lnTo>
                    <a:pt x="2260" y="52"/>
                  </a:lnTo>
                  <a:cubicBezTo>
                    <a:pt x="2264" y="52"/>
                    <a:pt x="2269" y="50"/>
                    <a:pt x="2269" y="46"/>
                  </a:cubicBezTo>
                  <a:cubicBezTo>
                    <a:pt x="2273" y="46"/>
                    <a:pt x="2275" y="46"/>
                    <a:pt x="2275" y="41"/>
                  </a:cubicBezTo>
                  <a:cubicBezTo>
                    <a:pt x="2296" y="35"/>
                    <a:pt x="2315" y="24"/>
                    <a:pt x="2334" y="16"/>
                  </a:cubicBezTo>
                  <a:cubicBezTo>
                    <a:pt x="2342" y="12"/>
                    <a:pt x="2350" y="10"/>
                    <a:pt x="2359" y="8"/>
                  </a:cubicBezTo>
                  <a:cubicBezTo>
                    <a:pt x="2363" y="12"/>
                    <a:pt x="2357" y="16"/>
                    <a:pt x="2359" y="20"/>
                  </a:cubicBezTo>
                  <a:cubicBezTo>
                    <a:pt x="2350" y="18"/>
                    <a:pt x="2344" y="22"/>
                    <a:pt x="2344" y="33"/>
                  </a:cubicBezTo>
                  <a:cubicBezTo>
                    <a:pt x="2338" y="29"/>
                    <a:pt x="2338" y="33"/>
                    <a:pt x="2336" y="37"/>
                  </a:cubicBezTo>
                  <a:cubicBezTo>
                    <a:pt x="2331" y="37"/>
                    <a:pt x="2327" y="37"/>
                    <a:pt x="2327" y="43"/>
                  </a:cubicBezTo>
                  <a:cubicBezTo>
                    <a:pt x="2321" y="43"/>
                    <a:pt x="2317" y="43"/>
                    <a:pt x="2315" y="52"/>
                  </a:cubicBezTo>
                  <a:cubicBezTo>
                    <a:pt x="2313" y="50"/>
                    <a:pt x="2308" y="52"/>
                    <a:pt x="2306" y="54"/>
                  </a:cubicBezTo>
                  <a:cubicBezTo>
                    <a:pt x="2290" y="62"/>
                    <a:pt x="2271" y="73"/>
                    <a:pt x="2252" y="79"/>
                  </a:cubicBezTo>
                  <a:cubicBezTo>
                    <a:pt x="2250" y="79"/>
                    <a:pt x="2248" y="81"/>
                    <a:pt x="2248" y="83"/>
                  </a:cubicBezTo>
                  <a:cubicBezTo>
                    <a:pt x="2243" y="81"/>
                    <a:pt x="2239" y="83"/>
                    <a:pt x="2235" y="88"/>
                  </a:cubicBezTo>
                  <a:cubicBezTo>
                    <a:pt x="2233" y="88"/>
                    <a:pt x="2231" y="88"/>
                    <a:pt x="2231" y="92"/>
                  </a:cubicBezTo>
                  <a:cubicBezTo>
                    <a:pt x="2226" y="90"/>
                    <a:pt x="2224" y="92"/>
                    <a:pt x="2224" y="96"/>
                  </a:cubicBezTo>
                  <a:cubicBezTo>
                    <a:pt x="2220" y="96"/>
                    <a:pt x="2220" y="98"/>
                    <a:pt x="2220" y="100"/>
                  </a:cubicBezTo>
                  <a:cubicBezTo>
                    <a:pt x="2216" y="102"/>
                    <a:pt x="2214" y="104"/>
                    <a:pt x="2216" y="109"/>
                  </a:cubicBezTo>
                  <a:cubicBezTo>
                    <a:pt x="2212" y="109"/>
                    <a:pt x="2212" y="111"/>
                    <a:pt x="2210" y="113"/>
                  </a:cubicBezTo>
                  <a:cubicBezTo>
                    <a:pt x="2203" y="123"/>
                    <a:pt x="2201" y="136"/>
                    <a:pt x="2199" y="149"/>
                  </a:cubicBezTo>
                  <a:cubicBezTo>
                    <a:pt x="2197" y="149"/>
                    <a:pt x="2195" y="151"/>
                    <a:pt x="2197" y="153"/>
                  </a:cubicBezTo>
                  <a:cubicBezTo>
                    <a:pt x="2197" y="151"/>
                    <a:pt x="2199" y="151"/>
                    <a:pt x="2199" y="149"/>
                  </a:cubicBezTo>
                  <a:cubicBezTo>
                    <a:pt x="2212" y="138"/>
                    <a:pt x="2212" y="123"/>
                    <a:pt x="2216" y="109"/>
                  </a:cubicBezTo>
                  <a:cubicBezTo>
                    <a:pt x="2218" y="107"/>
                    <a:pt x="2222" y="104"/>
                    <a:pt x="2220" y="100"/>
                  </a:cubicBezTo>
                  <a:cubicBezTo>
                    <a:pt x="2222" y="102"/>
                    <a:pt x="2224" y="100"/>
                    <a:pt x="2224" y="96"/>
                  </a:cubicBezTo>
                  <a:cubicBezTo>
                    <a:pt x="2229" y="100"/>
                    <a:pt x="2231" y="96"/>
                    <a:pt x="2231" y="92"/>
                  </a:cubicBezTo>
                  <a:cubicBezTo>
                    <a:pt x="2235" y="92"/>
                    <a:pt x="2237" y="94"/>
                    <a:pt x="2235" y="88"/>
                  </a:cubicBezTo>
                  <a:cubicBezTo>
                    <a:pt x="2241" y="92"/>
                    <a:pt x="2245" y="90"/>
                    <a:pt x="2248" y="83"/>
                  </a:cubicBezTo>
                  <a:cubicBezTo>
                    <a:pt x="2273" y="79"/>
                    <a:pt x="2296" y="69"/>
                    <a:pt x="2315" y="52"/>
                  </a:cubicBezTo>
                  <a:cubicBezTo>
                    <a:pt x="2321" y="52"/>
                    <a:pt x="2325" y="50"/>
                    <a:pt x="2327" y="43"/>
                  </a:cubicBezTo>
                  <a:cubicBezTo>
                    <a:pt x="2331" y="43"/>
                    <a:pt x="2338" y="43"/>
                    <a:pt x="2336" y="37"/>
                  </a:cubicBezTo>
                  <a:cubicBezTo>
                    <a:pt x="2340" y="39"/>
                    <a:pt x="2342" y="37"/>
                    <a:pt x="2344" y="33"/>
                  </a:cubicBezTo>
                  <a:cubicBezTo>
                    <a:pt x="2350" y="31"/>
                    <a:pt x="2357" y="27"/>
                    <a:pt x="2359" y="20"/>
                  </a:cubicBezTo>
                  <a:cubicBezTo>
                    <a:pt x="2365" y="20"/>
                    <a:pt x="2369" y="18"/>
                    <a:pt x="2371" y="14"/>
                  </a:cubicBezTo>
                  <a:cubicBezTo>
                    <a:pt x="2386" y="8"/>
                    <a:pt x="2392" y="8"/>
                    <a:pt x="2403" y="16"/>
                  </a:cubicBezTo>
                  <a:cubicBezTo>
                    <a:pt x="2401" y="16"/>
                    <a:pt x="2397" y="16"/>
                    <a:pt x="2399" y="20"/>
                  </a:cubicBezTo>
                  <a:cubicBezTo>
                    <a:pt x="2392" y="18"/>
                    <a:pt x="2388" y="20"/>
                    <a:pt x="2388" y="29"/>
                  </a:cubicBezTo>
                  <a:cubicBezTo>
                    <a:pt x="2382" y="24"/>
                    <a:pt x="2380" y="29"/>
                    <a:pt x="2380" y="33"/>
                  </a:cubicBezTo>
                  <a:cubicBezTo>
                    <a:pt x="2367" y="39"/>
                    <a:pt x="2357" y="46"/>
                    <a:pt x="2352" y="60"/>
                  </a:cubicBezTo>
                  <a:cubicBezTo>
                    <a:pt x="2346" y="56"/>
                    <a:pt x="2344" y="60"/>
                    <a:pt x="2344" y="64"/>
                  </a:cubicBezTo>
                  <a:cubicBezTo>
                    <a:pt x="2338" y="64"/>
                    <a:pt x="2334" y="67"/>
                    <a:pt x="2331" y="73"/>
                  </a:cubicBezTo>
                  <a:cubicBezTo>
                    <a:pt x="2319" y="75"/>
                    <a:pt x="2308" y="81"/>
                    <a:pt x="2300" y="88"/>
                  </a:cubicBezTo>
                  <a:cubicBezTo>
                    <a:pt x="2292" y="88"/>
                    <a:pt x="2285" y="92"/>
                    <a:pt x="2279" y="96"/>
                  </a:cubicBezTo>
                  <a:cubicBezTo>
                    <a:pt x="2269" y="98"/>
                    <a:pt x="2256" y="98"/>
                    <a:pt x="2252" y="113"/>
                  </a:cubicBezTo>
                  <a:cubicBezTo>
                    <a:pt x="2245" y="109"/>
                    <a:pt x="2245" y="113"/>
                    <a:pt x="2243" y="117"/>
                  </a:cubicBezTo>
                  <a:cubicBezTo>
                    <a:pt x="2239" y="117"/>
                    <a:pt x="2235" y="119"/>
                    <a:pt x="2239" y="125"/>
                  </a:cubicBezTo>
                  <a:cubicBezTo>
                    <a:pt x="2231" y="130"/>
                    <a:pt x="2226" y="134"/>
                    <a:pt x="2220" y="153"/>
                  </a:cubicBezTo>
                  <a:cubicBezTo>
                    <a:pt x="2224" y="157"/>
                    <a:pt x="2229" y="153"/>
                    <a:pt x="2235" y="151"/>
                  </a:cubicBezTo>
                  <a:cubicBezTo>
                    <a:pt x="2252" y="147"/>
                    <a:pt x="2266" y="142"/>
                    <a:pt x="2283" y="138"/>
                  </a:cubicBezTo>
                  <a:cubicBezTo>
                    <a:pt x="2292" y="136"/>
                    <a:pt x="2300" y="132"/>
                    <a:pt x="2306" y="140"/>
                  </a:cubicBezTo>
                  <a:lnTo>
                    <a:pt x="2306" y="140"/>
                  </a:lnTo>
                  <a:cubicBezTo>
                    <a:pt x="2304" y="138"/>
                    <a:pt x="2304" y="136"/>
                    <a:pt x="2306" y="136"/>
                  </a:cubicBezTo>
                  <a:cubicBezTo>
                    <a:pt x="2308" y="130"/>
                    <a:pt x="2319" y="134"/>
                    <a:pt x="2321" y="128"/>
                  </a:cubicBezTo>
                  <a:cubicBezTo>
                    <a:pt x="2315" y="128"/>
                    <a:pt x="2306" y="130"/>
                    <a:pt x="2300" y="130"/>
                  </a:cubicBezTo>
                  <a:cubicBezTo>
                    <a:pt x="2290" y="130"/>
                    <a:pt x="2294" y="125"/>
                    <a:pt x="2296" y="121"/>
                  </a:cubicBezTo>
                  <a:cubicBezTo>
                    <a:pt x="2306" y="117"/>
                    <a:pt x="2317" y="113"/>
                    <a:pt x="2323" y="104"/>
                  </a:cubicBezTo>
                  <a:cubicBezTo>
                    <a:pt x="2325" y="104"/>
                    <a:pt x="2329" y="104"/>
                    <a:pt x="2327" y="100"/>
                  </a:cubicBezTo>
                  <a:cubicBezTo>
                    <a:pt x="2338" y="100"/>
                    <a:pt x="2344" y="98"/>
                    <a:pt x="2348" y="88"/>
                  </a:cubicBezTo>
                  <a:cubicBezTo>
                    <a:pt x="2355" y="90"/>
                    <a:pt x="2359" y="88"/>
                    <a:pt x="2359" y="81"/>
                  </a:cubicBezTo>
                  <a:cubicBezTo>
                    <a:pt x="2363" y="81"/>
                    <a:pt x="2365" y="81"/>
                    <a:pt x="2363" y="77"/>
                  </a:cubicBezTo>
                  <a:cubicBezTo>
                    <a:pt x="2365" y="77"/>
                    <a:pt x="2367" y="79"/>
                    <a:pt x="2369" y="77"/>
                  </a:cubicBezTo>
                  <a:cubicBezTo>
                    <a:pt x="2384" y="64"/>
                    <a:pt x="2399" y="54"/>
                    <a:pt x="2407" y="37"/>
                  </a:cubicBezTo>
                  <a:cubicBezTo>
                    <a:pt x="2418" y="33"/>
                    <a:pt x="2424" y="24"/>
                    <a:pt x="2432" y="16"/>
                  </a:cubicBezTo>
                  <a:cubicBezTo>
                    <a:pt x="2437" y="16"/>
                    <a:pt x="2443" y="16"/>
                    <a:pt x="2447" y="16"/>
                  </a:cubicBezTo>
                  <a:cubicBezTo>
                    <a:pt x="2453" y="16"/>
                    <a:pt x="2460" y="16"/>
                    <a:pt x="2466" y="16"/>
                  </a:cubicBezTo>
                  <a:cubicBezTo>
                    <a:pt x="2466" y="20"/>
                    <a:pt x="2468" y="22"/>
                    <a:pt x="2468" y="24"/>
                  </a:cubicBezTo>
                  <a:cubicBezTo>
                    <a:pt x="2466" y="24"/>
                    <a:pt x="2462" y="24"/>
                    <a:pt x="2464" y="29"/>
                  </a:cubicBezTo>
                  <a:cubicBezTo>
                    <a:pt x="2456" y="29"/>
                    <a:pt x="2449" y="31"/>
                    <a:pt x="2447" y="39"/>
                  </a:cubicBezTo>
                  <a:cubicBezTo>
                    <a:pt x="2445" y="39"/>
                    <a:pt x="2443" y="39"/>
                    <a:pt x="2443" y="43"/>
                  </a:cubicBezTo>
                  <a:cubicBezTo>
                    <a:pt x="2439" y="43"/>
                    <a:pt x="2439" y="43"/>
                    <a:pt x="2439" y="48"/>
                  </a:cubicBezTo>
                  <a:cubicBezTo>
                    <a:pt x="2437" y="48"/>
                    <a:pt x="2435" y="48"/>
                    <a:pt x="2435" y="52"/>
                  </a:cubicBezTo>
                  <a:cubicBezTo>
                    <a:pt x="2432" y="52"/>
                    <a:pt x="2430" y="52"/>
                    <a:pt x="2432" y="56"/>
                  </a:cubicBezTo>
                  <a:cubicBezTo>
                    <a:pt x="2428" y="54"/>
                    <a:pt x="2426" y="56"/>
                    <a:pt x="2428" y="60"/>
                  </a:cubicBezTo>
                  <a:cubicBezTo>
                    <a:pt x="2420" y="60"/>
                    <a:pt x="2418" y="67"/>
                    <a:pt x="2416" y="73"/>
                  </a:cubicBezTo>
                  <a:cubicBezTo>
                    <a:pt x="2411" y="73"/>
                    <a:pt x="2409" y="75"/>
                    <a:pt x="2411" y="81"/>
                  </a:cubicBezTo>
                  <a:cubicBezTo>
                    <a:pt x="2405" y="79"/>
                    <a:pt x="2403" y="83"/>
                    <a:pt x="2403" y="88"/>
                  </a:cubicBezTo>
                  <a:cubicBezTo>
                    <a:pt x="2401" y="88"/>
                    <a:pt x="2399" y="90"/>
                    <a:pt x="2399" y="92"/>
                  </a:cubicBezTo>
                  <a:cubicBezTo>
                    <a:pt x="2397" y="92"/>
                    <a:pt x="2397" y="94"/>
                    <a:pt x="2395" y="96"/>
                  </a:cubicBezTo>
                  <a:cubicBezTo>
                    <a:pt x="2392" y="96"/>
                    <a:pt x="2392" y="98"/>
                    <a:pt x="2392" y="100"/>
                  </a:cubicBezTo>
                  <a:cubicBezTo>
                    <a:pt x="2388" y="100"/>
                    <a:pt x="2388" y="102"/>
                    <a:pt x="2388" y="104"/>
                  </a:cubicBezTo>
                  <a:cubicBezTo>
                    <a:pt x="2384" y="104"/>
                    <a:pt x="2384" y="107"/>
                    <a:pt x="2384" y="109"/>
                  </a:cubicBezTo>
                  <a:cubicBezTo>
                    <a:pt x="2380" y="109"/>
                    <a:pt x="2378" y="109"/>
                    <a:pt x="2376" y="113"/>
                  </a:cubicBezTo>
                  <a:cubicBezTo>
                    <a:pt x="2374" y="113"/>
                    <a:pt x="2371" y="113"/>
                    <a:pt x="2371" y="117"/>
                  </a:cubicBezTo>
                  <a:cubicBezTo>
                    <a:pt x="2369" y="119"/>
                    <a:pt x="2363" y="119"/>
                    <a:pt x="2365" y="125"/>
                  </a:cubicBezTo>
                  <a:cubicBezTo>
                    <a:pt x="2350" y="121"/>
                    <a:pt x="2336" y="121"/>
                    <a:pt x="2321" y="128"/>
                  </a:cubicBezTo>
                  <a:cubicBezTo>
                    <a:pt x="2329" y="130"/>
                    <a:pt x="2340" y="125"/>
                    <a:pt x="2348" y="132"/>
                  </a:cubicBezTo>
                  <a:cubicBezTo>
                    <a:pt x="2357" y="130"/>
                    <a:pt x="2367" y="136"/>
                    <a:pt x="2371" y="125"/>
                  </a:cubicBezTo>
                  <a:cubicBezTo>
                    <a:pt x="2384" y="130"/>
                    <a:pt x="2397" y="130"/>
                    <a:pt x="2407" y="132"/>
                  </a:cubicBezTo>
                  <a:cubicBezTo>
                    <a:pt x="2420" y="138"/>
                    <a:pt x="2432" y="147"/>
                    <a:pt x="2447" y="149"/>
                  </a:cubicBezTo>
                  <a:cubicBezTo>
                    <a:pt x="2447" y="157"/>
                    <a:pt x="2453" y="157"/>
                    <a:pt x="2460" y="157"/>
                  </a:cubicBezTo>
                  <a:cubicBezTo>
                    <a:pt x="2460" y="159"/>
                    <a:pt x="2462" y="161"/>
                    <a:pt x="2464" y="161"/>
                  </a:cubicBezTo>
                  <a:cubicBezTo>
                    <a:pt x="2466" y="165"/>
                    <a:pt x="2470" y="170"/>
                    <a:pt x="2477" y="168"/>
                  </a:cubicBezTo>
                  <a:cubicBezTo>
                    <a:pt x="2477" y="174"/>
                    <a:pt x="2479" y="174"/>
                    <a:pt x="2483" y="172"/>
                  </a:cubicBezTo>
                  <a:cubicBezTo>
                    <a:pt x="2485" y="178"/>
                    <a:pt x="2487" y="178"/>
                    <a:pt x="2491" y="176"/>
                  </a:cubicBezTo>
                  <a:cubicBezTo>
                    <a:pt x="2489" y="180"/>
                    <a:pt x="2493" y="180"/>
                    <a:pt x="2496" y="180"/>
                  </a:cubicBezTo>
                  <a:cubicBezTo>
                    <a:pt x="2500" y="186"/>
                    <a:pt x="2506" y="188"/>
                    <a:pt x="2512" y="191"/>
                  </a:cubicBezTo>
                  <a:cubicBezTo>
                    <a:pt x="2552" y="212"/>
                    <a:pt x="2597" y="218"/>
                    <a:pt x="2638" y="237"/>
                  </a:cubicBezTo>
                  <a:lnTo>
                    <a:pt x="2641" y="237"/>
                  </a:lnTo>
                  <a:cubicBezTo>
                    <a:pt x="2641" y="239"/>
                    <a:pt x="2641" y="241"/>
                    <a:pt x="2641" y="245"/>
                  </a:cubicBezTo>
                  <a:cubicBezTo>
                    <a:pt x="2624" y="247"/>
                    <a:pt x="2607" y="245"/>
                    <a:pt x="2592" y="239"/>
                  </a:cubicBezTo>
                  <a:lnTo>
                    <a:pt x="2592" y="239"/>
                  </a:lnTo>
                  <a:cubicBezTo>
                    <a:pt x="2590" y="237"/>
                    <a:pt x="2586" y="237"/>
                    <a:pt x="2584" y="237"/>
                  </a:cubicBezTo>
                  <a:cubicBezTo>
                    <a:pt x="2582" y="239"/>
                    <a:pt x="2580" y="241"/>
                    <a:pt x="2578" y="241"/>
                  </a:cubicBezTo>
                  <a:cubicBezTo>
                    <a:pt x="2576" y="241"/>
                    <a:pt x="2573" y="239"/>
                    <a:pt x="2571" y="237"/>
                  </a:cubicBezTo>
                  <a:cubicBezTo>
                    <a:pt x="2567" y="235"/>
                    <a:pt x="2563" y="237"/>
                    <a:pt x="2559" y="235"/>
                  </a:cubicBezTo>
                  <a:cubicBezTo>
                    <a:pt x="2552" y="233"/>
                    <a:pt x="2546" y="233"/>
                    <a:pt x="2540" y="233"/>
                  </a:cubicBezTo>
                  <a:cubicBezTo>
                    <a:pt x="2533" y="233"/>
                    <a:pt x="2527" y="230"/>
                    <a:pt x="2521" y="230"/>
                  </a:cubicBezTo>
                  <a:cubicBezTo>
                    <a:pt x="2517" y="230"/>
                    <a:pt x="2514" y="228"/>
                    <a:pt x="2510" y="228"/>
                  </a:cubicBezTo>
                  <a:cubicBezTo>
                    <a:pt x="2453" y="224"/>
                    <a:pt x="2401" y="214"/>
                    <a:pt x="2352" y="184"/>
                  </a:cubicBezTo>
                  <a:cubicBezTo>
                    <a:pt x="2329" y="172"/>
                    <a:pt x="2308" y="159"/>
                    <a:pt x="2283" y="155"/>
                  </a:cubicBezTo>
                  <a:cubicBezTo>
                    <a:pt x="2279" y="155"/>
                    <a:pt x="2279" y="153"/>
                    <a:pt x="2279" y="149"/>
                  </a:cubicBezTo>
                  <a:cubicBezTo>
                    <a:pt x="2273" y="151"/>
                    <a:pt x="2266" y="153"/>
                    <a:pt x="2260" y="153"/>
                  </a:cubicBezTo>
                  <a:cubicBezTo>
                    <a:pt x="2262" y="155"/>
                    <a:pt x="2260" y="155"/>
                    <a:pt x="2260" y="157"/>
                  </a:cubicBezTo>
                  <a:cubicBezTo>
                    <a:pt x="2281" y="161"/>
                    <a:pt x="2304" y="168"/>
                    <a:pt x="2323" y="178"/>
                  </a:cubicBezTo>
                  <a:cubicBezTo>
                    <a:pt x="2338" y="186"/>
                    <a:pt x="2352" y="193"/>
                    <a:pt x="2367" y="201"/>
                  </a:cubicBezTo>
                  <a:cubicBezTo>
                    <a:pt x="2416" y="226"/>
                    <a:pt x="2466" y="235"/>
                    <a:pt x="2521" y="237"/>
                  </a:cubicBezTo>
                  <a:cubicBezTo>
                    <a:pt x="2527" y="237"/>
                    <a:pt x="2533" y="237"/>
                    <a:pt x="2540" y="239"/>
                  </a:cubicBezTo>
                  <a:cubicBezTo>
                    <a:pt x="2552" y="241"/>
                    <a:pt x="2565" y="243"/>
                    <a:pt x="2582" y="247"/>
                  </a:cubicBezTo>
                  <a:cubicBezTo>
                    <a:pt x="2567" y="256"/>
                    <a:pt x="2554" y="260"/>
                    <a:pt x="2540" y="260"/>
                  </a:cubicBezTo>
                  <a:cubicBezTo>
                    <a:pt x="2485" y="258"/>
                    <a:pt x="2430" y="251"/>
                    <a:pt x="2378" y="235"/>
                  </a:cubicBezTo>
                  <a:cubicBezTo>
                    <a:pt x="2346" y="226"/>
                    <a:pt x="2321" y="209"/>
                    <a:pt x="2296" y="193"/>
                  </a:cubicBezTo>
                  <a:cubicBezTo>
                    <a:pt x="2277" y="182"/>
                    <a:pt x="2260" y="172"/>
                    <a:pt x="2237" y="172"/>
                  </a:cubicBezTo>
                  <a:lnTo>
                    <a:pt x="2237" y="172"/>
                  </a:lnTo>
                  <a:cubicBezTo>
                    <a:pt x="2235" y="168"/>
                    <a:pt x="2233" y="163"/>
                    <a:pt x="2229" y="165"/>
                  </a:cubicBezTo>
                  <a:cubicBezTo>
                    <a:pt x="2220" y="168"/>
                    <a:pt x="2210" y="168"/>
                    <a:pt x="2203" y="176"/>
                  </a:cubicBezTo>
                  <a:cubicBezTo>
                    <a:pt x="2212" y="176"/>
                    <a:pt x="2222" y="176"/>
                    <a:pt x="2233" y="176"/>
                  </a:cubicBezTo>
                  <a:cubicBezTo>
                    <a:pt x="2252" y="178"/>
                    <a:pt x="2269" y="184"/>
                    <a:pt x="2283" y="195"/>
                  </a:cubicBezTo>
                  <a:cubicBezTo>
                    <a:pt x="2308" y="209"/>
                    <a:pt x="2334" y="224"/>
                    <a:pt x="2359" y="239"/>
                  </a:cubicBezTo>
                  <a:cubicBezTo>
                    <a:pt x="2363" y="241"/>
                    <a:pt x="2369" y="241"/>
                    <a:pt x="2371" y="243"/>
                  </a:cubicBezTo>
                  <a:cubicBezTo>
                    <a:pt x="2413" y="251"/>
                    <a:pt x="2456" y="262"/>
                    <a:pt x="2500" y="264"/>
                  </a:cubicBezTo>
                  <a:cubicBezTo>
                    <a:pt x="2489" y="270"/>
                    <a:pt x="2479" y="268"/>
                    <a:pt x="2468" y="270"/>
                  </a:cubicBezTo>
                  <a:cubicBezTo>
                    <a:pt x="2462" y="273"/>
                    <a:pt x="2456" y="273"/>
                    <a:pt x="2447" y="275"/>
                  </a:cubicBezTo>
                  <a:cubicBezTo>
                    <a:pt x="2430" y="275"/>
                    <a:pt x="2411" y="277"/>
                    <a:pt x="2395" y="279"/>
                  </a:cubicBezTo>
                  <a:cubicBezTo>
                    <a:pt x="2371" y="281"/>
                    <a:pt x="2350" y="289"/>
                    <a:pt x="2327" y="294"/>
                  </a:cubicBezTo>
                  <a:cubicBezTo>
                    <a:pt x="2313" y="285"/>
                    <a:pt x="2296" y="287"/>
                    <a:pt x="2279" y="285"/>
                  </a:cubicBezTo>
                  <a:cubicBezTo>
                    <a:pt x="2273" y="285"/>
                    <a:pt x="2266" y="285"/>
                    <a:pt x="2260" y="283"/>
                  </a:cubicBezTo>
                  <a:cubicBezTo>
                    <a:pt x="2252" y="279"/>
                    <a:pt x="2243" y="281"/>
                    <a:pt x="2235" y="279"/>
                  </a:cubicBezTo>
                  <a:cubicBezTo>
                    <a:pt x="2235" y="277"/>
                    <a:pt x="2233" y="277"/>
                    <a:pt x="2231" y="277"/>
                  </a:cubicBezTo>
                  <a:cubicBezTo>
                    <a:pt x="2189" y="260"/>
                    <a:pt x="2142" y="245"/>
                    <a:pt x="2096" y="245"/>
                  </a:cubicBezTo>
                  <a:cubicBezTo>
                    <a:pt x="2088" y="243"/>
                    <a:pt x="2079" y="243"/>
                    <a:pt x="2075" y="237"/>
                  </a:cubicBezTo>
                  <a:cubicBezTo>
                    <a:pt x="2083" y="233"/>
                    <a:pt x="2092" y="228"/>
                    <a:pt x="2098" y="224"/>
                  </a:cubicBezTo>
                  <a:cubicBezTo>
                    <a:pt x="2098" y="222"/>
                    <a:pt x="2100" y="220"/>
                    <a:pt x="2100" y="218"/>
                  </a:cubicBezTo>
                  <a:cubicBezTo>
                    <a:pt x="2083" y="222"/>
                    <a:pt x="2071" y="230"/>
                    <a:pt x="2056" y="237"/>
                  </a:cubicBezTo>
                  <a:cubicBezTo>
                    <a:pt x="2018" y="256"/>
                    <a:pt x="1978" y="273"/>
                    <a:pt x="1943" y="296"/>
                  </a:cubicBezTo>
                  <a:cubicBezTo>
                    <a:pt x="1903" y="317"/>
                    <a:pt x="1867" y="342"/>
                    <a:pt x="1831" y="367"/>
                  </a:cubicBezTo>
                  <a:cubicBezTo>
                    <a:pt x="1829" y="369"/>
                    <a:pt x="1829" y="369"/>
                    <a:pt x="1831" y="371"/>
                  </a:cubicBezTo>
                  <a:cubicBezTo>
                    <a:pt x="1827" y="371"/>
                    <a:pt x="1825" y="371"/>
                    <a:pt x="1827" y="376"/>
                  </a:cubicBezTo>
                  <a:lnTo>
                    <a:pt x="1827" y="376"/>
                  </a:lnTo>
                  <a:lnTo>
                    <a:pt x="1827" y="376"/>
                  </a:lnTo>
                  <a:lnTo>
                    <a:pt x="1827" y="376"/>
                  </a:lnTo>
                  <a:lnTo>
                    <a:pt x="1827" y="376"/>
                  </a:lnTo>
                  <a:lnTo>
                    <a:pt x="1827" y="376"/>
                  </a:lnTo>
                  <a:cubicBezTo>
                    <a:pt x="1814" y="378"/>
                    <a:pt x="1810" y="380"/>
                    <a:pt x="1810" y="388"/>
                  </a:cubicBezTo>
                  <a:cubicBezTo>
                    <a:pt x="1816" y="392"/>
                    <a:pt x="1823" y="388"/>
                    <a:pt x="1827" y="384"/>
                  </a:cubicBezTo>
                  <a:cubicBezTo>
                    <a:pt x="1842" y="382"/>
                    <a:pt x="1856" y="378"/>
                    <a:pt x="1871" y="376"/>
                  </a:cubicBezTo>
                  <a:cubicBezTo>
                    <a:pt x="1903" y="374"/>
                    <a:pt x="1936" y="374"/>
                    <a:pt x="1968" y="365"/>
                  </a:cubicBezTo>
                  <a:cubicBezTo>
                    <a:pt x="1972" y="365"/>
                    <a:pt x="1976" y="365"/>
                    <a:pt x="1980" y="363"/>
                  </a:cubicBezTo>
                  <a:cubicBezTo>
                    <a:pt x="2024" y="348"/>
                    <a:pt x="2071" y="346"/>
                    <a:pt x="2117" y="352"/>
                  </a:cubicBezTo>
                  <a:cubicBezTo>
                    <a:pt x="2142" y="359"/>
                    <a:pt x="2168" y="359"/>
                    <a:pt x="2195" y="355"/>
                  </a:cubicBezTo>
                  <a:cubicBezTo>
                    <a:pt x="2197" y="355"/>
                    <a:pt x="2201" y="352"/>
                    <a:pt x="2203" y="357"/>
                  </a:cubicBezTo>
                  <a:cubicBezTo>
                    <a:pt x="2203" y="350"/>
                    <a:pt x="2210" y="355"/>
                    <a:pt x="2212" y="352"/>
                  </a:cubicBezTo>
                  <a:cubicBezTo>
                    <a:pt x="2212" y="355"/>
                    <a:pt x="2212" y="355"/>
                    <a:pt x="2212" y="357"/>
                  </a:cubicBezTo>
                  <a:cubicBezTo>
                    <a:pt x="2208" y="357"/>
                    <a:pt x="2205" y="357"/>
                    <a:pt x="2203" y="357"/>
                  </a:cubicBezTo>
                  <a:cubicBezTo>
                    <a:pt x="2205" y="359"/>
                    <a:pt x="2201" y="361"/>
                    <a:pt x="2201" y="361"/>
                  </a:cubicBezTo>
                  <a:lnTo>
                    <a:pt x="2201" y="361"/>
                  </a:lnTo>
                  <a:cubicBezTo>
                    <a:pt x="2191" y="367"/>
                    <a:pt x="2182" y="371"/>
                    <a:pt x="2174" y="380"/>
                  </a:cubicBezTo>
                  <a:cubicBezTo>
                    <a:pt x="2151" y="397"/>
                    <a:pt x="2128" y="413"/>
                    <a:pt x="2107" y="432"/>
                  </a:cubicBezTo>
                  <a:cubicBezTo>
                    <a:pt x="2090" y="441"/>
                    <a:pt x="2077" y="458"/>
                    <a:pt x="2060" y="466"/>
                  </a:cubicBezTo>
                  <a:cubicBezTo>
                    <a:pt x="2031" y="470"/>
                    <a:pt x="2003" y="474"/>
                    <a:pt x="1974" y="481"/>
                  </a:cubicBezTo>
                  <a:cubicBezTo>
                    <a:pt x="1936" y="481"/>
                    <a:pt x="1898" y="481"/>
                    <a:pt x="1858" y="481"/>
                  </a:cubicBezTo>
                  <a:cubicBezTo>
                    <a:pt x="1821" y="479"/>
                    <a:pt x="1785" y="485"/>
                    <a:pt x="1747" y="491"/>
                  </a:cubicBezTo>
                  <a:cubicBezTo>
                    <a:pt x="1726" y="493"/>
                    <a:pt x="1707" y="504"/>
                    <a:pt x="1686" y="506"/>
                  </a:cubicBezTo>
                  <a:cubicBezTo>
                    <a:pt x="1686" y="504"/>
                    <a:pt x="1686" y="502"/>
                    <a:pt x="1686" y="502"/>
                  </a:cubicBezTo>
                  <a:cubicBezTo>
                    <a:pt x="1701" y="487"/>
                    <a:pt x="1715" y="472"/>
                    <a:pt x="1730" y="460"/>
                  </a:cubicBezTo>
                  <a:cubicBezTo>
                    <a:pt x="1732" y="458"/>
                    <a:pt x="1734" y="456"/>
                    <a:pt x="1730" y="453"/>
                  </a:cubicBezTo>
                  <a:cubicBezTo>
                    <a:pt x="1732" y="453"/>
                    <a:pt x="1734" y="456"/>
                    <a:pt x="1734" y="453"/>
                  </a:cubicBezTo>
                  <a:cubicBezTo>
                    <a:pt x="1736" y="451"/>
                    <a:pt x="1734" y="451"/>
                    <a:pt x="1734" y="449"/>
                  </a:cubicBezTo>
                  <a:cubicBezTo>
                    <a:pt x="1747" y="447"/>
                    <a:pt x="1757" y="437"/>
                    <a:pt x="1764" y="424"/>
                  </a:cubicBezTo>
                  <a:cubicBezTo>
                    <a:pt x="1774" y="422"/>
                    <a:pt x="1783" y="416"/>
                    <a:pt x="1787" y="405"/>
                  </a:cubicBezTo>
                  <a:cubicBezTo>
                    <a:pt x="1797" y="407"/>
                    <a:pt x="1802" y="397"/>
                    <a:pt x="1808" y="392"/>
                  </a:cubicBezTo>
                  <a:cubicBezTo>
                    <a:pt x="1810" y="392"/>
                    <a:pt x="1812" y="392"/>
                    <a:pt x="1810" y="388"/>
                  </a:cubicBezTo>
                  <a:cubicBezTo>
                    <a:pt x="1806" y="384"/>
                    <a:pt x="1804" y="390"/>
                    <a:pt x="1800" y="392"/>
                  </a:cubicBezTo>
                  <a:cubicBezTo>
                    <a:pt x="1795" y="395"/>
                    <a:pt x="1789" y="397"/>
                    <a:pt x="1787" y="405"/>
                  </a:cubicBezTo>
                  <a:cubicBezTo>
                    <a:pt x="1776" y="409"/>
                    <a:pt x="1768" y="416"/>
                    <a:pt x="1764" y="424"/>
                  </a:cubicBezTo>
                  <a:cubicBezTo>
                    <a:pt x="1751" y="430"/>
                    <a:pt x="1743" y="439"/>
                    <a:pt x="1734" y="449"/>
                  </a:cubicBezTo>
                  <a:cubicBezTo>
                    <a:pt x="1732" y="449"/>
                    <a:pt x="1730" y="449"/>
                    <a:pt x="1730" y="453"/>
                  </a:cubicBezTo>
                  <a:cubicBezTo>
                    <a:pt x="1711" y="464"/>
                    <a:pt x="1699" y="481"/>
                    <a:pt x="1684" y="498"/>
                  </a:cubicBezTo>
                  <a:cubicBezTo>
                    <a:pt x="1646" y="537"/>
                    <a:pt x="1610" y="582"/>
                    <a:pt x="1583" y="628"/>
                  </a:cubicBezTo>
                  <a:cubicBezTo>
                    <a:pt x="1577" y="636"/>
                    <a:pt x="1570" y="643"/>
                    <a:pt x="1566" y="651"/>
                  </a:cubicBezTo>
                  <a:cubicBezTo>
                    <a:pt x="1528" y="695"/>
                    <a:pt x="1495" y="741"/>
                    <a:pt x="1465" y="790"/>
                  </a:cubicBezTo>
                  <a:cubicBezTo>
                    <a:pt x="1448" y="817"/>
                    <a:pt x="1436" y="849"/>
                    <a:pt x="1415" y="874"/>
                  </a:cubicBezTo>
                  <a:cubicBezTo>
                    <a:pt x="1415" y="880"/>
                    <a:pt x="1411" y="884"/>
                    <a:pt x="1408" y="891"/>
                  </a:cubicBezTo>
                  <a:cubicBezTo>
                    <a:pt x="1396" y="907"/>
                    <a:pt x="1381" y="924"/>
                    <a:pt x="1377" y="945"/>
                  </a:cubicBezTo>
                  <a:cubicBezTo>
                    <a:pt x="1377" y="945"/>
                    <a:pt x="1375" y="945"/>
                    <a:pt x="1373" y="945"/>
                  </a:cubicBezTo>
                  <a:cubicBezTo>
                    <a:pt x="1373" y="939"/>
                    <a:pt x="1373" y="933"/>
                    <a:pt x="1373" y="926"/>
                  </a:cubicBezTo>
                  <a:cubicBezTo>
                    <a:pt x="1377" y="922"/>
                    <a:pt x="1379" y="918"/>
                    <a:pt x="1377" y="912"/>
                  </a:cubicBezTo>
                  <a:cubicBezTo>
                    <a:pt x="1381" y="899"/>
                    <a:pt x="1383" y="884"/>
                    <a:pt x="1396" y="874"/>
                  </a:cubicBezTo>
                  <a:lnTo>
                    <a:pt x="1396" y="874"/>
                  </a:lnTo>
                  <a:cubicBezTo>
                    <a:pt x="1400" y="874"/>
                    <a:pt x="1402" y="872"/>
                    <a:pt x="1406" y="870"/>
                  </a:cubicBezTo>
                  <a:cubicBezTo>
                    <a:pt x="1406" y="867"/>
                    <a:pt x="1404" y="865"/>
                    <a:pt x="1402" y="865"/>
                  </a:cubicBezTo>
                  <a:cubicBezTo>
                    <a:pt x="1400" y="857"/>
                    <a:pt x="1404" y="853"/>
                    <a:pt x="1408" y="846"/>
                  </a:cubicBezTo>
                  <a:cubicBezTo>
                    <a:pt x="1455" y="779"/>
                    <a:pt x="1495" y="708"/>
                    <a:pt x="1543" y="643"/>
                  </a:cubicBezTo>
                  <a:cubicBezTo>
                    <a:pt x="1554" y="628"/>
                    <a:pt x="1564" y="615"/>
                    <a:pt x="1573" y="601"/>
                  </a:cubicBezTo>
                  <a:cubicBezTo>
                    <a:pt x="1604" y="552"/>
                    <a:pt x="1638" y="506"/>
                    <a:pt x="1680" y="466"/>
                  </a:cubicBezTo>
                  <a:cubicBezTo>
                    <a:pt x="1720" y="430"/>
                    <a:pt x="1757" y="397"/>
                    <a:pt x="1800" y="365"/>
                  </a:cubicBezTo>
                  <a:cubicBezTo>
                    <a:pt x="1863" y="317"/>
                    <a:pt x="1930" y="277"/>
                    <a:pt x="2003" y="247"/>
                  </a:cubicBezTo>
                  <a:cubicBezTo>
                    <a:pt x="2016" y="243"/>
                    <a:pt x="2027" y="239"/>
                    <a:pt x="2039" y="233"/>
                  </a:cubicBezTo>
                  <a:cubicBezTo>
                    <a:pt x="2035" y="233"/>
                    <a:pt x="2031" y="230"/>
                    <a:pt x="2027" y="228"/>
                  </a:cubicBezTo>
                  <a:cubicBezTo>
                    <a:pt x="2018" y="228"/>
                    <a:pt x="2010" y="235"/>
                    <a:pt x="2001" y="239"/>
                  </a:cubicBezTo>
                  <a:cubicBezTo>
                    <a:pt x="2003" y="237"/>
                    <a:pt x="2003" y="233"/>
                    <a:pt x="2003" y="228"/>
                  </a:cubicBezTo>
                  <a:cubicBezTo>
                    <a:pt x="2003" y="228"/>
                    <a:pt x="2001" y="228"/>
                    <a:pt x="2001" y="226"/>
                  </a:cubicBezTo>
                  <a:cubicBezTo>
                    <a:pt x="1997" y="230"/>
                    <a:pt x="1993" y="235"/>
                    <a:pt x="1993" y="239"/>
                  </a:cubicBezTo>
                  <a:cubicBezTo>
                    <a:pt x="1995" y="239"/>
                    <a:pt x="1995" y="239"/>
                    <a:pt x="1995" y="241"/>
                  </a:cubicBezTo>
                  <a:cubicBezTo>
                    <a:pt x="1995" y="239"/>
                    <a:pt x="1995" y="239"/>
                    <a:pt x="1993" y="239"/>
                  </a:cubicBezTo>
                  <a:cubicBezTo>
                    <a:pt x="1983" y="251"/>
                    <a:pt x="1966" y="251"/>
                    <a:pt x="1953" y="260"/>
                  </a:cubicBezTo>
                  <a:lnTo>
                    <a:pt x="1953" y="260"/>
                  </a:lnTo>
                  <a:lnTo>
                    <a:pt x="1953" y="260"/>
                  </a:lnTo>
                  <a:cubicBezTo>
                    <a:pt x="1951" y="256"/>
                    <a:pt x="1955" y="254"/>
                    <a:pt x="1955" y="249"/>
                  </a:cubicBezTo>
                  <a:cubicBezTo>
                    <a:pt x="1959" y="245"/>
                    <a:pt x="1964" y="243"/>
                    <a:pt x="1964" y="237"/>
                  </a:cubicBezTo>
                  <a:cubicBezTo>
                    <a:pt x="1976" y="222"/>
                    <a:pt x="1978" y="203"/>
                    <a:pt x="1983" y="184"/>
                  </a:cubicBezTo>
                  <a:cubicBezTo>
                    <a:pt x="1989" y="161"/>
                    <a:pt x="1993" y="138"/>
                    <a:pt x="2008" y="119"/>
                  </a:cubicBezTo>
                  <a:cubicBezTo>
                    <a:pt x="2008" y="117"/>
                    <a:pt x="2010" y="115"/>
                    <a:pt x="2008" y="113"/>
                  </a:cubicBezTo>
                  <a:cubicBezTo>
                    <a:pt x="2012" y="115"/>
                    <a:pt x="2012" y="111"/>
                    <a:pt x="2012" y="109"/>
                  </a:cubicBezTo>
                  <a:cubicBezTo>
                    <a:pt x="2014" y="109"/>
                    <a:pt x="2016" y="109"/>
                    <a:pt x="2016" y="104"/>
                  </a:cubicBezTo>
                  <a:cubicBezTo>
                    <a:pt x="2020" y="104"/>
                    <a:pt x="2022" y="100"/>
                    <a:pt x="2024" y="98"/>
                  </a:cubicBezTo>
                  <a:cubicBezTo>
                    <a:pt x="2035" y="92"/>
                    <a:pt x="2046" y="88"/>
                    <a:pt x="2056" y="88"/>
                  </a:cubicBezTo>
                  <a:cubicBezTo>
                    <a:pt x="2056" y="90"/>
                    <a:pt x="2054" y="90"/>
                    <a:pt x="2054" y="92"/>
                  </a:cubicBezTo>
                  <a:lnTo>
                    <a:pt x="2054" y="92"/>
                  </a:lnTo>
                  <a:cubicBezTo>
                    <a:pt x="2052" y="94"/>
                    <a:pt x="2050" y="96"/>
                    <a:pt x="2048" y="98"/>
                  </a:cubicBezTo>
                  <a:lnTo>
                    <a:pt x="2048" y="98"/>
                  </a:lnTo>
                  <a:cubicBezTo>
                    <a:pt x="2048" y="100"/>
                    <a:pt x="2046" y="100"/>
                    <a:pt x="2046" y="102"/>
                  </a:cubicBezTo>
                  <a:cubicBezTo>
                    <a:pt x="2046" y="104"/>
                    <a:pt x="2048" y="104"/>
                    <a:pt x="2048" y="107"/>
                  </a:cubicBezTo>
                  <a:cubicBezTo>
                    <a:pt x="2050" y="104"/>
                    <a:pt x="2050" y="102"/>
                    <a:pt x="2052" y="100"/>
                  </a:cubicBezTo>
                  <a:cubicBezTo>
                    <a:pt x="2054" y="98"/>
                    <a:pt x="2056" y="96"/>
                    <a:pt x="2058" y="94"/>
                  </a:cubicBezTo>
                  <a:lnTo>
                    <a:pt x="2058" y="94"/>
                  </a:lnTo>
                  <a:cubicBezTo>
                    <a:pt x="2058" y="94"/>
                    <a:pt x="2058" y="92"/>
                    <a:pt x="2060" y="90"/>
                  </a:cubicBezTo>
                  <a:cubicBezTo>
                    <a:pt x="2067" y="85"/>
                    <a:pt x="2073" y="81"/>
                    <a:pt x="2079" y="79"/>
                  </a:cubicBezTo>
                  <a:cubicBezTo>
                    <a:pt x="2092" y="77"/>
                    <a:pt x="2107" y="75"/>
                    <a:pt x="2119" y="71"/>
                  </a:cubicBezTo>
                  <a:cubicBezTo>
                    <a:pt x="2130" y="69"/>
                    <a:pt x="2140" y="71"/>
                    <a:pt x="2149" y="64"/>
                  </a:cubicBezTo>
                  <a:cubicBezTo>
                    <a:pt x="2140" y="62"/>
                    <a:pt x="2130" y="62"/>
                    <a:pt x="2119" y="67"/>
                  </a:cubicBezTo>
                  <a:cubicBezTo>
                    <a:pt x="2104" y="69"/>
                    <a:pt x="2088" y="69"/>
                    <a:pt x="2073" y="75"/>
                  </a:cubicBezTo>
                  <a:cubicBezTo>
                    <a:pt x="2043" y="79"/>
                    <a:pt x="2014" y="85"/>
                    <a:pt x="1987" y="96"/>
                  </a:cubicBezTo>
                  <a:cubicBezTo>
                    <a:pt x="1955" y="104"/>
                    <a:pt x="1926" y="115"/>
                    <a:pt x="1896" y="132"/>
                  </a:cubicBezTo>
                  <a:cubicBezTo>
                    <a:pt x="1840" y="161"/>
                    <a:pt x="1783" y="193"/>
                    <a:pt x="1724" y="220"/>
                  </a:cubicBezTo>
                  <a:cubicBezTo>
                    <a:pt x="1678" y="245"/>
                    <a:pt x="1640" y="279"/>
                    <a:pt x="1610" y="323"/>
                  </a:cubicBezTo>
                  <a:cubicBezTo>
                    <a:pt x="1594" y="346"/>
                    <a:pt x="1581" y="369"/>
                    <a:pt x="1568" y="392"/>
                  </a:cubicBezTo>
                  <a:cubicBezTo>
                    <a:pt x="1566" y="397"/>
                    <a:pt x="1566" y="401"/>
                    <a:pt x="1564" y="403"/>
                  </a:cubicBezTo>
                  <a:cubicBezTo>
                    <a:pt x="1564" y="405"/>
                    <a:pt x="1562" y="407"/>
                    <a:pt x="1560" y="409"/>
                  </a:cubicBezTo>
                  <a:cubicBezTo>
                    <a:pt x="1560" y="413"/>
                    <a:pt x="1558" y="420"/>
                    <a:pt x="1554" y="424"/>
                  </a:cubicBezTo>
                  <a:cubicBezTo>
                    <a:pt x="1554" y="430"/>
                    <a:pt x="1554" y="437"/>
                    <a:pt x="1547" y="441"/>
                  </a:cubicBezTo>
                  <a:cubicBezTo>
                    <a:pt x="1547" y="447"/>
                    <a:pt x="1547" y="451"/>
                    <a:pt x="1543" y="456"/>
                  </a:cubicBezTo>
                  <a:cubicBezTo>
                    <a:pt x="1543" y="451"/>
                    <a:pt x="1541" y="445"/>
                    <a:pt x="1547" y="441"/>
                  </a:cubicBezTo>
                  <a:cubicBezTo>
                    <a:pt x="1545" y="435"/>
                    <a:pt x="1545" y="430"/>
                    <a:pt x="1547" y="426"/>
                  </a:cubicBezTo>
                  <a:cubicBezTo>
                    <a:pt x="1552" y="416"/>
                    <a:pt x="1552" y="405"/>
                    <a:pt x="1558" y="395"/>
                  </a:cubicBezTo>
                  <a:cubicBezTo>
                    <a:pt x="1558" y="390"/>
                    <a:pt x="1558" y="386"/>
                    <a:pt x="1562" y="384"/>
                  </a:cubicBezTo>
                  <a:cubicBezTo>
                    <a:pt x="1566" y="367"/>
                    <a:pt x="1573" y="355"/>
                    <a:pt x="1581" y="340"/>
                  </a:cubicBezTo>
                  <a:cubicBezTo>
                    <a:pt x="1596" y="310"/>
                    <a:pt x="1613" y="281"/>
                    <a:pt x="1627" y="254"/>
                  </a:cubicBezTo>
                  <a:cubicBezTo>
                    <a:pt x="1631" y="245"/>
                    <a:pt x="1638" y="239"/>
                    <a:pt x="1636" y="228"/>
                  </a:cubicBezTo>
                  <a:cubicBezTo>
                    <a:pt x="1625" y="239"/>
                    <a:pt x="1621" y="256"/>
                    <a:pt x="1610" y="266"/>
                  </a:cubicBezTo>
                  <a:cubicBezTo>
                    <a:pt x="1596" y="296"/>
                    <a:pt x="1579" y="325"/>
                    <a:pt x="1564" y="357"/>
                  </a:cubicBezTo>
                  <a:cubicBezTo>
                    <a:pt x="1545" y="397"/>
                    <a:pt x="1535" y="439"/>
                    <a:pt x="1530" y="481"/>
                  </a:cubicBezTo>
                  <a:cubicBezTo>
                    <a:pt x="1528" y="498"/>
                    <a:pt x="1526" y="512"/>
                    <a:pt x="1526" y="529"/>
                  </a:cubicBezTo>
                  <a:cubicBezTo>
                    <a:pt x="1528" y="542"/>
                    <a:pt x="1524" y="556"/>
                    <a:pt x="1535" y="569"/>
                  </a:cubicBezTo>
                  <a:cubicBezTo>
                    <a:pt x="1535" y="590"/>
                    <a:pt x="1535" y="609"/>
                    <a:pt x="1535" y="630"/>
                  </a:cubicBezTo>
                  <a:cubicBezTo>
                    <a:pt x="1528" y="640"/>
                    <a:pt x="1526" y="655"/>
                    <a:pt x="1514" y="666"/>
                  </a:cubicBezTo>
                  <a:cubicBezTo>
                    <a:pt x="1514" y="670"/>
                    <a:pt x="1512" y="670"/>
                    <a:pt x="1507" y="670"/>
                  </a:cubicBezTo>
                  <a:cubicBezTo>
                    <a:pt x="1509" y="668"/>
                    <a:pt x="1509" y="666"/>
                    <a:pt x="1512" y="666"/>
                  </a:cubicBezTo>
                  <a:cubicBezTo>
                    <a:pt x="1514" y="645"/>
                    <a:pt x="1514" y="626"/>
                    <a:pt x="1509" y="605"/>
                  </a:cubicBezTo>
                  <a:cubicBezTo>
                    <a:pt x="1507" y="592"/>
                    <a:pt x="1503" y="577"/>
                    <a:pt x="1499" y="565"/>
                  </a:cubicBezTo>
                  <a:cubicBezTo>
                    <a:pt x="1493" y="535"/>
                    <a:pt x="1491" y="506"/>
                    <a:pt x="1499" y="477"/>
                  </a:cubicBezTo>
                  <a:cubicBezTo>
                    <a:pt x="1503" y="466"/>
                    <a:pt x="1505" y="456"/>
                    <a:pt x="1509" y="445"/>
                  </a:cubicBezTo>
                  <a:cubicBezTo>
                    <a:pt x="1516" y="424"/>
                    <a:pt x="1520" y="401"/>
                    <a:pt x="1522" y="380"/>
                  </a:cubicBezTo>
                  <a:cubicBezTo>
                    <a:pt x="1524" y="376"/>
                    <a:pt x="1528" y="369"/>
                    <a:pt x="1518" y="371"/>
                  </a:cubicBezTo>
                  <a:cubicBezTo>
                    <a:pt x="1514" y="401"/>
                    <a:pt x="1505" y="430"/>
                    <a:pt x="1495" y="460"/>
                  </a:cubicBezTo>
                  <a:cubicBezTo>
                    <a:pt x="1484" y="491"/>
                    <a:pt x="1480" y="525"/>
                    <a:pt x="1491" y="558"/>
                  </a:cubicBezTo>
                  <a:cubicBezTo>
                    <a:pt x="1501" y="594"/>
                    <a:pt x="1509" y="630"/>
                    <a:pt x="1507" y="670"/>
                  </a:cubicBezTo>
                  <a:cubicBezTo>
                    <a:pt x="1507" y="678"/>
                    <a:pt x="1503" y="685"/>
                    <a:pt x="1499" y="693"/>
                  </a:cubicBezTo>
                  <a:cubicBezTo>
                    <a:pt x="1491" y="691"/>
                    <a:pt x="1493" y="685"/>
                    <a:pt x="1491" y="680"/>
                  </a:cubicBezTo>
                  <a:cubicBezTo>
                    <a:pt x="1480" y="645"/>
                    <a:pt x="1469" y="609"/>
                    <a:pt x="1459" y="573"/>
                  </a:cubicBezTo>
                  <a:cubicBezTo>
                    <a:pt x="1459" y="571"/>
                    <a:pt x="1459" y="565"/>
                    <a:pt x="1451" y="567"/>
                  </a:cubicBezTo>
                  <a:cubicBezTo>
                    <a:pt x="1461" y="611"/>
                    <a:pt x="1476" y="653"/>
                    <a:pt x="1488" y="697"/>
                  </a:cubicBezTo>
                  <a:cubicBezTo>
                    <a:pt x="1491" y="706"/>
                    <a:pt x="1486" y="710"/>
                    <a:pt x="1482" y="716"/>
                  </a:cubicBezTo>
                  <a:cubicBezTo>
                    <a:pt x="1476" y="725"/>
                    <a:pt x="1469" y="735"/>
                    <a:pt x="1463" y="746"/>
                  </a:cubicBezTo>
                  <a:cubicBezTo>
                    <a:pt x="1457" y="744"/>
                    <a:pt x="1459" y="739"/>
                    <a:pt x="1459" y="735"/>
                  </a:cubicBezTo>
                  <a:cubicBezTo>
                    <a:pt x="1459" y="699"/>
                    <a:pt x="1451" y="666"/>
                    <a:pt x="1438" y="632"/>
                  </a:cubicBezTo>
                  <a:cubicBezTo>
                    <a:pt x="1417" y="582"/>
                    <a:pt x="1404" y="531"/>
                    <a:pt x="1413" y="477"/>
                  </a:cubicBezTo>
                  <a:cubicBezTo>
                    <a:pt x="1411" y="477"/>
                    <a:pt x="1411" y="477"/>
                    <a:pt x="1408" y="477"/>
                  </a:cubicBezTo>
                  <a:lnTo>
                    <a:pt x="1408" y="477"/>
                  </a:lnTo>
                  <a:cubicBezTo>
                    <a:pt x="1411" y="477"/>
                    <a:pt x="1411" y="477"/>
                    <a:pt x="1413" y="477"/>
                  </a:cubicBezTo>
                  <a:cubicBezTo>
                    <a:pt x="1415" y="472"/>
                    <a:pt x="1417" y="466"/>
                    <a:pt x="1419" y="462"/>
                  </a:cubicBezTo>
                  <a:cubicBezTo>
                    <a:pt x="1440" y="445"/>
                    <a:pt x="1457" y="424"/>
                    <a:pt x="1474" y="405"/>
                  </a:cubicBezTo>
                  <a:cubicBezTo>
                    <a:pt x="1480" y="405"/>
                    <a:pt x="1480" y="409"/>
                    <a:pt x="1478" y="413"/>
                  </a:cubicBezTo>
                  <a:cubicBezTo>
                    <a:pt x="1474" y="426"/>
                    <a:pt x="1472" y="439"/>
                    <a:pt x="1467" y="451"/>
                  </a:cubicBezTo>
                  <a:cubicBezTo>
                    <a:pt x="1461" y="468"/>
                    <a:pt x="1453" y="485"/>
                    <a:pt x="1451" y="506"/>
                  </a:cubicBezTo>
                  <a:cubicBezTo>
                    <a:pt x="1446" y="525"/>
                    <a:pt x="1444" y="546"/>
                    <a:pt x="1455" y="565"/>
                  </a:cubicBezTo>
                  <a:cubicBezTo>
                    <a:pt x="1455" y="546"/>
                    <a:pt x="1453" y="525"/>
                    <a:pt x="1457" y="506"/>
                  </a:cubicBezTo>
                  <a:cubicBezTo>
                    <a:pt x="1463" y="489"/>
                    <a:pt x="1469" y="472"/>
                    <a:pt x="1474" y="456"/>
                  </a:cubicBezTo>
                  <a:cubicBezTo>
                    <a:pt x="1480" y="437"/>
                    <a:pt x="1486" y="418"/>
                    <a:pt x="1486" y="397"/>
                  </a:cubicBezTo>
                  <a:cubicBezTo>
                    <a:pt x="1493" y="380"/>
                    <a:pt x="1507" y="369"/>
                    <a:pt x="1518" y="357"/>
                  </a:cubicBezTo>
                  <a:cubicBezTo>
                    <a:pt x="1524" y="359"/>
                    <a:pt x="1520" y="361"/>
                    <a:pt x="1520" y="365"/>
                  </a:cubicBezTo>
                  <a:cubicBezTo>
                    <a:pt x="1520" y="369"/>
                    <a:pt x="1522" y="374"/>
                    <a:pt x="1526" y="367"/>
                  </a:cubicBezTo>
                  <a:cubicBezTo>
                    <a:pt x="1530" y="361"/>
                    <a:pt x="1533" y="352"/>
                    <a:pt x="1535" y="344"/>
                  </a:cubicBezTo>
                  <a:cubicBezTo>
                    <a:pt x="1537" y="342"/>
                    <a:pt x="1537" y="338"/>
                    <a:pt x="1539" y="334"/>
                  </a:cubicBezTo>
                  <a:cubicBezTo>
                    <a:pt x="1543" y="329"/>
                    <a:pt x="1547" y="323"/>
                    <a:pt x="1552" y="317"/>
                  </a:cubicBezTo>
                  <a:cubicBezTo>
                    <a:pt x="1554" y="315"/>
                    <a:pt x="1556" y="312"/>
                    <a:pt x="1558" y="310"/>
                  </a:cubicBezTo>
                  <a:cubicBezTo>
                    <a:pt x="1556" y="310"/>
                    <a:pt x="1556" y="308"/>
                    <a:pt x="1554" y="308"/>
                  </a:cubicBezTo>
                  <a:cubicBezTo>
                    <a:pt x="1552" y="308"/>
                    <a:pt x="1549" y="310"/>
                    <a:pt x="1547" y="312"/>
                  </a:cubicBezTo>
                  <a:cubicBezTo>
                    <a:pt x="1543" y="317"/>
                    <a:pt x="1537" y="323"/>
                    <a:pt x="1535" y="329"/>
                  </a:cubicBezTo>
                  <a:cubicBezTo>
                    <a:pt x="1495" y="371"/>
                    <a:pt x="1453" y="413"/>
                    <a:pt x="1413" y="456"/>
                  </a:cubicBezTo>
                  <a:cubicBezTo>
                    <a:pt x="1381" y="487"/>
                    <a:pt x="1347" y="516"/>
                    <a:pt x="1316" y="546"/>
                  </a:cubicBezTo>
                  <a:cubicBezTo>
                    <a:pt x="1316" y="546"/>
                    <a:pt x="1318" y="548"/>
                    <a:pt x="1320" y="550"/>
                  </a:cubicBezTo>
                  <a:lnTo>
                    <a:pt x="1320" y="550"/>
                  </a:lnTo>
                  <a:cubicBezTo>
                    <a:pt x="1318" y="548"/>
                    <a:pt x="1316" y="548"/>
                    <a:pt x="1316" y="546"/>
                  </a:cubicBezTo>
                  <a:cubicBezTo>
                    <a:pt x="1278" y="579"/>
                    <a:pt x="1242" y="615"/>
                    <a:pt x="1217" y="662"/>
                  </a:cubicBezTo>
                  <a:cubicBezTo>
                    <a:pt x="1217" y="662"/>
                    <a:pt x="1215" y="662"/>
                    <a:pt x="1217" y="664"/>
                  </a:cubicBezTo>
                  <a:cubicBezTo>
                    <a:pt x="1211" y="670"/>
                    <a:pt x="1207" y="676"/>
                    <a:pt x="1205" y="683"/>
                  </a:cubicBezTo>
                  <a:cubicBezTo>
                    <a:pt x="1202" y="685"/>
                    <a:pt x="1202" y="687"/>
                    <a:pt x="1205" y="689"/>
                  </a:cubicBezTo>
                  <a:cubicBezTo>
                    <a:pt x="1202" y="689"/>
                    <a:pt x="1202" y="689"/>
                    <a:pt x="1200" y="689"/>
                  </a:cubicBezTo>
                  <a:cubicBezTo>
                    <a:pt x="1198" y="693"/>
                    <a:pt x="1196" y="695"/>
                    <a:pt x="1198" y="702"/>
                  </a:cubicBezTo>
                  <a:lnTo>
                    <a:pt x="1200" y="702"/>
                  </a:lnTo>
                  <a:cubicBezTo>
                    <a:pt x="1198" y="702"/>
                    <a:pt x="1198" y="702"/>
                    <a:pt x="1198" y="702"/>
                  </a:cubicBezTo>
                  <a:cubicBezTo>
                    <a:pt x="1190" y="702"/>
                    <a:pt x="1190" y="708"/>
                    <a:pt x="1188" y="714"/>
                  </a:cubicBezTo>
                  <a:cubicBezTo>
                    <a:pt x="1165" y="763"/>
                    <a:pt x="1146" y="813"/>
                    <a:pt x="1135" y="867"/>
                  </a:cubicBezTo>
                  <a:cubicBezTo>
                    <a:pt x="1123" y="926"/>
                    <a:pt x="1116" y="985"/>
                    <a:pt x="1118" y="1046"/>
                  </a:cubicBezTo>
                  <a:cubicBezTo>
                    <a:pt x="1123" y="1099"/>
                    <a:pt x="1131" y="1149"/>
                    <a:pt x="1139" y="1202"/>
                  </a:cubicBezTo>
                  <a:cubicBezTo>
                    <a:pt x="1148" y="1240"/>
                    <a:pt x="1154" y="1280"/>
                    <a:pt x="1160" y="1318"/>
                  </a:cubicBezTo>
                  <a:cubicBezTo>
                    <a:pt x="1160" y="1328"/>
                    <a:pt x="1165" y="1341"/>
                    <a:pt x="1158" y="1351"/>
                  </a:cubicBezTo>
                  <a:cubicBezTo>
                    <a:pt x="1150" y="1351"/>
                    <a:pt x="1144" y="1358"/>
                    <a:pt x="1137" y="1362"/>
                  </a:cubicBezTo>
                  <a:cubicBezTo>
                    <a:pt x="1108" y="1379"/>
                    <a:pt x="1078" y="1391"/>
                    <a:pt x="1047" y="1400"/>
                  </a:cubicBezTo>
                  <a:cubicBezTo>
                    <a:pt x="1005" y="1410"/>
                    <a:pt x="965" y="1423"/>
                    <a:pt x="923" y="1433"/>
                  </a:cubicBezTo>
                  <a:cubicBezTo>
                    <a:pt x="773" y="1469"/>
                    <a:pt x="631" y="1528"/>
                    <a:pt x="496" y="1601"/>
                  </a:cubicBezTo>
                  <a:cubicBezTo>
                    <a:pt x="450" y="1627"/>
                    <a:pt x="403" y="1646"/>
                    <a:pt x="355" y="1662"/>
                  </a:cubicBezTo>
                  <a:cubicBezTo>
                    <a:pt x="290" y="1686"/>
                    <a:pt x="223" y="1698"/>
                    <a:pt x="157" y="1715"/>
                  </a:cubicBezTo>
                  <a:cubicBezTo>
                    <a:pt x="111" y="1725"/>
                    <a:pt x="67" y="1740"/>
                    <a:pt x="25" y="1761"/>
                  </a:cubicBezTo>
                  <a:cubicBezTo>
                    <a:pt x="15" y="1767"/>
                    <a:pt x="4" y="1772"/>
                    <a:pt x="0" y="1782"/>
                  </a:cubicBezTo>
                  <a:cubicBezTo>
                    <a:pt x="4" y="1788"/>
                    <a:pt x="8" y="1784"/>
                    <a:pt x="10" y="1782"/>
                  </a:cubicBezTo>
                  <a:cubicBezTo>
                    <a:pt x="25" y="1774"/>
                    <a:pt x="40" y="1765"/>
                    <a:pt x="54" y="1761"/>
                  </a:cubicBezTo>
                  <a:cubicBezTo>
                    <a:pt x="101" y="1744"/>
                    <a:pt x="149" y="1727"/>
                    <a:pt x="200" y="1719"/>
                  </a:cubicBezTo>
                  <a:cubicBezTo>
                    <a:pt x="324" y="1694"/>
                    <a:pt x="441" y="1652"/>
                    <a:pt x="553" y="1591"/>
                  </a:cubicBezTo>
                  <a:cubicBezTo>
                    <a:pt x="650" y="1538"/>
                    <a:pt x="755" y="1496"/>
                    <a:pt x="864" y="1467"/>
                  </a:cubicBezTo>
                  <a:cubicBezTo>
                    <a:pt x="925" y="1450"/>
                    <a:pt x="988" y="1433"/>
                    <a:pt x="1049" y="1414"/>
                  </a:cubicBezTo>
                  <a:cubicBezTo>
                    <a:pt x="1089" y="1404"/>
                    <a:pt x="1127" y="1387"/>
                    <a:pt x="1158" y="1360"/>
                  </a:cubicBezTo>
                  <a:cubicBezTo>
                    <a:pt x="1158" y="1360"/>
                    <a:pt x="1160" y="1362"/>
                    <a:pt x="1163" y="1362"/>
                  </a:cubicBezTo>
                  <a:cubicBezTo>
                    <a:pt x="1163" y="1364"/>
                    <a:pt x="1160" y="1366"/>
                    <a:pt x="1160" y="1368"/>
                  </a:cubicBezTo>
                  <a:lnTo>
                    <a:pt x="1160" y="1368"/>
                  </a:lnTo>
                  <a:cubicBezTo>
                    <a:pt x="1146" y="1404"/>
                    <a:pt x="1135" y="1441"/>
                    <a:pt x="1123" y="1477"/>
                  </a:cubicBezTo>
                  <a:cubicBezTo>
                    <a:pt x="1120" y="1479"/>
                    <a:pt x="1120" y="1481"/>
                    <a:pt x="1120" y="1484"/>
                  </a:cubicBezTo>
                  <a:cubicBezTo>
                    <a:pt x="1116" y="1488"/>
                    <a:pt x="1114" y="1494"/>
                    <a:pt x="1110" y="1498"/>
                  </a:cubicBezTo>
                  <a:cubicBezTo>
                    <a:pt x="1101" y="1502"/>
                    <a:pt x="1091" y="1507"/>
                    <a:pt x="1085" y="1513"/>
                  </a:cubicBezTo>
                  <a:cubicBezTo>
                    <a:pt x="1026" y="1551"/>
                    <a:pt x="967" y="1587"/>
                    <a:pt x="910" y="1624"/>
                  </a:cubicBezTo>
                  <a:cubicBezTo>
                    <a:pt x="896" y="1635"/>
                    <a:pt x="883" y="1648"/>
                    <a:pt x="870" y="1660"/>
                  </a:cubicBezTo>
                  <a:cubicBezTo>
                    <a:pt x="862" y="1671"/>
                    <a:pt x="853" y="1683"/>
                    <a:pt x="853" y="1700"/>
                  </a:cubicBezTo>
                  <a:cubicBezTo>
                    <a:pt x="851" y="1721"/>
                    <a:pt x="847" y="1742"/>
                    <a:pt x="845" y="1763"/>
                  </a:cubicBezTo>
                  <a:cubicBezTo>
                    <a:pt x="839" y="1824"/>
                    <a:pt x="832" y="1885"/>
                    <a:pt x="805" y="1944"/>
                  </a:cubicBezTo>
                  <a:cubicBezTo>
                    <a:pt x="788" y="1980"/>
                    <a:pt x="788" y="2022"/>
                    <a:pt x="795" y="2062"/>
                  </a:cubicBezTo>
                  <a:cubicBezTo>
                    <a:pt x="805" y="2110"/>
                    <a:pt x="816" y="2161"/>
                    <a:pt x="820" y="2211"/>
                  </a:cubicBezTo>
                  <a:cubicBezTo>
                    <a:pt x="822" y="2251"/>
                    <a:pt x="835" y="2287"/>
                    <a:pt x="851" y="2324"/>
                  </a:cubicBezTo>
                  <a:lnTo>
                    <a:pt x="851" y="2324"/>
                  </a:lnTo>
                  <a:cubicBezTo>
                    <a:pt x="856" y="2338"/>
                    <a:pt x="862" y="2355"/>
                    <a:pt x="866" y="2370"/>
                  </a:cubicBezTo>
                  <a:cubicBezTo>
                    <a:pt x="868" y="2370"/>
                    <a:pt x="868" y="2370"/>
                    <a:pt x="870" y="2370"/>
                  </a:cubicBezTo>
                  <a:cubicBezTo>
                    <a:pt x="870" y="2366"/>
                    <a:pt x="870" y="2359"/>
                    <a:pt x="870" y="2355"/>
                  </a:cubicBezTo>
                  <a:cubicBezTo>
                    <a:pt x="872" y="2355"/>
                    <a:pt x="874" y="2355"/>
                    <a:pt x="877" y="2355"/>
                  </a:cubicBezTo>
                  <a:cubicBezTo>
                    <a:pt x="879" y="2361"/>
                    <a:pt x="879" y="2368"/>
                    <a:pt x="877" y="2374"/>
                  </a:cubicBezTo>
                  <a:cubicBezTo>
                    <a:pt x="874" y="2376"/>
                    <a:pt x="872" y="2370"/>
                    <a:pt x="870" y="2370"/>
                  </a:cubicBezTo>
                  <a:cubicBezTo>
                    <a:pt x="868" y="2370"/>
                    <a:pt x="868" y="2370"/>
                    <a:pt x="866" y="2370"/>
                  </a:cubicBezTo>
                  <a:cubicBezTo>
                    <a:pt x="866" y="2376"/>
                    <a:pt x="868" y="2380"/>
                    <a:pt x="872" y="2382"/>
                  </a:cubicBezTo>
                  <a:cubicBezTo>
                    <a:pt x="870" y="2403"/>
                    <a:pt x="862" y="2422"/>
                    <a:pt x="858" y="2441"/>
                  </a:cubicBezTo>
                  <a:cubicBezTo>
                    <a:pt x="843" y="2504"/>
                    <a:pt x="828" y="2565"/>
                    <a:pt x="813" y="2628"/>
                  </a:cubicBezTo>
                  <a:cubicBezTo>
                    <a:pt x="805" y="2658"/>
                    <a:pt x="799" y="2687"/>
                    <a:pt x="797" y="2717"/>
                  </a:cubicBezTo>
                  <a:cubicBezTo>
                    <a:pt x="795" y="2765"/>
                    <a:pt x="803" y="2809"/>
                    <a:pt x="818" y="2856"/>
                  </a:cubicBezTo>
                  <a:cubicBezTo>
                    <a:pt x="818" y="2858"/>
                    <a:pt x="818" y="2864"/>
                    <a:pt x="824" y="2864"/>
                  </a:cubicBezTo>
                  <a:cubicBezTo>
                    <a:pt x="828" y="2860"/>
                    <a:pt x="826" y="2856"/>
                    <a:pt x="826" y="2853"/>
                  </a:cubicBezTo>
                  <a:cubicBezTo>
                    <a:pt x="826" y="2797"/>
                    <a:pt x="839" y="2746"/>
                    <a:pt x="874" y="2704"/>
                  </a:cubicBezTo>
                  <a:cubicBezTo>
                    <a:pt x="883" y="2694"/>
                    <a:pt x="891" y="2685"/>
                    <a:pt x="900" y="2677"/>
                  </a:cubicBezTo>
                  <a:cubicBezTo>
                    <a:pt x="906" y="2670"/>
                    <a:pt x="902" y="2662"/>
                    <a:pt x="902" y="2656"/>
                  </a:cubicBezTo>
                  <a:cubicBezTo>
                    <a:pt x="902" y="2631"/>
                    <a:pt x="906" y="2605"/>
                    <a:pt x="917" y="2582"/>
                  </a:cubicBezTo>
                  <a:cubicBezTo>
                    <a:pt x="931" y="2549"/>
                    <a:pt x="942" y="2515"/>
                    <a:pt x="946" y="2477"/>
                  </a:cubicBezTo>
                  <a:cubicBezTo>
                    <a:pt x="946" y="2475"/>
                    <a:pt x="948" y="2471"/>
                    <a:pt x="948" y="2467"/>
                  </a:cubicBezTo>
                  <a:cubicBezTo>
                    <a:pt x="950" y="2458"/>
                    <a:pt x="954" y="2454"/>
                    <a:pt x="961" y="2452"/>
                  </a:cubicBezTo>
                  <a:cubicBezTo>
                    <a:pt x="988" y="2441"/>
                    <a:pt x="1001" y="2420"/>
                    <a:pt x="1007" y="2393"/>
                  </a:cubicBezTo>
                  <a:cubicBezTo>
                    <a:pt x="1011" y="2372"/>
                    <a:pt x="1009" y="2349"/>
                    <a:pt x="999" y="2330"/>
                  </a:cubicBezTo>
                  <a:cubicBezTo>
                    <a:pt x="988" y="2305"/>
                    <a:pt x="988" y="2283"/>
                    <a:pt x="996" y="2257"/>
                  </a:cubicBezTo>
                  <a:cubicBezTo>
                    <a:pt x="999" y="2253"/>
                    <a:pt x="999" y="2247"/>
                    <a:pt x="1001" y="2241"/>
                  </a:cubicBezTo>
                  <a:cubicBezTo>
                    <a:pt x="1009" y="2201"/>
                    <a:pt x="1024" y="2161"/>
                    <a:pt x="1034" y="2118"/>
                  </a:cubicBezTo>
                  <a:lnTo>
                    <a:pt x="1034" y="2118"/>
                  </a:lnTo>
                  <a:lnTo>
                    <a:pt x="1034" y="2118"/>
                  </a:lnTo>
                  <a:cubicBezTo>
                    <a:pt x="1045" y="2100"/>
                    <a:pt x="1049" y="2078"/>
                    <a:pt x="1057" y="2060"/>
                  </a:cubicBezTo>
                  <a:cubicBezTo>
                    <a:pt x="1074" y="2074"/>
                    <a:pt x="1095" y="2083"/>
                    <a:pt x="1116" y="2085"/>
                  </a:cubicBezTo>
                  <a:cubicBezTo>
                    <a:pt x="1139" y="2087"/>
                    <a:pt x="1139" y="2087"/>
                    <a:pt x="1139" y="2110"/>
                  </a:cubicBezTo>
                  <a:cubicBezTo>
                    <a:pt x="1139" y="2114"/>
                    <a:pt x="1139" y="2118"/>
                    <a:pt x="1139" y="2123"/>
                  </a:cubicBezTo>
                  <a:cubicBezTo>
                    <a:pt x="1139" y="2165"/>
                    <a:pt x="1141" y="2207"/>
                    <a:pt x="1160" y="2245"/>
                  </a:cubicBezTo>
                  <a:cubicBezTo>
                    <a:pt x="1181" y="2295"/>
                    <a:pt x="1202" y="2342"/>
                    <a:pt x="1221" y="2391"/>
                  </a:cubicBezTo>
                  <a:cubicBezTo>
                    <a:pt x="1234" y="2418"/>
                    <a:pt x="1247" y="2443"/>
                    <a:pt x="1264" y="2467"/>
                  </a:cubicBezTo>
                  <a:cubicBezTo>
                    <a:pt x="1282" y="2492"/>
                    <a:pt x="1306" y="2496"/>
                    <a:pt x="1333" y="2481"/>
                  </a:cubicBezTo>
                  <a:cubicBezTo>
                    <a:pt x="1345" y="2475"/>
                    <a:pt x="1356" y="2464"/>
                    <a:pt x="1362" y="2450"/>
                  </a:cubicBezTo>
                  <a:cubicBezTo>
                    <a:pt x="1364" y="2445"/>
                    <a:pt x="1364" y="2441"/>
                    <a:pt x="1371" y="2439"/>
                  </a:cubicBezTo>
                  <a:cubicBezTo>
                    <a:pt x="1411" y="2429"/>
                    <a:pt x="1427" y="2401"/>
                    <a:pt x="1434" y="2363"/>
                  </a:cubicBezTo>
                  <a:cubicBezTo>
                    <a:pt x="1440" y="2334"/>
                    <a:pt x="1436" y="2305"/>
                    <a:pt x="1419" y="2280"/>
                  </a:cubicBezTo>
                  <a:cubicBezTo>
                    <a:pt x="1404" y="2257"/>
                    <a:pt x="1402" y="2238"/>
                    <a:pt x="1417" y="2213"/>
                  </a:cubicBezTo>
                  <a:cubicBezTo>
                    <a:pt x="1432" y="2190"/>
                    <a:pt x="1438" y="2163"/>
                    <a:pt x="1432" y="2133"/>
                  </a:cubicBezTo>
                  <a:cubicBezTo>
                    <a:pt x="1432" y="2131"/>
                    <a:pt x="1432" y="2127"/>
                    <a:pt x="1436" y="2125"/>
                  </a:cubicBezTo>
                  <a:cubicBezTo>
                    <a:pt x="1467" y="2137"/>
                    <a:pt x="1499" y="2142"/>
                    <a:pt x="1533" y="2135"/>
                  </a:cubicBezTo>
                  <a:cubicBezTo>
                    <a:pt x="1558" y="2131"/>
                    <a:pt x="1579" y="2137"/>
                    <a:pt x="1600" y="2150"/>
                  </a:cubicBezTo>
                  <a:cubicBezTo>
                    <a:pt x="1615" y="2161"/>
                    <a:pt x="1631" y="2171"/>
                    <a:pt x="1648" y="2182"/>
                  </a:cubicBezTo>
                  <a:cubicBezTo>
                    <a:pt x="1741" y="2236"/>
                    <a:pt x="1842" y="2255"/>
                    <a:pt x="1949" y="2241"/>
                  </a:cubicBezTo>
                  <a:cubicBezTo>
                    <a:pt x="1968" y="2236"/>
                    <a:pt x="1985" y="2232"/>
                    <a:pt x="2001" y="2224"/>
                  </a:cubicBezTo>
                  <a:cubicBezTo>
                    <a:pt x="2010" y="2219"/>
                    <a:pt x="2012" y="2215"/>
                    <a:pt x="2003" y="2211"/>
                  </a:cubicBezTo>
                  <a:cubicBezTo>
                    <a:pt x="1999" y="2213"/>
                    <a:pt x="1995" y="2215"/>
                    <a:pt x="1991" y="2215"/>
                  </a:cubicBezTo>
                  <a:cubicBezTo>
                    <a:pt x="1976" y="2222"/>
                    <a:pt x="1964" y="2226"/>
                    <a:pt x="1947" y="2228"/>
                  </a:cubicBezTo>
                  <a:cubicBezTo>
                    <a:pt x="1943" y="2228"/>
                    <a:pt x="1938" y="2230"/>
                    <a:pt x="1934" y="2230"/>
                  </a:cubicBezTo>
                  <a:cubicBezTo>
                    <a:pt x="1911" y="2232"/>
                    <a:pt x="1888" y="2234"/>
                    <a:pt x="1863" y="2232"/>
                  </a:cubicBezTo>
                  <a:cubicBezTo>
                    <a:pt x="1861" y="2232"/>
                    <a:pt x="1858" y="2232"/>
                    <a:pt x="1854" y="2232"/>
                  </a:cubicBezTo>
                  <a:cubicBezTo>
                    <a:pt x="1793" y="2230"/>
                    <a:pt x="1734" y="2213"/>
                    <a:pt x="1678" y="2184"/>
                  </a:cubicBezTo>
                  <a:cubicBezTo>
                    <a:pt x="1671" y="2182"/>
                    <a:pt x="1665" y="2177"/>
                    <a:pt x="1659" y="2173"/>
                  </a:cubicBezTo>
                  <a:lnTo>
                    <a:pt x="1659" y="2171"/>
                  </a:lnTo>
                  <a:cubicBezTo>
                    <a:pt x="1650" y="2169"/>
                    <a:pt x="1646" y="2165"/>
                    <a:pt x="1640" y="2161"/>
                  </a:cubicBezTo>
                  <a:cubicBezTo>
                    <a:pt x="1638" y="2161"/>
                    <a:pt x="1636" y="2158"/>
                    <a:pt x="1634" y="2156"/>
                  </a:cubicBezTo>
                  <a:cubicBezTo>
                    <a:pt x="1615" y="2146"/>
                    <a:pt x="1596" y="2131"/>
                    <a:pt x="1575" y="2123"/>
                  </a:cubicBezTo>
                  <a:cubicBezTo>
                    <a:pt x="1556" y="2121"/>
                    <a:pt x="1537" y="2118"/>
                    <a:pt x="1518" y="2123"/>
                  </a:cubicBezTo>
                  <a:cubicBezTo>
                    <a:pt x="1507" y="2125"/>
                    <a:pt x="1495" y="2125"/>
                    <a:pt x="1482" y="2121"/>
                  </a:cubicBezTo>
                  <a:cubicBezTo>
                    <a:pt x="1474" y="2123"/>
                    <a:pt x="1463" y="2125"/>
                    <a:pt x="1455" y="2118"/>
                  </a:cubicBezTo>
                  <a:cubicBezTo>
                    <a:pt x="1455" y="2112"/>
                    <a:pt x="1457" y="2106"/>
                    <a:pt x="1457" y="2100"/>
                  </a:cubicBezTo>
                  <a:cubicBezTo>
                    <a:pt x="1455" y="2095"/>
                    <a:pt x="1455" y="2093"/>
                    <a:pt x="1457" y="2091"/>
                  </a:cubicBezTo>
                  <a:cubicBezTo>
                    <a:pt x="1455" y="2087"/>
                    <a:pt x="1451" y="2085"/>
                    <a:pt x="1448" y="2087"/>
                  </a:cubicBezTo>
                  <a:cubicBezTo>
                    <a:pt x="1442" y="2091"/>
                    <a:pt x="1448" y="2091"/>
                    <a:pt x="1448" y="2093"/>
                  </a:cubicBezTo>
                  <a:cubicBezTo>
                    <a:pt x="1451" y="2100"/>
                    <a:pt x="1448" y="2104"/>
                    <a:pt x="1442" y="2104"/>
                  </a:cubicBezTo>
                  <a:cubicBezTo>
                    <a:pt x="1438" y="2104"/>
                    <a:pt x="1432" y="2104"/>
                    <a:pt x="1427" y="2102"/>
                  </a:cubicBezTo>
                  <a:lnTo>
                    <a:pt x="1425" y="2100"/>
                  </a:lnTo>
                  <a:cubicBezTo>
                    <a:pt x="1427" y="2097"/>
                    <a:pt x="1427" y="2093"/>
                    <a:pt x="1425" y="2089"/>
                  </a:cubicBezTo>
                  <a:cubicBezTo>
                    <a:pt x="1425" y="2087"/>
                    <a:pt x="1425" y="2083"/>
                    <a:pt x="1423" y="2081"/>
                  </a:cubicBezTo>
                  <a:cubicBezTo>
                    <a:pt x="1421" y="2072"/>
                    <a:pt x="1425" y="2066"/>
                    <a:pt x="1421" y="2060"/>
                  </a:cubicBezTo>
                  <a:cubicBezTo>
                    <a:pt x="1421" y="2055"/>
                    <a:pt x="1421" y="2053"/>
                    <a:pt x="1421" y="2051"/>
                  </a:cubicBezTo>
                  <a:cubicBezTo>
                    <a:pt x="1421" y="2049"/>
                    <a:pt x="1421" y="2047"/>
                    <a:pt x="1419" y="2045"/>
                  </a:cubicBezTo>
                  <a:cubicBezTo>
                    <a:pt x="1421" y="2047"/>
                    <a:pt x="1421" y="2049"/>
                    <a:pt x="1421" y="2051"/>
                  </a:cubicBezTo>
                  <a:cubicBezTo>
                    <a:pt x="1425" y="2049"/>
                    <a:pt x="1429" y="2055"/>
                    <a:pt x="1434" y="2051"/>
                  </a:cubicBezTo>
                  <a:cubicBezTo>
                    <a:pt x="1436" y="2049"/>
                    <a:pt x="1440" y="2047"/>
                    <a:pt x="1440" y="2049"/>
                  </a:cubicBezTo>
                  <a:cubicBezTo>
                    <a:pt x="1440" y="2057"/>
                    <a:pt x="1451" y="2066"/>
                    <a:pt x="1440" y="2074"/>
                  </a:cubicBezTo>
                  <a:cubicBezTo>
                    <a:pt x="1451" y="2078"/>
                    <a:pt x="1451" y="2078"/>
                    <a:pt x="1451" y="2068"/>
                  </a:cubicBezTo>
                  <a:cubicBezTo>
                    <a:pt x="1453" y="2060"/>
                    <a:pt x="1444" y="2049"/>
                    <a:pt x="1451" y="2041"/>
                  </a:cubicBezTo>
                  <a:cubicBezTo>
                    <a:pt x="1448" y="2039"/>
                    <a:pt x="1446" y="2036"/>
                    <a:pt x="1446" y="2034"/>
                  </a:cubicBezTo>
                  <a:cubicBezTo>
                    <a:pt x="1453" y="2030"/>
                    <a:pt x="1461" y="2032"/>
                    <a:pt x="1469" y="2030"/>
                  </a:cubicBezTo>
                  <a:cubicBezTo>
                    <a:pt x="1472" y="2034"/>
                    <a:pt x="1469" y="2039"/>
                    <a:pt x="1472" y="2043"/>
                  </a:cubicBezTo>
                  <a:cubicBezTo>
                    <a:pt x="1469" y="2043"/>
                    <a:pt x="1469" y="2043"/>
                    <a:pt x="1469" y="2043"/>
                  </a:cubicBezTo>
                  <a:cubicBezTo>
                    <a:pt x="1469" y="2051"/>
                    <a:pt x="1476" y="2060"/>
                    <a:pt x="1469" y="2066"/>
                  </a:cubicBezTo>
                  <a:cubicBezTo>
                    <a:pt x="1472" y="2072"/>
                    <a:pt x="1474" y="2074"/>
                    <a:pt x="1480" y="2072"/>
                  </a:cubicBezTo>
                  <a:cubicBezTo>
                    <a:pt x="1486" y="2070"/>
                    <a:pt x="1491" y="2072"/>
                    <a:pt x="1491" y="2078"/>
                  </a:cubicBezTo>
                  <a:cubicBezTo>
                    <a:pt x="1484" y="2087"/>
                    <a:pt x="1476" y="2083"/>
                    <a:pt x="1469" y="2083"/>
                  </a:cubicBezTo>
                  <a:cubicBezTo>
                    <a:pt x="1465" y="2083"/>
                    <a:pt x="1465" y="2078"/>
                    <a:pt x="1465" y="2074"/>
                  </a:cubicBezTo>
                  <a:lnTo>
                    <a:pt x="1465" y="2074"/>
                  </a:lnTo>
                  <a:cubicBezTo>
                    <a:pt x="1467" y="2072"/>
                    <a:pt x="1467" y="2070"/>
                    <a:pt x="1465" y="2068"/>
                  </a:cubicBezTo>
                  <a:cubicBezTo>
                    <a:pt x="1463" y="2060"/>
                    <a:pt x="1463" y="2051"/>
                    <a:pt x="1463" y="2043"/>
                  </a:cubicBezTo>
                  <a:lnTo>
                    <a:pt x="1461" y="2043"/>
                  </a:lnTo>
                  <a:cubicBezTo>
                    <a:pt x="1461" y="2039"/>
                    <a:pt x="1457" y="2036"/>
                    <a:pt x="1453" y="2039"/>
                  </a:cubicBezTo>
                  <a:cubicBezTo>
                    <a:pt x="1453" y="2043"/>
                    <a:pt x="1455" y="2043"/>
                    <a:pt x="1457" y="2045"/>
                  </a:cubicBezTo>
                  <a:cubicBezTo>
                    <a:pt x="1457" y="2055"/>
                    <a:pt x="1457" y="2066"/>
                    <a:pt x="1461" y="2076"/>
                  </a:cubicBezTo>
                  <a:cubicBezTo>
                    <a:pt x="1463" y="2083"/>
                    <a:pt x="1459" y="2087"/>
                    <a:pt x="1459" y="2091"/>
                  </a:cubicBezTo>
                  <a:cubicBezTo>
                    <a:pt x="1461" y="2093"/>
                    <a:pt x="1463" y="2093"/>
                    <a:pt x="1465" y="2095"/>
                  </a:cubicBezTo>
                  <a:cubicBezTo>
                    <a:pt x="1463" y="2097"/>
                    <a:pt x="1461" y="2097"/>
                    <a:pt x="1461" y="2100"/>
                  </a:cubicBezTo>
                  <a:cubicBezTo>
                    <a:pt x="1461" y="2108"/>
                    <a:pt x="1469" y="2102"/>
                    <a:pt x="1472" y="2104"/>
                  </a:cubicBezTo>
                  <a:cubicBezTo>
                    <a:pt x="1474" y="2104"/>
                    <a:pt x="1476" y="2104"/>
                    <a:pt x="1476" y="2108"/>
                  </a:cubicBezTo>
                  <a:cubicBezTo>
                    <a:pt x="1476" y="2114"/>
                    <a:pt x="1465" y="2108"/>
                    <a:pt x="1463" y="2114"/>
                  </a:cubicBezTo>
                  <a:cubicBezTo>
                    <a:pt x="1469" y="2114"/>
                    <a:pt x="1476" y="2114"/>
                    <a:pt x="1482" y="2116"/>
                  </a:cubicBezTo>
                  <a:cubicBezTo>
                    <a:pt x="1484" y="2116"/>
                    <a:pt x="1484" y="2116"/>
                    <a:pt x="1484" y="2116"/>
                  </a:cubicBezTo>
                  <a:cubicBezTo>
                    <a:pt x="1482" y="2110"/>
                    <a:pt x="1482" y="2104"/>
                    <a:pt x="1482" y="2100"/>
                  </a:cubicBezTo>
                  <a:cubicBezTo>
                    <a:pt x="1478" y="2093"/>
                    <a:pt x="1469" y="2104"/>
                    <a:pt x="1465" y="2095"/>
                  </a:cubicBezTo>
                  <a:cubicBezTo>
                    <a:pt x="1474" y="2087"/>
                    <a:pt x="1484" y="2087"/>
                    <a:pt x="1495" y="2091"/>
                  </a:cubicBezTo>
                  <a:cubicBezTo>
                    <a:pt x="1497" y="2089"/>
                    <a:pt x="1499" y="2087"/>
                    <a:pt x="1503" y="2087"/>
                  </a:cubicBezTo>
                  <a:cubicBezTo>
                    <a:pt x="1505" y="2087"/>
                    <a:pt x="1505" y="2089"/>
                    <a:pt x="1505" y="2091"/>
                  </a:cubicBezTo>
                  <a:cubicBezTo>
                    <a:pt x="1512" y="2087"/>
                    <a:pt x="1522" y="2089"/>
                    <a:pt x="1526" y="2087"/>
                  </a:cubicBezTo>
                  <a:cubicBezTo>
                    <a:pt x="1530" y="2083"/>
                    <a:pt x="1526" y="2072"/>
                    <a:pt x="1530" y="2066"/>
                  </a:cubicBezTo>
                  <a:cubicBezTo>
                    <a:pt x="1522" y="2060"/>
                    <a:pt x="1530" y="2051"/>
                    <a:pt x="1530" y="2045"/>
                  </a:cubicBezTo>
                  <a:cubicBezTo>
                    <a:pt x="1533" y="2051"/>
                    <a:pt x="1535" y="2060"/>
                    <a:pt x="1533" y="2066"/>
                  </a:cubicBezTo>
                  <a:cubicBezTo>
                    <a:pt x="1533" y="2070"/>
                    <a:pt x="1533" y="2076"/>
                    <a:pt x="1539" y="2074"/>
                  </a:cubicBezTo>
                  <a:cubicBezTo>
                    <a:pt x="1547" y="2074"/>
                    <a:pt x="1554" y="2074"/>
                    <a:pt x="1562" y="2074"/>
                  </a:cubicBezTo>
                  <a:cubicBezTo>
                    <a:pt x="1566" y="2076"/>
                    <a:pt x="1570" y="2078"/>
                    <a:pt x="1568" y="2083"/>
                  </a:cubicBezTo>
                  <a:cubicBezTo>
                    <a:pt x="1568" y="2087"/>
                    <a:pt x="1564" y="2087"/>
                    <a:pt x="1560" y="2087"/>
                  </a:cubicBezTo>
                  <a:cubicBezTo>
                    <a:pt x="1558" y="2087"/>
                    <a:pt x="1556" y="2085"/>
                    <a:pt x="1554" y="2085"/>
                  </a:cubicBezTo>
                  <a:cubicBezTo>
                    <a:pt x="1552" y="2083"/>
                    <a:pt x="1547" y="2085"/>
                    <a:pt x="1547" y="2087"/>
                  </a:cubicBezTo>
                  <a:cubicBezTo>
                    <a:pt x="1549" y="2102"/>
                    <a:pt x="1537" y="2091"/>
                    <a:pt x="1533" y="2097"/>
                  </a:cubicBezTo>
                  <a:cubicBezTo>
                    <a:pt x="1535" y="2102"/>
                    <a:pt x="1535" y="2106"/>
                    <a:pt x="1537" y="2116"/>
                  </a:cubicBezTo>
                  <a:cubicBezTo>
                    <a:pt x="1539" y="2104"/>
                    <a:pt x="1541" y="2100"/>
                    <a:pt x="1552" y="2102"/>
                  </a:cubicBezTo>
                  <a:cubicBezTo>
                    <a:pt x="1558" y="2104"/>
                    <a:pt x="1566" y="2104"/>
                    <a:pt x="1575" y="2104"/>
                  </a:cubicBezTo>
                  <a:cubicBezTo>
                    <a:pt x="1579" y="2104"/>
                    <a:pt x="1581" y="2104"/>
                    <a:pt x="1583" y="2108"/>
                  </a:cubicBezTo>
                  <a:cubicBezTo>
                    <a:pt x="1583" y="2110"/>
                    <a:pt x="1583" y="2112"/>
                    <a:pt x="1585" y="2112"/>
                  </a:cubicBezTo>
                  <a:cubicBezTo>
                    <a:pt x="1589" y="2097"/>
                    <a:pt x="1600" y="2114"/>
                    <a:pt x="1606" y="2106"/>
                  </a:cubicBezTo>
                  <a:cubicBezTo>
                    <a:pt x="1602" y="2100"/>
                    <a:pt x="1602" y="2089"/>
                    <a:pt x="1589" y="2089"/>
                  </a:cubicBezTo>
                  <a:cubicBezTo>
                    <a:pt x="1583" y="2089"/>
                    <a:pt x="1589" y="2078"/>
                    <a:pt x="1587" y="2074"/>
                  </a:cubicBezTo>
                  <a:cubicBezTo>
                    <a:pt x="1583" y="2072"/>
                    <a:pt x="1579" y="2074"/>
                    <a:pt x="1581" y="2076"/>
                  </a:cubicBezTo>
                  <a:cubicBezTo>
                    <a:pt x="1583" y="2085"/>
                    <a:pt x="1581" y="2091"/>
                    <a:pt x="1581" y="2100"/>
                  </a:cubicBezTo>
                  <a:cubicBezTo>
                    <a:pt x="1573" y="2095"/>
                    <a:pt x="1562" y="2104"/>
                    <a:pt x="1556" y="2093"/>
                  </a:cubicBezTo>
                  <a:cubicBezTo>
                    <a:pt x="1562" y="2087"/>
                    <a:pt x="1568" y="2095"/>
                    <a:pt x="1575" y="2091"/>
                  </a:cubicBezTo>
                  <a:cubicBezTo>
                    <a:pt x="1570" y="2085"/>
                    <a:pt x="1581" y="2072"/>
                    <a:pt x="1566" y="2070"/>
                  </a:cubicBezTo>
                  <a:cubicBezTo>
                    <a:pt x="1562" y="2072"/>
                    <a:pt x="1558" y="2072"/>
                    <a:pt x="1554" y="2066"/>
                  </a:cubicBezTo>
                  <a:cubicBezTo>
                    <a:pt x="1552" y="2068"/>
                    <a:pt x="1547" y="2068"/>
                    <a:pt x="1543" y="2068"/>
                  </a:cubicBezTo>
                  <a:lnTo>
                    <a:pt x="1543" y="2068"/>
                  </a:lnTo>
                  <a:cubicBezTo>
                    <a:pt x="1539" y="2066"/>
                    <a:pt x="1539" y="2064"/>
                    <a:pt x="1539" y="2060"/>
                  </a:cubicBezTo>
                  <a:lnTo>
                    <a:pt x="1539" y="2060"/>
                  </a:lnTo>
                  <a:lnTo>
                    <a:pt x="1539" y="2060"/>
                  </a:lnTo>
                  <a:cubicBezTo>
                    <a:pt x="1545" y="2057"/>
                    <a:pt x="1549" y="2062"/>
                    <a:pt x="1556" y="2062"/>
                  </a:cubicBezTo>
                  <a:cubicBezTo>
                    <a:pt x="1560" y="2057"/>
                    <a:pt x="1564" y="2060"/>
                    <a:pt x="1566" y="2064"/>
                  </a:cubicBezTo>
                  <a:cubicBezTo>
                    <a:pt x="1575" y="2062"/>
                    <a:pt x="1581" y="2064"/>
                    <a:pt x="1587" y="2068"/>
                  </a:cubicBezTo>
                  <a:cubicBezTo>
                    <a:pt x="1594" y="2066"/>
                    <a:pt x="1596" y="2068"/>
                    <a:pt x="1594" y="2074"/>
                  </a:cubicBezTo>
                  <a:cubicBezTo>
                    <a:pt x="1596" y="2083"/>
                    <a:pt x="1602" y="2081"/>
                    <a:pt x="1606" y="2078"/>
                  </a:cubicBezTo>
                  <a:cubicBezTo>
                    <a:pt x="1602" y="2072"/>
                    <a:pt x="1604" y="2066"/>
                    <a:pt x="1604" y="2060"/>
                  </a:cubicBezTo>
                  <a:cubicBezTo>
                    <a:pt x="1604" y="2055"/>
                    <a:pt x="1604" y="2051"/>
                    <a:pt x="1600" y="2051"/>
                  </a:cubicBezTo>
                  <a:cubicBezTo>
                    <a:pt x="1594" y="2051"/>
                    <a:pt x="1596" y="2055"/>
                    <a:pt x="1596" y="2057"/>
                  </a:cubicBezTo>
                  <a:cubicBezTo>
                    <a:pt x="1596" y="2062"/>
                    <a:pt x="1594" y="2062"/>
                    <a:pt x="1592" y="2062"/>
                  </a:cubicBezTo>
                  <a:cubicBezTo>
                    <a:pt x="1589" y="2062"/>
                    <a:pt x="1587" y="2060"/>
                    <a:pt x="1587" y="2057"/>
                  </a:cubicBezTo>
                  <a:cubicBezTo>
                    <a:pt x="1587" y="2051"/>
                    <a:pt x="1587" y="2045"/>
                    <a:pt x="1587" y="2039"/>
                  </a:cubicBezTo>
                  <a:cubicBezTo>
                    <a:pt x="1594" y="2036"/>
                    <a:pt x="1596" y="2045"/>
                    <a:pt x="1604" y="2045"/>
                  </a:cubicBezTo>
                  <a:cubicBezTo>
                    <a:pt x="1615" y="2041"/>
                    <a:pt x="1617" y="2049"/>
                    <a:pt x="1615" y="2057"/>
                  </a:cubicBezTo>
                  <a:cubicBezTo>
                    <a:pt x="1615" y="2060"/>
                    <a:pt x="1617" y="2062"/>
                    <a:pt x="1619" y="2064"/>
                  </a:cubicBezTo>
                  <a:cubicBezTo>
                    <a:pt x="1621" y="2060"/>
                    <a:pt x="1617" y="2053"/>
                    <a:pt x="1621" y="2049"/>
                  </a:cubicBezTo>
                  <a:cubicBezTo>
                    <a:pt x="1629" y="2051"/>
                    <a:pt x="1638" y="2053"/>
                    <a:pt x="1640" y="2062"/>
                  </a:cubicBezTo>
                  <a:cubicBezTo>
                    <a:pt x="1638" y="2066"/>
                    <a:pt x="1636" y="2066"/>
                    <a:pt x="1634" y="2062"/>
                  </a:cubicBezTo>
                  <a:cubicBezTo>
                    <a:pt x="1629" y="2060"/>
                    <a:pt x="1625" y="2057"/>
                    <a:pt x="1625" y="2066"/>
                  </a:cubicBezTo>
                  <a:cubicBezTo>
                    <a:pt x="1625" y="2068"/>
                    <a:pt x="1625" y="2070"/>
                    <a:pt x="1621" y="2070"/>
                  </a:cubicBezTo>
                  <a:cubicBezTo>
                    <a:pt x="1619" y="2068"/>
                    <a:pt x="1619" y="2066"/>
                    <a:pt x="1619" y="2064"/>
                  </a:cubicBezTo>
                  <a:cubicBezTo>
                    <a:pt x="1617" y="2062"/>
                    <a:pt x="1615" y="2060"/>
                    <a:pt x="1615" y="2057"/>
                  </a:cubicBezTo>
                  <a:cubicBezTo>
                    <a:pt x="1608" y="2064"/>
                    <a:pt x="1613" y="2074"/>
                    <a:pt x="1606" y="2078"/>
                  </a:cubicBezTo>
                  <a:cubicBezTo>
                    <a:pt x="1613" y="2087"/>
                    <a:pt x="1610" y="2097"/>
                    <a:pt x="1610" y="2108"/>
                  </a:cubicBezTo>
                  <a:cubicBezTo>
                    <a:pt x="1623" y="2106"/>
                    <a:pt x="1623" y="2106"/>
                    <a:pt x="1625" y="2127"/>
                  </a:cubicBezTo>
                  <a:cubicBezTo>
                    <a:pt x="1625" y="2116"/>
                    <a:pt x="1627" y="2110"/>
                    <a:pt x="1627" y="2102"/>
                  </a:cubicBezTo>
                  <a:cubicBezTo>
                    <a:pt x="1629" y="2097"/>
                    <a:pt x="1629" y="2095"/>
                    <a:pt x="1634" y="2095"/>
                  </a:cubicBezTo>
                  <a:cubicBezTo>
                    <a:pt x="1638" y="2095"/>
                    <a:pt x="1638" y="2100"/>
                    <a:pt x="1640" y="2104"/>
                  </a:cubicBezTo>
                  <a:cubicBezTo>
                    <a:pt x="1640" y="2104"/>
                    <a:pt x="1642" y="2104"/>
                    <a:pt x="1642" y="2102"/>
                  </a:cubicBezTo>
                  <a:lnTo>
                    <a:pt x="1642" y="2100"/>
                  </a:lnTo>
                  <a:cubicBezTo>
                    <a:pt x="1648" y="2100"/>
                    <a:pt x="1650" y="2102"/>
                    <a:pt x="1650" y="2108"/>
                  </a:cubicBezTo>
                  <a:cubicBezTo>
                    <a:pt x="1650" y="2114"/>
                    <a:pt x="1652" y="2121"/>
                    <a:pt x="1652" y="2129"/>
                  </a:cubicBezTo>
                  <a:cubicBezTo>
                    <a:pt x="1655" y="2127"/>
                    <a:pt x="1655" y="2127"/>
                    <a:pt x="1657" y="2127"/>
                  </a:cubicBezTo>
                  <a:cubicBezTo>
                    <a:pt x="1657" y="2121"/>
                    <a:pt x="1652" y="2110"/>
                    <a:pt x="1661" y="2110"/>
                  </a:cubicBezTo>
                  <a:cubicBezTo>
                    <a:pt x="1669" y="2110"/>
                    <a:pt x="1665" y="2121"/>
                    <a:pt x="1667" y="2127"/>
                  </a:cubicBezTo>
                  <a:cubicBezTo>
                    <a:pt x="1667" y="2129"/>
                    <a:pt x="1669" y="2133"/>
                    <a:pt x="1669" y="2135"/>
                  </a:cubicBezTo>
                  <a:cubicBezTo>
                    <a:pt x="1671" y="2135"/>
                    <a:pt x="1671" y="2133"/>
                    <a:pt x="1673" y="2131"/>
                  </a:cubicBezTo>
                  <a:cubicBezTo>
                    <a:pt x="1675" y="2118"/>
                    <a:pt x="1671" y="2104"/>
                    <a:pt x="1675" y="2091"/>
                  </a:cubicBezTo>
                  <a:cubicBezTo>
                    <a:pt x="1673" y="2089"/>
                    <a:pt x="1673" y="2085"/>
                    <a:pt x="1673" y="2083"/>
                  </a:cubicBezTo>
                  <a:lnTo>
                    <a:pt x="1673" y="2083"/>
                  </a:lnTo>
                  <a:cubicBezTo>
                    <a:pt x="1678" y="2083"/>
                    <a:pt x="1682" y="2085"/>
                    <a:pt x="1684" y="2091"/>
                  </a:cubicBezTo>
                  <a:lnTo>
                    <a:pt x="1684" y="2091"/>
                  </a:lnTo>
                  <a:cubicBezTo>
                    <a:pt x="1686" y="2091"/>
                    <a:pt x="1690" y="2091"/>
                    <a:pt x="1692" y="2093"/>
                  </a:cubicBezTo>
                  <a:cubicBezTo>
                    <a:pt x="1692" y="2095"/>
                    <a:pt x="1694" y="2095"/>
                    <a:pt x="1694" y="2097"/>
                  </a:cubicBezTo>
                  <a:cubicBezTo>
                    <a:pt x="1722" y="2112"/>
                    <a:pt x="1747" y="2125"/>
                    <a:pt x="1774" y="2135"/>
                  </a:cubicBezTo>
                  <a:cubicBezTo>
                    <a:pt x="1779" y="2137"/>
                    <a:pt x="1783" y="2137"/>
                    <a:pt x="1787" y="2140"/>
                  </a:cubicBezTo>
                  <a:lnTo>
                    <a:pt x="1787" y="2142"/>
                  </a:lnTo>
                  <a:cubicBezTo>
                    <a:pt x="1797" y="2142"/>
                    <a:pt x="1806" y="2144"/>
                    <a:pt x="1816" y="2146"/>
                  </a:cubicBezTo>
                  <a:cubicBezTo>
                    <a:pt x="1806" y="2142"/>
                    <a:pt x="1797" y="2133"/>
                    <a:pt x="1787" y="2131"/>
                  </a:cubicBezTo>
                  <a:cubicBezTo>
                    <a:pt x="1785" y="2131"/>
                    <a:pt x="1783" y="2129"/>
                    <a:pt x="1783" y="2129"/>
                  </a:cubicBezTo>
                  <a:cubicBezTo>
                    <a:pt x="1779" y="2129"/>
                    <a:pt x="1776" y="2127"/>
                    <a:pt x="1774" y="2125"/>
                  </a:cubicBezTo>
                  <a:cubicBezTo>
                    <a:pt x="1762" y="2121"/>
                    <a:pt x="1751" y="2116"/>
                    <a:pt x="1743" y="2110"/>
                  </a:cubicBezTo>
                  <a:cubicBezTo>
                    <a:pt x="1736" y="2108"/>
                    <a:pt x="1730" y="2106"/>
                    <a:pt x="1726" y="2102"/>
                  </a:cubicBezTo>
                  <a:cubicBezTo>
                    <a:pt x="1722" y="2100"/>
                    <a:pt x="1718" y="2097"/>
                    <a:pt x="1713" y="2093"/>
                  </a:cubicBezTo>
                  <a:cubicBezTo>
                    <a:pt x="1705" y="2089"/>
                    <a:pt x="1696" y="2085"/>
                    <a:pt x="1690" y="2078"/>
                  </a:cubicBezTo>
                  <a:cubicBezTo>
                    <a:pt x="1682" y="2074"/>
                    <a:pt x="1673" y="2068"/>
                    <a:pt x="1665" y="2062"/>
                  </a:cubicBezTo>
                  <a:cubicBezTo>
                    <a:pt x="1657" y="2055"/>
                    <a:pt x="1648" y="2049"/>
                    <a:pt x="1638" y="2043"/>
                  </a:cubicBezTo>
                  <a:cubicBezTo>
                    <a:pt x="1650" y="2036"/>
                    <a:pt x="1661" y="2036"/>
                    <a:pt x="1671" y="2034"/>
                  </a:cubicBezTo>
                  <a:cubicBezTo>
                    <a:pt x="1671" y="2032"/>
                    <a:pt x="1671" y="2032"/>
                    <a:pt x="1671" y="2032"/>
                  </a:cubicBezTo>
                  <a:cubicBezTo>
                    <a:pt x="1671" y="2032"/>
                    <a:pt x="1673" y="2032"/>
                    <a:pt x="1673" y="2030"/>
                  </a:cubicBezTo>
                  <a:cubicBezTo>
                    <a:pt x="1680" y="2030"/>
                    <a:pt x="1682" y="2028"/>
                    <a:pt x="1684" y="2024"/>
                  </a:cubicBezTo>
                  <a:cubicBezTo>
                    <a:pt x="1680" y="2022"/>
                    <a:pt x="1678" y="2022"/>
                    <a:pt x="1675" y="2026"/>
                  </a:cubicBezTo>
                  <a:cubicBezTo>
                    <a:pt x="1665" y="2026"/>
                    <a:pt x="1655" y="2026"/>
                    <a:pt x="1646" y="2030"/>
                  </a:cubicBezTo>
                  <a:cubicBezTo>
                    <a:pt x="1646" y="2028"/>
                    <a:pt x="1644" y="2026"/>
                    <a:pt x="1644" y="2024"/>
                  </a:cubicBezTo>
                  <a:cubicBezTo>
                    <a:pt x="1646" y="2022"/>
                    <a:pt x="1646" y="2022"/>
                    <a:pt x="1642" y="2022"/>
                  </a:cubicBezTo>
                  <a:cubicBezTo>
                    <a:pt x="1636" y="2024"/>
                    <a:pt x="1629" y="2022"/>
                    <a:pt x="1623" y="2022"/>
                  </a:cubicBezTo>
                  <a:cubicBezTo>
                    <a:pt x="1613" y="2026"/>
                    <a:pt x="1602" y="2020"/>
                    <a:pt x="1589" y="2024"/>
                  </a:cubicBezTo>
                  <a:cubicBezTo>
                    <a:pt x="1589" y="2024"/>
                    <a:pt x="1587" y="2024"/>
                    <a:pt x="1587" y="2022"/>
                  </a:cubicBezTo>
                  <a:cubicBezTo>
                    <a:pt x="1575" y="2026"/>
                    <a:pt x="1562" y="2022"/>
                    <a:pt x="1552" y="2022"/>
                  </a:cubicBezTo>
                  <a:cubicBezTo>
                    <a:pt x="1547" y="2022"/>
                    <a:pt x="1545" y="2022"/>
                    <a:pt x="1543" y="2022"/>
                  </a:cubicBezTo>
                  <a:cubicBezTo>
                    <a:pt x="1537" y="2022"/>
                    <a:pt x="1533" y="2022"/>
                    <a:pt x="1526" y="2022"/>
                  </a:cubicBezTo>
                  <a:cubicBezTo>
                    <a:pt x="1499" y="2016"/>
                    <a:pt x="1472" y="2016"/>
                    <a:pt x="1442" y="2022"/>
                  </a:cubicBezTo>
                  <a:cubicBezTo>
                    <a:pt x="1438" y="2022"/>
                    <a:pt x="1432" y="2024"/>
                    <a:pt x="1427" y="2026"/>
                  </a:cubicBezTo>
                  <a:cubicBezTo>
                    <a:pt x="1413" y="2030"/>
                    <a:pt x="1398" y="2032"/>
                    <a:pt x="1383" y="2034"/>
                  </a:cubicBezTo>
                  <a:cubicBezTo>
                    <a:pt x="1337" y="2034"/>
                    <a:pt x="1293" y="2047"/>
                    <a:pt x="1247" y="2057"/>
                  </a:cubicBezTo>
                  <a:cubicBezTo>
                    <a:pt x="1207" y="2066"/>
                    <a:pt x="1167" y="2072"/>
                    <a:pt x="1127" y="2072"/>
                  </a:cubicBezTo>
                  <a:cubicBezTo>
                    <a:pt x="1089" y="2070"/>
                    <a:pt x="1062" y="2053"/>
                    <a:pt x="1043" y="2024"/>
                  </a:cubicBezTo>
                  <a:cubicBezTo>
                    <a:pt x="1032" y="2005"/>
                    <a:pt x="1022" y="1982"/>
                    <a:pt x="1038" y="1959"/>
                  </a:cubicBezTo>
                  <a:cubicBezTo>
                    <a:pt x="1043" y="1942"/>
                    <a:pt x="1051" y="1929"/>
                    <a:pt x="1066" y="1919"/>
                  </a:cubicBezTo>
                  <a:cubicBezTo>
                    <a:pt x="1068" y="1915"/>
                    <a:pt x="1070" y="1913"/>
                    <a:pt x="1074" y="1910"/>
                  </a:cubicBezTo>
                  <a:cubicBezTo>
                    <a:pt x="1089" y="1898"/>
                    <a:pt x="1104" y="1887"/>
                    <a:pt x="1125" y="1883"/>
                  </a:cubicBezTo>
                  <a:cubicBezTo>
                    <a:pt x="1129" y="1877"/>
                    <a:pt x="1135" y="1877"/>
                    <a:pt x="1141" y="1875"/>
                  </a:cubicBezTo>
                  <a:cubicBezTo>
                    <a:pt x="1154" y="1868"/>
                    <a:pt x="1169" y="1866"/>
                    <a:pt x="1181" y="1866"/>
                  </a:cubicBezTo>
                  <a:cubicBezTo>
                    <a:pt x="1188" y="1862"/>
                    <a:pt x="1192" y="1862"/>
                    <a:pt x="1198" y="1864"/>
                  </a:cubicBezTo>
                  <a:cubicBezTo>
                    <a:pt x="1200" y="1864"/>
                    <a:pt x="1202" y="1864"/>
                    <a:pt x="1207" y="1864"/>
                  </a:cubicBezTo>
                  <a:cubicBezTo>
                    <a:pt x="1224" y="1862"/>
                    <a:pt x="1240" y="1864"/>
                    <a:pt x="1257" y="1868"/>
                  </a:cubicBezTo>
                  <a:cubicBezTo>
                    <a:pt x="1266" y="1866"/>
                    <a:pt x="1272" y="1866"/>
                    <a:pt x="1278" y="1868"/>
                  </a:cubicBezTo>
                  <a:cubicBezTo>
                    <a:pt x="1282" y="1868"/>
                    <a:pt x="1287" y="1868"/>
                    <a:pt x="1291" y="1870"/>
                  </a:cubicBezTo>
                  <a:cubicBezTo>
                    <a:pt x="1301" y="1866"/>
                    <a:pt x="1314" y="1866"/>
                    <a:pt x="1327" y="1866"/>
                  </a:cubicBezTo>
                  <a:cubicBezTo>
                    <a:pt x="1331" y="1864"/>
                    <a:pt x="1335" y="1864"/>
                    <a:pt x="1341" y="1864"/>
                  </a:cubicBezTo>
                  <a:cubicBezTo>
                    <a:pt x="1360" y="1860"/>
                    <a:pt x="1379" y="1856"/>
                    <a:pt x="1398" y="1856"/>
                  </a:cubicBezTo>
                  <a:cubicBezTo>
                    <a:pt x="1432" y="1856"/>
                    <a:pt x="1465" y="1858"/>
                    <a:pt x="1499" y="1851"/>
                  </a:cubicBezTo>
                  <a:cubicBezTo>
                    <a:pt x="1501" y="1849"/>
                    <a:pt x="1503" y="1849"/>
                    <a:pt x="1505" y="1847"/>
                  </a:cubicBezTo>
                  <a:cubicBezTo>
                    <a:pt x="1520" y="1843"/>
                    <a:pt x="1533" y="1839"/>
                    <a:pt x="1545" y="1833"/>
                  </a:cubicBezTo>
                  <a:cubicBezTo>
                    <a:pt x="1549" y="1833"/>
                    <a:pt x="1552" y="1830"/>
                    <a:pt x="1554" y="1828"/>
                  </a:cubicBezTo>
                  <a:cubicBezTo>
                    <a:pt x="1556" y="1826"/>
                    <a:pt x="1560" y="1826"/>
                    <a:pt x="1562" y="1824"/>
                  </a:cubicBezTo>
                  <a:cubicBezTo>
                    <a:pt x="1575" y="1814"/>
                    <a:pt x="1585" y="1803"/>
                    <a:pt x="1598" y="1793"/>
                  </a:cubicBezTo>
                  <a:cubicBezTo>
                    <a:pt x="1598" y="1790"/>
                    <a:pt x="1600" y="1790"/>
                    <a:pt x="1602" y="1790"/>
                  </a:cubicBezTo>
                  <a:cubicBezTo>
                    <a:pt x="1608" y="1782"/>
                    <a:pt x="1615" y="1774"/>
                    <a:pt x="1619" y="1767"/>
                  </a:cubicBezTo>
                  <a:cubicBezTo>
                    <a:pt x="1634" y="1755"/>
                    <a:pt x="1648" y="1742"/>
                    <a:pt x="1667" y="1736"/>
                  </a:cubicBezTo>
                  <a:cubicBezTo>
                    <a:pt x="1675" y="1727"/>
                    <a:pt x="1688" y="1723"/>
                    <a:pt x="1699" y="1719"/>
                  </a:cubicBezTo>
                  <a:cubicBezTo>
                    <a:pt x="1707" y="1717"/>
                    <a:pt x="1713" y="1713"/>
                    <a:pt x="1720" y="1706"/>
                  </a:cubicBezTo>
                  <a:cubicBezTo>
                    <a:pt x="1720" y="1706"/>
                    <a:pt x="1718" y="1706"/>
                    <a:pt x="1718" y="1704"/>
                  </a:cubicBezTo>
                  <a:cubicBezTo>
                    <a:pt x="1711" y="1706"/>
                    <a:pt x="1705" y="1709"/>
                    <a:pt x="1699" y="1711"/>
                  </a:cubicBezTo>
                  <a:cubicBezTo>
                    <a:pt x="1686" y="1717"/>
                    <a:pt x="1673" y="1723"/>
                    <a:pt x="1659" y="1727"/>
                  </a:cubicBezTo>
                  <a:cubicBezTo>
                    <a:pt x="1652" y="1734"/>
                    <a:pt x="1646" y="1736"/>
                    <a:pt x="1638" y="1738"/>
                  </a:cubicBezTo>
                  <a:cubicBezTo>
                    <a:pt x="1638" y="1740"/>
                    <a:pt x="1638" y="1740"/>
                    <a:pt x="1638" y="1740"/>
                  </a:cubicBezTo>
                  <a:cubicBezTo>
                    <a:pt x="1631" y="1744"/>
                    <a:pt x="1627" y="1748"/>
                    <a:pt x="1621" y="1753"/>
                  </a:cubicBezTo>
                  <a:lnTo>
                    <a:pt x="1621" y="1753"/>
                  </a:lnTo>
                  <a:cubicBezTo>
                    <a:pt x="1617" y="1757"/>
                    <a:pt x="1615" y="1761"/>
                    <a:pt x="1610" y="1763"/>
                  </a:cubicBezTo>
                  <a:lnTo>
                    <a:pt x="1610" y="1765"/>
                  </a:lnTo>
                  <a:cubicBezTo>
                    <a:pt x="1602" y="1772"/>
                    <a:pt x="1600" y="1780"/>
                    <a:pt x="1592" y="1782"/>
                  </a:cubicBezTo>
                  <a:cubicBezTo>
                    <a:pt x="1585" y="1790"/>
                    <a:pt x="1581" y="1797"/>
                    <a:pt x="1570" y="1801"/>
                  </a:cubicBezTo>
                  <a:cubicBezTo>
                    <a:pt x="1562" y="1809"/>
                    <a:pt x="1554" y="1820"/>
                    <a:pt x="1539" y="1822"/>
                  </a:cubicBezTo>
                  <a:cubicBezTo>
                    <a:pt x="1537" y="1826"/>
                    <a:pt x="1533" y="1828"/>
                    <a:pt x="1528" y="1828"/>
                  </a:cubicBezTo>
                  <a:cubicBezTo>
                    <a:pt x="1526" y="1830"/>
                    <a:pt x="1526" y="1830"/>
                    <a:pt x="1524" y="1830"/>
                  </a:cubicBezTo>
                  <a:cubicBezTo>
                    <a:pt x="1522" y="1833"/>
                    <a:pt x="1518" y="1835"/>
                    <a:pt x="1516" y="1833"/>
                  </a:cubicBezTo>
                  <a:cubicBezTo>
                    <a:pt x="1514" y="1833"/>
                    <a:pt x="1514" y="1830"/>
                    <a:pt x="1514" y="1828"/>
                  </a:cubicBezTo>
                  <a:cubicBezTo>
                    <a:pt x="1516" y="1822"/>
                    <a:pt x="1522" y="1826"/>
                    <a:pt x="1526" y="1826"/>
                  </a:cubicBezTo>
                  <a:cubicBezTo>
                    <a:pt x="1526" y="1820"/>
                    <a:pt x="1520" y="1816"/>
                    <a:pt x="1522" y="1812"/>
                  </a:cubicBezTo>
                  <a:cubicBezTo>
                    <a:pt x="1524" y="1803"/>
                    <a:pt x="1524" y="1795"/>
                    <a:pt x="1524" y="1786"/>
                  </a:cubicBezTo>
                  <a:cubicBezTo>
                    <a:pt x="1524" y="1782"/>
                    <a:pt x="1524" y="1780"/>
                    <a:pt x="1522" y="1776"/>
                  </a:cubicBezTo>
                  <a:lnTo>
                    <a:pt x="1522" y="1776"/>
                  </a:lnTo>
                  <a:cubicBezTo>
                    <a:pt x="1530" y="1767"/>
                    <a:pt x="1520" y="1759"/>
                    <a:pt x="1520" y="1750"/>
                  </a:cubicBezTo>
                  <a:cubicBezTo>
                    <a:pt x="1520" y="1746"/>
                    <a:pt x="1518" y="1742"/>
                    <a:pt x="1518" y="1738"/>
                  </a:cubicBezTo>
                  <a:cubicBezTo>
                    <a:pt x="1520" y="1734"/>
                    <a:pt x="1516" y="1727"/>
                    <a:pt x="1514" y="1723"/>
                  </a:cubicBezTo>
                  <a:cubicBezTo>
                    <a:pt x="1514" y="1719"/>
                    <a:pt x="1514" y="1717"/>
                    <a:pt x="1514" y="1715"/>
                  </a:cubicBezTo>
                  <a:cubicBezTo>
                    <a:pt x="1514" y="1713"/>
                    <a:pt x="1516" y="1709"/>
                    <a:pt x="1516" y="1706"/>
                  </a:cubicBezTo>
                  <a:cubicBezTo>
                    <a:pt x="1512" y="1700"/>
                    <a:pt x="1509" y="1692"/>
                    <a:pt x="1505" y="1686"/>
                  </a:cubicBezTo>
                  <a:cubicBezTo>
                    <a:pt x="1497" y="1664"/>
                    <a:pt x="1493" y="1641"/>
                    <a:pt x="1482" y="1620"/>
                  </a:cubicBezTo>
                  <a:cubicBezTo>
                    <a:pt x="1482" y="1622"/>
                    <a:pt x="1482" y="1622"/>
                    <a:pt x="1482" y="1622"/>
                  </a:cubicBezTo>
                  <a:cubicBezTo>
                    <a:pt x="1480" y="1622"/>
                    <a:pt x="1480" y="1622"/>
                    <a:pt x="1480" y="1622"/>
                  </a:cubicBezTo>
                  <a:cubicBezTo>
                    <a:pt x="1482" y="1631"/>
                    <a:pt x="1482" y="1637"/>
                    <a:pt x="1484" y="1646"/>
                  </a:cubicBezTo>
                  <a:cubicBezTo>
                    <a:pt x="1495" y="1671"/>
                    <a:pt x="1501" y="1698"/>
                    <a:pt x="1509" y="1723"/>
                  </a:cubicBezTo>
                  <a:cubicBezTo>
                    <a:pt x="1509" y="1727"/>
                    <a:pt x="1509" y="1734"/>
                    <a:pt x="1509" y="1738"/>
                  </a:cubicBezTo>
                  <a:lnTo>
                    <a:pt x="1507" y="1738"/>
                  </a:lnTo>
                  <a:cubicBezTo>
                    <a:pt x="1505" y="1732"/>
                    <a:pt x="1507" y="1725"/>
                    <a:pt x="1499" y="1725"/>
                  </a:cubicBezTo>
                  <a:cubicBezTo>
                    <a:pt x="1501" y="1721"/>
                    <a:pt x="1499" y="1719"/>
                    <a:pt x="1495" y="1719"/>
                  </a:cubicBezTo>
                  <a:cubicBezTo>
                    <a:pt x="1497" y="1715"/>
                    <a:pt x="1495" y="1713"/>
                    <a:pt x="1493" y="1709"/>
                  </a:cubicBezTo>
                  <a:cubicBezTo>
                    <a:pt x="1491" y="1702"/>
                    <a:pt x="1488" y="1696"/>
                    <a:pt x="1482" y="1690"/>
                  </a:cubicBezTo>
                  <a:cubicBezTo>
                    <a:pt x="1482" y="1683"/>
                    <a:pt x="1478" y="1677"/>
                    <a:pt x="1480" y="1671"/>
                  </a:cubicBezTo>
                  <a:cubicBezTo>
                    <a:pt x="1476" y="1669"/>
                    <a:pt x="1474" y="1669"/>
                    <a:pt x="1469" y="1667"/>
                  </a:cubicBezTo>
                  <a:cubicBezTo>
                    <a:pt x="1472" y="1677"/>
                    <a:pt x="1472" y="1688"/>
                    <a:pt x="1465" y="1698"/>
                  </a:cubicBezTo>
                  <a:cubicBezTo>
                    <a:pt x="1465" y="1700"/>
                    <a:pt x="1463" y="1704"/>
                    <a:pt x="1463" y="1706"/>
                  </a:cubicBezTo>
                  <a:cubicBezTo>
                    <a:pt x="1461" y="1711"/>
                    <a:pt x="1461" y="1713"/>
                    <a:pt x="1461" y="1717"/>
                  </a:cubicBezTo>
                  <a:cubicBezTo>
                    <a:pt x="1459" y="1721"/>
                    <a:pt x="1457" y="1723"/>
                    <a:pt x="1455" y="1727"/>
                  </a:cubicBezTo>
                  <a:cubicBezTo>
                    <a:pt x="1453" y="1734"/>
                    <a:pt x="1448" y="1734"/>
                    <a:pt x="1444" y="1732"/>
                  </a:cubicBezTo>
                  <a:cubicBezTo>
                    <a:pt x="1448" y="1742"/>
                    <a:pt x="1451" y="1750"/>
                    <a:pt x="1438" y="1759"/>
                  </a:cubicBezTo>
                  <a:lnTo>
                    <a:pt x="1438" y="1759"/>
                  </a:lnTo>
                  <a:cubicBezTo>
                    <a:pt x="1438" y="1757"/>
                    <a:pt x="1438" y="1753"/>
                    <a:pt x="1434" y="1755"/>
                  </a:cubicBezTo>
                  <a:cubicBezTo>
                    <a:pt x="1434" y="1746"/>
                    <a:pt x="1432" y="1736"/>
                    <a:pt x="1436" y="1727"/>
                  </a:cubicBezTo>
                  <a:cubicBezTo>
                    <a:pt x="1436" y="1727"/>
                    <a:pt x="1434" y="1727"/>
                    <a:pt x="1434" y="1725"/>
                  </a:cubicBezTo>
                  <a:cubicBezTo>
                    <a:pt x="1429" y="1730"/>
                    <a:pt x="1425" y="1734"/>
                    <a:pt x="1423" y="1740"/>
                  </a:cubicBezTo>
                  <a:cubicBezTo>
                    <a:pt x="1423" y="1748"/>
                    <a:pt x="1421" y="1755"/>
                    <a:pt x="1415" y="1759"/>
                  </a:cubicBezTo>
                  <a:cubicBezTo>
                    <a:pt x="1411" y="1757"/>
                    <a:pt x="1413" y="1750"/>
                    <a:pt x="1406" y="1750"/>
                  </a:cubicBezTo>
                  <a:cubicBezTo>
                    <a:pt x="1406" y="1744"/>
                    <a:pt x="1406" y="1738"/>
                    <a:pt x="1406" y="1730"/>
                  </a:cubicBezTo>
                  <a:cubicBezTo>
                    <a:pt x="1404" y="1730"/>
                    <a:pt x="1404" y="1730"/>
                    <a:pt x="1402" y="1730"/>
                  </a:cubicBezTo>
                  <a:cubicBezTo>
                    <a:pt x="1396" y="1736"/>
                    <a:pt x="1398" y="1744"/>
                    <a:pt x="1394" y="1753"/>
                  </a:cubicBezTo>
                  <a:cubicBezTo>
                    <a:pt x="1394" y="1755"/>
                    <a:pt x="1394" y="1757"/>
                    <a:pt x="1396" y="1759"/>
                  </a:cubicBezTo>
                  <a:cubicBezTo>
                    <a:pt x="1398" y="1757"/>
                    <a:pt x="1400" y="1750"/>
                    <a:pt x="1406" y="1750"/>
                  </a:cubicBezTo>
                  <a:cubicBezTo>
                    <a:pt x="1404" y="1755"/>
                    <a:pt x="1406" y="1757"/>
                    <a:pt x="1408" y="1759"/>
                  </a:cubicBezTo>
                  <a:cubicBezTo>
                    <a:pt x="1411" y="1767"/>
                    <a:pt x="1413" y="1774"/>
                    <a:pt x="1406" y="1780"/>
                  </a:cubicBezTo>
                  <a:cubicBezTo>
                    <a:pt x="1400" y="1780"/>
                    <a:pt x="1400" y="1774"/>
                    <a:pt x="1396" y="1769"/>
                  </a:cubicBezTo>
                  <a:cubicBezTo>
                    <a:pt x="1396" y="1765"/>
                    <a:pt x="1396" y="1763"/>
                    <a:pt x="1396" y="1759"/>
                  </a:cubicBezTo>
                  <a:cubicBezTo>
                    <a:pt x="1394" y="1757"/>
                    <a:pt x="1394" y="1755"/>
                    <a:pt x="1394" y="1753"/>
                  </a:cubicBezTo>
                  <a:lnTo>
                    <a:pt x="1392" y="1753"/>
                  </a:lnTo>
                  <a:lnTo>
                    <a:pt x="1392" y="1753"/>
                  </a:lnTo>
                  <a:cubicBezTo>
                    <a:pt x="1390" y="1750"/>
                    <a:pt x="1387" y="1746"/>
                    <a:pt x="1383" y="1748"/>
                  </a:cubicBezTo>
                  <a:cubicBezTo>
                    <a:pt x="1385" y="1750"/>
                    <a:pt x="1385" y="1753"/>
                    <a:pt x="1387" y="1755"/>
                  </a:cubicBezTo>
                  <a:lnTo>
                    <a:pt x="1387" y="1755"/>
                  </a:lnTo>
                  <a:cubicBezTo>
                    <a:pt x="1387" y="1759"/>
                    <a:pt x="1387" y="1763"/>
                    <a:pt x="1385" y="1765"/>
                  </a:cubicBezTo>
                  <a:cubicBezTo>
                    <a:pt x="1385" y="1774"/>
                    <a:pt x="1381" y="1774"/>
                    <a:pt x="1375" y="1772"/>
                  </a:cubicBezTo>
                  <a:lnTo>
                    <a:pt x="1375" y="1772"/>
                  </a:lnTo>
                  <a:cubicBezTo>
                    <a:pt x="1375" y="1765"/>
                    <a:pt x="1375" y="1761"/>
                    <a:pt x="1375" y="1755"/>
                  </a:cubicBezTo>
                  <a:cubicBezTo>
                    <a:pt x="1373" y="1753"/>
                    <a:pt x="1371" y="1750"/>
                    <a:pt x="1366" y="1750"/>
                  </a:cubicBezTo>
                  <a:cubicBezTo>
                    <a:pt x="1366" y="1757"/>
                    <a:pt x="1366" y="1763"/>
                    <a:pt x="1366" y="1769"/>
                  </a:cubicBezTo>
                  <a:cubicBezTo>
                    <a:pt x="1362" y="1772"/>
                    <a:pt x="1360" y="1778"/>
                    <a:pt x="1354" y="1774"/>
                  </a:cubicBezTo>
                  <a:cubicBezTo>
                    <a:pt x="1354" y="1782"/>
                    <a:pt x="1354" y="1790"/>
                    <a:pt x="1354" y="1799"/>
                  </a:cubicBezTo>
                  <a:cubicBezTo>
                    <a:pt x="1352" y="1797"/>
                    <a:pt x="1350" y="1799"/>
                    <a:pt x="1345" y="1797"/>
                  </a:cubicBezTo>
                  <a:cubicBezTo>
                    <a:pt x="1345" y="1799"/>
                    <a:pt x="1345" y="1801"/>
                    <a:pt x="1345" y="1803"/>
                  </a:cubicBezTo>
                  <a:cubicBezTo>
                    <a:pt x="1343" y="1812"/>
                    <a:pt x="1341" y="1818"/>
                    <a:pt x="1337" y="1822"/>
                  </a:cubicBezTo>
                  <a:cubicBezTo>
                    <a:pt x="1337" y="1826"/>
                    <a:pt x="1335" y="1833"/>
                    <a:pt x="1333" y="1837"/>
                  </a:cubicBezTo>
                  <a:cubicBezTo>
                    <a:pt x="1333" y="1839"/>
                    <a:pt x="1335" y="1841"/>
                    <a:pt x="1335" y="1843"/>
                  </a:cubicBezTo>
                  <a:cubicBezTo>
                    <a:pt x="1339" y="1839"/>
                    <a:pt x="1341" y="1833"/>
                    <a:pt x="1343" y="1826"/>
                  </a:cubicBezTo>
                  <a:cubicBezTo>
                    <a:pt x="1345" y="1820"/>
                    <a:pt x="1352" y="1824"/>
                    <a:pt x="1354" y="1822"/>
                  </a:cubicBezTo>
                  <a:cubicBezTo>
                    <a:pt x="1352" y="1833"/>
                    <a:pt x="1352" y="1841"/>
                    <a:pt x="1350" y="1849"/>
                  </a:cubicBezTo>
                  <a:cubicBezTo>
                    <a:pt x="1345" y="1854"/>
                    <a:pt x="1339" y="1854"/>
                    <a:pt x="1335" y="1854"/>
                  </a:cubicBezTo>
                  <a:cubicBezTo>
                    <a:pt x="1335" y="1851"/>
                    <a:pt x="1335" y="1847"/>
                    <a:pt x="1335" y="1843"/>
                  </a:cubicBezTo>
                  <a:cubicBezTo>
                    <a:pt x="1335" y="1841"/>
                    <a:pt x="1333" y="1839"/>
                    <a:pt x="1333" y="1837"/>
                  </a:cubicBezTo>
                  <a:cubicBezTo>
                    <a:pt x="1329" y="1839"/>
                    <a:pt x="1327" y="1837"/>
                    <a:pt x="1324" y="1835"/>
                  </a:cubicBezTo>
                  <a:cubicBezTo>
                    <a:pt x="1318" y="1826"/>
                    <a:pt x="1322" y="1818"/>
                    <a:pt x="1322" y="1812"/>
                  </a:cubicBezTo>
                  <a:cubicBezTo>
                    <a:pt x="1324" y="1809"/>
                    <a:pt x="1327" y="1809"/>
                    <a:pt x="1329" y="1809"/>
                  </a:cubicBezTo>
                  <a:cubicBezTo>
                    <a:pt x="1327" y="1803"/>
                    <a:pt x="1331" y="1797"/>
                    <a:pt x="1331" y="1790"/>
                  </a:cubicBezTo>
                  <a:cubicBezTo>
                    <a:pt x="1333" y="1790"/>
                    <a:pt x="1333" y="1790"/>
                    <a:pt x="1333" y="1788"/>
                  </a:cubicBezTo>
                  <a:cubicBezTo>
                    <a:pt x="1331" y="1788"/>
                    <a:pt x="1331" y="1786"/>
                    <a:pt x="1329" y="1786"/>
                  </a:cubicBezTo>
                  <a:cubicBezTo>
                    <a:pt x="1329" y="1788"/>
                    <a:pt x="1327" y="1788"/>
                    <a:pt x="1327" y="1790"/>
                  </a:cubicBezTo>
                  <a:cubicBezTo>
                    <a:pt x="1324" y="1793"/>
                    <a:pt x="1322" y="1793"/>
                    <a:pt x="1320" y="1795"/>
                  </a:cubicBezTo>
                  <a:cubicBezTo>
                    <a:pt x="1324" y="1799"/>
                    <a:pt x="1320" y="1805"/>
                    <a:pt x="1322" y="1809"/>
                  </a:cubicBezTo>
                  <a:cubicBezTo>
                    <a:pt x="1318" y="1809"/>
                    <a:pt x="1318" y="1816"/>
                    <a:pt x="1314" y="1814"/>
                  </a:cubicBezTo>
                  <a:cubicBezTo>
                    <a:pt x="1314" y="1816"/>
                    <a:pt x="1314" y="1818"/>
                    <a:pt x="1314" y="1820"/>
                  </a:cubicBezTo>
                  <a:cubicBezTo>
                    <a:pt x="1314" y="1824"/>
                    <a:pt x="1314" y="1828"/>
                    <a:pt x="1312" y="1833"/>
                  </a:cubicBezTo>
                  <a:cubicBezTo>
                    <a:pt x="1306" y="1837"/>
                    <a:pt x="1308" y="1826"/>
                    <a:pt x="1301" y="1826"/>
                  </a:cubicBezTo>
                  <a:lnTo>
                    <a:pt x="1301" y="1826"/>
                  </a:lnTo>
                  <a:cubicBezTo>
                    <a:pt x="1301" y="1822"/>
                    <a:pt x="1301" y="1818"/>
                    <a:pt x="1303" y="1812"/>
                  </a:cubicBezTo>
                  <a:cubicBezTo>
                    <a:pt x="1303" y="1807"/>
                    <a:pt x="1306" y="1805"/>
                    <a:pt x="1310" y="1807"/>
                  </a:cubicBezTo>
                  <a:cubicBezTo>
                    <a:pt x="1310" y="1812"/>
                    <a:pt x="1310" y="1816"/>
                    <a:pt x="1314" y="1820"/>
                  </a:cubicBezTo>
                  <a:cubicBezTo>
                    <a:pt x="1314" y="1818"/>
                    <a:pt x="1314" y="1816"/>
                    <a:pt x="1314" y="1814"/>
                  </a:cubicBezTo>
                  <a:cubicBezTo>
                    <a:pt x="1314" y="1812"/>
                    <a:pt x="1314" y="1807"/>
                    <a:pt x="1310" y="1807"/>
                  </a:cubicBezTo>
                  <a:cubicBezTo>
                    <a:pt x="1310" y="1803"/>
                    <a:pt x="1310" y="1801"/>
                    <a:pt x="1306" y="1799"/>
                  </a:cubicBezTo>
                  <a:cubicBezTo>
                    <a:pt x="1310" y="1793"/>
                    <a:pt x="1306" y="1782"/>
                    <a:pt x="1318" y="1786"/>
                  </a:cubicBezTo>
                  <a:cubicBezTo>
                    <a:pt x="1318" y="1774"/>
                    <a:pt x="1324" y="1769"/>
                    <a:pt x="1335" y="1765"/>
                  </a:cubicBezTo>
                  <a:cubicBezTo>
                    <a:pt x="1333" y="1759"/>
                    <a:pt x="1339" y="1757"/>
                    <a:pt x="1343" y="1755"/>
                  </a:cubicBezTo>
                  <a:cubicBezTo>
                    <a:pt x="1345" y="1750"/>
                    <a:pt x="1350" y="1746"/>
                    <a:pt x="1356" y="1750"/>
                  </a:cubicBezTo>
                  <a:cubicBezTo>
                    <a:pt x="1352" y="1746"/>
                    <a:pt x="1354" y="1742"/>
                    <a:pt x="1358" y="1738"/>
                  </a:cubicBezTo>
                  <a:cubicBezTo>
                    <a:pt x="1358" y="1736"/>
                    <a:pt x="1360" y="1736"/>
                    <a:pt x="1362" y="1736"/>
                  </a:cubicBezTo>
                  <a:cubicBezTo>
                    <a:pt x="1362" y="1734"/>
                    <a:pt x="1362" y="1732"/>
                    <a:pt x="1362" y="1732"/>
                  </a:cubicBezTo>
                  <a:cubicBezTo>
                    <a:pt x="1366" y="1730"/>
                    <a:pt x="1371" y="1723"/>
                    <a:pt x="1373" y="1721"/>
                  </a:cubicBezTo>
                  <a:cubicBezTo>
                    <a:pt x="1377" y="1719"/>
                    <a:pt x="1379" y="1715"/>
                    <a:pt x="1379" y="1711"/>
                  </a:cubicBezTo>
                  <a:lnTo>
                    <a:pt x="1377" y="1711"/>
                  </a:lnTo>
                  <a:cubicBezTo>
                    <a:pt x="1379" y="1711"/>
                    <a:pt x="1379" y="1711"/>
                    <a:pt x="1379" y="1711"/>
                  </a:cubicBezTo>
                  <a:cubicBezTo>
                    <a:pt x="1383" y="1709"/>
                    <a:pt x="1385" y="1704"/>
                    <a:pt x="1390" y="1702"/>
                  </a:cubicBezTo>
                  <a:cubicBezTo>
                    <a:pt x="1390" y="1700"/>
                    <a:pt x="1390" y="1696"/>
                    <a:pt x="1390" y="1694"/>
                  </a:cubicBezTo>
                  <a:cubicBezTo>
                    <a:pt x="1383" y="1696"/>
                    <a:pt x="1381" y="1704"/>
                    <a:pt x="1375" y="1709"/>
                  </a:cubicBezTo>
                  <a:lnTo>
                    <a:pt x="1375" y="1709"/>
                  </a:lnTo>
                  <a:cubicBezTo>
                    <a:pt x="1373" y="1711"/>
                    <a:pt x="1371" y="1713"/>
                    <a:pt x="1368" y="1717"/>
                  </a:cubicBezTo>
                  <a:cubicBezTo>
                    <a:pt x="1366" y="1719"/>
                    <a:pt x="1362" y="1719"/>
                    <a:pt x="1362" y="1723"/>
                  </a:cubicBezTo>
                  <a:cubicBezTo>
                    <a:pt x="1360" y="1725"/>
                    <a:pt x="1356" y="1725"/>
                    <a:pt x="1354" y="1727"/>
                  </a:cubicBezTo>
                  <a:cubicBezTo>
                    <a:pt x="1354" y="1730"/>
                    <a:pt x="1354" y="1732"/>
                    <a:pt x="1354" y="1734"/>
                  </a:cubicBezTo>
                  <a:cubicBezTo>
                    <a:pt x="1350" y="1732"/>
                    <a:pt x="1347" y="1734"/>
                    <a:pt x="1345" y="1734"/>
                  </a:cubicBezTo>
                  <a:cubicBezTo>
                    <a:pt x="1350" y="1730"/>
                    <a:pt x="1345" y="1727"/>
                    <a:pt x="1345" y="1723"/>
                  </a:cubicBezTo>
                  <a:lnTo>
                    <a:pt x="1343" y="1723"/>
                  </a:lnTo>
                  <a:cubicBezTo>
                    <a:pt x="1343" y="1719"/>
                    <a:pt x="1341" y="1715"/>
                    <a:pt x="1339" y="1713"/>
                  </a:cubicBezTo>
                  <a:cubicBezTo>
                    <a:pt x="1339" y="1709"/>
                    <a:pt x="1337" y="1706"/>
                    <a:pt x="1337" y="1702"/>
                  </a:cubicBezTo>
                  <a:cubicBezTo>
                    <a:pt x="1333" y="1706"/>
                    <a:pt x="1335" y="1709"/>
                    <a:pt x="1339" y="1713"/>
                  </a:cubicBezTo>
                  <a:cubicBezTo>
                    <a:pt x="1339" y="1717"/>
                    <a:pt x="1337" y="1721"/>
                    <a:pt x="1341" y="1723"/>
                  </a:cubicBezTo>
                  <a:cubicBezTo>
                    <a:pt x="1341" y="1727"/>
                    <a:pt x="1339" y="1732"/>
                    <a:pt x="1345" y="1734"/>
                  </a:cubicBezTo>
                  <a:lnTo>
                    <a:pt x="1345" y="1734"/>
                  </a:lnTo>
                  <a:cubicBezTo>
                    <a:pt x="1345" y="1740"/>
                    <a:pt x="1341" y="1742"/>
                    <a:pt x="1339" y="1746"/>
                  </a:cubicBezTo>
                  <a:cubicBezTo>
                    <a:pt x="1335" y="1748"/>
                    <a:pt x="1331" y="1748"/>
                    <a:pt x="1329" y="1742"/>
                  </a:cubicBezTo>
                  <a:cubicBezTo>
                    <a:pt x="1327" y="1736"/>
                    <a:pt x="1327" y="1727"/>
                    <a:pt x="1322" y="1723"/>
                  </a:cubicBezTo>
                  <a:cubicBezTo>
                    <a:pt x="1322" y="1721"/>
                    <a:pt x="1324" y="1717"/>
                    <a:pt x="1320" y="1717"/>
                  </a:cubicBezTo>
                  <a:cubicBezTo>
                    <a:pt x="1318" y="1717"/>
                    <a:pt x="1318" y="1721"/>
                    <a:pt x="1320" y="1723"/>
                  </a:cubicBezTo>
                  <a:cubicBezTo>
                    <a:pt x="1320" y="1734"/>
                    <a:pt x="1324" y="1744"/>
                    <a:pt x="1327" y="1755"/>
                  </a:cubicBezTo>
                  <a:cubicBezTo>
                    <a:pt x="1327" y="1757"/>
                    <a:pt x="1324" y="1761"/>
                    <a:pt x="1322" y="1763"/>
                  </a:cubicBezTo>
                  <a:cubicBezTo>
                    <a:pt x="1312" y="1761"/>
                    <a:pt x="1318" y="1750"/>
                    <a:pt x="1314" y="1746"/>
                  </a:cubicBezTo>
                  <a:cubicBezTo>
                    <a:pt x="1299" y="1723"/>
                    <a:pt x="1297" y="1696"/>
                    <a:pt x="1291" y="1671"/>
                  </a:cubicBezTo>
                  <a:cubicBezTo>
                    <a:pt x="1287" y="1662"/>
                    <a:pt x="1285" y="1654"/>
                    <a:pt x="1289" y="1646"/>
                  </a:cubicBezTo>
                  <a:cubicBezTo>
                    <a:pt x="1282" y="1646"/>
                    <a:pt x="1282" y="1639"/>
                    <a:pt x="1282" y="1635"/>
                  </a:cubicBezTo>
                  <a:cubicBezTo>
                    <a:pt x="1280" y="1629"/>
                    <a:pt x="1280" y="1622"/>
                    <a:pt x="1278" y="1614"/>
                  </a:cubicBezTo>
                  <a:cubicBezTo>
                    <a:pt x="1276" y="1616"/>
                    <a:pt x="1276" y="1616"/>
                    <a:pt x="1276" y="1616"/>
                  </a:cubicBezTo>
                  <a:lnTo>
                    <a:pt x="1276" y="1616"/>
                  </a:lnTo>
                  <a:cubicBezTo>
                    <a:pt x="1274" y="1618"/>
                    <a:pt x="1274" y="1620"/>
                    <a:pt x="1274" y="1622"/>
                  </a:cubicBezTo>
                  <a:cubicBezTo>
                    <a:pt x="1274" y="1629"/>
                    <a:pt x="1266" y="1631"/>
                    <a:pt x="1264" y="1637"/>
                  </a:cubicBezTo>
                  <a:cubicBezTo>
                    <a:pt x="1261" y="1637"/>
                    <a:pt x="1259" y="1639"/>
                    <a:pt x="1257" y="1633"/>
                  </a:cubicBezTo>
                  <a:cubicBezTo>
                    <a:pt x="1257" y="1631"/>
                    <a:pt x="1259" y="1627"/>
                    <a:pt x="1259" y="1622"/>
                  </a:cubicBezTo>
                  <a:cubicBezTo>
                    <a:pt x="1257" y="1614"/>
                    <a:pt x="1251" y="1606"/>
                    <a:pt x="1257" y="1597"/>
                  </a:cubicBezTo>
                  <a:cubicBezTo>
                    <a:pt x="1255" y="1597"/>
                    <a:pt x="1253" y="1597"/>
                    <a:pt x="1251" y="1597"/>
                  </a:cubicBezTo>
                  <a:cubicBezTo>
                    <a:pt x="1255" y="1610"/>
                    <a:pt x="1253" y="1620"/>
                    <a:pt x="1253" y="1631"/>
                  </a:cubicBezTo>
                  <a:cubicBezTo>
                    <a:pt x="1253" y="1635"/>
                    <a:pt x="1253" y="1639"/>
                    <a:pt x="1255" y="1643"/>
                  </a:cubicBezTo>
                  <a:cubicBezTo>
                    <a:pt x="1253" y="1646"/>
                    <a:pt x="1251" y="1648"/>
                    <a:pt x="1249" y="1650"/>
                  </a:cubicBezTo>
                  <a:cubicBezTo>
                    <a:pt x="1255" y="1662"/>
                    <a:pt x="1251" y="1679"/>
                    <a:pt x="1259" y="1692"/>
                  </a:cubicBezTo>
                  <a:cubicBezTo>
                    <a:pt x="1259" y="1696"/>
                    <a:pt x="1261" y="1700"/>
                    <a:pt x="1259" y="1704"/>
                  </a:cubicBezTo>
                  <a:cubicBezTo>
                    <a:pt x="1255" y="1704"/>
                    <a:pt x="1251" y="1706"/>
                    <a:pt x="1251" y="1711"/>
                  </a:cubicBezTo>
                  <a:cubicBezTo>
                    <a:pt x="1247" y="1711"/>
                    <a:pt x="1247" y="1713"/>
                    <a:pt x="1247" y="1715"/>
                  </a:cubicBezTo>
                  <a:cubicBezTo>
                    <a:pt x="1242" y="1715"/>
                    <a:pt x="1242" y="1715"/>
                    <a:pt x="1242" y="1719"/>
                  </a:cubicBezTo>
                  <a:cubicBezTo>
                    <a:pt x="1230" y="1717"/>
                    <a:pt x="1232" y="1709"/>
                    <a:pt x="1232" y="1700"/>
                  </a:cubicBezTo>
                  <a:cubicBezTo>
                    <a:pt x="1230" y="1698"/>
                    <a:pt x="1230" y="1696"/>
                    <a:pt x="1230" y="1694"/>
                  </a:cubicBezTo>
                  <a:cubicBezTo>
                    <a:pt x="1226" y="1690"/>
                    <a:pt x="1226" y="1681"/>
                    <a:pt x="1228" y="1675"/>
                  </a:cubicBezTo>
                  <a:cubicBezTo>
                    <a:pt x="1232" y="1673"/>
                    <a:pt x="1236" y="1667"/>
                    <a:pt x="1242" y="1673"/>
                  </a:cubicBezTo>
                  <a:cubicBezTo>
                    <a:pt x="1240" y="1667"/>
                    <a:pt x="1247" y="1662"/>
                    <a:pt x="1242" y="1656"/>
                  </a:cubicBezTo>
                  <a:cubicBezTo>
                    <a:pt x="1240" y="1658"/>
                    <a:pt x="1236" y="1660"/>
                    <a:pt x="1234" y="1662"/>
                  </a:cubicBezTo>
                  <a:cubicBezTo>
                    <a:pt x="1230" y="1667"/>
                    <a:pt x="1226" y="1669"/>
                    <a:pt x="1224" y="1662"/>
                  </a:cubicBezTo>
                  <a:cubicBezTo>
                    <a:pt x="1221" y="1658"/>
                    <a:pt x="1221" y="1654"/>
                    <a:pt x="1219" y="1646"/>
                  </a:cubicBezTo>
                  <a:cubicBezTo>
                    <a:pt x="1219" y="1656"/>
                    <a:pt x="1219" y="1664"/>
                    <a:pt x="1219" y="1671"/>
                  </a:cubicBezTo>
                  <a:cubicBezTo>
                    <a:pt x="1219" y="1673"/>
                    <a:pt x="1217" y="1675"/>
                    <a:pt x="1217" y="1677"/>
                  </a:cubicBezTo>
                  <a:cubicBezTo>
                    <a:pt x="1213" y="1681"/>
                    <a:pt x="1205" y="1681"/>
                    <a:pt x="1202" y="1686"/>
                  </a:cubicBezTo>
                  <a:cubicBezTo>
                    <a:pt x="1200" y="1690"/>
                    <a:pt x="1198" y="1692"/>
                    <a:pt x="1196" y="1694"/>
                  </a:cubicBezTo>
                  <a:cubicBezTo>
                    <a:pt x="1194" y="1696"/>
                    <a:pt x="1188" y="1696"/>
                    <a:pt x="1190" y="1702"/>
                  </a:cubicBezTo>
                  <a:cubicBezTo>
                    <a:pt x="1194" y="1702"/>
                    <a:pt x="1198" y="1700"/>
                    <a:pt x="1200" y="1700"/>
                  </a:cubicBezTo>
                  <a:cubicBezTo>
                    <a:pt x="1200" y="1709"/>
                    <a:pt x="1207" y="1717"/>
                    <a:pt x="1198" y="1723"/>
                  </a:cubicBezTo>
                  <a:cubicBezTo>
                    <a:pt x="1213" y="1721"/>
                    <a:pt x="1209" y="1734"/>
                    <a:pt x="1209" y="1742"/>
                  </a:cubicBezTo>
                  <a:lnTo>
                    <a:pt x="1209" y="1742"/>
                  </a:lnTo>
                  <a:cubicBezTo>
                    <a:pt x="1207" y="1742"/>
                    <a:pt x="1205" y="1744"/>
                    <a:pt x="1207" y="1746"/>
                  </a:cubicBezTo>
                  <a:cubicBezTo>
                    <a:pt x="1202" y="1746"/>
                    <a:pt x="1200" y="1746"/>
                    <a:pt x="1202" y="1750"/>
                  </a:cubicBezTo>
                  <a:cubicBezTo>
                    <a:pt x="1188" y="1746"/>
                    <a:pt x="1192" y="1736"/>
                    <a:pt x="1190" y="1725"/>
                  </a:cubicBezTo>
                  <a:cubicBezTo>
                    <a:pt x="1181" y="1719"/>
                    <a:pt x="1186" y="1711"/>
                    <a:pt x="1190" y="1702"/>
                  </a:cubicBezTo>
                  <a:cubicBezTo>
                    <a:pt x="1181" y="1700"/>
                    <a:pt x="1179" y="1706"/>
                    <a:pt x="1173" y="1711"/>
                  </a:cubicBezTo>
                  <a:cubicBezTo>
                    <a:pt x="1181" y="1719"/>
                    <a:pt x="1186" y="1730"/>
                    <a:pt x="1177" y="1738"/>
                  </a:cubicBezTo>
                  <a:cubicBezTo>
                    <a:pt x="1169" y="1734"/>
                    <a:pt x="1171" y="1727"/>
                    <a:pt x="1169" y="1721"/>
                  </a:cubicBezTo>
                  <a:cubicBezTo>
                    <a:pt x="1169" y="1715"/>
                    <a:pt x="1167" y="1715"/>
                    <a:pt x="1163" y="1715"/>
                  </a:cubicBezTo>
                  <a:cubicBezTo>
                    <a:pt x="1160" y="1717"/>
                    <a:pt x="1160" y="1719"/>
                    <a:pt x="1160" y="1723"/>
                  </a:cubicBezTo>
                  <a:cubicBezTo>
                    <a:pt x="1165" y="1732"/>
                    <a:pt x="1169" y="1742"/>
                    <a:pt x="1158" y="1750"/>
                  </a:cubicBezTo>
                  <a:cubicBezTo>
                    <a:pt x="1163" y="1750"/>
                    <a:pt x="1169" y="1748"/>
                    <a:pt x="1169" y="1757"/>
                  </a:cubicBezTo>
                  <a:cubicBezTo>
                    <a:pt x="1169" y="1769"/>
                    <a:pt x="1173" y="1780"/>
                    <a:pt x="1177" y="1793"/>
                  </a:cubicBezTo>
                  <a:cubicBezTo>
                    <a:pt x="1179" y="1799"/>
                    <a:pt x="1177" y="1803"/>
                    <a:pt x="1173" y="1809"/>
                  </a:cubicBezTo>
                  <a:cubicBezTo>
                    <a:pt x="1173" y="1812"/>
                    <a:pt x="1173" y="1812"/>
                    <a:pt x="1173" y="1814"/>
                  </a:cubicBezTo>
                  <a:cubicBezTo>
                    <a:pt x="1173" y="1812"/>
                    <a:pt x="1173" y="1812"/>
                    <a:pt x="1173" y="1809"/>
                  </a:cubicBezTo>
                  <a:cubicBezTo>
                    <a:pt x="1171" y="1809"/>
                    <a:pt x="1169" y="1812"/>
                    <a:pt x="1169" y="1814"/>
                  </a:cubicBezTo>
                  <a:cubicBezTo>
                    <a:pt x="1171" y="1816"/>
                    <a:pt x="1173" y="1816"/>
                    <a:pt x="1173" y="1816"/>
                  </a:cubicBezTo>
                  <a:lnTo>
                    <a:pt x="1173" y="1816"/>
                  </a:lnTo>
                  <a:cubicBezTo>
                    <a:pt x="1175" y="1816"/>
                    <a:pt x="1177" y="1816"/>
                    <a:pt x="1177" y="1814"/>
                  </a:cubicBezTo>
                  <a:cubicBezTo>
                    <a:pt x="1179" y="1818"/>
                    <a:pt x="1179" y="1820"/>
                    <a:pt x="1179" y="1822"/>
                  </a:cubicBezTo>
                  <a:cubicBezTo>
                    <a:pt x="1181" y="1822"/>
                    <a:pt x="1184" y="1822"/>
                    <a:pt x="1184" y="1820"/>
                  </a:cubicBezTo>
                  <a:cubicBezTo>
                    <a:pt x="1186" y="1820"/>
                    <a:pt x="1186" y="1818"/>
                    <a:pt x="1186" y="1816"/>
                  </a:cubicBezTo>
                  <a:cubicBezTo>
                    <a:pt x="1184" y="1814"/>
                    <a:pt x="1181" y="1814"/>
                    <a:pt x="1177" y="1814"/>
                  </a:cubicBezTo>
                  <a:lnTo>
                    <a:pt x="1177" y="1814"/>
                  </a:lnTo>
                  <a:cubicBezTo>
                    <a:pt x="1181" y="1814"/>
                    <a:pt x="1184" y="1814"/>
                    <a:pt x="1186" y="1816"/>
                  </a:cubicBezTo>
                  <a:cubicBezTo>
                    <a:pt x="1188" y="1814"/>
                    <a:pt x="1188" y="1814"/>
                    <a:pt x="1188" y="1814"/>
                  </a:cubicBezTo>
                  <a:cubicBezTo>
                    <a:pt x="1184" y="1803"/>
                    <a:pt x="1190" y="1797"/>
                    <a:pt x="1194" y="1790"/>
                  </a:cubicBezTo>
                  <a:cubicBezTo>
                    <a:pt x="1196" y="1790"/>
                    <a:pt x="1198" y="1793"/>
                    <a:pt x="1202" y="1793"/>
                  </a:cubicBezTo>
                  <a:cubicBezTo>
                    <a:pt x="1205" y="1801"/>
                    <a:pt x="1198" y="1807"/>
                    <a:pt x="1194" y="1812"/>
                  </a:cubicBezTo>
                  <a:lnTo>
                    <a:pt x="1194" y="1812"/>
                  </a:lnTo>
                  <a:cubicBezTo>
                    <a:pt x="1192" y="1812"/>
                    <a:pt x="1190" y="1814"/>
                    <a:pt x="1188" y="1814"/>
                  </a:cubicBezTo>
                  <a:cubicBezTo>
                    <a:pt x="1186" y="1816"/>
                    <a:pt x="1186" y="1816"/>
                    <a:pt x="1186" y="1816"/>
                  </a:cubicBezTo>
                  <a:cubicBezTo>
                    <a:pt x="1186" y="1818"/>
                    <a:pt x="1186" y="1820"/>
                    <a:pt x="1184" y="1820"/>
                  </a:cubicBezTo>
                  <a:cubicBezTo>
                    <a:pt x="1184" y="1822"/>
                    <a:pt x="1181" y="1822"/>
                    <a:pt x="1179" y="1822"/>
                  </a:cubicBezTo>
                  <a:cubicBezTo>
                    <a:pt x="1175" y="1826"/>
                    <a:pt x="1177" y="1835"/>
                    <a:pt x="1169" y="1835"/>
                  </a:cubicBezTo>
                  <a:cubicBezTo>
                    <a:pt x="1169" y="1843"/>
                    <a:pt x="1160" y="1849"/>
                    <a:pt x="1160" y="1858"/>
                  </a:cubicBezTo>
                  <a:cubicBezTo>
                    <a:pt x="1158" y="1860"/>
                    <a:pt x="1156" y="1860"/>
                    <a:pt x="1154" y="1860"/>
                  </a:cubicBezTo>
                  <a:cubicBezTo>
                    <a:pt x="1154" y="1849"/>
                    <a:pt x="1154" y="1839"/>
                    <a:pt x="1169" y="1835"/>
                  </a:cubicBezTo>
                  <a:cubicBezTo>
                    <a:pt x="1167" y="1828"/>
                    <a:pt x="1173" y="1822"/>
                    <a:pt x="1169" y="1814"/>
                  </a:cubicBezTo>
                  <a:cubicBezTo>
                    <a:pt x="1167" y="1814"/>
                    <a:pt x="1167" y="1807"/>
                    <a:pt x="1163" y="1807"/>
                  </a:cubicBezTo>
                  <a:cubicBezTo>
                    <a:pt x="1163" y="1805"/>
                    <a:pt x="1160" y="1803"/>
                    <a:pt x="1160" y="1803"/>
                  </a:cubicBezTo>
                  <a:cubicBezTo>
                    <a:pt x="1158" y="1803"/>
                    <a:pt x="1158" y="1805"/>
                    <a:pt x="1156" y="1807"/>
                  </a:cubicBezTo>
                  <a:cubicBezTo>
                    <a:pt x="1158" y="1807"/>
                    <a:pt x="1160" y="1807"/>
                    <a:pt x="1163" y="1807"/>
                  </a:cubicBezTo>
                  <a:cubicBezTo>
                    <a:pt x="1163" y="1818"/>
                    <a:pt x="1160" y="1826"/>
                    <a:pt x="1154" y="1835"/>
                  </a:cubicBezTo>
                  <a:cubicBezTo>
                    <a:pt x="1152" y="1839"/>
                    <a:pt x="1148" y="1835"/>
                    <a:pt x="1146" y="1835"/>
                  </a:cubicBezTo>
                  <a:cubicBezTo>
                    <a:pt x="1146" y="1843"/>
                    <a:pt x="1150" y="1851"/>
                    <a:pt x="1137" y="1856"/>
                  </a:cubicBezTo>
                  <a:cubicBezTo>
                    <a:pt x="1137" y="1858"/>
                    <a:pt x="1137" y="1860"/>
                    <a:pt x="1137" y="1862"/>
                  </a:cubicBezTo>
                  <a:cubicBezTo>
                    <a:pt x="1139" y="1862"/>
                    <a:pt x="1139" y="1862"/>
                    <a:pt x="1141" y="1862"/>
                  </a:cubicBezTo>
                  <a:cubicBezTo>
                    <a:pt x="1139" y="1862"/>
                    <a:pt x="1139" y="1862"/>
                    <a:pt x="1137" y="1862"/>
                  </a:cubicBezTo>
                  <a:cubicBezTo>
                    <a:pt x="1135" y="1862"/>
                    <a:pt x="1135" y="1862"/>
                    <a:pt x="1135" y="1862"/>
                  </a:cubicBezTo>
                  <a:lnTo>
                    <a:pt x="1135" y="1862"/>
                  </a:lnTo>
                  <a:cubicBezTo>
                    <a:pt x="1133" y="1862"/>
                    <a:pt x="1131" y="1862"/>
                    <a:pt x="1129" y="1864"/>
                  </a:cubicBezTo>
                  <a:cubicBezTo>
                    <a:pt x="1131" y="1862"/>
                    <a:pt x="1133" y="1862"/>
                    <a:pt x="1135" y="1862"/>
                  </a:cubicBezTo>
                  <a:cubicBezTo>
                    <a:pt x="1135" y="1860"/>
                    <a:pt x="1131" y="1856"/>
                    <a:pt x="1137" y="1856"/>
                  </a:cubicBezTo>
                  <a:cubicBezTo>
                    <a:pt x="1137" y="1847"/>
                    <a:pt x="1133" y="1837"/>
                    <a:pt x="1146" y="1835"/>
                  </a:cubicBezTo>
                  <a:cubicBezTo>
                    <a:pt x="1146" y="1826"/>
                    <a:pt x="1146" y="1816"/>
                    <a:pt x="1148" y="1807"/>
                  </a:cubicBezTo>
                  <a:cubicBezTo>
                    <a:pt x="1148" y="1803"/>
                    <a:pt x="1148" y="1801"/>
                    <a:pt x="1148" y="1797"/>
                  </a:cubicBezTo>
                  <a:cubicBezTo>
                    <a:pt x="1152" y="1790"/>
                    <a:pt x="1152" y="1790"/>
                    <a:pt x="1160" y="1797"/>
                  </a:cubicBezTo>
                  <a:cubicBezTo>
                    <a:pt x="1160" y="1788"/>
                    <a:pt x="1163" y="1782"/>
                    <a:pt x="1160" y="1774"/>
                  </a:cubicBezTo>
                  <a:cubicBezTo>
                    <a:pt x="1156" y="1767"/>
                    <a:pt x="1156" y="1759"/>
                    <a:pt x="1158" y="1750"/>
                  </a:cubicBezTo>
                  <a:cubicBezTo>
                    <a:pt x="1150" y="1742"/>
                    <a:pt x="1154" y="1732"/>
                    <a:pt x="1152" y="1723"/>
                  </a:cubicBezTo>
                  <a:cubicBezTo>
                    <a:pt x="1146" y="1715"/>
                    <a:pt x="1146" y="1704"/>
                    <a:pt x="1146" y="1694"/>
                  </a:cubicBezTo>
                  <a:cubicBezTo>
                    <a:pt x="1150" y="1692"/>
                    <a:pt x="1148" y="1690"/>
                    <a:pt x="1148" y="1688"/>
                  </a:cubicBezTo>
                  <a:cubicBezTo>
                    <a:pt x="1141" y="1677"/>
                    <a:pt x="1146" y="1669"/>
                    <a:pt x="1148" y="1660"/>
                  </a:cubicBezTo>
                  <a:cubicBezTo>
                    <a:pt x="1150" y="1660"/>
                    <a:pt x="1150" y="1660"/>
                    <a:pt x="1150" y="1660"/>
                  </a:cubicBezTo>
                  <a:cubicBezTo>
                    <a:pt x="1160" y="1669"/>
                    <a:pt x="1152" y="1677"/>
                    <a:pt x="1148" y="1688"/>
                  </a:cubicBezTo>
                  <a:cubicBezTo>
                    <a:pt x="1154" y="1692"/>
                    <a:pt x="1158" y="1690"/>
                    <a:pt x="1160" y="1683"/>
                  </a:cubicBezTo>
                  <a:cubicBezTo>
                    <a:pt x="1160" y="1675"/>
                    <a:pt x="1167" y="1667"/>
                    <a:pt x="1167" y="1658"/>
                  </a:cubicBezTo>
                  <a:cubicBezTo>
                    <a:pt x="1169" y="1658"/>
                    <a:pt x="1169" y="1656"/>
                    <a:pt x="1171" y="1654"/>
                  </a:cubicBezTo>
                  <a:cubicBezTo>
                    <a:pt x="1169" y="1654"/>
                    <a:pt x="1167" y="1654"/>
                    <a:pt x="1167" y="1654"/>
                  </a:cubicBezTo>
                  <a:cubicBezTo>
                    <a:pt x="1167" y="1656"/>
                    <a:pt x="1167" y="1658"/>
                    <a:pt x="1167" y="1658"/>
                  </a:cubicBezTo>
                  <a:cubicBezTo>
                    <a:pt x="1160" y="1660"/>
                    <a:pt x="1158" y="1660"/>
                    <a:pt x="1158" y="1654"/>
                  </a:cubicBezTo>
                  <a:cubicBezTo>
                    <a:pt x="1158" y="1652"/>
                    <a:pt x="1156" y="1652"/>
                    <a:pt x="1156" y="1650"/>
                  </a:cubicBezTo>
                  <a:cubicBezTo>
                    <a:pt x="1158" y="1648"/>
                    <a:pt x="1158" y="1646"/>
                    <a:pt x="1160" y="1643"/>
                  </a:cubicBezTo>
                  <a:lnTo>
                    <a:pt x="1160" y="1643"/>
                  </a:lnTo>
                  <a:cubicBezTo>
                    <a:pt x="1163" y="1641"/>
                    <a:pt x="1163" y="1637"/>
                    <a:pt x="1163" y="1635"/>
                  </a:cubicBezTo>
                  <a:lnTo>
                    <a:pt x="1163" y="1635"/>
                  </a:lnTo>
                  <a:cubicBezTo>
                    <a:pt x="1167" y="1633"/>
                    <a:pt x="1167" y="1629"/>
                    <a:pt x="1167" y="1627"/>
                  </a:cubicBezTo>
                  <a:cubicBezTo>
                    <a:pt x="1169" y="1627"/>
                    <a:pt x="1169" y="1627"/>
                    <a:pt x="1171" y="1627"/>
                  </a:cubicBezTo>
                  <a:cubicBezTo>
                    <a:pt x="1171" y="1624"/>
                    <a:pt x="1171" y="1622"/>
                    <a:pt x="1173" y="1622"/>
                  </a:cubicBezTo>
                  <a:cubicBezTo>
                    <a:pt x="1175" y="1616"/>
                    <a:pt x="1177" y="1612"/>
                    <a:pt x="1179" y="1606"/>
                  </a:cubicBezTo>
                  <a:cubicBezTo>
                    <a:pt x="1184" y="1599"/>
                    <a:pt x="1181" y="1595"/>
                    <a:pt x="1177" y="1591"/>
                  </a:cubicBezTo>
                  <a:cubicBezTo>
                    <a:pt x="1177" y="1580"/>
                    <a:pt x="1184" y="1574"/>
                    <a:pt x="1186" y="1568"/>
                  </a:cubicBezTo>
                  <a:cubicBezTo>
                    <a:pt x="1194" y="1572"/>
                    <a:pt x="1188" y="1580"/>
                    <a:pt x="1188" y="1589"/>
                  </a:cubicBezTo>
                  <a:cubicBezTo>
                    <a:pt x="1190" y="1595"/>
                    <a:pt x="1190" y="1601"/>
                    <a:pt x="1190" y="1608"/>
                  </a:cubicBezTo>
                  <a:cubicBezTo>
                    <a:pt x="1192" y="1606"/>
                    <a:pt x="1194" y="1603"/>
                    <a:pt x="1196" y="1601"/>
                  </a:cubicBezTo>
                  <a:cubicBezTo>
                    <a:pt x="1198" y="1599"/>
                    <a:pt x="1200" y="1595"/>
                    <a:pt x="1202" y="1591"/>
                  </a:cubicBezTo>
                  <a:cubicBezTo>
                    <a:pt x="1202" y="1589"/>
                    <a:pt x="1202" y="1589"/>
                    <a:pt x="1202" y="1587"/>
                  </a:cubicBezTo>
                  <a:cubicBezTo>
                    <a:pt x="1198" y="1589"/>
                    <a:pt x="1196" y="1589"/>
                    <a:pt x="1194" y="1587"/>
                  </a:cubicBezTo>
                  <a:cubicBezTo>
                    <a:pt x="1196" y="1578"/>
                    <a:pt x="1194" y="1570"/>
                    <a:pt x="1194" y="1561"/>
                  </a:cubicBezTo>
                  <a:cubicBezTo>
                    <a:pt x="1194" y="1557"/>
                    <a:pt x="1198" y="1553"/>
                    <a:pt x="1198" y="1547"/>
                  </a:cubicBezTo>
                  <a:cubicBezTo>
                    <a:pt x="1198" y="1545"/>
                    <a:pt x="1198" y="1545"/>
                    <a:pt x="1198" y="1542"/>
                  </a:cubicBezTo>
                  <a:cubicBezTo>
                    <a:pt x="1192" y="1538"/>
                    <a:pt x="1194" y="1532"/>
                    <a:pt x="1196" y="1526"/>
                  </a:cubicBezTo>
                  <a:cubicBezTo>
                    <a:pt x="1198" y="1519"/>
                    <a:pt x="1196" y="1515"/>
                    <a:pt x="1192" y="1509"/>
                  </a:cubicBezTo>
                  <a:cubicBezTo>
                    <a:pt x="1190" y="1515"/>
                    <a:pt x="1190" y="1521"/>
                    <a:pt x="1190" y="1526"/>
                  </a:cubicBezTo>
                  <a:cubicBezTo>
                    <a:pt x="1188" y="1534"/>
                    <a:pt x="1184" y="1538"/>
                    <a:pt x="1175" y="1536"/>
                  </a:cubicBezTo>
                  <a:cubicBezTo>
                    <a:pt x="1179" y="1521"/>
                    <a:pt x="1179" y="1507"/>
                    <a:pt x="1188" y="1496"/>
                  </a:cubicBezTo>
                  <a:cubicBezTo>
                    <a:pt x="1198" y="1490"/>
                    <a:pt x="1207" y="1484"/>
                    <a:pt x="1215" y="1475"/>
                  </a:cubicBezTo>
                  <a:cubicBezTo>
                    <a:pt x="1215" y="1469"/>
                    <a:pt x="1215" y="1465"/>
                    <a:pt x="1213" y="1458"/>
                  </a:cubicBezTo>
                  <a:cubicBezTo>
                    <a:pt x="1205" y="1467"/>
                    <a:pt x="1205" y="1467"/>
                    <a:pt x="1202" y="1458"/>
                  </a:cubicBezTo>
                  <a:cubicBezTo>
                    <a:pt x="1207" y="1456"/>
                    <a:pt x="1209" y="1450"/>
                    <a:pt x="1215" y="1450"/>
                  </a:cubicBezTo>
                  <a:cubicBezTo>
                    <a:pt x="1219" y="1446"/>
                    <a:pt x="1226" y="1439"/>
                    <a:pt x="1234" y="1441"/>
                  </a:cubicBezTo>
                  <a:cubicBezTo>
                    <a:pt x="1234" y="1437"/>
                    <a:pt x="1236" y="1433"/>
                    <a:pt x="1242" y="1433"/>
                  </a:cubicBezTo>
                  <a:cubicBezTo>
                    <a:pt x="1259" y="1418"/>
                    <a:pt x="1274" y="1404"/>
                    <a:pt x="1293" y="1391"/>
                  </a:cubicBezTo>
                  <a:cubicBezTo>
                    <a:pt x="1322" y="1366"/>
                    <a:pt x="1356" y="1355"/>
                    <a:pt x="1394" y="1351"/>
                  </a:cubicBezTo>
                  <a:cubicBezTo>
                    <a:pt x="1413" y="1351"/>
                    <a:pt x="1434" y="1351"/>
                    <a:pt x="1455" y="1355"/>
                  </a:cubicBezTo>
                  <a:cubicBezTo>
                    <a:pt x="1459" y="1353"/>
                    <a:pt x="1465" y="1355"/>
                    <a:pt x="1469" y="1358"/>
                  </a:cubicBezTo>
                  <a:cubicBezTo>
                    <a:pt x="1495" y="1360"/>
                    <a:pt x="1516" y="1368"/>
                    <a:pt x="1537" y="1376"/>
                  </a:cubicBezTo>
                  <a:cubicBezTo>
                    <a:pt x="1560" y="1385"/>
                    <a:pt x="1583" y="1395"/>
                    <a:pt x="1604" y="1406"/>
                  </a:cubicBezTo>
                  <a:cubicBezTo>
                    <a:pt x="1642" y="1423"/>
                    <a:pt x="1680" y="1439"/>
                    <a:pt x="1720" y="1448"/>
                  </a:cubicBezTo>
                  <a:cubicBezTo>
                    <a:pt x="1730" y="1448"/>
                    <a:pt x="1743" y="1450"/>
                    <a:pt x="1755" y="1452"/>
                  </a:cubicBezTo>
                  <a:cubicBezTo>
                    <a:pt x="1808" y="1458"/>
                    <a:pt x="1858" y="1471"/>
                    <a:pt x="1907" y="1490"/>
                  </a:cubicBezTo>
                  <a:cubicBezTo>
                    <a:pt x="1924" y="1494"/>
                    <a:pt x="1941" y="1500"/>
                    <a:pt x="1955" y="1507"/>
                  </a:cubicBezTo>
                  <a:cubicBezTo>
                    <a:pt x="1962" y="1509"/>
                    <a:pt x="1970" y="1511"/>
                    <a:pt x="1976" y="1515"/>
                  </a:cubicBezTo>
                  <a:cubicBezTo>
                    <a:pt x="1999" y="1523"/>
                    <a:pt x="2020" y="1532"/>
                    <a:pt x="2043" y="1542"/>
                  </a:cubicBezTo>
                  <a:cubicBezTo>
                    <a:pt x="2048" y="1542"/>
                    <a:pt x="2052" y="1547"/>
                    <a:pt x="2056" y="1549"/>
                  </a:cubicBezTo>
                  <a:cubicBezTo>
                    <a:pt x="2067" y="1551"/>
                    <a:pt x="2077" y="1555"/>
                    <a:pt x="2088" y="1561"/>
                  </a:cubicBezTo>
                  <a:cubicBezTo>
                    <a:pt x="2090" y="1561"/>
                    <a:pt x="2094" y="1561"/>
                    <a:pt x="2096" y="1566"/>
                  </a:cubicBezTo>
                  <a:cubicBezTo>
                    <a:pt x="2109" y="1568"/>
                    <a:pt x="2121" y="1574"/>
                    <a:pt x="2132" y="1580"/>
                  </a:cubicBezTo>
                  <a:cubicBezTo>
                    <a:pt x="2138" y="1580"/>
                    <a:pt x="2142" y="1582"/>
                    <a:pt x="2147" y="1584"/>
                  </a:cubicBezTo>
                  <a:cubicBezTo>
                    <a:pt x="2197" y="1603"/>
                    <a:pt x="2250" y="1618"/>
                    <a:pt x="2304" y="1624"/>
                  </a:cubicBezTo>
                  <a:cubicBezTo>
                    <a:pt x="2313" y="1624"/>
                    <a:pt x="2319" y="1624"/>
                    <a:pt x="2327" y="1627"/>
                  </a:cubicBezTo>
                  <a:cubicBezTo>
                    <a:pt x="2336" y="1624"/>
                    <a:pt x="2344" y="1627"/>
                    <a:pt x="2350" y="1629"/>
                  </a:cubicBezTo>
                  <a:cubicBezTo>
                    <a:pt x="2355" y="1622"/>
                    <a:pt x="2361" y="1624"/>
                    <a:pt x="2367" y="1624"/>
                  </a:cubicBezTo>
                  <a:cubicBezTo>
                    <a:pt x="2384" y="1622"/>
                    <a:pt x="2403" y="1620"/>
                    <a:pt x="2420" y="1618"/>
                  </a:cubicBezTo>
                  <a:cubicBezTo>
                    <a:pt x="2437" y="1614"/>
                    <a:pt x="2453" y="1612"/>
                    <a:pt x="2470" y="1612"/>
                  </a:cubicBezTo>
                  <a:cubicBezTo>
                    <a:pt x="2485" y="1610"/>
                    <a:pt x="2502" y="1606"/>
                    <a:pt x="2517" y="1603"/>
                  </a:cubicBezTo>
                  <a:cubicBezTo>
                    <a:pt x="2523" y="1601"/>
                    <a:pt x="2531" y="1601"/>
                    <a:pt x="2538" y="1599"/>
                  </a:cubicBezTo>
                  <a:cubicBezTo>
                    <a:pt x="2542" y="1599"/>
                    <a:pt x="2546" y="1593"/>
                    <a:pt x="2550" y="1601"/>
                  </a:cubicBezTo>
                  <a:cubicBezTo>
                    <a:pt x="2559" y="1597"/>
                    <a:pt x="2569" y="1595"/>
                    <a:pt x="2580" y="1591"/>
                  </a:cubicBezTo>
                  <a:cubicBezTo>
                    <a:pt x="2584" y="1591"/>
                    <a:pt x="2586" y="1593"/>
                    <a:pt x="2584" y="1597"/>
                  </a:cubicBezTo>
                  <a:cubicBezTo>
                    <a:pt x="2592" y="1595"/>
                    <a:pt x="2601" y="1597"/>
                    <a:pt x="2607" y="1603"/>
                  </a:cubicBezTo>
                  <a:cubicBezTo>
                    <a:pt x="2615" y="1610"/>
                    <a:pt x="2626" y="1614"/>
                    <a:pt x="2632" y="1622"/>
                  </a:cubicBezTo>
                  <a:cubicBezTo>
                    <a:pt x="2645" y="1633"/>
                    <a:pt x="2657" y="1643"/>
                    <a:pt x="2666" y="1656"/>
                  </a:cubicBezTo>
                  <a:cubicBezTo>
                    <a:pt x="2672" y="1664"/>
                    <a:pt x="2680" y="1671"/>
                    <a:pt x="2685" y="1681"/>
                  </a:cubicBezTo>
                  <a:cubicBezTo>
                    <a:pt x="2695" y="1692"/>
                    <a:pt x="2704" y="1704"/>
                    <a:pt x="2710" y="1717"/>
                  </a:cubicBezTo>
                  <a:cubicBezTo>
                    <a:pt x="2712" y="1719"/>
                    <a:pt x="2714" y="1721"/>
                    <a:pt x="2714" y="1723"/>
                  </a:cubicBezTo>
                  <a:cubicBezTo>
                    <a:pt x="2720" y="1732"/>
                    <a:pt x="2727" y="1742"/>
                    <a:pt x="2731" y="1755"/>
                  </a:cubicBezTo>
                  <a:cubicBezTo>
                    <a:pt x="2731" y="1757"/>
                    <a:pt x="2733" y="1759"/>
                    <a:pt x="2735" y="1761"/>
                  </a:cubicBezTo>
                  <a:cubicBezTo>
                    <a:pt x="2739" y="1767"/>
                    <a:pt x="2741" y="1776"/>
                    <a:pt x="2744" y="1782"/>
                  </a:cubicBezTo>
                  <a:cubicBezTo>
                    <a:pt x="2748" y="1786"/>
                    <a:pt x="2748" y="1793"/>
                    <a:pt x="2750" y="1799"/>
                  </a:cubicBezTo>
                  <a:cubicBezTo>
                    <a:pt x="2752" y="1801"/>
                    <a:pt x="2754" y="1805"/>
                    <a:pt x="2754" y="1809"/>
                  </a:cubicBezTo>
                  <a:cubicBezTo>
                    <a:pt x="2765" y="1837"/>
                    <a:pt x="2773" y="1866"/>
                    <a:pt x="2775" y="1896"/>
                  </a:cubicBezTo>
                  <a:cubicBezTo>
                    <a:pt x="2779" y="1904"/>
                    <a:pt x="2781" y="1917"/>
                    <a:pt x="2779" y="1927"/>
                  </a:cubicBezTo>
                  <a:lnTo>
                    <a:pt x="2777" y="1927"/>
                  </a:lnTo>
                  <a:cubicBezTo>
                    <a:pt x="2775" y="1925"/>
                    <a:pt x="2767" y="1925"/>
                    <a:pt x="2760" y="1927"/>
                  </a:cubicBezTo>
                  <a:cubicBezTo>
                    <a:pt x="2758" y="1929"/>
                    <a:pt x="2754" y="1931"/>
                    <a:pt x="2752" y="1925"/>
                  </a:cubicBezTo>
                  <a:lnTo>
                    <a:pt x="2750" y="1925"/>
                  </a:lnTo>
                  <a:cubicBezTo>
                    <a:pt x="2750" y="1923"/>
                    <a:pt x="2750" y="1923"/>
                    <a:pt x="2750" y="1923"/>
                  </a:cubicBezTo>
                  <a:cubicBezTo>
                    <a:pt x="2750" y="1929"/>
                    <a:pt x="2748" y="1931"/>
                    <a:pt x="2741" y="1934"/>
                  </a:cubicBezTo>
                  <a:lnTo>
                    <a:pt x="2741" y="1934"/>
                  </a:lnTo>
                  <a:cubicBezTo>
                    <a:pt x="2744" y="1934"/>
                    <a:pt x="2744" y="1934"/>
                    <a:pt x="2746" y="1934"/>
                  </a:cubicBezTo>
                  <a:cubicBezTo>
                    <a:pt x="2750" y="1934"/>
                    <a:pt x="2754" y="1934"/>
                    <a:pt x="2758" y="1934"/>
                  </a:cubicBezTo>
                  <a:cubicBezTo>
                    <a:pt x="2763" y="1934"/>
                    <a:pt x="2769" y="1934"/>
                    <a:pt x="2769" y="1940"/>
                  </a:cubicBezTo>
                  <a:cubicBezTo>
                    <a:pt x="2767" y="1946"/>
                    <a:pt x="2765" y="1950"/>
                    <a:pt x="2758" y="1950"/>
                  </a:cubicBezTo>
                  <a:cubicBezTo>
                    <a:pt x="2754" y="1950"/>
                    <a:pt x="2750" y="1950"/>
                    <a:pt x="2744" y="1950"/>
                  </a:cubicBezTo>
                  <a:cubicBezTo>
                    <a:pt x="2744" y="1950"/>
                    <a:pt x="2741" y="1950"/>
                    <a:pt x="2741" y="1952"/>
                  </a:cubicBezTo>
                  <a:cubicBezTo>
                    <a:pt x="2739" y="1952"/>
                    <a:pt x="2741" y="1952"/>
                    <a:pt x="2741" y="1955"/>
                  </a:cubicBezTo>
                  <a:cubicBezTo>
                    <a:pt x="2746" y="1969"/>
                    <a:pt x="2746" y="1969"/>
                    <a:pt x="2735" y="1971"/>
                  </a:cubicBezTo>
                  <a:cubicBezTo>
                    <a:pt x="2725" y="1974"/>
                    <a:pt x="2716" y="1976"/>
                    <a:pt x="2708" y="1974"/>
                  </a:cubicBezTo>
                  <a:cubicBezTo>
                    <a:pt x="2710" y="1978"/>
                    <a:pt x="2714" y="1976"/>
                    <a:pt x="2718" y="1976"/>
                  </a:cubicBezTo>
                  <a:cubicBezTo>
                    <a:pt x="2737" y="1978"/>
                    <a:pt x="2737" y="1978"/>
                    <a:pt x="2748" y="1982"/>
                  </a:cubicBezTo>
                  <a:cubicBezTo>
                    <a:pt x="2748" y="1980"/>
                    <a:pt x="2750" y="1978"/>
                    <a:pt x="2752" y="1978"/>
                  </a:cubicBezTo>
                  <a:cubicBezTo>
                    <a:pt x="2765" y="1978"/>
                    <a:pt x="2765" y="1978"/>
                    <a:pt x="2760" y="1992"/>
                  </a:cubicBezTo>
                  <a:cubicBezTo>
                    <a:pt x="2769" y="1995"/>
                    <a:pt x="2769" y="1988"/>
                    <a:pt x="2769" y="1984"/>
                  </a:cubicBezTo>
                  <a:cubicBezTo>
                    <a:pt x="2769" y="1976"/>
                    <a:pt x="2775" y="1974"/>
                    <a:pt x="2784" y="1976"/>
                  </a:cubicBezTo>
                  <a:cubicBezTo>
                    <a:pt x="2781" y="1990"/>
                    <a:pt x="2779" y="2005"/>
                    <a:pt x="2775" y="2020"/>
                  </a:cubicBezTo>
                  <a:cubicBezTo>
                    <a:pt x="2771" y="2026"/>
                    <a:pt x="2777" y="2036"/>
                    <a:pt x="2765" y="2039"/>
                  </a:cubicBezTo>
                  <a:cubicBezTo>
                    <a:pt x="2763" y="2039"/>
                    <a:pt x="2758" y="2036"/>
                    <a:pt x="2756" y="2041"/>
                  </a:cubicBezTo>
                  <a:lnTo>
                    <a:pt x="2756" y="2041"/>
                  </a:lnTo>
                  <a:cubicBezTo>
                    <a:pt x="2758" y="2045"/>
                    <a:pt x="2763" y="2043"/>
                    <a:pt x="2765" y="2043"/>
                  </a:cubicBezTo>
                  <a:cubicBezTo>
                    <a:pt x="2767" y="2043"/>
                    <a:pt x="2769" y="2045"/>
                    <a:pt x="2767" y="2047"/>
                  </a:cubicBezTo>
                  <a:cubicBezTo>
                    <a:pt x="2767" y="2049"/>
                    <a:pt x="2767" y="2049"/>
                    <a:pt x="2765" y="2051"/>
                  </a:cubicBezTo>
                  <a:lnTo>
                    <a:pt x="2765" y="2051"/>
                  </a:lnTo>
                  <a:cubicBezTo>
                    <a:pt x="2758" y="2047"/>
                    <a:pt x="2750" y="2053"/>
                    <a:pt x="2744" y="2049"/>
                  </a:cubicBezTo>
                  <a:cubicBezTo>
                    <a:pt x="2737" y="2045"/>
                    <a:pt x="2752" y="2036"/>
                    <a:pt x="2739" y="2034"/>
                  </a:cubicBezTo>
                  <a:cubicBezTo>
                    <a:pt x="2735" y="2034"/>
                    <a:pt x="2733" y="2034"/>
                    <a:pt x="2729" y="2036"/>
                  </a:cubicBezTo>
                  <a:lnTo>
                    <a:pt x="2729" y="2036"/>
                  </a:lnTo>
                  <a:cubicBezTo>
                    <a:pt x="2731" y="2039"/>
                    <a:pt x="2735" y="2039"/>
                    <a:pt x="2735" y="2043"/>
                  </a:cubicBezTo>
                  <a:cubicBezTo>
                    <a:pt x="2735" y="2047"/>
                    <a:pt x="2731" y="2049"/>
                    <a:pt x="2729" y="2047"/>
                  </a:cubicBezTo>
                  <a:cubicBezTo>
                    <a:pt x="2723" y="2047"/>
                    <a:pt x="2714" y="2049"/>
                    <a:pt x="2716" y="2039"/>
                  </a:cubicBezTo>
                  <a:lnTo>
                    <a:pt x="2714" y="2039"/>
                  </a:lnTo>
                  <a:cubicBezTo>
                    <a:pt x="2712" y="2041"/>
                    <a:pt x="2712" y="2043"/>
                    <a:pt x="2710" y="2043"/>
                  </a:cubicBezTo>
                  <a:cubicBezTo>
                    <a:pt x="2706" y="2047"/>
                    <a:pt x="2708" y="2053"/>
                    <a:pt x="2706" y="2057"/>
                  </a:cubicBezTo>
                  <a:lnTo>
                    <a:pt x="2706" y="2057"/>
                  </a:lnTo>
                  <a:cubicBezTo>
                    <a:pt x="2699" y="2066"/>
                    <a:pt x="2689" y="2064"/>
                    <a:pt x="2680" y="2062"/>
                  </a:cubicBezTo>
                  <a:cubicBezTo>
                    <a:pt x="2676" y="2062"/>
                    <a:pt x="2672" y="2062"/>
                    <a:pt x="2668" y="2062"/>
                  </a:cubicBezTo>
                  <a:cubicBezTo>
                    <a:pt x="2668" y="2064"/>
                    <a:pt x="2668" y="2064"/>
                    <a:pt x="2668" y="2066"/>
                  </a:cubicBezTo>
                  <a:cubicBezTo>
                    <a:pt x="2674" y="2066"/>
                    <a:pt x="2678" y="2068"/>
                    <a:pt x="2685" y="2068"/>
                  </a:cubicBezTo>
                  <a:cubicBezTo>
                    <a:pt x="2689" y="2068"/>
                    <a:pt x="2691" y="2070"/>
                    <a:pt x="2689" y="2076"/>
                  </a:cubicBezTo>
                  <a:cubicBezTo>
                    <a:pt x="2691" y="2074"/>
                    <a:pt x="2693" y="2074"/>
                    <a:pt x="2693" y="2074"/>
                  </a:cubicBezTo>
                  <a:cubicBezTo>
                    <a:pt x="2699" y="2068"/>
                    <a:pt x="2708" y="2072"/>
                    <a:pt x="2716" y="2070"/>
                  </a:cubicBezTo>
                  <a:cubicBezTo>
                    <a:pt x="2718" y="2070"/>
                    <a:pt x="2718" y="2072"/>
                    <a:pt x="2720" y="2072"/>
                  </a:cubicBezTo>
                  <a:cubicBezTo>
                    <a:pt x="2727" y="2072"/>
                    <a:pt x="2733" y="2070"/>
                    <a:pt x="2739" y="2072"/>
                  </a:cubicBezTo>
                  <a:cubicBezTo>
                    <a:pt x="2744" y="2074"/>
                    <a:pt x="2748" y="2074"/>
                    <a:pt x="2752" y="2072"/>
                  </a:cubicBezTo>
                  <a:cubicBezTo>
                    <a:pt x="2756" y="2074"/>
                    <a:pt x="2756" y="2070"/>
                    <a:pt x="2756" y="2068"/>
                  </a:cubicBezTo>
                  <a:cubicBezTo>
                    <a:pt x="2760" y="2064"/>
                    <a:pt x="2765" y="2062"/>
                    <a:pt x="2765" y="2057"/>
                  </a:cubicBezTo>
                  <a:cubicBezTo>
                    <a:pt x="2765" y="2062"/>
                    <a:pt x="2760" y="2064"/>
                    <a:pt x="2756" y="2068"/>
                  </a:cubicBezTo>
                  <a:cubicBezTo>
                    <a:pt x="2756" y="2070"/>
                    <a:pt x="2756" y="2074"/>
                    <a:pt x="2752" y="2072"/>
                  </a:cubicBezTo>
                  <a:cubicBezTo>
                    <a:pt x="2756" y="2083"/>
                    <a:pt x="2752" y="2087"/>
                    <a:pt x="2744" y="2089"/>
                  </a:cubicBezTo>
                  <a:cubicBezTo>
                    <a:pt x="2744" y="2091"/>
                    <a:pt x="2744" y="2093"/>
                    <a:pt x="2744" y="2095"/>
                  </a:cubicBezTo>
                  <a:cubicBezTo>
                    <a:pt x="2746" y="2102"/>
                    <a:pt x="2741" y="2106"/>
                    <a:pt x="2737" y="2108"/>
                  </a:cubicBezTo>
                  <a:cubicBezTo>
                    <a:pt x="2733" y="2116"/>
                    <a:pt x="2729" y="2127"/>
                    <a:pt x="2716" y="2123"/>
                  </a:cubicBezTo>
                  <a:cubicBezTo>
                    <a:pt x="2710" y="2123"/>
                    <a:pt x="2706" y="2121"/>
                    <a:pt x="2712" y="2112"/>
                  </a:cubicBezTo>
                  <a:cubicBezTo>
                    <a:pt x="2716" y="2110"/>
                    <a:pt x="2720" y="2110"/>
                    <a:pt x="2727" y="2112"/>
                  </a:cubicBezTo>
                  <a:cubicBezTo>
                    <a:pt x="2729" y="2112"/>
                    <a:pt x="2733" y="2112"/>
                    <a:pt x="2733" y="2108"/>
                  </a:cubicBezTo>
                  <a:cubicBezTo>
                    <a:pt x="2727" y="2108"/>
                    <a:pt x="2723" y="2106"/>
                    <a:pt x="2725" y="2100"/>
                  </a:cubicBezTo>
                  <a:cubicBezTo>
                    <a:pt x="2731" y="2095"/>
                    <a:pt x="2737" y="2093"/>
                    <a:pt x="2744" y="2095"/>
                  </a:cubicBezTo>
                  <a:cubicBezTo>
                    <a:pt x="2744" y="2093"/>
                    <a:pt x="2744" y="2091"/>
                    <a:pt x="2744" y="2089"/>
                  </a:cubicBezTo>
                  <a:cubicBezTo>
                    <a:pt x="2741" y="2087"/>
                    <a:pt x="2739" y="2085"/>
                    <a:pt x="2737" y="2081"/>
                  </a:cubicBezTo>
                  <a:cubicBezTo>
                    <a:pt x="2725" y="2089"/>
                    <a:pt x="2720" y="2089"/>
                    <a:pt x="2716" y="2076"/>
                  </a:cubicBezTo>
                  <a:cubicBezTo>
                    <a:pt x="2712" y="2078"/>
                    <a:pt x="2708" y="2081"/>
                    <a:pt x="2704" y="2083"/>
                  </a:cubicBezTo>
                  <a:cubicBezTo>
                    <a:pt x="2699" y="2083"/>
                    <a:pt x="2693" y="2083"/>
                    <a:pt x="2693" y="2074"/>
                  </a:cubicBezTo>
                  <a:cubicBezTo>
                    <a:pt x="2693" y="2074"/>
                    <a:pt x="2691" y="2074"/>
                    <a:pt x="2689" y="2076"/>
                  </a:cubicBezTo>
                  <a:cubicBezTo>
                    <a:pt x="2685" y="2078"/>
                    <a:pt x="2678" y="2078"/>
                    <a:pt x="2672" y="2081"/>
                  </a:cubicBezTo>
                  <a:cubicBezTo>
                    <a:pt x="2672" y="2081"/>
                    <a:pt x="2674" y="2081"/>
                    <a:pt x="2672" y="2083"/>
                  </a:cubicBezTo>
                  <a:cubicBezTo>
                    <a:pt x="2676" y="2083"/>
                    <a:pt x="2676" y="2087"/>
                    <a:pt x="2674" y="2089"/>
                  </a:cubicBezTo>
                  <a:lnTo>
                    <a:pt x="2676" y="2091"/>
                  </a:lnTo>
                  <a:cubicBezTo>
                    <a:pt x="2687" y="2087"/>
                    <a:pt x="2687" y="2087"/>
                    <a:pt x="2699" y="2089"/>
                  </a:cubicBezTo>
                  <a:cubicBezTo>
                    <a:pt x="2699" y="2102"/>
                    <a:pt x="2678" y="2097"/>
                    <a:pt x="2680" y="2110"/>
                  </a:cubicBezTo>
                  <a:cubicBezTo>
                    <a:pt x="2676" y="2112"/>
                    <a:pt x="2672" y="2114"/>
                    <a:pt x="2668" y="2116"/>
                  </a:cubicBezTo>
                  <a:cubicBezTo>
                    <a:pt x="2662" y="2110"/>
                    <a:pt x="2662" y="2104"/>
                    <a:pt x="2670" y="2100"/>
                  </a:cubicBezTo>
                  <a:cubicBezTo>
                    <a:pt x="2674" y="2097"/>
                    <a:pt x="2678" y="2097"/>
                    <a:pt x="2676" y="2091"/>
                  </a:cubicBezTo>
                  <a:lnTo>
                    <a:pt x="2674" y="2089"/>
                  </a:lnTo>
                  <a:cubicBezTo>
                    <a:pt x="2670" y="2089"/>
                    <a:pt x="2668" y="2091"/>
                    <a:pt x="2664" y="2093"/>
                  </a:cubicBezTo>
                  <a:lnTo>
                    <a:pt x="2664" y="2095"/>
                  </a:lnTo>
                  <a:lnTo>
                    <a:pt x="2664" y="2093"/>
                  </a:lnTo>
                  <a:cubicBezTo>
                    <a:pt x="2657" y="2091"/>
                    <a:pt x="2651" y="2087"/>
                    <a:pt x="2643" y="2087"/>
                  </a:cubicBezTo>
                  <a:cubicBezTo>
                    <a:pt x="2626" y="2085"/>
                    <a:pt x="2609" y="2083"/>
                    <a:pt x="2592" y="2081"/>
                  </a:cubicBezTo>
                  <a:cubicBezTo>
                    <a:pt x="2586" y="2081"/>
                    <a:pt x="2580" y="2081"/>
                    <a:pt x="2576" y="2081"/>
                  </a:cubicBezTo>
                  <a:cubicBezTo>
                    <a:pt x="2578" y="2089"/>
                    <a:pt x="2586" y="2085"/>
                    <a:pt x="2590" y="2087"/>
                  </a:cubicBezTo>
                  <a:cubicBezTo>
                    <a:pt x="2611" y="2089"/>
                    <a:pt x="2630" y="2093"/>
                    <a:pt x="2649" y="2095"/>
                  </a:cubicBezTo>
                  <a:cubicBezTo>
                    <a:pt x="2655" y="2095"/>
                    <a:pt x="2657" y="2097"/>
                    <a:pt x="2655" y="2104"/>
                  </a:cubicBezTo>
                  <a:cubicBezTo>
                    <a:pt x="2653" y="2104"/>
                    <a:pt x="2651" y="2104"/>
                    <a:pt x="2649" y="2104"/>
                  </a:cubicBezTo>
                  <a:cubicBezTo>
                    <a:pt x="2649" y="2106"/>
                    <a:pt x="2649" y="2108"/>
                    <a:pt x="2647" y="2110"/>
                  </a:cubicBezTo>
                  <a:cubicBezTo>
                    <a:pt x="2643" y="2112"/>
                    <a:pt x="2641" y="2114"/>
                    <a:pt x="2634" y="2114"/>
                  </a:cubicBezTo>
                  <a:cubicBezTo>
                    <a:pt x="2609" y="2112"/>
                    <a:pt x="2584" y="2108"/>
                    <a:pt x="2561" y="2106"/>
                  </a:cubicBezTo>
                  <a:cubicBezTo>
                    <a:pt x="2557" y="2106"/>
                    <a:pt x="2554" y="2106"/>
                    <a:pt x="2552" y="2106"/>
                  </a:cubicBezTo>
                  <a:cubicBezTo>
                    <a:pt x="2519" y="2104"/>
                    <a:pt x="2485" y="2104"/>
                    <a:pt x="2451" y="2100"/>
                  </a:cubicBezTo>
                  <a:cubicBezTo>
                    <a:pt x="2445" y="2102"/>
                    <a:pt x="2439" y="2100"/>
                    <a:pt x="2432" y="2100"/>
                  </a:cubicBezTo>
                  <a:cubicBezTo>
                    <a:pt x="2422" y="2102"/>
                    <a:pt x="2409" y="2102"/>
                    <a:pt x="2399" y="2100"/>
                  </a:cubicBezTo>
                  <a:cubicBezTo>
                    <a:pt x="2395" y="2102"/>
                    <a:pt x="2388" y="2102"/>
                    <a:pt x="2384" y="2100"/>
                  </a:cubicBezTo>
                  <a:cubicBezTo>
                    <a:pt x="2346" y="2104"/>
                    <a:pt x="2308" y="2102"/>
                    <a:pt x="2271" y="2106"/>
                  </a:cubicBezTo>
                  <a:cubicBezTo>
                    <a:pt x="2248" y="2110"/>
                    <a:pt x="2226" y="2112"/>
                    <a:pt x="2203" y="2114"/>
                  </a:cubicBezTo>
                  <a:cubicBezTo>
                    <a:pt x="2189" y="2121"/>
                    <a:pt x="2174" y="2125"/>
                    <a:pt x="2159" y="2129"/>
                  </a:cubicBezTo>
                  <a:cubicBezTo>
                    <a:pt x="2147" y="2133"/>
                    <a:pt x="2134" y="2140"/>
                    <a:pt x="2123" y="2146"/>
                  </a:cubicBezTo>
                  <a:cubicBezTo>
                    <a:pt x="2115" y="2148"/>
                    <a:pt x="2109" y="2154"/>
                    <a:pt x="2102" y="2158"/>
                  </a:cubicBezTo>
                  <a:cubicBezTo>
                    <a:pt x="2085" y="2167"/>
                    <a:pt x="2069" y="2179"/>
                    <a:pt x="2052" y="2188"/>
                  </a:cubicBezTo>
                  <a:cubicBezTo>
                    <a:pt x="2050" y="2190"/>
                    <a:pt x="2046" y="2190"/>
                    <a:pt x="2043" y="2192"/>
                  </a:cubicBezTo>
                  <a:lnTo>
                    <a:pt x="2041" y="2194"/>
                  </a:lnTo>
                  <a:cubicBezTo>
                    <a:pt x="2039" y="2194"/>
                    <a:pt x="2039" y="2194"/>
                    <a:pt x="2037" y="2196"/>
                  </a:cubicBezTo>
                  <a:lnTo>
                    <a:pt x="2037" y="2196"/>
                  </a:lnTo>
                  <a:lnTo>
                    <a:pt x="2037" y="2196"/>
                  </a:lnTo>
                  <a:lnTo>
                    <a:pt x="2037" y="2196"/>
                  </a:lnTo>
                  <a:lnTo>
                    <a:pt x="2037" y="2196"/>
                  </a:lnTo>
                  <a:lnTo>
                    <a:pt x="2037" y="2196"/>
                  </a:lnTo>
                  <a:cubicBezTo>
                    <a:pt x="2035" y="2196"/>
                    <a:pt x="2033" y="2196"/>
                    <a:pt x="2031" y="2198"/>
                  </a:cubicBezTo>
                  <a:cubicBezTo>
                    <a:pt x="2029" y="2201"/>
                    <a:pt x="2027" y="2203"/>
                    <a:pt x="2027" y="2207"/>
                  </a:cubicBezTo>
                  <a:cubicBezTo>
                    <a:pt x="2029" y="2209"/>
                    <a:pt x="2033" y="2209"/>
                    <a:pt x="2035" y="2207"/>
                  </a:cubicBezTo>
                  <a:cubicBezTo>
                    <a:pt x="2039" y="2205"/>
                    <a:pt x="2041" y="2203"/>
                    <a:pt x="2046" y="2201"/>
                  </a:cubicBezTo>
                  <a:lnTo>
                    <a:pt x="2046" y="2201"/>
                  </a:lnTo>
                  <a:lnTo>
                    <a:pt x="2048" y="2201"/>
                  </a:lnTo>
                  <a:cubicBezTo>
                    <a:pt x="2075" y="2188"/>
                    <a:pt x="2100" y="2173"/>
                    <a:pt x="2123" y="2156"/>
                  </a:cubicBezTo>
                  <a:cubicBezTo>
                    <a:pt x="2161" y="2137"/>
                    <a:pt x="2201" y="2127"/>
                    <a:pt x="2241" y="2123"/>
                  </a:cubicBezTo>
                  <a:cubicBezTo>
                    <a:pt x="2292" y="2114"/>
                    <a:pt x="2344" y="2118"/>
                    <a:pt x="2392" y="2110"/>
                  </a:cubicBezTo>
                  <a:cubicBezTo>
                    <a:pt x="2399" y="2110"/>
                    <a:pt x="2403" y="2110"/>
                    <a:pt x="2407" y="2112"/>
                  </a:cubicBezTo>
                  <a:cubicBezTo>
                    <a:pt x="2426" y="2116"/>
                    <a:pt x="2445" y="2114"/>
                    <a:pt x="2464" y="2114"/>
                  </a:cubicBezTo>
                  <a:cubicBezTo>
                    <a:pt x="2475" y="2116"/>
                    <a:pt x="2485" y="2116"/>
                    <a:pt x="2498" y="2116"/>
                  </a:cubicBezTo>
                  <a:cubicBezTo>
                    <a:pt x="2502" y="2116"/>
                    <a:pt x="2508" y="2118"/>
                    <a:pt x="2510" y="2125"/>
                  </a:cubicBezTo>
                  <a:cubicBezTo>
                    <a:pt x="2517" y="2154"/>
                    <a:pt x="2529" y="2182"/>
                    <a:pt x="2533" y="2211"/>
                  </a:cubicBezTo>
                  <a:cubicBezTo>
                    <a:pt x="2538" y="2236"/>
                    <a:pt x="2531" y="2257"/>
                    <a:pt x="2514" y="2276"/>
                  </a:cubicBezTo>
                  <a:cubicBezTo>
                    <a:pt x="2500" y="2291"/>
                    <a:pt x="2483" y="2303"/>
                    <a:pt x="2462" y="2311"/>
                  </a:cubicBezTo>
                  <a:cubicBezTo>
                    <a:pt x="2453" y="2313"/>
                    <a:pt x="2445" y="2315"/>
                    <a:pt x="2435" y="2319"/>
                  </a:cubicBezTo>
                  <a:cubicBezTo>
                    <a:pt x="2428" y="2322"/>
                    <a:pt x="2426" y="2324"/>
                    <a:pt x="2428" y="2330"/>
                  </a:cubicBezTo>
                  <a:cubicBezTo>
                    <a:pt x="2428" y="2334"/>
                    <a:pt x="2428" y="2338"/>
                    <a:pt x="2428" y="2342"/>
                  </a:cubicBezTo>
                  <a:cubicBezTo>
                    <a:pt x="2435" y="2387"/>
                    <a:pt x="2437" y="2433"/>
                    <a:pt x="2430" y="2477"/>
                  </a:cubicBezTo>
                  <a:cubicBezTo>
                    <a:pt x="2428" y="2498"/>
                    <a:pt x="2428" y="2517"/>
                    <a:pt x="2416" y="2534"/>
                  </a:cubicBezTo>
                  <a:cubicBezTo>
                    <a:pt x="2390" y="2568"/>
                    <a:pt x="2367" y="2603"/>
                    <a:pt x="2329" y="2626"/>
                  </a:cubicBezTo>
                  <a:cubicBezTo>
                    <a:pt x="2319" y="2635"/>
                    <a:pt x="2308" y="2643"/>
                    <a:pt x="2298" y="2654"/>
                  </a:cubicBezTo>
                  <a:cubicBezTo>
                    <a:pt x="2285" y="2666"/>
                    <a:pt x="2273" y="2677"/>
                    <a:pt x="2258" y="2687"/>
                  </a:cubicBezTo>
                  <a:cubicBezTo>
                    <a:pt x="2237" y="2704"/>
                    <a:pt x="2214" y="2719"/>
                    <a:pt x="2191" y="2736"/>
                  </a:cubicBezTo>
                  <a:cubicBezTo>
                    <a:pt x="2174" y="2744"/>
                    <a:pt x="2157" y="2752"/>
                    <a:pt x="2138" y="2761"/>
                  </a:cubicBezTo>
                  <a:lnTo>
                    <a:pt x="2138" y="2761"/>
                  </a:lnTo>
                  <a:cubicBezTo>
                    <a:pt x="2128" y="2765"/>
                    <a:pt x="2115" y="2767"/>
                    <a:pt x="2104" y="2773"/>
                  </a:cubicBezTo>
                  <a:cubicBezTo>
                    <a:pt x="2092" y="2780"/>
                    <a:pt x="2077" y="2784"/>
                    <a:pt x="2064" y="2788"/>
                  </a:cubicBezTo>
                  <a:cubicBezTo>
                    <a:pt x="2060" y="2790"/>
                    <a:pt x="2060" y="2792"/>
                    <a:pt x="2060" y="2795"/>
                  </a:cubicBezTo>
                  <a:cubicBezTo>
                    <a:pt x="2062" y="2799"/>
                    <a:pt x="2064" y="2799"/>
                    <a:pt x="2067" y="2799"/>
                  </a:cubicBezTo>
                  <a:cubicBezTo>
                    <a:pt x="2081" y="2792"/>
                    <a:pt x="2098" y="2788"/>
                    <a:pt x="2111" y="2780"/>
                  </a:cubicBezTo>
                  <a:cubicBezTo>
                    <a:pt x="2121" y="2778"/>
                    <a:pt x="2130" y="2771"/>
                    <a:pt x="2140" y="2767"/>
                  </a:cubicBezTo>
                  <a:cubicBezTo>
                    <a:pt x="2159" y="2759"/>
                    <a:pt x="2180" y="2752"/>
                    <a:pt x="2197" y="2740"/>
                  </a:cubicBezTo>
                  <a:cubicBezTo>
                    <a:pt x="2212" y="2733"/>
                    <a:pt x="2224" y="2725"/>
                    <a:pt x="2239" y="2719"/>
                  </a:cubicBezTo>
                  <a:cubicBezTo>
                    <a:pt x="2258" y="2710"/>
                    <a:pt x="2275" y="2698"/>
                    <a:pt x="2287" y="2683"/>
                  </a:cubicBezTo>
                  <a:cubicBezTo>
                    <a:pt x="2300" y="2670"/>
                    <a:pt x="2313" y="2660"/>
                    <a:pt x="2325" y="2649"/>
                  </a:cubicBezTo>
                  <a:cubicBezTo>
                    <a:pt x="2350" y="2631"/>
                    <a:pt x="2380" y="2614"/>
                    <a:pt x="2401" y="2589"/>
                  </a:cubicBezTo>
                  <a:cubicBezTo>
                    <a:pt x="2443" y="2540"/>
                    <a:pt x="2481" y="2490"/>
                    <a:pt x="2510" y="2433"/>
                  </a:cubicBezTo>
                  <a:cubicBezTo>
                    <a:pt x="2544" y="2368"/>
                    <a:pt x="2563" y="2299"/>
                    <a:pt x="2552" y="2224"/>
                  </a:cubicBezTo>
                  <a:cubicBezTo>
                    <a:pt x="2546" y="2190"/>
                    <a:pt x="2542" y="2154"/>
                    <a:pt x="2523" y="2123"/>
                  </a:cubicBezTo>
                  <a:lnTo>
                    <a:pt x="2521" y="2121"/>
                  </a:lnTo>
                  <a:lnTo>
                    <a:pt x="2523" y="2123"/>
                  </a:lnTo>
                  <a:cubicBezTo>
                    <a:pt x="2525" y="2121"/>
                    <a:pt x="2527" y="2121"/>
                    <a:pt x="2527" y="2118"/>
                  </a:cubicBezTo>
                  <a:cubicBezTo>
                    <a:pt x="2573" y="2121"/>
                    <a:pt x="2620" y="2125"/>
                    <a:pt x="2664" y="2127"/>
                  </a:cubicBezTo>
                  <a:cubicBezTo>
                    <a:pt x="2670" y="2127"/>
                    <a:pt x="2674" y="2129"/>
                    <a:pt x="2680" y="2129"/>
                  </a:cubicBezTo>
                  <a:cubicBezTo>
                    <a:pt x="2680" y="2131"/>
                    <a:pt x="2680" y="2131"/>
                    <a:pt x="2683" y="2131"/>
                  </a:cubicBezTo>
                  <a:cubicBezTo>
                    <a:pt x="2683" y="2133"/>
                    <a:pt x="2685" y="2135"/>
                    <a:pt x="2687" y="2137"/>
                  </a:cubicBezTo>
                  <a:cubicBezTo>
                    <a:pt x="2689" y="2142"/>
                    <a:pt x="2691" y="2146"/>
                    <a:pt x="2695" y="2140"/>
                  </a:cubicBezTo>
                  <a:cubicBezTo>
                    <a:pt x="2695" y="2142"/>
                    <a:pt x="2695" y="2146"/>
                    <a:pt x="2699" y="2144"/>
                  </a:cubicBezTo>
                  <a:cubicBezTo>
                    <a:pt x="2702" y="2144"/>
                    <a:pt x="2704" y="2142"/>
                    <a:pt x="2702" y="2140"/>
                  </a:cubicBezTo>
                  <a:cubicBezTo>
                    <a:pt x="2699" y="2137"/>
                    <a:pt x="2697" y="2137"/>
                    <a:pt x="2695" y="2140"/>
                  </a:cubicBezTo>
                  <a:moveTo>
                    <a:pt x="3383" y="811"/>
                  </a:moveTo>
                  <a:lnTo>
                    <a:pt x="3383" y="811"/>
                  </a:lnTo>
                  <a:lnTo>
                    <a:pt x="3385" y="811"/>
                  </a:lnTo>
                  <a:lnTo>
                    <a:pt x="3387" y="811"/>
                  </a:lnTo>
                  <a:cubicBezTo>
                    <a:pt x="3385" y="813"/>
                    <a:pt x="3385" y="813"/>
                    <a:pt x="3383" y="813"/>
                  </a:cubicBezTo>
                  <a:cubicBezTo>
                    <a:pt x="3381" y="813"/>
                    <a:pt x="3381" y="811"/>
                    <a:pt x="3383" y="811"/>
                  </a:cubicBezTo>
                  <a:moveTo>
                    <a:pt x="2413" y="27"/>
                  </a:moveTo>
                  <a:lnTo>
                    <a:pt x="2413" y="27"/>
                  </a:lnTo>
                  <a:cubicBezTo>
                    <a:pt x="2411" y="29"/>
                    <a:pt x="2405" y="31"/>
                    <a:pt x="2407" y="37"/>
                  </a:cubicBezTo>
                  <a:cubicBezTo>
                    <a:pt x="2405" y="35"/>
                    <a:pt x="2403" y="35"/>
                    <a:pt x="2403" y="37"/>
                  </a:cubicBezTo>
                  <a:cubicBezTo>
                    <a:pt x="2390" y="50"/>
                    <a:pt x="2376" y="62"/>
                    <a:pt x="2363" y="77"/>
                  </a:cubicBezTo>
                  <a:cubicBezTo>
                    <a:pt x="2361" y="77"/>
                    <a:pt x="2359" y="77"/>
                    <a:pt x="2359" y="81"/>
                  </a:cubicBezTo>
                  <a:cubicBezTo>
                    <a:pt x="2355" y="79"/>
                    <a:pt x="2350" y="83"/>
                    <a:pt x="2348" y="88"/>
                  </a:cubicBezTo>
                  <a:cubicBezTo>
                    <a:pt x="2340" y="90"/>
                    <a:pt x="2334" y="94"/>
                    <a:pt x="2327" y="100"/>
                  </a:cubicBezTo>
                  <a:cubicBezTo>
                    <a:pt x="2325" y="100"/>
                    <a:pt x="2323" y="100"/>
                    <a:pt x="2323" y="104"/>
                  </a:cubicBezTo>
                  <a:cubicBezTo>
                    <a:pt x="2313" y="104"/>
                    <a:pt x="2302" y="109"/>
                    <a:pt x="2296" y="121"/>
                  </a:cubicBezTo>
                  <a:cubicBezTo>
                    <a:pt x="2285" y="119"/>
                    <a:pt x="2281" y="128"/>
                    <a:pt x="2275" y="132"/>
                  </a:cubicBezTo>
                  <a:cubicBezTo>
                    <a:pt x="2262" y="138"/>
                    <a:pt x="2250" y="140"/>
                    <a:pt x="2237" y="142"/>
                  </a:cubicBezTo>
                  <a:cubicBezTo>
                    <a:pt x="2235" y="142"/>
                    <a:pt x="2233" y="144"/>
                    <a:pt x="2233" y="142"/>
                  </a:cubicBezTo>
                  <a:cubicBezTo>
                    <a:pt x="2231" y="142"/>
                    <a:pt x="2233" y="140"/>
                    <a:pt x="2235" y="138"/>
                  </a:cubicBezTo>
                  <a:cubicBezTo>
                    <a:pt x="2235" y="134"/>
                    <a:pt x="2241" y="130"/>
                    <a:pt x="2239" y="125"/>
                  </a:cubicBezTo>
                  <a:cubicBezTo>
                    <a:pt x="2243" y="123"/>
                    <a:pt x="2248" y="121"/>
                    <a:pt x="2243" y="117"/>
                  </a:cubicBezTo>
                  <a:cubicBezTo>
                    <a:pt x="2250" y="119"/>
                    <a:pt x="2250" y="115"/>
                    <a:pt x="2252" y="113"/>
                  </a:cubicBezTo>
                  <a:cubicBezTo>
                    <a:pt x="2262" y="109"/>
                    <a:pt x="2273" y="107"/>
                    <a:pt x="2279" y="96"/>
                  </a:cubicBezTo>
                  <a:cubicBezTo>
                    <a:pt x="2287" y="98"/>
                    <a:pt x="2296" y="96"/>
                    <a:pt x="2300" y="88"/>
                  </a:cubicBezTo>
                  <a:cubicBezTo>
                    <a:pt x="2313" y="88"/>
                    <a:pt x="2325" y="85"/>
                    <a:pt x="2331" y="73"/>
                  </a:cubicBezTo>
                  <a:cubicBezTo>
                    <a:pt x="2338" y="75"/>
                    <a:pt x="2344" y="73"/>
                    <a:pt x="2344" y="64"/>
                  </a:cubicBezTo>
                  <a:cubicBezTo>
                    <a:pt x="2348" y="69"/>
                    <a:pt x="2350" y="64"/>
                    <a:pt x="2352" y="60"/>
                  </a:cubicBezTo>
                  <a:cubicBezTo>
                    <a:pt x="2363" y="54"/>
                    <a:pt x="2376" y="46"/>
                    <a:pt x="2380" y="33"/>
                  </a:cubicBezTo>
                  <a:cubicBezTo>
                    <a:pt x="2384" y="35"/>
                    <a:pt x="2386" y="33"/>
                    <a:pt x="2388" y="29"/>
                  </a:cubicBezTo>
                  <a:cubicBezTo>
                    <a:pt x="2392" y="29"/>
                    <a:pt x="2397" y="24"/>
                    <a:pt x="2399" y="20"/>
                  </a:cubicBezTo>
                  <a:cubicBezTo>
                    <a:pt x="2403" y="20"/>
                    <a:pt x="2405" y="20"/>
                    <a:pt x="2403" y="16"/>
                  </a:cubicBezTo>
                  <a:cubicBezTo>
                    <a:pt x="2409" y="18"/>
                    <a:pt x="2413" y="12"/>
                    <a:pt x="2420" y="16"/>
                  </a:cubicBezTo>
                  <a:lnTo>
                    <a:pt x="2420" y="16"/>
                  </a:lnTo>
                  <a:lnTo>
                    <a:pt x="2420" y="16"/>
                  </a:lnTo>
                  <a:cubicBezTo>
                    <a:pt x="2422" y="20"/>
                    <a:pt x="2416" y="22"/>
                    <a:pt x="2413" y="27"/>
                  </a:cubicBezTo>
                  <a:moveTo>
                    <a:pt x="2420" y="16"/>
                  </a:moveTo>
                  <a:lnTo>
                    <a:pt x="2420" y="16"/>
                  </a:lnTo>
                  <a:lnTo>
                    <a:pt x="2420" y="16"/>
                  </a:lnTo>
                  <a:cubicBezTo>
                    <a:pt x="2418" y="12"/>
                    <a:pt x="2422" y="14"/>
                    <a:pt x="2424" y="12"/>
                  </a:cubicBezTo>
                  <a:cubicBezTo>
                    <a:pt x="2424" y="16"/>
                    <a:pt x="2422" y="16"/>
                    <a:pt x="2420" y="16"/>
                  </a:cubicBezTo>
                  <a:moveTo>
                    <a:pt x="2645" y="130"/>
                  </a:moveTo>
                  <a:lnTo>
                    <a:pt x="2645" y="130"/>
                  </a:lnTo>
                  <a:cubicBezTo>
                    <a:pt x="2636" y="134"/>
                    <a:pt x="2630" y="132"/>
                    <a:pt x="2624" y="132"/>
                  </a:cubicBezTo>
                  <a:cubicBezTo>
                    <a:pt x="2630" y="128"/>
                    <a:pt x="2634" y="128"/>
                    <a:pt x="2645" y="130"/>
                  </a:cubicBezTo>
                  <a:moveTo>
                    <a:pt x="2582" y="209"/>
                  </a:moveTo>
                  <a:lnTo>
                    <a:pt x="2582" y="209"/>
                  </a:lnTo>
                  <a:cubicBezTo>
                    <a:pt x="2557" y="201"/>
                    <a:pt x="2531" y="195"/>
                    <a:pt x="2506" y="182"/>
                  </a:cubicBezTo>
                  <a:cubicBezTo>
                    <a:pt x="2504" y="180"/>
                    <a:pt x="2500" y="178"/>
                    <a:pt x="2496" y="180"/>
                  </a:cubicBezTo>
                  <a:cubicBezTo>
                    <a:pt x="2498" y="176"/>
                    <a:pt x="2493" y="176"/>
                    <a:pt x="2491" y="176"/>
                  </a:cubicBezTo>
                  <a:cubicBezTo>
                    <a:pt x="2491" y="172"/>
                    <a:pt x="2487" y="172"/>
                    <a:pt x="2483" y="172"/>
                  </a:cubicBezTo>
                  <a:cubicBezTo>
                    <a:pt x="2483" y="168"/>
                    <a:pt x="2481" y="165"/>
                    <a:pt x="2477" y="168"/>
                  </a:cubicBezTo>
                  <a:cubicBezTo>
                    <a:pt x="2475" y="161"/>
                    <a:pt x="2470" y="159"/>
                    <a:pt x="2464" y="161"/>
                  </a:cubicBezTo>
                  <a:cubicBezTo>
                    <a:pt x="2464" y="157"/>
                    <a:pt x="2462" y="157"/>
                    <a:pt x="2460" y="157"/>
                  </a:cubicBezTo>
                  <a:cubicBezTo>
                    <a:pt x="2458" y="151"/>
                    <a:pt x="2453" y="149"/>
                    <a:pt x="2447" y="149"/>
                  </a:cubicBezTo>
                  <a:cubicBezTo>
                    <a:pt x="2443" y="140"/>
                    <a:pt x="2435" y="140"/>
                    <a:pt x="2426" y="134"/>
                  </a:cubicBezTo>
                  <a:cubicBezTo>
                    <a:pt x="2424" y="132"/>
                    <a:pt x="2416" y="134"/>
                    <a:pt x="2418" y="128"/>
                  </a:cubicBezTo>
                  <a:cubicBezTo>
                    <a:pt x="2426" y="125"/>
                    <a:pt x="2432" y="125"/>
                    <a:pt x="2441" y="125"/>
                  </a:cubicBezTo>
                  <a:cubicBezTo>
                    <a:pt x="2487" y="123"/>
                    <a:pt x="2533" y="123"/>
                    <a:pt x="2580" y="128"/>
                  </a:cubicBezTo>
                  <a:cubicBezTo>
                    <a:pt x="2582" y="130"/>
                    <a:pt x="2584" y="132"/>
                    <a:pt x="2586" y="132"/>
                  </a:cubicBezTo>
                  <a:cubicBezTo>
                    <a:pt x="2653" y="142"/>
                    <a:pt x="2718" y="155"/>
                    <a:pt x="2784" y="163"/>
                  </a:cubicBezTo>
                  <a:cubicBezTo>
                    <a:pt x="2811" y="168"/>
                    <a:pt x="2836" y="172"/>
                    <a:pt x="2864" y="172"/>
                  </a:cubicBezTo>
                  <a:cubicBezTo>
                    <a:pt x="2864" y="176"/>
                    <a:pt x="2864" y="178"/>
                    <a:pt x="2864" y="180"/>
                  </a:cubicBezTo>
                  <a:cubicBezTo>
                    <a:pt x="2853" y="182"/>
                    <a:pt x="2840" y="186"/>
                    <a:pt x="2828" y="188"/>
                  </a:cubicBezTo>
                  <a:cubicBezTo>
                    <a:pt x="2815" y="191"/>
                    <a:pt x="2803" y="193"/>
                    <a:pt x="2790" y="195"/>
                  </a:cubicBezTo>
                  <a:cubicBezTo>
                    <a:pt x="2758" y="197"/>
                    <a:pt x="2731" y="209"/>
                    <a:pt x="2702" y="222"/>
                  </a:cubicBezTo>
                  <a:cubicBezTo>
                    <a:pt x="2685" y="230"/>
                    <a:pt x="2668" y="239"/>
                    <a:pt x="2649" y="241"/>
                  </a:cubicBezTo>
                  <a:cubicBezTo>
                    <a:pt x="2647" y="237"/>
                    <a:pt x="2643" y="237"/>
                    <a:pt x="2641" y="237"/>
                  </a:cubicBezTo>
                  <a:lnTo>
                    <a:pt x="2641" y="237"/>
                  </a:lnTo>
                  <a:cubicBezTo>
                    <a:pt x="2624" y="220"/>
                    <a:pt x="2603" y="216"/>
                    <a:pt x="2582" y="209"/>
                  </a:cubicBezTo>
                  <a:moveTo>
                    <a:pt x="2592" y="241"/>
                  </a:moveTo>
                  <a:lnTo>
                    <a:pt x="2592" y="241"/>
                  </a:lnTo>
                  <a:cubicBezTo>
                    <a:pt x="2592" y="245"/>
                    <a:pt x="2590" y="247"/>
                    <a:pt x="2588" y="249"/>
                  </a:cubicBezTo>
                  <a:cubicBezTo>
                    <a:pt x="2590" y="247"/>
                    <a:pt x="2592" y="245"/>
                    <a:pt x="2592" y="241"/>
                  </a:cubicBezTo>
                  <a:moveTo>
                    <a:pt x="2292" y="319"/>
                  </a:moveTo>
                  <a:lnTo>
                    <a:pt x="2292" y="319"/>
                  </a:lnTo>
                  <a:lnTo>
                    <a:pt x="2294" y="319"/>
                  </a:lnTo>
                  <a:lnTo>
                    <a:pt x="2292" y="319"/>
                  </a:lnTo>
                  <a:moveTo>
                    <a:pt x="2008" y="270"/>
                  </a:moveTo>
                  <a:lnTo>
                    <a:pt x="2008" y="270"/>
                  </a:lnTo>
                  <a:cubicBezTo>
                    <a:pt x="2027" y="260"/>
                    <a:pt x="2043" y="249"/>
                    <a:pt x="2062" y="243"/>
                  </a:cubicBezTo>
                  <a:cubicBezTo>
                    <a:pt x="2064" y="241"/>
                    <a:pt x="2069" y="243"/>
                    <a:pt x="2071" y="243"/>
                  </a:cubicBezTo>
                  <a:cubicBezTo>
                    <a:pt x="2071" y="241"/>
                    <a:pt x="2071" y="239"/>
                    <a:pt x="2071" y="239"/>
                  </a:cubicBezTo>
                  <a:cubicBezTo>
                    <a:pt x="2071" y="239"/>
                    <a:pt x="2071" y="241"/>
                    <a:pt x="2071" y="243"/>
                  </a:cubicBezTo>
                  <a:cubicBezTo>
                    <a:pt x="2077" y="249"/>
                    <a:pt x="2088" y="249"/>
                    <a:pt x="2096" y="251"/>
                  </a:cubicBezTo>
                  <a:cubicBezTo>
                    <a:pt x="2138" y="254"/>
                    <a:pt x="2178" y="262"/>
                    <a:pt x="2218" y="279"/>
                  </a:cubicBezTo>
                  <a:cubicBezTo>
                    <a:pt x="2224" y="281"/>
                    <a:pt x="2231" y="281"/>
                    <a:pt x="2235" y="283"/>
                  </a:cubicBezTo>
                  <a:cubicBezTo>
                    <a:pt x="2243" y="285"/>
                    <a:pt x="2252" y="287"/>
                    <a:pt x="2260" y="287"/>
                  </a:cubicBezTo>
                  <a:cubicBezTo>
                    <a:pt x="2266" y="287"/>
                    <a:pt x="2273" y="289"/>
                    <a:pt x="2279" y="289"/>
                  </a:cubicBezTo>
                  <a:cubicBezTo>
                    <a:pt x="2287" y="294"/>
                    <a:pt x="2296" y="291"/>
                    <a:pt x="2304" y="294"/>
                  </a:cubicBezTo>
                  <a:cubicBezTo>
                    <a:pt x="2310" y="294"/>
                    <a:pt x="2319" y="291"/>
                    <a:pt x="2323" y="300"/>
                  </a:cubicBezTo>
                  <a:cubicBezTo>
                    <a:pt x="2315" y="304"/>
                    <a:pt x="2308" y="310"/>
                    <a:pt x="2300" y="310"/>
                  </a:cubicBezTo>
                  <a:cubicBezTo>
                    <a:pt x="2287" y="308"/>
                    <a:pt x="2277" y="308"/>
                    <a:pt x="2264" y="308"/>
                  </a:cubicBezTo>
                  <a:cubicBezTo>
                    <a:pt x="2252" y="308"/>
                    <a:pt x="2237" y="306"/>
                    <a:pt x="2224" y="304"/>
                  </a:cubicBezTo>
                  <a:cubicBezTo>
                    <a:pt x="2208" y="304"/>
                    <a:pt x="2195" y="294"/>
                    <a:pt x="2180" y="296"/>
                  </a:cubicBezTo>
                  <a:cubicBezTo>
                    <a:pt x="2174" y="289"/>
                    <a:pt x="2165" y="287"/>
                    <a:pt x="2155" y="289"/>
                  </a:cubicBezTo>
                  <a:cubicBezTo>
                    <a:pt x="2155" y="283"/>
                    <a:pt x="2151" y="285"/>
                    <a:pt x="2147" y="285"/>
                  </a:cubicBezTo>
                  <a:cubicBezTo>
                    <a:pt x="2147" y="283"/>
                    <a:pt x="2144" y="281"/>
                    <a:pt x="2142" y="281"/>
                  </a:cubicBezTo>
                  <a:cubicBezTo>
                    <a:pt x="2123" y="275"/>
                    <a:pt x="2107" y="275"/>
                    <a:pt x="2088" y="277"/>
                  </a:cubicBezTo>
                  <a:cubicBezTo>
                    <a:pt x="2062" y="277"/>
                    <a:pt x="2037" y="283"/>
                    <a:pt x="2012" y="279"/>
                  </a:cubicBezTo>
                  <a:cubicBezTo>
                    <a:pt x="2012" y="277"/>
                    <a:pt x="1999" y="277"/>
                    <a:pt x="2008" y="270"/>
                  </a:cubicBezTo>
                  <a:moveTo>
                    <a:pt x="1947" y="304"/>
                  </a:moveTo>
                  <a:lnTo>
                    <a:pt x="1947" y="304"/>
                  </a:lnTo>
                  <a:cubicBezTo>
                    <a:pt x="1959" y="300"/>
                    <a:pt x="1970" y="294"/>
                    <a:pt x="1983" y="285"/>
                  </a:cubicBezTo>
                  <a:cubicBezTo>
                    <a:pt x="1991" y="281"/>
                    <a:pt x="2001" y="279"/>
                    <a:pt x="2012" y="283"/>
                  </a:cubicBezTo>
                  <a:cubicBezTo>
                    <a:pt x="2016" y="285"/>
                    <a:pt x="2022" y="285"/>
                    <a:pt x="2029" y="285"/>
                  </a:cubicBezTo>
                  <a:cubicBezTo>
                    <a:pt x="2069" y="285"/>
                    <a:pt x="2107" y="277"/>
                    <a:pt x="2147" y="285"/>
                  </a:cubicBezTo>
                  <a:cubicBezTo>
                    <a:pt x="2147" y="291"/>
                    <a:pt x="2153" y="289"/>
                    <a:pt x="2155" y="289"/>
                  </a:cubicBezTo>
                  <a:cubicBezTo>
                    <a:pt x="2161" y="296"/>
                    <a:pt x="2170" y="298"/>
                    <a:pt x="2180" y="296"/>
                  </a:cubicBezTo>
                  <a:cubicBezTo>
                    <a:pt x="2193" y="306"/>
                    <a:pt x="2208" y="308"/>
                    <a:pt x="2222" y="310"/>
                  </a:cubicBezTo>
                  <a:cubicBezTo>
                    <a:pt x="2241" y="315"/>
                    <a:pt x="2258" y="317"/>
                    <a:pt x="2277" y="317"/>
                  </a:cubicBezTo>
                  <a:cubicBezTo>
                    <a:pt x="2281" y="317"/>
                    <a:pt x="2287" y="315"/>
                    <a:pt x="2290" y="319"/>
                  </a:cubicBezTo>
                  <a:cubicBezTo>
                    <a:pt x="2277" y="329"/>
                    <a:pt x="2260" y="334"/>
                    <a:pt x="2243" y="331"/>
                  </a:cubicBezTo>
                  <a:cubicBezTo>
                    <a:pt x="2241" y="329"/>
                    <a:pt x="2237" y="331"/>
                    <a:pt x="2235" y="331"/>
                  </a:cubicBezTo>
                  <a:cubicBezTo>
                    <a:pt x="2197" y="334"/>
                    <a:pt x="2163" y="327"/>
                    <a:pt x="2128" y="315"/>
                  </a:cubicBezTo>
                  <a:cubicBezTo>
                    <a:pt x="2117" y="310"/>
                    <a:pt x="2104" y="308"/>
                    <a:pt x="2092" y="304"/>
                  </a:cubicBezTo>
                  <a:cubicBezTo>
                    <a:pt x="2064" y="298"/>
                    <a:pt x="2037" y="304"/>
                    <a:pt x="2010" y="310"/>
                  </a:cubicBezTo>
                  <a:cubicBezTo>
                    <a:pt x="1980" y="317"/>
                    <a:pt x="1953" y="327"/>
                    <a:pt x="1924" y="321"/>
                  </a:cubicBezTo>
                  <a:cubicBezTo>
                    <a:pt x="1928" y="312"/>
                    <a:pt x="1941" y="310"/>
                    <a:pt x="1947" y="304"/>
                  </a:cubicBezTo>
                  <a:moveTo>
                    <a:pt x="1831" y="371"/>
                  </a:moveTo>
                  <a:lnTo>
                    <a:pt x="1831" y="371"/>
                  </a:lnTo>
                  <a:lnTo>
                    <a:pt x="1831" y="371"/>
                  </a:lnTo>
                  <a:cubicBezTo>
                    <a:pt x="1831" y="374"/>
                    <a:pt x="1829" y="376"/>
                    <a:pt x="1829" y="376"/>
                  </a:cubicBezTo>
                  <a:cubicBezTo>
                    <a:pt x="1829" y="376"/>
                    <a:pt x="1831" y="374"/>
                    <a:pt x="1831" y="371"/>
                  </a:cubicBezTo>
                  <a:moveTo>
                    <a:pt x="2098" y="342"/>
                  </a:moveTo>
                  <a:lnTo>
                    <a:pt x="2098" y="342"/>
                  </a:lnTo>
                  <a:cubicBezTo>
                    <a:pt x="2064" y="338"/>
                    <a:pt x="2033" y="340"/>
                    <a:pt x="2001" y="348"/>
                  </a:cubicBezTo>
                  <a:cubicBezTo>
                    <a:pt x="1957" y="359"/>
                    <a:pt x="1915" y="365"/>
                    <a:pt x="1871" y="369"/>
                  </a:cubicBezTo>
                  <a:cubicBezTo>
                    <a:pt x="1865" y="367"/>
                    <a:pt x="1858" y="369"/>
                    <a:pt x="1852" y="371"/>
                  </a:cubicBezTo>
                  <a:cubicBezTo>
                    <a:pt x="1848" y="371"/>
                    <a:pt x="1844" y="374"/>
                    <a:pt x="1844" y="369"/>
                  </a:cubicBezTo>
                  <a:cubicBezTo>
                    <a:pt x="1861" y="357"/>
                    <a:pt x="1880" y="344"/>
                    <a:pt x="1896" y="334"/>
                  </a:cubicBezTo>
                  <a:cubicBezTo>
                    <a:pt x="1905" y="327"/>
                    <a:pt x="1913" y="325"/>
                    <a:pt x="1924" y="323"/>
                  </a:cubicBezTo>
                  <a:cubicBezTo>
                    <a:pt x="1934" y="331"/>
                    <a:pt x="1947" y="329"/>
                    <a:pt x="1959" y="327"/>
                  </a:cubicBezTo>
                  <a:cubicBezTo>
                    <a:pt x="1976" y="325"/>
                    <a:pt x="1993" y="321"/>
                    <a:pt x="2008" y="317"/>
                  </a:cubicBezTo>
                  <a:cubicBezTo>
                    <a:pt x="2050" y="304"/>
                    <a:pt x="2090" y="306"/>
                    <a:pt x="2132" y="323"/>
                  </a:cubicBezTo>
                  <a:cubicBezTo>
                    <a:pt x="2157" y="334"/>
                    <a:pt x="2186" y="338"/>
                    <a:pt x="2216" y="338"/>
                  </a:cubicBezTo>
                  <a:cubicBezTo>
                    <a:pt x="2222" y="338"/>
                    <a:pt x="2229" y="336"/>
                    <a:pt x="2235" y="340"/>
                  </a:cubicBezTo>
                  <a:cubicBezTo>
                    <a:pt x="2189" y="350"/>
                    <a:pt x="2142" y="350"/>
                    <a:pt x="2098" y="342"/>
                  </a:cubicBezTo>
                  <a:moveTo>
                    <a:pt x="2020" y="96"/>
                  </a:moveTo>
                  <a:lnTo>
                    <a:pt x="2020" y="96"/>
                  </a:lnTo>
                  <a:cubicBezTo>
                    <a:pt x="2018" y="96"/>
                    <a:pt x="2016" y="96"/>
                    <a:pt x="2016" y="96"/>
                  </a:cubicBezTo>
                  <a:cubicBezTo>
                    <a:pt x="2016" y="96"/>
                    <a:pt x="2018" y="96"/>
                    <a:pt x="2020" y="96"/>
                  </a:cubicBezTo>
                  <a:moveTo>
                    <a:pt x="1987" y="104"/>
                  </a:moveTo>
                  <a:lnTo>
                    <a:pt x="1987" y="104"/>
                  </a:lnTo>
                  <a:cubicBezTo>
                    <a:pt x="1995" y="104"/>
                    <a:pt x="2001" y="100"/>
                    <a:pt x="2008" y="98"/>
                  </a:cubicBezTo>
                  <a:lnTo>
                    <a:pt x="2010" y="98"/>
                  </a:lnTo>
                  <a:cubicBezTo>
                    <a:pt x="2010" y="96"/>
                    <a:pt x="2012" y="96"/>
                    <a:pt x="2014" y="96"/>
                  </a:cubicBezTo>
                  <a:cubicBezTo>
                    <a:pt x="2012" y="96"/>
                    <a:pt x="2010" y="96"/>
                    <a:pt x="2010" y="98"/>
                  </a:cubicBezTo>
                  <a:cubicBezTo>
                    <a:pt x="2008" y="98"/>
                    <a:pt x="2008" y="98"/>
                    <a:pt x="2008" y="98"/>
                  </a:cubicBezTo>
                  <a:cubicBezTo>
                    <a:pt x="2012" y="98"/>
                    <a:pt x="2014" y="100"/>
                    <a:pt x="2014" y="104"/>
                  </a:cubicBezTo>
                  <a:cubicBezTo>
                    <a:pt x="2012" y="104"/>
                    <a:pt x="2012" y="107"/>
                    <a:pt x="2012" y="109"/>
                  </a:cubicBezTo>
                  <a:cubicBezTo>
                    <a:pt x="2008" y="109"/>
                    <a:pt x="2008" y="111"/>
                    <a:pt x="2008" y="113"/>
                  </a:cubicBezTo>
                  <a:cubicBezTo>
                    <a:pt x="1993" y="123"/>
                    <a:pt x="1989" y="138"/>
                    <a:pt x="1983" y="155"/>
                  </a:cubicBezTo>
                  <a:cubicBezTo>
                    <a:pt x="1976" y="180"/>
                    <a:pt x="1972" y="207"/>
                    <a:pt x="1962" y="233"/>
                  </a:cubicBezTo>
                  <a:cubicBezTo>
                    <a:pt x="1962" y="235"/>
                    <a:pt x="1962" y="235"/>
                    <a:pt x="1964" y="237"/>
                  </a:cubicBezTo>
                  <a:cubicBezTo>
                    <a:pt x="1955" y="237"/>
                    <a:pt x="1953" y="241"/>
                    <a:pt x="1955" y="249"/>
                  </a:cubicBezTo>
                  <a:cubicBezTo>
                    <a:pt x="1949" y="247"/>
                    <a:pt x="1949" y="254"/>
                    <a:pt x="1947" y="256"/>
                  </a:cubicBezTo>
                  <a:cubicBezTo>
                    <a:pt x="1943" y="258"/>
                    <a:pt x="1941" y="260"/>
                    <a:pt x="1938" y="264"/>
                  </a:cubicBezTo>
                  <a:cubicBezTo>
                    <a:pt x="1930" y="273"/>
                    <a:pt x="1922" y="281"/>
                    <a:pt x="1907" y="281"/>
                  </a:cubicBezTo>
                  <a:cubicBezTo>
                    <a:pt x="1909" y="285"/>
                    <a:pt x="1905" y="285"/>
                    <a:pt x="1903" y="287"/>
                  </a:cubicBezTo>
                  <a:cubicBezTo>
                    <a:pt x="1905" y="285"/>
                    <a:pt x="1903" y="281"/>
                    <a:pt x="1907" y="281"/>
                  </a:cubicBezTo>
                  <a:cubicBezTo>
                    <a:pt x="1905" y="277"/>
                    <a:pt x="1909" y="273"/>
                    <a:pt x="1907" y="268"/>
                  </a:cubicBezTo>
                  <a:cubicBezTo>
                    <a:pt x="1922" y="262"/>
                    <a:pt x="1920" y="247"/>
                    <a:pt x="1922" y="237"/>
                  </a:cubicBezTo>
                  <a:cubicBezTo>
                    <a:pt x="1926" y="203"/>
                    <a:pt x="1926" y="170"/>
                    <a:pt x="1941" y="140"/>
                  </a:cubicBezTo>
                  <a:cubicBezTo>
                    <a:pt x="1941" y="138"/>
                    <a:pt x="1941" y="138"/>
                    <a:pt x="1938" y="136"/>
                  </a:cubicBezTo>
                  <a:cubicBezTo>
                    <a:pt x="1943" y="138"/>
                    <a:pt x="1943" y="136"/>
                    <a:pt x="1943" y="132"/>
                  </a:cubicBezTo>
                  <a:cubicBezTo>
                    <a:pt x="1951" y="130"/>
                    <a:pt x="1953" y="123"/>
                    <a:pt x="1955" y="117"/>
                  </a:cubicBezTo>
                  <a:cubicBezTo>
                    <a:pt x="1966" y="111"/>
                    <a:pt x="1976" y="109"/>
                    <a:pt x="1987" y="104"/>
                  </a:cubicBezTo>
                  <a:moveTo>
                    <a:pt x="1686" y="258"/>
                  </a:moveTo>
                  <a:lnTo>
                    <a:pt x="1686" y="258"/>
                  </a:lnTo>
                  <a:cubicBezTo>
                    <a:pt x="1699" y="247"/>
                    <a:pt x="1713" y="239"/>
                    <a:pt x="1726" y="233"/>
                  </a:cubicBezTo>
                  <a:cubicBezTo>
                    <a:pt x="1789" y="201"/>
                    <a:pt x="1850" y="168"/>
                    <a:pt x="1913" y="136"/>
                  </a:cubicBezTo>
                  <a:cubicBezTo>
                    <a:pt x="1922" y="130"/>
                    <a:pt x="1930" y="123"/>
                    <a:pt x="1943" y="123"/>
                  </a:cubicBezTo>
                  <a:cubicBezTo>
                    <a:pt x="1941" y="119"/>
                    <a:pt x="1945" y="121"/>
                    <a:pt x="1947" y="121"/>
                  </a:cubicBezTo>
                  <a:cubicBezTo>
                    <a:pt x="1945" y="121"/>
                    <a:pt x="1945" y="123"/>
                    <a:pt x="1943" y="123"/>
                  </a:cubicBezTo>
                  <a:cubicBezTo>
                    <a:pt x="1943" y="128"/>
                    <a:pt x="1943" y="130"/>
                    <a:pt x="1943" y="132"/>
                  </a:cubicBezTo>
                  <a:cubicBezTo>
                    <a:pt x="1938" y="132"/>
                    <a:pt x="1938" y="134"/>
                    <a:pt x="1938" y="136"/>
                  </a:cubicBezTo>
                  <a:cubicBezTo>
                    <a:pt x="1928" y="147"/>
                    <a:pt x="1926" y="161"/>
                    <a:pt x="1922" y="176"/>
                  </a:cubicBezTo>
                  <a:cubicBezTo>
                    <a:pt x="1917" y="195"/>
                    <a:pt x="1920" y="216"/>
                    <a:pt x="1915" y="237"/>
                  </a:cubicBezTo>
                  <a:cubicBezTo>
                    <a:pt x="1913" y="247"/>
                    <a:pt x="1907" y="258"/>
                    <a:pt x="1907" y="268"/>
                  </a:cubicBezTo>
                  <a:cubicBezTo>
                    <a:pt x="1901" y="273"/>
                    <a:pt x="1896" y="279"/>
                    <a:pt x="1894" y="287"/>
                  </a:cubicBezTo>
                  <a:cubicBezTo>
                    <a:pt x="1890" y="291"/>
                    <a:pt x="1886" y="296"/>
                    <a:pt x="1880" y="298"/>
                  </a:cubicBezTo>
                  <a:cubicBezTo>
                    <a:pt x="1814" y="340"/>
                    <a:pt x="1751" y="384"/>
                    <a:pt x="1692" y="437"/>
                  </a:cubicBezTo>
                  <a:cubicBezTo>
                    <a:pt x="1686" y="443"/>
                    <a:pt x="1680" y="447"/>
                    <a:pt x="1673" y="453"/>
                  </a:cubicBezTo>
                  <a:cubicBezTo>
                    <a:pt x="1644" y="474"/>
                    <a:pt x="1627" y="506"/>
                    <a:pt x="1606" y="533"/>
                  </a:cubicBezTo>
                  <a:cubicBezTo>
                    <a:pt x="1598" y="529"/>
                    <a:pt x="1604" y="523"/>
                    <a:pt x="1604" y="518"/>
                  </a:cubicBezTo>
                  <a:cubicBezTo>
                    <a:pt x="1610" y="493"/>
                    <a:pt x="1617" y="470"/>
                    <a:pt x="1615" y="445"/>
                  </a:cubicBezTo>
                  <a:cubicBezTo>
                    <a:pt x="1613" y="424"/>
                    <a:pt x="1610" y="401"/>
                    <a:pt x="1610" y="380"/>
                  </a:cubicBezTo>
                  <a:cubicBezTo>
                    <a:pt x="1613" y="365"/>
                    <a:pt x="1615" y="350"/>
                    <a:pt x="1619" y="336"/>
                  </a:cubicBezTo>
                  <a:cubicBezTo>
                    <a:pt x="1631" y="302"/>
                    <a:pt x="1659" y="279"/>
                    <a:pt x="1686" y="258"/>
                  </a:cubicBezTo>
                  <a:moveTo>
                    <a:pt x="1570" y="413"/>
                  </a:moveTo>
                  <a:lnTo>
                    <a:pt x="1570" y="413"/>
                  </a:lnTo>
                  <a:cubicBezTo>
                    <a:pt x="1570" y="411"/>
                    <a:pt x="1570" y="409"/>
                    <a:pt x="1573" y="407"/>
                  </a:cubicBezTo>
                  <a:cubicBezTo>
                    <a:pt x="1570" y="409"/>
                    <a:pt x="1570" y="411"/>
                    <a:pt x="1570" y="413"/>
                  </a:cubicBezTo>
                  <a:lnTo>
                    <a:pt x="1570" y="416"/>
                  </a:lnTo>
                  <a:lnTo>
                    <a:pt x="1570" y="413"/>
                  </a:lnTo>
                  <a:moveTo>
                    <a:pt x="1535" y="569"/>
                  </a:moveTo>
                  <a:lnTo>
                    <a:pt x="1535" y="569"/>
                  </a:lnTo>
                  <a:cubicBezTo>
                    <a:pt x="1535" y="556"/>
                    <a:pt x="1535" y="542"/>
                    <a:pt x="1535" y="529"/>
                  </a:cubicBezTo>
                  <a:cubicBezTo>
                    <a:pt x="1541" y="498"/>
                    <a:pt x="1549" y="468"/>
                    <a:pt x="1560" y="439"/>
                  </a:cubicBezTo>
                  <a:cubicBezTo>
                    <a:pt x="1564" y="432"/>
                    <a:pt x="1564" y="424"/>
                    <a:pt x="1570" y="420"/>
                  </a:cubicBezTo>
                  <a:lnTo>
                    <a:pt x="1570" y="420"/>
                  </a:lnTo>
                  <a:cubicBezTo>
                    <a:pt x="1570" y="426"/>
                    <a:pt x="1570" y="435"/>
                    <a:pt x="1570" y="441"/>
                  </a:cubicBezTo>
                  <a:cubicBezTo>
                    <a:pt x="1564" y="460"/>
                    <a:pt x="1566" y="481"/>
                    <a:pt x="1564" y="500"/>
                  </a:cubicBezTo>
                  <a:cubicBezTo>
                    <a:pt x="1564" y="504"/>
                    <a:pt x="1562" y="510"/>
                    <a:pt x="1570" y="510"/>
                  </a:cubicBezTo>
                  <a:cubicBezTo>
                    <a:pt x="1568" y="472"/>
                    <a:pt x="1575" y="437"/>
                    <a:pt x="1581" y="401"/>
                  </a:cubicBezTo>
                  <a:cubicBezTo>
                    <a:pt x="1585" y="384"/>
                    <a:pt x="1592" y="369"/>
                    <a:pt x="1602" y="357"/>
                  </a:cubicBezTo>
                  <a:cubicBezTo>
                    <a:pt x="1602" y="352"/>
                    <a:pt x="1602" y="350"/>
                    <a:pt x="1606" y="348"/>
                  </a:cubicBezTo>
                  <a:lnTo>
                    <a:pt x="1606" y="346"/>
                  </a:lnTo>
                  <a:cubicBezTo>
                    <a:pt x="1610" y="346"/>
                    <a:pt x="1610" y="348"/>
                    <a:pt x="1606" y="348"/>
                  </a:cubicBezTo>
                  <a:cubicBezTo>
                    <a:pt x="1608" y="355"/>
                    <a:pt x="1608" y="359"/>
                    <a:pt x="1606" y="365"/>
                  </a:cubicBezTo>
                  <a:cubicBezTo>
                    <a:pt x="1604" y="371"/>
                    <a:pt x="1604" y="376"/>
                    <a:pt x="1604" y="380"/>
                  </a:cubicBezTo>
                  <a:cubicBezTo>
                    <a:pt x="1602" y="392"/>
                    <a:pt x="1602" y="405"/>
                    <a:pt x="1604" y="418"/>
                  </a:cubicBezTo>
                  <a:cubicBezTo>
                    <a:pt x="1608" y="451"/>
                    <a:pt x="1608" y="485"/>
                    <a:pt x="1598" y="518"/>
                  </a:cubicBezTo>
                  <a:cubicBezTo>
                    <a:pt x="1596" y="529"/>
                    <a:pt x="1592" y="539"/>
                    <a:pt x="1592" y="550"/>
                  </a:cubicBezTo>
                  <a:cubicBezTo>
                    <a:pt x="1589" y="561"/>
                    <a:pt x="1581" y="571"/>
                    <a:pt x="1575" y="579"/>
                  </a:cubicBezTo>
                  <a:cubicBezTo>
                    <a:pt x="1570" y="577"/>
                    <a:pt x="1570" y="573"/>
                    <a:pt x="1570" y="571"/>
                  </a:cubicBezTo>
                  <a:cubicBezTo>
                    <a:pt x="1570" y="561"/>
                    <a:pt x="1570" y="550"/>
                    <a:pt x="1570" y="539"/>
                  </a:cubicBezTo>
                  <a:cubicBezTo>
                    <a:pt x="1564" y="537"/>
                    <a:pt x="1562" y="542"/>
                    <a:pt x="1562" y="546"/>
                  </a:cubicBezTo>
                  <a:cubicBezTo>
                    <a:pt x="1562" y="561"/>
                    <a:pt x="1560" y="575"/>
                    <a:pt x="1564" y="590"/>
                  </a:cubicBezTo>
                  <a:cubicBezTo>
                    <a:pt x="1560" y="605"/>
                    <a:pt x="1549" y="617"/>
                    <a:pt x="1539" y="630"/>
                  </a:cubicBezTo>
                  <a:cubicBezTo>
                    <a:pt x="1539" y="615"/>
                    <a:pt x="1539" y="601"/>
                    <a:pt x="1539" y="588"/>
                  </a:cubicBezTo>
                  <a:cubicBezTo>
                    <a:pt x="1539" y="582"/>
                    <a:pt x="1541" y="573"/>
                    <a:pt x="1535" y="569"/>
                  </a:cubicBezTo>
                  <a:moveTo>
                    <a:pt x="1446" y="2114"/>
                  </a:moveTo>
                  <a:lnTo>
                    <a:pt x="1446" y="2114"/>
                  </a:lnTo>
                  <a:cubicBezTo>
                    <a:pt x="1446" y="2116"/>
                    <a:pt x="1448" y="2118"/>
                    <a:pt x="1448" y="2118"/>
                  </a:cubicBezTo>
                  <a:cubicBezTo>
                    <a:pt x="1448" y="2118"/>
                    <a:pt x="1446" y="2116"/>
                    <a:pt x="1446" y="2114"/>
                  </a:cubicBezTo>
                  <a:moveTo>
                    <a:pt x="1446" y="2108"/>
                  </a:moveTo>
                  <a:lnTo>
                    <a:pt x="1446" y="2108"/>
                  </a:lnTo>
                  <a:cubicBezTo>
                    <a:pt x="1451" y="2108"/>
                    <a:pt x="1446" y="2112"/>
                    <a:pt x="1446" y="2114"/>
                  </a:cubicBezTo>
                  <a:lnTo>
                    <a:pt x="1446" y="2114"/>
                  </a:lnTo>
                  <a:cubicBezTo>
                    <a:pt x="1440" y="2112"/>
                    <a:pt x="1436" y="2112"/>
                    <a:pt x="1432" y="2110"/>
                  </a:cubicBezTo>
                  <a:cubicBezTo>
                    <a:pt x="1436" y="2104"/>
                    <a:pt x="1442" y="2106"/>
                    <a:pt x="1446" y="2108"/>
                  </a:cubicBezTo>
                  <a:moveTo>
                    <a:pt x="1621" y="2095"/>
                  </a:moveTo>
                  <a:lnTo>
                    <a:pt x="1621" y="2095"/>
                  </a:lnTo>
                  <a:cubicBezTo>
                    <a:pt x="1619" y="2095"/>
                    <a:pt x="1617" y="2093"/>
                    <a:pt x="1619" y="2091"/>
                  </a:cubicBezTo>
                  <a:cubicBezTo>
                    <a:pt x="1619" y="2091"/>
                    <a:pt x="1619" y="2089"/>
                    <a:pt x="1621" y="2089"/>
                  </a:cubicBezTo>
                  <a:cubicBezTo>
                    <a:pt x="1621" y="2089"/>
                    <a:pt x="1621" y="2091"/>
                    <a:pt x="1623" y="2091"/>
                  </a:cubicBezTo>
                  <a:cubicBezTo>
                    <a:pt x="1623" y="2093"/>
                    <a:pt x="1623" y="2095"/>
                    <a:pt x="1621" y="2095"/>
                  </a:cubicBezTo>
                  <a:moveTo>
                    <a:pt x="1644" y="2093"/>
                  </a:moveTo>
                  <a:lnTo>
                    <a:pt x="1644" y="2093"/>
                  </a:lnTo>
                  <a:cubicBezTo>
                    <a:pt x="1644" y="2091"/>
                    <a:pt x="1642" y="2089"/>
                    <a:pt x="1644" y="2087"/>
                  </a:cubicBezTo>
                  <a:cubicBezTo>
                    <a:pt x="1648" y="2087"/>
                    <a:pt x="1650" y="2089"/>
                    <a:pt x="1650" y="2091"/>
                  </a:cubicBezTo>
                  <a:cubicBezTo>
                    <a:pt x="1650" y="2095"/>
                    <a:pt x="1646" y="2095"/>
                    <a:pt x="1644" y="2093"/>
                  </a:cubicBezTo>
                  <a:moveTo>
                    <a:pt x="1663" y="2102"/>
                  </a:moveTo>
                  <a:lnTo>
                    <a:pt x="1663" y="2102"/>
                  </a:lnTo>
                  <a:cubicBezTo>
                    <a:pt x="1661" y="2102"/>
                    <a:pt x="1659" y="2100"/>
                    <a:pt x="1659" y="2097"/>
                  </a:cubicBezTo>
                  <a:cubicBezTo>
                    <a:pt x="1659" y="2095"/>
                    <a:pt x="1661" y="2095"/>
                    <a:pt x="1663" y="2095"/>
                  </a:cubicBezTo>
                  <a:cubicBezTo>
                    <a:pt x="1665" y="2095"/>
                    <a:pt x="1665" y="2097"/>
                    <a:pt x="1665" y="2100"/>
                  </a:cubicBezTo>
                  <a:cubicBezTo>
                    <a:pt x="1665" y="2102"/>
                    <a:pt x="1665" y="2104"/>
                    <a:pt x="1663" y="2102"/>
                  </a:cubicBezTo>
                  <a:moveTo>
                    <a:pt x="1671" y="2081"/>
                  </a:moveTo>
                  <a:lnTo>
                    <a:pt x="1671" y="2081"/>
                  </a:lnTo>
                  <a:cubicBezTo>
                    <a:pt x="1671" y="2081"/>
                    <a:pt x="1669" y="2081"/>
                    <a:pt x="1669" y="2083"/>
                  </a:cubicBezTo>
                  <a:lnTo>
                    <a:pt x="1669" y="2083"/>
                  </a:lnTo>
                  <a:cubicBezTo>
                    <a:pt x="1669" y="2081"/>
                    <a:pt x="1671" y="2081"/>
                    <a:pt x="1671" y="2081"/>
                  </a:cubicBezTo>
                  <a:moveTo>
                    <a:pt x="1669" y="2083"/>
                  </a:moveTo>
                  <a:lnTo>
                    <a:pt x="1669" y="2083"/>
                  </a:lnTo>
                  <a:cubicBezTo>
                    <a:pt x="1665" y="2083"/>
                    <a:pt x="1663" y="2083"/>
                    <a:pt x="1659" y="2083"/>
                  </a:cubicBezTo>
                  <a:cubicBezTo>
                    <a:pt x="1659" y="2078"/>
                    <a:pt x="1657" y="2076"/>
                    <a:pt x="1652" y="2076"/>
                  </a:cubicBezTo>
                  <a:cubicBezTo>
                    <a:pt x="1646" y="2074"/>
                    <a:pt x="1644" y="2068"/>
                    <a:pt x="1642" y="2062"/>
                  </a:cubicBezTo>
                  <a:cubicBezTo>
                    <a:pt x="1655" y="2066"/>
                    <a:pt x="1663" y="2072"/>
                    <a:pt x="1669" y="2083"/>
                  </a:cubicBezTo>
                  <a:moveTo>
                    <a:pt x="1642" y="2062"/>
                  </a:moveTo>
                  <a:lnTo>
                    <a:pt x="1642" y="2062"/>
                  </a:lnTo>
                  <a:lnTo>
                    <a:pt x="1640" y="2062"/>
                  </a:lnTo>
                  <a:cubicBezTo>
                    <a:pt x="1642" y="2062"/>
                    <a:pt x="1642" y="2062"/>
                    <a:pt x="1642" y="2062"/>
                  </a:cubicBezTo>
                  <a:moveTo>
                    <a:pt x="1644" y="2032"/>
                  </a:moveTo>
                  <a:lnTo>
                    <a:pt x="1644" y="2032"/>
                  </a:lnTo>
                  <a:cubicBezTo>
                    <a:pt x="1642" y="2032"/>
                    <a:pt x="1642" y="2032"/>
                    <a:pt x="1640" y="2032"/>
                  </a:cubicBezTo>
                  <a:cubicBezTo>
                    <a:pt x="1642" y="2032"/>
                    <a:pt x="1642" y="2032"/>
                    <a:pt x="1644" y="2032"/>
                  </a:cubicBezTo>
                  <a:moveTo>
                    <a:pt x="1636" y="2030"/>
                  </a:moveTo>
                  <a:lnTo>
                    <a:pt x="1636" y="2030"/>
                  </a:lnTo>
                  <a:cubicBezTo>
                    <a:pt x="1631" y="2030"/>
                    <a:pt x="1627" y="2030"/>
                    <a:pt x="1623" y="2030"/>
                  </a:cubicBezTo>
                  <a:cubicBezTo>
                    <a:pt x="1627" y="2024"/>
                    <a:pt x="1631" y="2024"/>
                    <a:pt x="1636" y="2030"/>
                  </a:cubicBezTo>
                  <a:moveTo>
                    <a:pt x="1486" y="2066"/>
                  </a:moveTo>
                  <a:lnTo>
                    <a:pt x="1486" y="2066"/>
                  </a:lnTo>
                  <a:cubicBezTo>
                    <a:pt x="1486" y="2068"/>
                    <a:pt x="1484" y="2068"/>
                    <a:pt x="1482" y="2066"/>
                  </a:cubicBezTo>
                  <a:cubicBezTo>
                    <a:pt x="1478" y="2064"/>
                    <a:pt x="1480" y="2060"/>
                    <a:pt x="1480" y="2057"/>
                  </a:cubicBezTo>
                  <a:cubicBezTo>
                    <a:pt x="1480" y="2055"/>
                    <a:pt x="1480" y="2053"/>
                    <a:pt x="1480" y="2051"/>
                  </a:cubicBezTo>
                  <a:cubicBezTo>
                    <a:pt x="1478" y="2045"/>
                    <a:pt x="1478" y="2041"/>
                    <a:pt x="1486" y="2039"/>
                  </a:cubicBezTo>
                  <a:lnTo>
                    <a:pt x="1486" y="2039"/>
                  </a:lnTo>
                  <a:cubicBezTo>
                    <a:pt x="1486" y="2043"/>
                    <a:pt x="1488" y="2047"/>
                    <a:pt x="1484" y="2051"/>
                  </a:cubicBezTo>
                  <a:cubicBezTo>
                    <a:pt x="1486" y="2053"/>
                    <a:pt x="1486" y="2055"/>
                    <a:pt x="1486" y="2055"/>
                  </a:cubicBezTo>
                  <a:cubicBezTo>
                    <a:pt x="1488" y="2060"/>
                    <a:pt x="1491" y="2064"/>
                    <a:pt x="1486" y="2066"/>
                  </a:cubicBezTo>
                  <a:moveTo>
                    <a:pt x="1503" y="2083"/>
                  </a:moveTo>
                  <a:lnTo>
                    <a:pt x="1503" y="2083"/>
                  </a:lnTo>
                  <a:cubicBezTo>
                    <a:pt x="1499" y="2083"/>
                    <a:pt x="1495" y="2083"/>
                    <a:pt x="1495" y="2078"/>
                  </a:cubicBezTo>
                  <a:lnTo>
                    <a:pt x="1495" y="2078"/>
                  </a:lnTo>
                  <a:cubicBezTo>
                    <a:pt x="1495" y="2074"/>
                    <a:pt x="1497" y="2068"/>
                    <a:pt x="1503" y="2072"/>
                  </a:cubicBezTo>
                  <a:cubicBezTo>
                    <a:pt x="1507" y="2074"/>
                    <a:pt x="1507" y="2081"/>
                    <a:pt x="1503" y="2083"/>
                  </a:cubicBezTo>
                  <a:moveTo>
                    <a:pt x="1518" y="2043"/>
                  </a:moveTo>
                  <a:lnTo>
                    <a:pt x="1518" y="2043"/>
                  </a:lnTo>
                  <a:cubicBezTo>
                    <a:pt x="1518" y="2045"/>
                    <a:pt x="1518" y="2049"/>
                    <a:pt x="1516" y="2051"/>
                  </a:cubicBezTo>
                  <a:cubicBezTo>
                    <a:pt x="1518" y="2053"/>
                    <a:pt x="1518" y="2053"/>
                    <a:pt x="1518" y="2055"/>
                  </a:cubicBezTo>
                  <a:cubicBezTo>
                    <a:pt x="1520" y="2060"/>
                    <a:pt x="1522" y="2064"/>
                    <a:pt x="1518" y="2066"/>
                  </a:cubicBezTo>
                  <a:cubicBezTo>
                    <a:pt x="1518" y="2066"/>
                    <a:pt x="1516" y="2066"/>
                    <a:pt x="1514" y="2066"/>
                  </a:cubicBezTo>
                  <a:cubicBezTo>
                    <a:pt x="1509" y="2064"/>
                    <a:pt x="1512" y="2060"/>
                    <a:pt x="1512" y="2055"/>
                  </a:cubicBezTo>
                  <a:cubicBezTo>
                    <a:pt x="1512" y="2055"/>
                    <a:pt x="1512" y="2053"/>
                    <a:pt x="1512" y="2051"/>
                  </a:cubicBezTo>
                  <a:cubicBezTo>
                    <a:pt x="1509" y="2043"/>
                    <a:pt x="1512" y="2043"/>
                    <a:pt x="1518" y="2043"/>
                  </a:cubicBezTo>
                  <a:moveTo>
                    <a:pt x="1520" y="2083"/>
                  </a:moveTo>
                  <a:lnTo>
                    <a:pt x="1520" y="2083"/>
                  </a:lnTo>
                  <a:cubicBezTo>
                    <a:pt x="1514" y="2083"/>
                    <a:pt x="1512" y="2081"/>
                    <a:pt x="1512" y="2078"/>
                  </a:cubicBezTo>
                  <a:cubicBezTo>
                    <a:pt x="1512" y="2074"/>
                    <a:pt x="1512" y="2072"/>
                    <a:pt x="1516" y="2072"/>
                  </a:cubicBezTo>
                  <a:cubicBezTo>
                    <a:pt x="1518" y="2072"/>
                    <a:pt x="1520" y="2072"/>
                    <a:pt x="1522" y="2076"/>
                  </a:cubicBezTo>
                  <a:cubicBezTo>
                    <a:pt x="1522" y="2078"/>
                    <a:pt x="1520" y="2083"/>
                    <a:pt x="1520" y="2083"/>
                  </a:cubicBezTo>
                  <a:moveTo>
                    <a:pt x="1547" y="2053"/>
                  </a:moveTo>
                  <a:lnTo>
                    <a:pt x="1547" y="2053"/>
                  </a:lnTo>
                  <a:cubicBezTo>
                    <a:pt x="1545" y="2055"/>
                    <a:pt x="1543" y="2055"/>
                    <a:pt x="1539" y="2053"/>
                  </a:cubicBezTo>
                  <a:lnTo>
                    <a:pt x="1539" y="2053"/>
                  </a:lnTo>
                  <a:cubicBezTo>
                    <a:pt x="1539" y="2047"/>
                    <a:pt x="1539" y="2045"/>
                    <a:pt x="1547" y="2047"/>
                  </a:cubicBezTo>
                  <a:cubicBezTo>
                    <a:pt x="1549" y="2047"/>
                    <a:pt x="1552" y="2047"/>
                    <a:pt x="1554" y="2047"/>
                  </a:cubicBezTo>
                  <a:cubicBezTo>
                    <a:pt x="1560" y="2047"/>
                    <a:pt x="1564" y="2047"/>
                    <a:pt x="1564" y="2053"/>
                  </a:cubicBezTo>
                  <a:cubicBezTo>
                    <a:pt x="1558" y="2060"/>
                    <a:pt x="1552" y="2051"/>
                    <a:pt x="1547" y="2053"/>
                  </a:cubicBezTo>
                  <a:moveTo>
                    <a:pt x="1577" y="2060"/>
                  </a:moveTo>
                  <a:lnTo>
                    <a:pt x="1577" y="2060"/>
                  </a:lnTo>
                  <a:cubicBezTo>
                    <a:pt x="1575" y="2060"/>
                    <a:pt x="1573" y="2057"/>
                    <a:pt x="1573" y="2055"/>
                  </a:cubicBezTo>
                  <a:cubicBezTo>
                    <a:pt x="1570" y="2053"/>
                    <a:pt x="1573" y="2051"/>
                    <a:pt x="1575" y="2051"/>
                  </a:cubicBezTo>
                  <a:cubicBezTo>
                    <a:pt x="1577" y="2051"/>
                    <a:pt x="1579" y="2053"/>
                    <a:pt x="1581" y="2057"/>
                  </a:cubicBezTo>
                  <a:cubicBezTo>
                    <a:pt x="1581" y="2057"/>
                    <a:pt x="1579" y="2057"/>
                    <a:pt x="1577" y="2060"/>
                  </a:cubicBezTo>
                  <a:moveTo>
                    <a:pt x="1581" y="2039"/>
                  </a:moveTo>
                  <a:lnTo>
                    <a:pt x="1581" y="2039"/>
                  </a:lnTo>
                  <a:cubicBezTo>
                    <a:pt x="1581" y="2043"/>
                    <a:pt x="1581" y="2047"/>
                    <a:pt x="1577" y="2047"/>
                  </a:cubicBezTo>
                  <a:cubicBezTo>
                    <a:pt x="1570" y="2047"/>
                    <a:pt x="1570" y="2043"/>
                    <a:pt x="1568" y="2039"/>
                  </a:cubicBezTo>
                  <a:lnTo>
                    <a:pt x="1568" y="2039"/>
                  </a:lnTo>
                  <a:lnTo>
                    <a:pt x="1568" y="2039"/>
                  </a:lnTo>
                  <a:cubicBezTo>
                    <a:pt x="1575" y="2034"/>
                    <a:pt x="1579" y="2039"/>
                    <a:pt x="1581" y="2039"/>
                  </a:cubicBezTo>
                  <a:moveTo>
                    <a:pt x="1568" y="2039"/>
                  </a:moveTo>
                  <a:lnTo>
                    <a:pt x="1568" y="2039"/>
                  </a:lnTo>
                  <a:lnTo>
                    <a:pt x="1568" y="2039"/>
                  </a:lnTo>
                  <a:lnTo>
                    <a:pt x="1568" y="2039"/>
                  </a:lnTo>
                  <a:cubicBezTo>
                    <a:pt x="1564" y="2043"/>
                    <a:pt x="1560" y="2043"/>
                    <a:pt x="1554" y="2043"/>
                  </a:cubicBezTo>
                  <a:cubicBezTo>
                    <a:pt x="1552" y="2041"/>
                    <a:pt x="1552" y="2039"/>
                    <a:pt x="1552" y="2036"/>
                  </a:cubicBezTo>
                  <a:cubicBezTo>
                    <a:pt x="1558" y="2034"/>
                    <a:pt x="1562" y="2034"/>
                    <a:pt x="1568" y="2039"/>
                  </a:cubicBezTo>
                  <a:moveTo>
                    <a:pt x="1547" y="2034"/>
                  </a:moveTo>
                  <a:lnTo>
                    <a:pt x="1547" y="2034"/>
                  </a:lnTo>
                  <a:cubicBezTo>
                    <a:pt x="1547" y="2039"/>
                    <a:pt x="1547" y="2041"/>
                    <a:pt x="1543" y="2041"/>
                  </a:cubicBezTo>
                  <a:cubicBezTo>
                    <a:pt x="1541" y="2041"/>
                    <a:pt x="1539" y="2039"/>
                    <a:pt x="1539" y="2036"/>
                  </a:cubicBezTo>
                  <a:cubicBezTo>
                    <a:pt x="1541" y="2034"/>
                    <a:pt x="1543" y="2034"/>
                    <a:pt x="1547" y="2034"/>
                  </a:cubicBezTo>
                  <a:moveTo>
                    <a:pt x="1503" y="2030"/>
                  </a:moveTo>
                  <a:lnTo>
                    <a:pt x="1503" y="2030"/>
                  </a:lnTo>
                  <a:cubicBezTo>
                    <a:pt x="1501" y="2034"/>
                    <a:pt x="1501" y="2036"/>
                    <a:pt x="1501" y="2041"/>
                  </a:cubicBezTo>
                  <a:cubicBezTo>
                    <a:pt x="1503" y="2043"/>
                    <a:pt x="1503" y="2047"/>
                    <a:pt x="1501" y="2051"/>
                  </a:cubicBezTo>
                  <a:cubicBezTo>
                    <a:pt x="1501" y="2051"/>
                    <a:pt x="1501" y="2053"/>
                    <a:pt x="1501" y="2055"/>
                  </a:cubicBezTo>
                  <a:cubicBezTo>
                    <a:pt x="1503" y="2057"/>
                    <a:pt x="1507" y="2062"/>
                    <a:pt x="1503" y="2066"/>
                  </a:cubicBezTo>
                  <a:cubicBezTo>
                    <a:pt x="1503" y="2066"/>
                    <a:pt x="1499" y="2068"/>
                    <a:pt x="1499" y="2066"/>
                  </a:cubicBezTo>
                  <a:cubicBezTo>
                    <a:pt x="1493" y="2064"/>
                    <a:pt x="1495" y="2060"/>
                    <a:pt x="1495" y="2055"/>
                  </a:cubicBezTo>
                  <a:cubicBezTo>
                    <a:pt x="1497" y="2053"/>
                    <a:pt x="1495" y="2051"/>
                    <a:pt x="1497" y="2051"/>
                  </a:cubicBezTo>
                  <a:cubicBezTo>
                    <a:pt x="1493" y="2047"/>
                    <a:pt x="1493" y="2043"/>
                    <a:pt x="1497" y="2039"/>
                  </a:cubicBezTo>
                  <a:cubicBezTo>
                    <a:pt x="1495" y="2039"/>
                    <a:pt x="1493" y="2039"/>
                    <a:pt x="1493" y="2039"/>
                  </a:cubicBezTo>
                  <a:lnTo>
                    <a:pt x="1493" y="2039"/>
                  </a:lnTo>
                  <a:cubicBezTo>
                    <a:pt x="1491" y="2026"/>
                    <a:pt x="1491" y="2026"/>
                    <a:pt x="1503" y="2030"/>
                  </a:cubicBezTo>
                  <a:moveTo>
                    <a:pt x="1486" y="2034"/>
                  </a:moveTo>
                  <a:lnTo>
                    <a:pt x="1486" y="2034"/>
                  </a:lnTo>
                  <a:cubicBezTo>
                    <a:pt x="1482" y="2036"/>
                    <a:pt x="1478" y="2036"/>
                    <a:pt x="1476" y="2034"/>
                  </a:cubicBezTo>
                  <a:cubicBezTo>
                    <a:pt x="1476" y="2032"/>
                    <a:pt x="1474" y="2032"/>
                    <a:pt x="1474" y="2030"/>
                  </a:cubicBezTo>
                  <a:cubicBezTo>
                    <a:pt x="1480" y="2024"/>
                    <a:pt x="1482" y="2030"/>
                    <a:pt x="1486" y="2034"/>
                  </a:cubicBezTo>
                  <a:moveTo>
                    <a:pt x="1438" y="2034"/>
                  </a:moveTo>
                  <a:lnTo>
                    <a:pt x="1438" y="2034"/>
                  </a:lnTo>
                  <a:cubicBezTo>
                    <a:pt x="1438" y="2039"/>
                    <a:pt x="1440" y="2041"/>
                    <a:pt x="1438" y="2043"/>
                  </a:cubicBezTo>
                  <a:cubicBezTo>
                    <a:pt x="1434" y="2043"/>
                    <a:pt x="1432" y="2041"/>
                    <a:pt x="1429" y="2039"/>
                  </a:cubicBezTo>
                  <a:cubicBezTo>
                    <a:pt x="1432" y="2036"/>
                    <a:pt x="1434" y="2034"/>
                    <a:pt x="1438" y="2034"/>
                  </a:cubicBezTo>
                  <a:moveTo>
                    <a:pt x="1411" y="2043"/>
                  </a:moveTo>
                  <a:lnTo>
                    <a:pt x="1411" y="2043"/>
                  </a:lnTo>
                  <a:cubicBezTo>
                    <a:pt x="1415" y="2049"/>
                    <a:pt x="1413" y="2057"/>
                    <a:pt x="1415" y="2064"/>
                  </a:cubicBezTo>
                  <a:cubicBezTo>
                    <a:pt x="1413" y="2074"/>
                    <a:pt x="1415" y="2087"/>
                    <a:pt x="1419" y="2100"/>
                  </a:cubicBezTo>
                  <a:cubicBezTo>
                    <a:pt x="1425" y="2142"/>
                    <a:pt x="1423" y="2184"/>
                    <a:pt x="1400" y="2224"/>
                  </a:cubicBezTo>
                  <a:cubicBezTo>
                    <a:pt x="1390" y="2238"/>
                    <a:pt x="1392" y="2255"/>
                    <a:pt x="1400" y="2270"/>
                  </a:cubicBezTo>
                  <a:cubicBezTo>
                    <a:pt x="1406" y="2283"/>
                    <a:pt x="1415" y="2297"/>
                    <a:pt x="1419" y="2309"/>
                  </a:cubicBezTo>
                  <a:cubicBezTo>
                    <a:pt x="1429" y="2349"/>
                    <a:pt x="1425" y="2401"/>
                    <a:pt x="1377" y="2429"/>
                  </a:cubicBezTo>
                  <a:cubicBezTo>
                    <a:pt x="1375" y="2429"/>
                    <a:pt x="1373" y="2429"/>
                    <a:pt x="1371" y="2431"/>
                  </a:cubicBezTo>
                  <a:cubicBezTo>
                    <a:pt x="1368" y="2424"/>
                    <a:pt x="1371" y="2420"/>
                    <a:pt x="1371" y="2414"/>
                  </a:cubicBezTo>
                  <a:cubicBezTo>
                    <a:pt x="1379" y="2374"/>
                    <a:pt x="1375" y="2334"/>
                    <a:pt x="1356" y="2297"/>
                  </a:cubicBezTo>
                  <a:cubicBezTo>
                    <a:pt x="1339" y="2268"/>
                    <a:pt x="1331" y="2238"/>
                    <a:pt x="1335" y="2205"/>
                  </a:cubicBezTo>
                  <a:cubicBezTo>
                    <a:pt x="1345" y="2201"/>
                    <a:pt x="1343" y="2188"/>
                    <a:pt x="1347" y="2179"/>
                  </a:cubicBezTo>
                  <a:cubicBezTo>
                    <a:pt x="1352" y="2179"/>
                    <a:pt x="1356" y="2179"/>
                    <a:pt x="1360" y="2175"/>
                  </a:cubicBezTo>
                  <a:cubicBezTo>
                    <a:pt x="1356" y="2175"/>
                    <a:pt x="1352" y="2175"/>
                    <a:pt x="1345" y="2175"/>
                  </a:cubicBezTo>
                  <a:cubicBezTo>
                    <a:pt x="1347" y="2173"/>
                    <a:pt x="1347" y="2171"/>
                    <a:pt x="1347" y="2169"/>
                  </a:cubicBezTo>
                  <a:cubicBezTo>
                    <a:pt x="1352" y="2169"/>
                    <a:pt x="1356" y="2169"/>
                    <a:pt x="1358" y="2167"/>
                  </a:cubicBezTo>
                  <a:cubicBezTo>
                    <a:pt x="1364" y="2165"/>
                    <a:pt x="1362" y="2163"/>
                    <a:pt x="1358" y="2161"/>
                  </a:cubicBezTo>
                  <a:cubicBezTo>
                    <a:pt x="1354" y="2165"/>
                    <a:pt x="1352" y="2163"/>
                    <a:pt x="1347" y="2163"/>
                  </a:cubicBezTo>
                  <a:cubicBezTo>
                    <a:pt x="1347" y="2158"/>
                    <a:pt x="1347" y="2156"/>
                    <a:pt x="1350" y="2154"/>
                  </a:cubicBezTo>
                  <a:cubicBezTo>
                    <a:pt x="1354" y="2156"/>
                    <a:pt x="1358" y="2154"/>
                    <a:pt x="1358" y="2161"/>
                  </a:cubicBezTo>
                  <a:cubicBezTo>
                    <a:pt x="1368" y="2156"/>
                    <a:pt x="1364" y="2150"/>
                    <a:pt x="1362" y="2144"/>
                  </a:cubicBezTo>
                  <a:cubicBezTo>
                    <a:pt x="1364" y="2144"/>
                    <a:pt x="1366" y="2142"/>
                    <a:pt x="1368" y="2142"/>
                  </a:cubicBezTo>
                  <a:cubicBezTo>
                    <a:pt x="1368" y="2137"/>
                    <a:pt x="1364" y="2140"/>
                    <a:pt x="1362" y="2140"/>
                  </a:cubicBezTo>
                  <a:cubicBezTo>
                    <a:pt x="1362" y="2137"/>
                    <a:pt x="1362" y="2135"/>
                    <a:pt x="1362" y="2135"/>
                  </a:cubicBezTo>
                  <a:cubicBezTo>
                    <a:pt x="1362" y="2133"/>
                    <a:pt x="1362" y="2131"/>
                    <a:pt x="1362" y="2127"/>
                  </a:cubicBezTo>
                  <a:cubicBezTo>
                    <a:pt x="1360" y="2127"/>
                    <a:pt x="1360" y="2125"/>
                    <a:pt x="1358" y="2123"/>
                  </a:cubicBezTo>
                  <a:cubicBezTo>
                    <a:pt x="1358" y="2121"/>
                    <a:pt x="1358" y="2118"/>
                    <a:pt x="1356" y="2116"/>
                  </a:cubicBezTo>
                  <a:cubicBezTo>
                    <a:pt x="1356" y="2118"/>
                    <a:pt x="1354" y="2118"/>
                    <a:pt x="1352" y="2121"/>
                  </a:cubicBezTo>
                  <a:cubicBezTo>
                    <a:pt x="1354" y="2123"/>
                    <a:pt x="1356" y="2127"/>
                    <a:pt x="1352" y="2127"/>
                  </a:cubicBezTo>
                  <a:cubicBezTo>
                    <a:pt x="1345" y="2127"/>
                    <a:pt x="1347" y="2123"/>
                    <a:pt x="1347" y="2121"/>
                  </a:cubicBezTo>
                  <a:cubicBezTo>
                    <a:pt x="1350" y="2121"/>
                    <a:pt x="1352" y="2121"/>
                    <a:pt x="1352" y="2121"/>
                  </a:cubicBezTo>
                  <a:cubicBezTo>
                    <a:pt x="1354" y="2118"/>
                    <a:pt x="1356" y="2118"/>
                    <a:pt x="1356" y="2116"/>
                  </a:cubicBezTo>
                  <a:cubicBezTo>
                    <a:pt x="1358" y="2118"/>
                    <a:pt x="1358" y="2121"/>
                    <a:pt x="1358" y="2123"/>
                  </a:cubicBezTo>
                  <a:cubicBezTo>
                    <a:pt x="1364" y="2121"/>
                    <a:pt x="1368" y="2125"/>
                    <a:pt x="1375" y="2123"/>
                  </a:cubicBezTo>
                  <a:cubicBezTo>
                    <a:pt x="1381" y="2123"/>
                    <a:pt x="1387" y="2123"/>
                    <a:pt x="1394" y="2121"/>
                  </a:cubicBezTo>
                  <a:cubicBezTo>
                    <a:pt x="1392" y="2118"/>
                    <a:pt x="1387" y="2118"/>
                    <a:pt x="1387" y="2116"/>
                  </a:cubicBezTo>
                  <a:cubicBezTo>
                    <a:pt x="1385" y="2114"/>
                    <a:pt x="1390" y="2112"/>
                    <a:pt x="1390" y="2112"/>
                  </a:cubicBezTo>
                  <a:cubicBezTo>
                    <a:pt x="1392" y="2108"/>
                    <a:pt x="1392" y="2108"/>
                    <a:pt x="1387" y="2106"/>
                  </a:cubicBezTo>
                  <a:cubicBezTo>
                    <a:pt x="1383" y="2106"/>
                    <a:pt x="1379" y="2106"/>
                    <a:pt x="1375" y="2108"/>
                  </a:cubicBezTo>
                  <a:lnTo>
                    <a:pt x="1375" y="2108"/>
                  </a:lnTo>
                  <a:cubicBezTo>
                    <a:pt x="1368" y="2102"/>
                    <a:pt x="1360" y="2110"/>
                    <a:pt x="1354" y="2104"/>
                  </a:cubicBezTo>
                  <a:cubicBezTo>
                    <a:pt x="1358" y="2097"/>
                    <a:pt x="1352" y="2093"/>
                    <a:pt x="1352" y="2087"/>
                  </a:cubicBezTo>
                  <a:cubicBezTo>
                    <a:pt x="1356" y="2083"/>
                    <a:pt x="1345" y="2078"/>
                    <a:pt x="1354" y="2072"/>
                  </a:cubicBezTo>
                  <a:cubicBezTo>
                    <a:pt x="1358" y="2085"/>
                    <a:pt x="1364" y="2091"/>
                    <a:pt x="1377" y="2087"/>
                  </a:cubicBezTo>
                  <a:cubicBezTo>
                    <a:pt x="1379" y="2087"/>
                    <a:pt x="1381" y="2087"/>
                    <a:pt x="1383" y="2087"/>
                  </a:cubicBezTo>
                  <a:cubicBezTo>
                    <a:pt x="1385" y="2083"/>
                    <a:pt x="1379" y="2081"/>
                    <a:pt x="1379" y="2076"/>
                  </a:cubicBezTo>
                  <a:cubicBezTo>
                    <a:pt x="1379" y="2072"/>
                    <a:pt x="1379" y="2070"/>
                    <a:pt x="1383" y="2070"/>
                  </a:cubicBezTo>
                  <a:cubicBezTo>
                    <a:pt x="1390" y="2074"/>
                    <a:pt x="1390" y="2074"/>
                    <a:pt x="1390" y="2068"/>
                  </a:cubicBezTo>
                  <a:cubicBezTo>
                    <a:pt x="1390" y="2060"/>
                    <a:pt x="1385" y="2055"/>
                    <a:pt x="1385" y="2047"/>
                  </a:cubicBezTo>
                  <a:cubicBezTo>
                    <a:pt x="1394" y="2045"/>
                    <a:pt x="1402" y="2043"/>
                    <a:pt x="1411" y="2043"/>
                  </a:cubicBezTo>
                  <a:moveTo>
                    <a:pt x="1318" y="2158"/>
                  </a:moveTo>
                  <a:lnTo>
                    <a:pt x="1318" y="2158"/>
                  </a:lnTo>
                  <a:cubicBezTo>
                    <a:pt x="1314" y="2156"/>
                    <a:pt x="1306" y="2161"/>
                    <a:pt x="1306" y="2152"/>
                  </a:cubicBezTo>
                  <a:cubicBezTo>
                    <a:pt x="1308" y="2146"/>
                    <a:pt x="1297" y="2135"/>
                    <a:pt x="1310" y="2131"/>
                  </a:cubicBezTo>
                  <a:cubicBezTo>
                    <a:pt x="1314" y="2133"/>
                    <a:pt x="1314" y="2135"/>
                    <a:pt x="1314" y="2137"/>
                  </a:cubicBezTo>
                  <a:cubicBezTo>
                    <a:pt x="1316" y="2148"/>
                    <a:pt x="1316" y="2148"/>
                    <a:pt x="1324" y="2144"/>
                  </a:cubicBezTo>
                  <a:cubicBezTo>
                    <a:pt x="1331" y="2152"/>
                    <a:pt x="1320" y="2154"/>
                    <a:pt x="1318" y="2158"/>
                  </a:cubicBezTo>
                  <a:moveTo>
                    <a:pt x="1282" y="2112"/>
                  </a:moveTo>
                  <a:lnTo>
                    <a:pt x="1282" y="2112"/>
                  </a:lnTo>
                  <a:cubicBezTo>
                    <a:pt x="1285" y="2108"/>
                    <a:pt x="1280" y="2104"/>
                    <a:pt x="1280" y="2100"/>
                  </a:cubicBezTo>
                  <a:lnTo>
                    <a:pt x="1280" y="2100"/>
                  </a:lnTo>
                  <a:cubicBezTo>
                    <a:pt x="1285" y="2093"/>
                    <a:pt x="1289" y="2087"/>
                    <a:pt x="1289" y="2100"/>
                  </a:cubicBezTo>
                  <a:cubicBezTo>
                    <a:pt x="1291" y="2106"/>
                    <a:pt x="1293" y="2112"/>
                    <a:pt x="1293" y="2118"/>
                  </a:cubicBezTo>
                  <a:cubicBezTo>
                    <a:pt x="1289" y="2118"/>
                    <a:pt x="1282" y="2121"/>
                    <a:pt x="1282" y="2112"/>
                  </a:cubicBezTo>
                  <a:moveTo>
                    <a:pt x="1303" y="2121"/>
                  </a:moveTo>
                  <a:lnTo>
                    <a:pt x="1303" y="2121"/>
                  </a:lnTo>
                  <a:lnTo>
                    <a:pt x="1303" y="2121"/>
                  </a:lnTo>
                  <a:cubicBezTo>
                    <a:pt x="1306" y="2121"/>
                    <a:pt x="1308" y="2121"/>
                    <a:pt x="1310" y="2118"/>
                  </a:cubicBezTo>
                  <a:cubicBezTo>
                    <a:pt x="1312" y="2123"/>
                    <a:pt x="1310" y="2127"/>
                    <a:pt x="1306" y="2129"/>
                  </a:cubicBezTo>
                  <a:cubicBezTo>
                    <a:pt x="1301" y="2127"/>
                    <a:pt x="1303" y="2123"/>
                    <a:pt x="1303" y="2121"/>
                  </a:cubicBezTo>
                  <a:moveTo>
                    <a:pt x="1322" y="2123"/>
                  </a:moveTo>
                  <a:lnTo>
                    <a:pt x="1322" y="2123"/>
                  </a:lnTo>
                  <a:cubicBezTo>
                    <a:pt x="1318" y="2123"/>
                    <a:pt x="1316" y="2123"/>
                    <a:pt x="1314" y="2118"/>
                  </a:cubicBezTo>
                  <a:lnTo>
                    <a:pt x="1314" y="2118"/>
                  </a:lnTo>
                  <a:cubicBezTo>
                    <a:pt x="1316" y="2116"/>
                    <a:pt x="1318" y="2114"/>
                    <a:pt x="1322" y="2116"/>
                  </a:cubicBezTo>
                  <a:cubicBezTo>
                    <a:pt x="1322" y="2118"/>
                    <a:pt x="1322" y="2121"/>
                    <a:pt x="1322" y="2123"/>
                  </a:cubicBezTo>
                  <a:moveTo>
                    <a:pt x="1322" y="2127"/>
                  </a:moveTo>
                  <a:lnTo>
                    <a:pt x="1322" y="2127"/>
                  </a:lnTo>
                  <a:cubicBezTo>
                    <a:pt x="1327" y="2129"/>
                    <a:pt x="1327" y="2135"/>
                    <a:pt x="1324" y="2140"/>
                  </a:cubicBezTo>
                  <a:cubicBezTo>
                    <a:pt x="1316" y="2137"/>
                    <a:pt x="1316" y="2135"/>
                    <a:pt x="1322" y="2127"/>
                  </a:cubicBezTo>
                  <a:moveTo>
                    <a:pt x="1322" y="2074"/>
                  </a:moveTo>
                  <a:lnTo>
                    <a:pt x="1322" y="2074"/>
                  </a:lnTo>
                  <a:cubicBezTo>
                    <a:pt x="1324" y="2074"/>
                    <a:pt x="1327" y="2074"/>
                    <a:pt x="1331" y="2074"/>
                  </a:cubicBezTo>
                  <a:cubicBezTo>
                    <a:pt x="1331" y="2081"/>
                    <a:pt x="1331" y="2087"/>
                    <a:pt x="1335" y="2091"/>
                  </a:cubicBezTo>
                  <a:cubicBezTo>
                    <a:pt x="1337" y="2091"/>
                    <a:pt x="1339" y="2089"/>
                    <a:pt x="1339" y="2087"/>
                  </a:cubicBezTo>
                  <a:cubicBezTo>
                    <a:pt x="1341" y="2083"/>
                    <a:pt x="1335" y="2076"/>
                    <a:pt x="1341" y="2076"/>
                  </a:cubicBezTo>
                  <a:cubicBezTo>
                    <a:pt x="1347" y="2076"/>
                    <a:pt x="1341" y="2085"/>
                    <a:pt x="1345" y="2087"/>
                  </a:cubicBezTo>
                  <a:lnTo>
                    <a:pt x="1345" y="2087"/>
                  </a:lnTo>
                  <a:cubicBezTo>
                    <a:pt x="1345" y="2091"/>
                    <a:pt x="1345" y="2093"/>
                    <a:pt x="1343" y="2095"/>
                  </a:cubicBezTo>
                  <a:cubicBezTo>
                    <a:pt x="1339" y="2093"/>
                    <a:pt x="1339" y="2091"/>
                    <a:pt x="1335" y="2091"/>
                  </a:cubicBezTo>
                  <a:cubicBezTo>
                    <a:pt x="1333" y="2093"/>
                    <a:pt x="1331" y="2095"/>
                    <a:pt x="1329" y="2097"/>
                  </a:cubicBezTo>
                  <a:cubicBezTo>
                    <a:pt x="1337" y="2100"/>
                    <a:pt x="1339" y="2104"/>
                    <a:pt x="1339" y="2110"/>
                  </a:cubicBezTo>
                  <a:lnTo>
                    <a:pt x="1341" y="2110"/>
                  </a:lnTo>
                  <a:lnTo>
                    <a:pt x="1339" y="2110"/>
                  </a:lnTo>
                  <a:cubicBezTo>
                    <a:pt x="1339" y="2112"/>
                    <a:pt x="1339" y="2114"/>
                    <a:pt x="1339" y="2116"/>
                  </a:cubicBezTo>
                  <a:cubicBezTo>
                    <a:pt x="1337" y="2116"/>
                    <a:pt x="1335" y="2118"/>
                    <a:pt x="1335" y="2118"/>
                  </a:cubicBezTo>
                  <a:cubicBezTo>
                    <a:pt x="1331" y="2112"/>
                    <a:pt x="1329" y="2106"/>
                    <a:pt x="1329" y="2097"/>
                  </a:cubicBezTo>
                  <a:cubicBezTo>
                    <a:pt x="1324" y="2091"/>
                    <a:pt x="1322" y="2083"/>
                    <a:pt x="1322" y="2074"/>
                  </a:cubicBezTo>
                  <a:moveTo>
                    <a:pt x="1375" y="2110"/>
                  </a:moveTo>
                  <a:lnTo>
                    <a:pt x="1375" y="2110"/>
                  </a:lnTo>
                  <a:cubicBezTo>
                    <a:pt x="1377" y="2112"/>
                    <a:pt x="1379" y="2112"/>
                    <a:pt x="1381" y="2112"/>
                  </a:cubicBezTo>
                  <a:cubicBezTo>
                    <a:pt x="1381" y="2114"/>
                    <a:pt x="1381" y="2114"/>
                    <a:pt x="1379" y="2116"/>
                  </a:cubicBezTo>
                  <a:cubicBezTo>
                    <a:pt x="1375" y="2116"/>
                    <a:pt x="1373" y="2114"/>
                    <a:pt x="1371" y="2112"/>
                  </a:cubicBezTo>
                  <a:cubicBezTo>
                    <a:pt x="1373" y="2112"/>
                    <a:pt x="1373" y="2112"/>
                    <a:pt x="1375" y="2110"/>
                  </a:cubicBezTo>
                  <a:moveTo>
                    <a:pt x="1350" y="2106"/>
                  </a:moveTo>
                  <a:lnTo>
                    <a:pt x="1350" y="2106"/>
                  </a:lnTo>
                  <a:cubicBezTo>
                    <a:pt x="1347" y="2106"/>
                    <a:pt x="1347" y="2106"/>
                    <a:pt x="1345" y="2106"/>
                  </a:cubicBezTo>
                  <a:cubicBezTo>
                    <a:pt x="1345" y="2108"/>
                    <a:pt x="1345" y="2108"/>
                    <a:pt x="1345" y="2110"/>
                  </a:cubicBezTo>
                  <a:cubicBezTo>
                    <a:pt x="1345" y="2108"/>
                    <a:pt x="1345" y="2108"/>
                    <a:pt x="1345" y="2106"/>
                  </a:cubicBezTo>
                  <a:cubicBezTo>
                    <a:pt x="1343" y="2106"/>
                    <a:pt x="1341" y="2104"/>
                    <a:pt x="1343" y="2100"/>
                  </a:cubicBezTo>
                  <a:cubicBezTo>
                    <a:pt x="1345" y="2100"/>
                    <a:pt x="1350" y="2100"/>
                    <a:pt x="1350" y="2104"/>
                  </a:cubicBezTo>
                  <a:lnTo>
                    <a:pt x="1350" y="2106"/>
                  </a:lnTo>
                  <a:moveTo>
                    <a:pt x="1339" y="2144"/>
                  </a:moveTo>
                  <a:lnTo>
                    <a:pt x="1339" y="2144"/>
                  </a:lnTo>
                  <a:cubicBezTo>
                    <a:pt x="1337" y="2142"/>
                    <a:pt x="1337" y="2140"/>
                    <a:pt x="1335" y="2137"/>
                  </a:cubicBezTo>
                  <a:cubicBezTo>
                    <a:pt x="1337" y="2133"/>
                    <a:pt x="1335" y="2129"/>
                    <a:pt x="1335" y="2123"/>
                  </a:cubicBezTo>
                  <a:cubicBezTo>
                    <a:pt x="1337" y="2123"/>
                    <a:pt x="1339" y="2123"/>
                    <a:pt x="1339" y="2123"/>
                  </a:cubicBezTo>
                  <a:cubicBezTo>
                    <a:pt x="1339" y="2129"/>
                    <a:pt x="1345" y="2137"/>
                    <a:pt x="1339" y="2144"/>
                  </a:cubicBezTo>
                  <a:moveTo>
                    <a:pt x="1341" y="2148"/>
                  </a:moveTo>
                  <a:lnTo>
                    <a:pt x="1341" y="2148"/>
                  </a:lnTo>
                  <a:cubicBezTo>
                    <a:pt x="1341" y="2150"/>
                    <a:pt x="1339" y="2150"/>
                    <a:pt x="1339" y="2150"/>
                  </a:cubicBezTo>
                  <a:lnTo>
                    <a:pt x="1339" y="2148"/>
                  </a:lnTo>
                  <a:lnTo>
                    <a:pt x="1341" y="2148"/>
                  </a:lnTo>
                  <a:moveTo>
                    <a:pt x="1354" y="2133"/>
                  </a:moveTo>
                  <a:lnTo>
                    <a:pt x="1354" y="2133"/>
                  </a:lnTo>
                  <a:cubicBezTo>
                    <a:pt x="1360" y="2133"/>
                    <a:pt x="1354" y="2142"/>
                    <a:pt x="1358" y="2144"/>
                  </a:cubicBezTo>
                  <a:cubicBezTo>
                    <a:pt x="1358" y="2150"/>
                    <a:pt x="1356" y="2152"/>
                    <a:pt x="1350" y="2152"/>
                  </a:cubicBezTo>
                  <a:cubicBezTo>
                    <a:pt x="1347" y="2148"/>
                    <a:pt x="1350" y="2146"/>
                    <a:pt x="1352" y="2144"/>
                  </a:cubicBezTo>
                  <a:cubicBezTo>
                    <a:pt x="1352" y="2140"/>
                    <a:pt x="1347" y="2133"/>
                    <a:pt x="1354" y="2133"/>
                  </a:cubicBezTo>
                  <a:moveTo>
                    <a:pt x="1362" y="2076"/>
                  </a:moveTo>
                  <a:lnTo>
                    <a:pt x="1362" y="2076"/>
                  </a:lnTo>
                  <a:cubicBezTo>
                    <a:pt x="1362" y="2074"/>
                    <a:pt x="1362" y="2072"/>
                    <a:pt x="1366" y="2072"/>
                  </a:cubicBezTo>
                  <a:cubicBezTo>
                    <a:pt x="1371" y="2070"/>
                    <a:pt x="1373" y="2074"/>
                    <a:pt x="1375" y="2078"/>
                  </a:cubicBezTo>
                  <a:cubicBezTo>
                    <a:pt x="1373" y="2081"/>
                    <a:pt x="1373" y="2083"/>
                    <a:pt x="1368" y="2083"/>
                  </a:cubicBezTo>
                  <a:cubicBezTo>
                    <a:pt x="1366" y="2083"/>
                    <a:pt x="1362" y="2081"/>
                    <a:pt x="1362" y="2076"/>
                  </a:cubicBezTo>
                  <a:moveTo>
                    <a:pt x="1381" y="2047"/>
                  </a:moveTo>
                  <a:lnTo>
                    <a:pt x="1381" y="2047"/>
                  </a:lnTo>
                  <a:cubicBezTo>
                    <a:pt x="1381" y="2051"/>
                    <a:pt x="1385" y="2057"/>
                    <a:pt x="1379" y="2060"/>
                  </a:cubicBezTo>
                  <a:cubicBezTo>
                    <a:pt x="1371" y="2060"/>
                    <a:pt x="1371" y="2053"/>
                    <a:pt x="1371" y="2047"/>
                  </a:cubicBezTo>
                  <a:cubicBezTo>
                    <a:pt x="1375" y="2047"/>
                    <a:pt x="1377" y="2047"/>
                    <a:pt x="1381" y="2047"/>
                  </a:cubicBezTo>
                  <a:moveTo>
                    <a:pt x="1364" y="2047"/>
                  </a:moveTo>
                  <a:lnTo>
                    <a:pt x="1364" y="2047"/>
                  </a:lnTo>
                  <a:cubicBezTo>
                    <a:pt x="1364" y="2051"/>
                    <a:pt x="1368" y="2057"/>
                    <a:pt x="1362" y="2057"/>
                  </a:cubicBezTo>
                  <a:cubicBezTo>
                    <a:pt x="1356" y="2057"/>
                    <a:pt x="1358" y="2051"/>
                    <a:pt x="1358" y="2047"/>
                  </a:cubicBezTo>
                  <a:cubicBezTo>
                    <a:pt x="1360" y="2047"/>
                    <a:pt x="1362" y="2047"/>
                    <a:pt x="1364" y="2047"/>
                  </a:cubicBezTo>
                  <a:moveTo>
                    <a:pt x="1354" y="2049"/>
                  </a:moveTo>
                  <a:lnTo>
                    <a:pt x="1354" y="2049"/>
                  </a:lnTo>
                  <a:cubicBezTo>
                    <a:pt x="1354" y="2053"/>
                    <a:pt x="1354" y="2055"/>
                    <a:pt x="1350" y="2057"/>
                  </a:cubicBezTo>
                  <a:cubicBezTo>
                    <a:pt x="1345" y="2057"/>
                    <a:pt x="1347" y="2053"/>
                    <a:pt x="1345" y="2051"/>
                  </a:cubicBezTo>
                  <a:cubicBezTo>
                    <a:pt x="1347" y="2047"/>
                    <a:pt x="1352" y="2049"/>
                    <a:pt x="1354" y="2049"/>
                  </a:cubicBezTo>
                  <a:moveTo>
                    <a:pt x="1341" y="2051"/>
                  </a:moveTo>
                  <a:lnTo>
                    <a:pt x="1341" y="2051"/>
                  </a:lnTo>
                  <a:cubicBezTo>
                    <a:pt x="1341" y="2055"/>
                    <a:pt x="1341" y="2060"/>
                    <a:pt x="1341" y="2064"/>
                  </a:cubicBezTo>
                  <a:cubicBezTo>
                    <a:pt x="1341" y="2070"/>
                    <a:pt x="1337" y="2068"/>
                    <a:pt x="1335" y="2066"/>
                  </a:cubicBezTo>
                  <a:lnTo>
                    <a:pt x="1335" y="2064"/>
                  </a:lnTo>
                  <a:cubicBezTo>
                    <a:pt x="1335" y="2062"/>
                    <a:pt x="1335" y="2060"/>
                    <a:pt x="1335" y="2060"/>
                  </a:cubicBezTo>
                  <a:cubicBezTo>
                    <a:pt x="1335" y="2055"/>
                    <a:pt x="1335" y="2053"/>
                    <a:pt x="1335" y="2051"/>
                  </a:cubicBezTo>
                  <a:cubicBezTo>
                    <a:pt x="1337" y="2051"/>
                    <a:pt x="1339" y="2051"/>
                    <a:pt x="1341" y="2051"/>
                  </a:cubicBezTo>
                  <a:moveTo>
                    <a:pt x="1318" y="2057"/>
                  </a:moveTo>
                  <a:lnTo>
                    <a:pt x="1318" y="2057"/>
                  </a:lnTo>
                  <a:cubicBezTo>
                    <a:pt x="1318" y="2053"/>
                    <a:pt x="1320" y="2051"/>
                    <a:pt x="1327" y="2051"/>
                  </a:cubicBezTo>
                  <a:cubicBezTo>
                    <a:pt x="1327" y="2057"/>
                    <a:pt x="1324" y="2060"/>
                    <a:pt x="1318" y="2057"/>
                  </a:cubicBezTo>
                  <a:cubicBezTo>
                    <a:pt x="1318" y="2060"/>
                    <a:pt x="1318" y="2062"/>
                    <a:pt x="1318" y="2062"/>
                  </a:cubicBezTo>
                  <a:cubicBezTo>
                    <a:pt x="1318" y="2062"/>
                    <a:pt x="1318" y="2060"/>
                    <a:pt x="1318" y="2057"/>
                  </a:cubicBezTo>
                  <a:moveTo>
                    <a:pt x="1316" y="2093"/>
                  </a:moveTo>
                  <a:lnTo>
                    <a:pt x="1316" y="2093"/>
                  </a:lnTo>
                  <a:cubicBezTo>
                    <a:pt x="1310" y="2095"/>
                    <a:pt x="1310" y="2091"/>
                    <a:pt x="1310" y="2087"/>
                  </a:cubicBezTo>
                  <a:cubicBezTo>
                    <a:pt x="1318" y="2085"/>
                    <a:pt x="1314" y="2093"/>
                    <a:pt x="1316" y="2093"/>
                  </a:cubicBezTo>
                  <a:moveTo>
                    <a:pt x="1303" y="2078"/>
                  </a:moveTo>
                  <a:lnTo>
                    <a:pt x="1303" y="2078"/>
                  </a:lnTo>
                  <a:cubicBezTo>
                    <a:pt x="1303" y="2081"/>
                    <a:pt x="1303" y="2083"/>
                    <a:pt x="1301" y="2083"/>
                  </a:cubicBezTo>
                  <a:cubicBezTo>
                    <a:pt x="1303" y="2085"/>
                    <a:pt x="1303" y="2085"/>
                    <a:pt x="1301" y="2087"/>
                  </a:cubicBezTo>
                  <a:cubicBezTo>
                    <a:pt x="1303" y="2087"/>
                    <a:pt x="1303" y="2087"/>
                    <a:pt x="1306" y="2087"/>
                  </a:cubicBezTo>
                  <a:cubicBezTo>
                    <a:pt x="1308" y="2093"/>
                    <a:pt x="1301" y="2102"/>
                    <a:pt x="1308" y="2108"/>
                  </a:cubicBezTo>
                  <a:cubicBezTo>
                    <a:pt x="1310" y="2110"/>
                    <a:pt x="1308" y="2112"/>
                    <a:pt x="1306" y="2114"/>
                  </a:cubicBezTo>
                  <a:cubicBezTo>
                    <a:pt x="1303" y="2114"/>
                    <a:pt x="1301" y="2114"/>
                    <a:pt x="1299" y="2114"/>
                  </a:cubicBezTo>
                  <a:cubicBezTo>
                    <a:pt x="1297" y="2108"/>
                    <a:pt x="1299" y="2102"/>
                    <a:pt x="1295" y="2095"/>
                  </a:cubicBezTo>
                  <a:cubicBezTo>
                    <a:pt x="1295" y="2091"/>
                    <a:pt x="1299" y="2089"/>
                    <a:pt x="1301" y="2087"/>
                  </a:cubicBezTo>
                  <a:cubicBezTo>
                    <a:pt x="1303" y="2085"/>
                    <a:pt x="1303" y="2085"/>
                    <a:pt x="1301" y="2083"/>
                  </a:cubicBezTo>
                  <a:cubicBezTo>
                    <a:pt x="1299" y="2083"/>
                    <a:pt x="1295" y="2085"/>
                    <a:pt x="1295" y="2081"/>
                  </a:cubicBezTo>
                  <a:cubicBezTo>
                    <a:pt x="1293" y="2074"/>
                    <a:pt x="1297" y="2074"/>
                    <a:pt x="1301" y="2072"/>
                  </a:cubicBezTo>
                  <a:cubicBezTo>
                    <a:pt x="1301" y="2074"/>
                    <a:pt x="1303" y="2076"/>
                    <a:pt x="1303" y="2078"/>
                  </a:cubicBezTo>
                  <a:cubicBezTo>
                    <a:pt x="1310" y="2076"/>
                    <a:pt x="1314" y="2076"/>
                    <a:pt x="1314" y="2074"/>
                  </a:cubicBezTo>
                  <a:cubicBezTo>
                    <a:pt x="1314" y="2076"/>
                    <a:pt x="1310" y="2076"/>
                    <a:pt x="1303" y="2078"/>
                  </a:cubicBezTo>
                  <a:moveTo>
                    <a:pt x="1312" y="2068"/>
                  </a:moveTo>
                  <a:lnTo>
                    <a:pt x="1312" y="2068"/>
                  </a:lnTo>
                  <a:cubicBezTo>
                    <a:pt x="1312" y="2070"/>
                    <a:pt x="1314" y="2072"/>
                    <a:pt x="1314" y="2072"/>
                  </a:cubicBezTo>
                  <a:cubicBezTo>
                    <a:pt x="1314" y="2072"/>
                    <a:pt x="1312" y="2070"/>
                    <a:pt x="1312" y="2068"/>
                  </a:cubicBezTo>
                  <a:moveTo>
                    <a:pt x="1308" y="2062"/>
                  </a:moveTo>
                  <a:lnTo>
                    <a:pt x="1308" y="2062"/>
                  </a:lnTo>
                  <a:lnTo>
                    <a:pt x="1308" y="2062"/>
                  </a:lnTo>
                  <a:cubicBezTo>
                    <a:pt x="1306" y="2064"/>
                    <a:pt x="1306" y="2068"/>
                    <a:pt x="1306" y="2068"/>
                  </a:cubicBezTo>
                  <a:cubicBezTo>
                    <a:pt x="1306" y="2068"/>
                    <a:pt x="1306" y="2064"/>
                    <a:pt x="1308" y="2062"/>
                  </a:cubicBezTo>
                  <a:moveTo>
                    <a:pt x="1297" y="2060"/>
                  </a:moveTo>
                  <a:lnTo>
                    <a:pt x="1297" y="2060"/>
                  </a:lnTo>
                  <a:cubicBezTo>
                    <a:pt x="1301" y="2060"/>
                    <a:pt x="1303" y="2062"/>
                    <a:pt x="1301" y="2066"/>
                  </a:cubicBezTo>
                  <a:cubicBezTo>
                    <a:pt x="1297" y="2068"/>
                    <a:pt x="1295" y="2068"/>
                    <a:pt x="1291" y="2066"/>
                  </a:cubicBezTo>
                  <a:cubicBezTo>
                    <a:pt x="1291" y="2062"/>
                    <a:pt x="1291" y="2060"/>
                    <a:pt x="1297" y="2060"/>
                  </a:cubicBezTo>
                  <a:moveTo>
                    <a:pt x="1287" y="2066"/>
                  </a:moveTo>
                  <a:lnTo>
                    <a:pt x="1287" y="2066"/>
                  </a:lnTo>
                  <a:cubicBezTo>
                    <a:pt x="1287" y="2070"/>
                    <a:pt x="1282" y="2074"/>
                    <a:pt x="1285" y="2078"/>
                  </a:cubicBezTo>
                  <a:cubicBezTo>
                    <a:pt x="1287" y="2083"/>
                    <a:pt x="1289" y="2085"/>
                    <a:pt x="1285" y="2087"/>
                  </a:cubicBezTo>
                  <a:cubicBezTo>
                    <a:pt x="1282" y="2087"/>
                    <a:pt x="1280" y="2087"/>
                    <a:pt x="1280" y="2087"/>
                  </a:cubicBezTo>
                  <a:cubicBezTo>
                    <a:pt x="1278" y="2083"/>
                    <a:pt x="1278" y="2081"/>
                    <a:pt x="1282" y="2078"/>
                  </a:cubicBezTo>
                  <a:cubicBezTo>
                    <a:pt x="1280" y="2074"/>
                    <a:pt x="1278" y="2072"/>
                    <a:pt x="1274" y="2068"/>
                  </a:cubicBezTo>
                  <a:cubicBezTo>
                    <a:pt x="1278" y="2062"/>
                    <a:pt x="1282" y="2062"/>
                    <a:pt x="1287" y="2066"/>
                  </a:cubicBezTo>
                  <a:moveTo>
                    <a:pt x="1270" y="2068"/>
                  </a:moveTo>
                  <a:lnTo>
                    <a:pt x="1270" y="2068"/>
                  </a:lnTo>
                  <a:lnTo>
                    <a:pt x="1270" y="2068"/>
                  </a:lnTo>
                  <a:cubicBezTo>
                    <a:pt x="1270" y="2070"/>
                    <a:pt x="1270" y="2074"/>
                    <a:pt x="1270" y="2078"/>
                  </a:cubicBezTo>
                  <a:cubicBezTo>
                    <a:pt x="1261" y="2083"/>
                    <a:pt x="1259" y="2076"/>
                    <a:pt x="1257" y="2070"/>
                  </a:cubicBezTo>
                  <a:cubicBezTo>
                    <a:pt x="1261" y="2066"/>
                    <a:pt x="1266" y="2068"/>
                    <a:pt x="1270" y="2068"/>
                  </a:cubicBezTo>
                  <a:moveTo>
                    <a:pt x="1255" y="2070"/>
                  </a:moveTo>
                  <a:lnTo>
                    <a:pt x="1255" y="2070"/>
                  </a:lnTo>
                  <a:cubicBezTo>
                    <a:pt x="1257" y="2076"/>
                    <a:pt x="1249" y="2085"/>
                    <a:pt x="1257" y="2091"/>
                  </a:cubicBezTo>
                  <a:lnTo>
                    <a:pt x="1257" y="2091"/>
                  </a:lnTo>
                  <a:cubicBezTo>
                    <a:pt x="1257" y="2097"/>
                    <a:pt x="1251" y="2102"/>
                    <a:pt x="1259" y="2108"/>
                  </a:cubicBezTo>
                  <a:cubicBezTo>
                    <a:pt x="1257" y="2108"/>
                    <a:pt x="1257" y="2108"/>
                    <a:pt x="1257" y="2108"/>
                  </a:cubicBezTo>
                  <a:cubicBezTo>
                    <a:pt x="1259" y="2118"/>
                    <a:pt x="1261" y="2127"/>
                    <a:pt x="1264" y="2137"/>
                  </a:cubicBezTo>
                  <a:cubicBezTo>
                    <a:pt x="1266" y="2137"/>
                    <a:pt x="1268" y="2137"/>
                    <a:pt x="1268" y="2137"/>
                  </a:cubicBezTo>
                  <a:cubicBezTo>
                    <a:pt x="1268" y="2133"/>
                    <a:pt x="1268" y="2129"/>
                    <a:pt x="1270" y="2125"/>
                  </a:cubicBezTo>
                  <a:lnTo>
                    <a:pt x="1270" y="2125"/>
                  </a:lnTo>
                  <a:cubicBezTo>
                    <a:pt x="1264" y="2121"/>
                    <a:pt x="1268" y="2112"/>
                    <a:pt x="1261" y="2108"/>
                  </a:cubicBezTo>
                  <a:lnTo>
                    <a:pt x="1261" y="2108"/>
                  </a:lnTo>
                  <a:cubicBezTo>
                    <a:pt x="1264" y="2104"/>
                    <a:pt x="1264" y="2100"/>
                    <a:pt x="1264" y="2095"/>
                  </a:cubicBezTo>
                  <a:cubicBezTo>
                    <a:pt x="1264" y="2093"/>
                    <a:pt x="1261" y="2093"/>
                    <a:pt x="1261" y="2091"/>
                  </a:cubicBezTo>
                  <a:cubicBezTo>
                    <a:pt x="1264" y="2087"/>
                    <a:pt x="1266" y="2085"/>
                    <a:pt x="1270" y="2085"/>
                  </a:cubicBezTo>
                  <a:cubicBezTo>
                    <a:pt x="1272" y="2087"/>
                    <a:pt x="1274" y="2091"/>
                    <a:pt x="1270" y="2095"/>
                  </a:cubicBezTo>
                  <a:cubicBezTo>
                    <a:pt x="1270" y="2095"/>
                    <a:pt x="1272" y="2097"/>
                    <a:pt x="1274" y="2100"/>
                  </a:cubicBezTo>
                  <a:cubicBezTo>
                    <a:pt x="1276" y="2106"/>
                    <a:pt x="1276" y="2114"/>
                    <a:pt x="1276" y="2123"/>
                  </a:cubicBezTo>
                  <a:cubicBezTo>
                    <a:pt x="1278" y="2125"/>
                    <a:pt x="1278" y="2127"/>
                    <a:pt x="1278" y="2127"/>
                  </a:cubicBezTo>
                  <a:cubicBezTo>
                    <a:pt x="1282" y="2131"/>
                    <a:pt x="1280" y="2137"/>
                    <a:pt x="1282" y="2144"/>
                  </a:cubicBezTo>
                  <a:cubicBezTo>
                    <a:pt x="1282" y="2148"/>
                    <a:pt x="1285" y="2152"/>
                    <a:pt x="1289" y="2156"/>
                  </a:cubicBezTo>
                  <a:cubicBezTo>
                    <a:pt x="1293" y="2150"/>
                    <a:pt x="1287" y="2144"/>
                    <a:pt x="1293" y="2140"/>
                  </a:cubicBezTo>
                  <a:cubicBezTo>
                    <a:pt x="1291" y="2140"/>
                    <a:pt x="1289" y="2137"/>
                    <a:pt x="1289" y="2137"/>
                  </a:cubicBezTo>
                  <a:cubicBezTo>
                    <a:pt x="1287" y="2131"/>
                    <a:pt x="1282" y="2125"/>
                    <a:pt x="1293" y="2125"/>
                  </a:cubicBezTo>
                  <a:lnTo>
                    <a:pt x="1293" y="2125"/>
                  </a:lnTo>
                  <a:lnTo>
                    <a:pt x="1293" y="2125"/>
                  </a:lnTo>
                  <a:cubicBezTo>
                    <a:pt x="1293" y="2129"/>
                    <a:pt x="1293" y="2133"/>
                    <a:pt x="1295" y="2140"/>
                  </a:cubicBezTo>
                  <a:cubicBezTo>
                    <a:pt x="1301" y="2142"/>
                    <a:pt x="1297" y="2150"/>
                    <a:pt x="1299" y="2154"/>
                  </a:cubicBezTo>
                  <a:cubicBezTo>
                    <a:pt x="1306" y="2163"/>
                    <a:pt x="1293" y="2161"/>
                    <a:pt x="1291" y="2169"/>
                  </a:cubicBezTo>
                  <a:cubicBezTo>
                    <a:pt x="1301" y="2167"/>
                    <a:pt x="1312" y="2169"/>
                    <a:pt x="1318" y="2158"/>
                  </a:cubicBezTo>
                  <a:cubicBezTo>
                    <a:pt x="1324" y="2158"/>
                    <a:pt x="1327" y="2161"/>
                    <a:pt x="1327" y="2167"/>
                  </a:cubicBezTo>
                  <a:cubicBezTo>
                    <a:pt x="1324" y="2179"/>
                    <a:pt x="1327" y="2190"/>
                    <a:pt x="1324" y="2201"/>
                  </a:cubicBezTo>
                  <a:cubicBezTo>
                    <a:pt x="1318" y="2232"/>
                    <a:pt x="1324" y="2262"/>
                    <a:pt x="1339" y="2287"/>
                  </a:cubicBezTo>
                  <a:cubicBezTo>
                    <a:pt x="1354" y="2311"/>
                    <a:pt x="1362" y="2334"/>
                    <a:pt x="1364" y="2361"/>
                  </a:cubicBezTo>
                  <a:cubicBezTo>
                    <a:pt x="1366" y="2391"/>
                    <a:pt x="1364" y="2418"/>
                    <a:pt x="1352" y="2445"/>
                  </a:cubicBezTo>
                  <a:cubicBezTo>
                    <a:pt x="1343" y="2464"/>
                    <a:pt x="1329" y="2477"/>
                    <a:pt x="1308" y="2479"/>
                  </a:cubicBezTo>
                  <a:cubicBezTo>
                    <a:pt x="1295" y="2481"/>
                    <a:pt x="1285" y="2477"/>
                    <a:pt x="1276" y="2467"/>
                  </a:cubicBezTo>
                  <a:cubicBezTo>
                    <a:pt x="1253" y="2431"/>
                    <a:pt x="1232" y="2393"/>
                    <a:pt x="1217" y="2351"/>
                  </a:cubicBezTo>
                  <a:lnTo>
                    <a:pt x="1217" y="2349"/>
                  </a:lnTo>
                  <a:cubicBezTo>
                    <a:pt x="1217" y="2347"/>
                    <a:pt x="1215" y="2347"/>
                    <a:pt x="1213" y="2345"/>
                  </a:cubicBezTo>
                  <a:cubicBezTo>
                    <a:pt x="1198" y="2303"/>
                    <a:pt x="1177" y="2264"/>
                    <a:pt x="1163" y="2219"/>
                  </a:cubicBezTo>
                  <a:cubicBezTo>
                    <a:pt x="1152" y="2190"/>
                    <a:pt x="1148" y="2158"/>
                    <a:pt x="1150" y="2127"/>
                  </a:cubicBezTo>
                  <a:cubicBezTo>
                    <a:pt x="1156" y="2127"/>
                    <a:pt x="1156" y="2133"/>
                    <a:pt x="1156" y="2137"/>
                  </a:cubicBezTo>
                  <a:cubicBezTo>
                    <a:pt x="1158" y="2144"/>
                    <a:pt x="1156" y="2150"/>
                    <a:pt x="1163" y="2158"/>
                  </a:cubicBezTo>
                  <a:cubicBezTo>
                    <a:pt x="1163" y="2152"/>
                    <a:pt x="1163" y="2148"/>
                    <a:pt x="1163" y="2144"/>
                  </a:cubicBezTo>
                  <a:cubicBezTo>
                    <a:pt x="1165" y="2137"/>
                    <a:pt x="1158" y="2129"/>
                    <a:pt x="1169" y="2129"/>
                  </a:cubicBezTo>
                  <a:cubicBezTo>
                    <a:pt x="1177" y="2129"/>
                    <a:pt x="1173" y="2137"/>
                    <a:pt x="1175" y="2144"/>
                  </a:cubicBezTo>
                  <a:cubicBezTo>
                    <a:pt x="1175" y="2144"/>
                    <a:pt x="1175" y="2146"/>
                    <a:pt x="1177" y="2144"/>
                  </a:cubicBezTo>
                  <a:cubicBezTo>
                    <a:pt x="1179" y="2140"/>
                    <a:pt x="1177" y="2133"/>
                    <a:pt x="1179" y="2129"/>
                  </a:cubicBezTo>
                  <a:cubicBezTo>
                    <a:pt x="1192" y="2123"/>
                    <a:pt x="1188" y="2137"/>
                    <a:pt x="1192" y="2142"/>
                  </a:cubicBezTo>
                  <a:cubicBezTo>
                    <a:pt x="1194" y="2140"/>
                    <a:pt x="1194" y="2137"/>
                    <a:pt x="1194" y="2133"/>
                  </a:cubicBezTo>
                  <a:cubicBezTo>
                    <a:pt x="1196" y="2129"/>
                    <a:pt x="1196" y="2125"/>
                    <a:pt x="1202" y="2125"/>
                  </a:cubicBezTo>
                  <a:cubicBezTo>
                    <a:pt x="1209" y="2125"/>
                    <a:pt x="1209" y="2129"/>
                    <a:pt x="1209" y="2133"/>
                  </a:cubicBezTo>
                  <a:cubicBezTo>
                    <a:pt x="1211" y="2135"/>
                    <a:pt x="1209" y="2140"/>
                    <a:pt x="1215" y="2142"/>
                  </a:cubicBezTo>
                  <a:cubicBezTo>
                    <a:pt x="1213" y="2133"/>
                    <a:pt x="1217" y="2123"/>
                    <a:pt x="1213" y="2114"/>
                  </a:cubicBezTo>
                  <a:cubicBezTo>
                    <a:pt x="1213" y="2114"/>
                    <a:pt x="1213" y="2112"/>
                    <a:pt x="1215" y="2112"/>
                  </a:cubicBezTo>
                  <a:cubicBezTo>
                    <a:pt x="1219" y="2112"/>
                    <a:pt x="1221" y="2112"/>
                    <a:pt x="1224" y="2116"/>
                  </a:cubicBezTo>
                  <a:cubicBezTo>
                    <a:pt x="1224" y="2125"/>
                    <a:pt x="1226" y="2131"/>
                    <a:pt x="1228" y="2140"/>
                  </a:cubicBezTo>
                  <a:cubicBezTo>
                    <a:pt x="1230" y="2131"/>
                    <a:pt x="1230" y="2125"/>
                    <a:pt x="1230" y="2118"/>
                  </a:cubicBezTo>
                  <a:cubicBezTo>
                    <a:pt x="1230" y="2112"/>
                    <a:pt x="1232" y="2108"/>
                    <a:pt x="1238" y="2106"/>
                  </a:cubicBezTo>
                  <a:cubicBezTo>
                    <a:pt x="1242" y="2112"/>
                    <a:pt x="1240" y="2118"/>
                    <a:pt x="1242" y="2123"/>
                  </a:cubicBezTo>
                  <a:cubicBezTo>
                    <a:pt x="1245" y="2131"/>
                    <a:pt x="1245" y="2140"/>
                    <a:pt x="1247" y="2146"/>
                  </a:cubicBezTo>
                  <a:cubicBezTo>
                    <a:pt x="1249" y="2148"/>
                    <a:pt x="1249" y="2148"/>
                    <a:pt x="1251" y="2148"/>
                  </a:cubicBezTo>
                  <a:cubicBezTo>
                    <a:pt x="1249" y="2140"/>
                    <a:pt x="1253" y="2131"/>
                    <a:pt x="1247" y="2123"/>
                  </a:cubicBezTo>
                  <a:cubicBezTo>
                    <a:pt x="1247" y="2118"/>
                    <a:pt x="1247" y="2112"/>
                    <a:pt x="1247" y="2108"/>
                  </a:cubicBezTo>
                  <a:cubicBezTo>
                    <a:pt x="1247" y="2104"/>
                    <a:pt x="1247" y="2097"/>
                    <a:pt x="1242" y="2093"/>
                  </a:cubicBezTo>
                  <a:cubicBezTo>
                    <a:pt x="1245" y="2093"/>
                    <a:pt x="1245" y="2091"/>
                    <a:pt x="1245" y="2089"/>
                  </a:cubicBezTo>
                  <a:cubicBezTo>
                    <a:pt x="1247" y="2089"/>
                    <a:pt x="1247" y="2089"/>
                    <a:pt x="1249" y="2089"/>
                  </a:cubicBezTo>
                  <a:cubicBezTo>
                    <a:pt x="1247" y="2089"/>
                    <a:pt x="1247" y="2089"/>
                    <a:pt x="1245" y="2089"/>
                  </a:cubicBezTo>
                  <a:cubicBezTo>
                    <a:pt x="1238" y="2072"/>
                    <a:pt x="1240" y="2070"/>
                    <a:pt x="1255" y="2070"/>
                  </a:cubicBezTo>
                  <a:moveTo>
                    <a:pt x="1238" y="2104"/>
                  </a:moveTo>
                  <a:lnTo>
                    <a:pt x="1238" y="2104"/>
                  </a:lnTo>
                  <a:cubicBezTo>
                    <a:pt x="1234" y="2104"/>
                    <a:pt x="1230" y="2104"/>
                    <a:pt x="1230" y="2100"/>
                  </a:cubicBezTo>
                  <a:cubicBezTo>
                    <a:pt x="1230" y="2095"/>
                    <a:pt x="1234" y="2095"/>
                    <a:pt x="1238" y="2095"/>
                  </a:cubicBezTo>
                  <a:cubicBezTo>
                    <a:pt x="1238" y="2097"/>
                    <a:pt x="1238" y="2100"/>
                    <a:pt x="1238" y="2104"/>
                  </a:cubicBezTo>
                  <a:moveTo>
                    <a:pt x="1238" y="2081"/>
                  </a:moveTo>
                  <a:lnTo>
                    <a:pt x="1238" y="2081"/>
                  </a:lnTo>
                  <a:cubicBezTo>
                    <a:pt x="1238" y="2085"/>
                    <a:pt x="1238" y="2087"/>
                    <a:pt x="1238" y="2091"/>
                  </a:cubicBezTo>
                  <a:cubicBezTo>
                    <a:pt x="1238" y="2091"/>
                    <a:pt x="1238" y="2093"/>
                    <a:pt x="1240" y="2095"/>
                  </a:cubicBezTo>
                  <a:cubicBezTo>
                    <a:pt x="1240" y="2093"/>
                    <a:pt x="1240" y="2093"/>
                    <a:pt x="1242" y="2093"/>
                  </a:cubicBezTo>
                  <a:cubicBezTo>
                    <a:pt x="1240" y="2093"/>
                    <a:pt x="1240" y="2093"/>
                    <a:pt x="1240" y="2095"/>
                  </a:cubicBezTo>
                  <a:cubicBezTo>
                    <a:pt x="1238" y="2093"/>
                    <a:pt x="1238" y="2091"/>
                    <a:pt x="1238" y="2091"/>
                  </a:cubicBezTo>
                  <a:cubicBezTo>
                    <a:pt x="1221" y="2095"/>
                    <a:pt x="1228" y="2081"/>
                    <a:pt x="1226" y="2074"/>
                  </a:cubicBezTo>
                  <a:cubicBezTo>
                    <a:pt x="1232" y="2072"/>
                    <a:pt x="1238" y="2072"/>
                    <a:pt x="1238" y="2081"/>
                  </a:cubicBezTo>
                  <a:moveTo>
                    <a:pt x="1221" y="2076"/>
                  </a:moveTo>
                  <a:lnTo>
                    <a:pt x="1221" y="2076"/>
                  </a:lnTo>
                  <a:cubicBezTo>
                    <a:pt x="1221" y="2085"/>
                    <a:pt x="1221" y="2091"/>
                    <a:pt x="1221" y="2100"/>
                  </a:cubicBezTo>
                  <a:cubicBezTo>
                    <a:pt x="1221" y="2106"/>
                    <a:pt x="1219" y="2108"/>
                    <a:pt x="1213" y="2108"/>
                  </a:cubicBezTo>
                  <a:cubicBezTo>
                    <a:pt x="1207" y="2100"/>
                    <a:pt x="1213" y="2089"/>
                    <a:pt x="1209" y="2078"/>
                  </a:cubicBezTo>
                  <a:cubicBezTo>
                    <a:pt x="1213" y="2074"/>
                    <a:pt x="1217" y="2076"/>
                    <a:pt x="1221" y="2076"/>
                  </a:cubicBezTo>
                  <a:moveTo>
                    <a:pt x="1192" y="2083"/>
                  </a:moveTo>
                  <a:lnTo>
                    <a:pt x="1192" y="2083"/>
                  </a:lnTo>
                  <a:cubicBezTo>
                    <a:pt x="1194" y="2078"/>
                    <a:pt x="1198" y="2078"/>
                    <a:pt x="1202" y="2078"/>
                  </a:cubicBezTo>
                  <a:cubicBezTo>
                    <a:pt x="1202" y="2083"/>
                    <a:pt x="1202" y="2085"/>
                    <a:pt x="1200" y="2087"/>
                  </a:cubicBezTo>
                  <a:cubicBezTo>
                    <a:pt x="1209" y="2095"/>
                    <a:pt x="1205" y="2106"/>
                    <a:pt x="1207" y="2114"/>
                  </a:cubicBezTo>
                  <a:cubicBezTo>
                    <a:pt x="1200" y="2123"/>
                    <a:pt x="1196" y="2123"/>
                    <a:pt x="1194" y="2112"/>
                  </a:cubicBezTo>
                  <a:cubicBezTo>
                    <a:pt x="1194" y="2110"/>
                    <a:pt x="1194" y="2106"/>
                    <a:pt x="1192" y="2104"/>
                  </a:cubicBezTo>
                  <a:cubicBezTo>
                    <a:pt x="1192" y="2097"/>
                    <a:pt x="1192" y="2093"/>
                    <a:pt x="1196" y="2087"/>
                  </a:cubicBezTo>
                  <a:cubicBezTo>
                    <a:pt x="1192" y="2087"/>
                    <a:pt x="1192" y="2085"/>
                    <a:pt x="1192" y="2083"/>
                  </a:cubicBezTo>
                  <a:moveTo>
                    <a:pt x="1188" y="2102"/>
                  </a:moveTo>
                  <a:lnTo>
                    <a:pt x="1188" y="2102"/>
                  </a:lnTo>
                  <a:cubicBezTo>
                    <a:pt x="1186" y="2106"/>
                    <a:pt x="1186" y="2110"/>
                    <a:pt x="1186" y="2114"/>
                  </a:cubicBezTo>
                  <a:cubicBezTo>
                    <a:pt x="1188" y="2118"/>
                    <a:pt x="1186" y="2123"/>
                    <a:pt x="1179" y="2123"/>
                  </a:cubicBezTo>
                  <a:cubicBezTo>
                    <a:pt x="1179" y="2116"/>
                    <a:pt x="1177" y="2112"/>
                    <a:pt x="1177" y="2108"/>
                  </a:cubicBezTo>
                  <a:cubicBezTo>
                    <a:pt x="1177" y="2104"/>
                    <a:pt x="1177" y="2102"/>
                    <a:pt x="1177" y="2097"/>
                  </a:cubicBezTo>
                  <a:cubicBezTo>
                    <a:pt x="1177" y="2091"/>
                    <a:pt x="1181" y="2091"/>
                    <a:pt x="1186" y="2091"/>
                  </a:cubicBezTo>
                  <a:cubicBezTo>
                    <a:pt x="1186" y="2095"/>
                    <a:pt x="1186" y="2100"/>
                    <a:pt x="1188" y="2102"/>
                  </a:cubicBezTo>
                  <a:moveTo>
                    <a:pt x="1169" y="2083"/>
                  </a:moveTo>
                  <a:lnTo>
                    <a:pt x="1169" y="2083"/>
                  </a:lnTo>
                  <a:cubicBezTo>
                    <a:pt x="1171" y="2093"/>
                    <a:pt x="1167" y="2104"/>
                    <a:pt x="1173" y="2112"/>
                  </a:cubicBezTo>
                  <a:cubicBezTo>
                    <a:pt x="1173" y="2116"/>
                    <a:pt x="1175" y="2123"/>
                    <a:pt x="1167" y="2123"/>
                  </a:cubicBezTo>
                  <a:cubicBezTo>
                    <a:pt x="1163" y="2123"/>
                    <a:pt x="1163" y="2118"/>
                    <a:pt x="1163" y="2114"/>
                  </a:cubicBezTo>
                  <a:cubicBezTo>
                    <a:pt x="1165" y="2104"/>
                    <a:pt x="1160" y="2093"/>
                    <a:pt x="1163" y="2083"/>
                  </a:cubicBezTo>
                  <a:cubicBezTo>
                    <a:pt x="1165" y="2083"/>
                    <a:pt x="1167" y="2083"/>
                    <a:pt x="1169" y="2083"/>
                  </a:cubicBezTo>
                  <a:moveTo>
                    <a:pt x="1154" y="2087"/>
                  </a:moveTo>
                  <a:lnTo>
                    <a:pt x="1154" y="2087"/>
                  </a:lnTo>
                  <a:cubicBezTo>
                    <a:pt x="1154" y="2091"/>
                    <a:pt x="1156" y="2100"/>
                    <a:pt x="1148" y="2097"/>
                  </a:cubicBezTo>
                  <a:cubicBezTo>
                    <a:pt x="1146" y="2085"/>
                    <a:pt x="1146" y="2083"/>
                    <a:pt x="1154" y="2087"/>
                  </a:cubicBezTo>
                  <a:moveTo>
                    <a:pt x="1364" y="1847"/>
                  </a:moveTo>
                  <a:lnTo>
                    <a:pt x="1364" y="1847"/>
                  </a:lnTo>
                  <a:cubicBezTo>
                    <a:pt x="1362" y="1841"/>
                    <a:pt x="1362" y="1833"/>
                    <a:pt x="1366" y="1826"/>
                  </a:cubicBezTo>
                  <a:cubicBezTo>
                    <a:pt x="1375" y="1826"/>
                    <a:pt x="1373" y="1835"/>
                    <a:pt x="1377" y="1837"/>
                  </a:cubicBezTo>
                  <a:lnTo>
                    <a:pt x="1377" y="1837"/>
                  </a:lnTo>
                  <a:cubicBezTo>
                    <a:pt x="1379" y="1849"/>
                    <a:pt x="1379" y="1849"/>
                    <a:pt x="1364" y="1847"/>
                  </a:cubicBezTo>
                  <a:moveTo>
                    <a:pt x="1387" y="1837"/>
                  </a:moveTo>
                  <a:lnTo>
                    <a:pt x="1387" y="1837"/>
                  </a:lnTo>
                  <a:lnTo>
                    <a:pt x="1387" y="1837"/>
                  </a:lnTo>
                  <a:cubicBezTo>
                    <a:pt x="1390" y="1835"/>
                    <a:pt x="1392" y="1830"/>
                    <a:pt x="1390" y="1826"/>
                  </a:cubicBezTo>
                  <a:cubicBezTo>
                    <a:pt x="1394" y="1828"/>
                    <a:pt x="1396" y="1828"/>
                    <a:pt x="1398" y="1826"/>
                  </a:cubicBezTo>
                  <a:cubicBezTo>
                    <a:pt x="1396" y="1835"/>
                    <a:pt x="1404" y="1839"/>
                    <a:pt x="1402" y="1847"/>
                  </a:cubicBezTo>
                  <a:cubicBezTo>
                    <a:pt x="1396" y="1845"/>
                    <a:pt x="1383" y="1851"/>
                    <a:pt x="1387" y="1837"/>
                  </a:cubicBezTo>
                  <a:moveTo>
                    <a:pt x="1469" y="1822"/>
                  </a:moveTo>
                  <a:lnTo>
                    <a:pt x="1469" y="1822"/>
                  </a:lnTo>
                  <a:cubicBezTo>
                    <a:pt x="1472" y="1820"/>
                    <a:pt x="1469" y="1818"/>
                    <a:pt x="1467" y="1818"/>
                  </a:cubicBezTo>
                  <a:cubicBezTo>
                    <a:pt x="1467" y="1820"/>
                    <a:pt x="1467" y="1822"/>
                    <a:pt x="1465" y="1824"/>
                  </a:cubicBezTo>
                  <a:cubicBezTo>
                    <a:pt x="1465" y="1826"/>
                    <a:pt x="1467" y="1830"/>
                    <a:pt x="1469" y="1830"/>
                  </a:cubicBezTo>
                  <a:cubicBezTo>
                    <a:pt x="1469" y="1841"/>
                    <a:pt x="1467" y="1847"/>
                    <a:pt x="1457" y="1845"/>
                  </a:cubicBezTo>
                  <a:cubicBezTo>
                    <a:pt x="1457" y="1841"/>
                    <a:pt x="1455" y="1837"/>
                    <a:pt x="1457" y="1833"/>
                  </a:cubicBezTo>
                  <a:lnTo>
                    <a:pt x="1457" y="1833"/>
                  </a:lnTo>
                  <a:cubicBezTo>
                    <a:pt x="1459" y="1830"/>
                    <a:pt x="1459" y="1828"/>
                    <a:pt x="1459" y="1824"/>
                  </a:cubicBezTo>
                  <a:cubicBezTo>
                    <a:pt x="1461" y="1822"/>
                    <a:pt x="1463" y="1822"/>
                    <a:pt x="1465" y="1824"/>
                  </a:cubicBezTo>
                  <a:cubicBezTo>
                    <a:pt x="1467" y="1822"/>
                    <a:pt x="1467" y="1820"/>
                    <a:pt x="1467" y="1818"/>
                  </a:cubicBezTo>
                  <a:cubicBezTo>
                    <a:pt x="1465" y="1812"/>
                    <a:pt x="1467" y="1807"/>
                    <a:pt x="1467" y="1803"/>
                  </a:cubicBezTo>
                  <a:cubicBezTo>
                    <a:pt x="1469" y="1801"/>
                    <a:pt x="1472" y="1790"/>
                    <a:pt x="1478" y="1801"/>
                  </a:cubicBezTo>
                  <a:cubicBezTo>
                    <a:pt x="1482" y="1809"/>
                    <a:pt x="1478" y="1816"/>
                    <a:pt x="1478" y="1822"/>
                  </a:cubicBezTo>
                  <a:cubicBezTo>
                    <a:pt x="1476" y="1824"/>
                    <a:pt x="1474" y="1824"/>
                    <a:pt x="1469" y="1822"/>
                  </a:cubicBezTo>
                  <a:moveTo>
                    <a:pt x="1442" y="1807"/>
                  </a:moveTo>
                  <a:lnTo>
                    <a:pt x="1442" y="1807"/>
                  </a:lnTo>
                  <a:cubicBezTo>
                    <a:pt x="1446" y="1805"/>
                    <a:pt x="1446" y="1801"/>
                    <a:pt x="1446" y="1799"/>
                  </a:cubicBezTo>
                  <a:cubicBezTo>
                    <a:pt x="1448" y="1797"/>
                    <a:pt x="1453" y="1799"/>
                    <a:pt x="1455" y="1799"/>
                  </a:cubicBezTo>
                  <a:cubicBezTo>
                    <a:pt x="1455" y="1805"/>
                    <a:pt x="1461" y="1812"/>
                    <a:pt x="1457" y="1818"/>
                  </a:cubicBezTo>
                  <a:cubicBezTo>
                    <a:pt x="1455" y="1820"/>
                    <a:pt x="1455" y="1822"/>
                    <a:pt x="1455" y="1826"/>
                  </a:cubicBezTo>
                  <a:cubicBezTo>
                    <a:pt x="1442" y="1824"/>
                    <a:pt x="1442" y="1816"/>
                    <a:pt x="1442" y="1807"/>
                  </a:cubicBezTo>
                  <a:moveTo>
                    <a:pt x="1446" y="1795"/>
                  </a:moveTo>
                  <a:lnTo>
                    <a:pt x="1446" y="1795"/>
                  </a:lnTo>
                  <a:lnTo>
                    <a:pt x="1446" y="1797"/>
                  </a:lnTo>
                  <a:lnTo>
                    <a:pt x="1446" y="1795"/>
                  </a:lnTo>
                  <a:moveTo>
                    <a:pt x="1491" y="1763"/>
                  </a:moveTo>
                  <a:lnTo>
                    <a:pt x="1491" y="1763"/>
                  </a:lnTo>
                  <a:cubicBezTo>
                    <a:pt x="1488" y="1772"/>
                    <a:pt x="1493" y="1782"/>
                    <a:pt x="1491" y="1790"/>
                  </a:cubicBezTo>
                  <a:lnTo>
                    <a:pt x="1491" y="1790"/>
                  </a:lnTo>
                  <a:cubicBezTo>
                    <a:pt x="1486" y="1790"/>
                    <a:pt x="1486" y="1801"/>
                    <a:pt x="1480" y="1793"/>
                  </a:cubicBezTo>
                  <a:cubicBezTo>
                    <a:pt x="1478" y="1788"/>
                    <a:pt x="1476" y="1782"/>
                    <a:pt x="1478" y="1778"/>
                  </a:cubicBezTo>
                  <a:cubicBezTo>
                    <a:pt x="1478" y="1774"/>
                    <a:pt x="1480" y="1767"/>
                    <a:pt x="1478" y="1763"/>
                  </a:cubicBezTo>
                  <a:cubicBezTo>
                    <a:pt x="1482" y="1763"/>
                    <a:pt x="1484" y="1759"/>
                    <a:pt x="1486" y="1759"/>
                  </a:cubicBezTo>
                  <a:cubicBezTo>
                    <a:pt x="1486" y="1761"/>
                    <a:pt x="1486" y="1765"/>
                    <a:pt x="1491" y="1763"/>
                  </a:cubicBezTo>
                  <a:moveTo>
                    <a:pt x="1507" y="1826"/>
                  </a:moveTo>
                  <a:lnTo>
                    <a:pt x="1507" y="1826"/>
                  </a:lnTo>
                  <a:cubicBezTo>
                    <a:pt x="1501" y="1828"/>
                    <a:pt x="1501" y="1820"/>
                    <a:pt x="1495" y="1822"/>
                  </a:cubicBezTo>
                  <a:cubicBezTo>
                    <a:pt x="1493" y="1826"/>
                    <a:pt x="1495" y="1828"/>
                    <a:pt x="1499" y="1830"/>
                  </a:cubicBezTo>
                  <a:cubicBezTo>
                    <a:pt x="1501" y="1837"/>
                    <a:pt x="1499" y="1841"/>
                    <a:pt x="1493" y="1841"/>
                  </a:cubicBezTo>
                  <a:cubicBezTo>
                    <a:pt x="1488" y="1843"/>
                    <a:pt x="1484" y="1843"/>
                    <a:pt x="1480" y="1839"/>
                  </a:cubicBezTo>
                  <a:cubicBezTo>
                    <a:pt x="1478" y="1835"/>
                    <a:pt x="1478" y="1830"/>
                    <a:pt x="1478" y="1826"/>
                  </a:cubicBezTo>
                  <a:cubicBezTo>
                    <a:pt x="1486" y="1818"/>
                    <a:pt x="1486" y="1818"/>
                    <a:pt x="1495" y="1822"/>
                  </a:cubicBezTo>
                  <a:cubicBezTo>
                    <a:pt x="1495" y="1812"/>
                    <a:pt x="1486" y="1803"/>
                    <a:pt x="1493" y="1793"/>
                  </a:cubicBezTo>
                  <a:lnTo>
                    <a:pt x="1493" y="1793"/>
                  </a:lnTo>
                  <a:cubicBezTo>
                    <a:pt x="1495" y="1790"/>
                    <a:pt x="1495" y="1786"/>
                    <a:pt x="1499" y="1790"/>
                  </a:cubicBezTo>
                  <a:cubicBezTo>
                    <a:pt x="1503" y="1795"/>
                    <a:pt x="1505" y="1799"/>
                    <a:pt x="1509" y="1803"/>
                  </a:cubicBezTo>
                  <a:cubicBezTo>
                    <a:pt x="1514" y="1812"/>
                    <a:pt x="1509" y="1820"/>
                    <a:pt x="1507" y="1826"/>
                  </a:cubicBezTo>
                  <a:moveTo>
                    <a:pt x="1453" y="1757"/>
                  </a:moveTo>
                  <a:lnTo>
                    <a:pt x="1453" y="1757"/>
                  </a:lnTo>
                  <a:cubicBezTo>
                    <a:pt x="1453" y="1755"/>
                    <a:pt x="1457" y="1759"/>
                    <a:pt x="1459" y="1759"/>
                  </a:cubicBezTo>
                  <a:cubicBezTo>
                    <a:pt x="1457" y="1763"/>
                    <a:pt x="1457" y="1767"/>
                    <a:pt x="1463" y="1767"/>
                  </a:cubicBezTo>
                  <a:cubicBezTo>
                    <a:pt x="1465" y="1761"/>
                    <a:pt x="1463" y="1757"/>
                    <a:pt x="1459" y="1755"/>
                  </a:cubicBezTo>
                  <a:cubicBezTo>
                    <a:pt x="1455" y="1742"/>
                    <a:pt x="1459" y="1732"/>
                    <a:pt x="1467" y="1723"/>
                  </a:cubicBezTo>
                  <a:cubicBezTo>
                    <a:pt x="1467" y="1721"/>
                    <a:pt x="1467" y="1721"/>
                    <a:pt x="1467" y="1721"/>
                  </a:cubicBezTo>
                  <a:cubicBezTo>
                    <a:pt x="1472" y="1717"/>
                    <a:pt x="1467" y="1711"/>
                    <a:pt x="1469" y="1706"/>
                  </a:cubicBezTo>
                  <a:cubicBezTo>
                    <a:pt x="1472" y="1702"/>
                    <a:pt x="1474" y="1698"/>
                    <a:pt x="1474" y="1694"/>
                  </a:cubicBezTo>
                  <a:cubicBezTo>
                    <a:pt x="1476" y="1692"/>
                    <a:pt x="1478" y="1692"/>
                    <a:pt x="1480" y="1694"/>
                  </a:cubicBezTo>
                  <a:lnTo>
                    <a:pt x="1480" y="1694"/>
                  </a:lnTo>
                  <a:cubicBezTo>
                    <a:pt x="1482" y="1700"/>
                    <a:pt x="1484" y="1706"/>
                    <a:pt x="1488" y="1711"/>
                  </a:cubicBezTo>
                  <a:cubicBezTo>
                    <a:pt x="1488" y="1715"/>
                    <a:pt x="1491" y="1717"/>
                    <a:pt x="1491" y="1721"/>
                  </a:cubicBezTo>
                  <a:cubicBezTo>
                    <a:pt x="1491" y="1719"/>
                    <a:pt x="1493" y="1719"/>
                    <a:pt x="1495" y="1719"/>
                  </a:cubicBezTo>
                  <a:cubicBezTo>
                    <a:pt x="1495" y="1723"/>
                    <a:pt x="1495" y="1725"/>
                    <a:pt x="1499" y="1727"/>
                  </a:cubicBezTo>
                  <a:cubicBezTo>
                    <a:pt x="1499" y="1734"/>
                    <a:pt x="1501" y="1740"/>
                    <a:pt x="1505" y="1744"/>
                  </a:cubicBezTo>
                  <a:cubicBezTo>
                    <a:pt x="1505" y="1748"/>
                    <a:pt x="1509" y="1750"/>
                    <a:pt x="1509" y="1755"/>
                  </a:cubicBezTo>
                  <a:cubicBezTo>
                    <a:pt x="1516" y="1761"/>
                    <a:pt x="1514" y="1767"/>
                    <a:pt x="1516" y="1776"/>
                  </a:cubicBezTo>
                  <a:lnTo>
                    <a:pt x="1516" y="1778"/>
                  </a:lnTo>
                  <a:cubicBezTo>
                    <a:pt x="1516" y="1778"/>
                    <a:pt x="1516" y="1780"/>
                    <a:pt x="1514" y="1782"/>
                  </a:cubicBezTo>
                  <a:cubicBezTo>
                    <a:pt x="1514" y="1788"/>
                    <a:pt x="1518" y="1795"/>
                    <a:pt x="1512" y="1797"/>
                  </a:cubicBezTo>
                  <a:cubicBezTo>
                    <a:pt x="1509" y="1786"/>
                    <a:pt x="1495" y="1780"/>
                    <a:pt x="1501" y="1765"/>
                  </a:cubicBezTo>
                  <a:cubicBezTo>
                    <a:pt x="1497" y="1763"/>
                    <a:pt x="1495" y="1763"/>
                    <a:pt x="1491" y="1763"/>
                  </a:cubicBezTo>
                  <a:cubicBezTo>
                    <a:pt x="1491" y="1761"/>
                    <a:pt x="1491" y="1757"/>
                    <a:pt x="1486" y="1759"/>
                  </a:cubicBezTo>
                  <a:cubicBezTo>
                    <a:pt x="1488" y="1750"/>
                    <a:pt x="1486" y="1742"/>
                    <a:pt x="1484" y="1736"/>
                  </a:cubicBezTo>
                  <a:lnTo>
                    <a:pt x="1484" y="1736"/>
                  </a:lnTo>
                  <a:cubicBezTo>
                    <a:pt x="1482" y="1734"/>
                    <a:pt x="1482" y="1734"/>
                    <a:pt x="1482" y="1734"/>
                  </a:cubicBezTo>
                  <a:cubicBezTo>
                    <a:pt x="1480" y="1734"/>
                    <a:pt x="1478" y="1732"/>
                    <a:pt x="1474" y="1730"/>
                  </a:cubicBezTo>
                  <a:cubicBezTo>
                    <a:pt x="1474" y="1725"/>
                    <a:pt x="1474" y="1723"/>
                    <a:pt x="1467" y="1723"/>
                  </a:cubicBezTo>
                  <a:cubicBezTo>
                    <a:pt x="1469" y="1725"/>
                    <a:pt x="1469" y="1730"/>
                    <a:pt x="1474" y="1732"/>
                  </a:cubicBezTo>
                  <a:cubicBezTo>
                    <a:pt x="1474" y="1742"/>
                    <a:pt x="1480" y="1750"/>
                    <a:pt x="1478" y="1763"/>
                  </a:cubicBezTo>
                  <a:lnTo>
                    <a:pt x="1478" y="1763"/>
                  </a:lnTo>
                  <a:cubicBezTo>
                    <a:pt x="1474" y="1769"/>
                    <a:pt x="1469" y="1772"/>
                    <a:pt x="1463" y="1767"/>
                  </a:cubicBezTo>
                  <a:cubicBezTo>
                    <a:pt x="1463" y="1778"/>
                    <a:pt x="1472" y="1790"/>
                    <a:pt x="1463" y="1801"/>
                  </a:cubicBezTo>
                  <a:lnTo>
                    <a:pt x="1463" y="1801"/>
                  </a:lnTo>
                  <a:cubicBezTo>
                    <a:pt x="1461" y="1801"/>
                    <a:pt x="1459" y="1799"/>
                    <a:pt x="1459" y="1799"/>
                  </a:cubicBezTo>
                  <a:cubicBezTo>
                    <a:pt x="1459" y="1797"/>
                    <a:pt x="1457" y="1795"/>
                    <a:pt x="1455" y="1795"/>
                  </a:cubicBezTo>
                  <a:cubicBezTo>
                    <a:pt x="1453" y="1788"/>
                    <a:pt x="1455" y="1780"/>
                    <a:pt x="1448" y="1776"/>
                  </a:cubicBezTo>
                  <a:cubicBezTo>
                    <a:pt x="1442" y="1772"/>
                    <a:pt x="1448" y="1763"/>
                    <a:pt x="1453" y="1757"/>
                  </a:cubicBezTo>
                  <a:moveTo>
                    <a:pt x="1446" y="1790"/>
                  </a:moveTo>
                  <a:lnTo>
                    <a:pt x="1446" y="1790"/>
                  </a:lnTo>
                  <a:cubicBezTo>
                    <a:pt x="1442" y="1793"/>
                    <a:pt x="1442" y="1799"/>
                    <a:pt x="1436" y="1801"/>
                  </a:cubicBezTo>
                  <a:cubicBezTo>
                    <a:pt x="1432" y="1797"/>
                    <a:pt x="1434" y="1793"/>
                    <a:pt x="1434" y="1788"/>
                  </a:cubicBezTo>
                  <a:cubicBezTo>
                    <a:pt x="1434" y="1786"/>
                    <a:pt x="1434" y="1786"/>
                    <a:pt x="1434" y="1786"/>
                  </a:cubicBezTo>
                  <a:lnTo>
                    <a:pt x="1434" y="1788"/>
                  </a:lnTo>
                  <a:cubicBezTo>
                    <a:pt x="1440" y="1786"/>
                    <a:pt x="1444" y="1782"/>
                    <a:pt x="1446" y="1790"/>
                  </a:cubicBezTo>
                  <a:moveTo>
                    <a:pt x="1427" y="1753"/>
                  </a:moveTo>
                  <a:lnTo>
                    <a:pt x="1427" y="1753"/>
                  </a:lnTo>
                  <a:cubicBezTo>
                    <a:pt x="1427" y="1753"/>
                    <a:pt x="1432" y="1755"/>
                    <a:pt x="1434" y="1755"/>
                  </a:cubicBezTo>
                  <a:cubicBezTo>
                    <a:pt x="1434" y="1759"/>
                    <a:pt x="1434" y="1761"/>
                    <a:pt x="1438" y="1763"/>
                  </a:cubicBezTo>
                  <a:cubicBezTo>
                    <a:pt x="1438" y="1772"/>
                    <a:pt x="1434" y="1778"/>
                    <a:pt x="1432" y="1786"/>
                  </a:cubicBezTo>
                  <a:lnTo>
                    <a:pt x="1432" y="1786"/>
                  </a:lnTo>
                  <a:cubicBezTo>
                    <a:pt x="1419" y="1776"/>
                    <a:pt x="1417" y="1765"/>
                    <a:pt x="1427" y="1753"/>
                  </a:cubicBezTo>
                  <a:moveTo>
                    <a:pt x="1415" y="1780"/>
                  </a:moveTo>
                  <a:lnTo>
                    <a:pt x="1415" y="1780"/>
                  </a:lnTo>
                  <a:cubicBezTo>
                    <a:pt x="1423" y="1788"/>
                    <a:pt x="1425" y="1799"/>
                    <a:pt x="1432" y="1807"/>
                  </a:cubicBezTo>
                  <a:lnTo>
                    <a:pt x="1432" y="1807"/>
                  </a:lnTo>
                  <a:cubicBezTo>
                    <a:pt x="1434" y="1812"/>
                    <a:pt x="1436" y="1816"/>
                    <a:pt x="1432" y="1820"/>
                  </a:cubicBezTo>
                  <a:cubicBezTo>
                    <a:pt x="1442" y="1826"/>
                    <a:pt x="1451" y="1833"/>
                    <a:pt x="1444" y="1845"/>
                  </a:cubicBezTo>
                  <a:cubicBezTo>
                    <a:pt x="1438" y="1847"/>
                    <a:pt x="1434" y="1847"/>
                    <a:pt x="1427" y="1847"/>
                  </a:cubicBezTo>
                  <a:cubicBezTo>
                    <a:pt x="1432" y="1841"/>
                    <a:pt x="1434" y="1835"/>
                    <a:pt x="1429" y="1826"/>
                  </a:cubicBezTo>
                  <a:cubicBezTo>
                    <a:pt x="1432" y="1826"/>
                    <a:pt x="1434" y="1828"/>
                    <a:pt x="1434" y="1826"/>
                  </a:cubicBezTo>
                  <a:cubicBezTo>
                    <a:pt x="1434" y="1822"/>
                    <a:pt x="1434" y="1822"/>
                    <a:pt x="1429" y="1822"/>
                  </a:cubicBezTo>
                  <a:cubicBezTo>
                    <a:pt x="1429" y="1824"/>
                    <a:pt x="1429" y="1824"/>
                    <a:pt x="1429" y="1826"/>
                  </a:cubicBezTo>
                  <a:cubicBezTo>
                    <a:pt x="1417" y="1822"/>
                    <a:pt x="1419" y="1809"/>
                    <a:pt x="1411" y="1801"/>
                  </a:cubicBezTo>
                  <a:cubicBezTo>
                    <a:pt x="1408" y="1795"/>
                    <a:pt x="1408" y="1788"/>
                    <a:pt x="1415" y="1780"/>
                  </a:cubicBezTo>
                  <a:moveTo>
                    <a:pt x="1406" y="1805"/>
                  </a:moveTo>
                  <a:lnTo>
                    <a:pt x="1406" y="1805"/>
                  </a:lnTo>
                  <a:cubicBezTo>
                    <a:pt x="1411" y="1812"/>
                    <a:pt x="1413" y="1820"/>
                    <a:pt x="1417" y="1826"/>
                  </a:cubicBezTo>
                  <a:cubicBezTo>
                    <a:pt x="1421" y="1833"/>
                    <a:pt x="1423" y="1839"/>
                    <a:pt x="1421" y="1845"/>
                  </a:cubicBezTo>
                  <a:cubicBezTo>
                    <a:pt x="1417" y="1845"/>
                    <a:pt x="1415" y="1845"/>
                    <a:pt x="1411" y="1847"/>
                  </a:cubicBezTo>
                  <a:cubicBezTo>
                    <a:pt x="1406" y="1839"/>
                    <a:pt x="1406" y="1830"/>
                    <a:pt x="1398" y="1826"/>
                  </a:cubicBezTo>
                  <a:cubicBezTo>
                    <a:pt x="1402" y="1822"/>
                    <a:pt x="1398" y="1816"/>
                    <a:pt x="1400" y="1812"/>
                  </a:cubicBezTo>
                  <a:cubicBezTo>
                    <a:pt x="1402" y="1812"/>
                    <a:pt x="1402" y="1803"/>
                    <a:pt x="1406" y="1805"/>
                  </a:cubicBezTo>
                  <a:moveTo>
                    <a:pt x="1394" y="1772"/>
                  </a:moveTo>
                  <a:lnTo>
                    <a:pt x="1394" y="1772"/>
                  </a:lnTo>
                  <a:cubicBezTo>
                    <a:pt x="1394" y="1776"/>
                    <a:pt x="1394" y="1778"/>
                    <a:pt x="1396" y="1780"/>
                  </a:cubicBezTo>
                  <a:cubicBezTo>
                    <a:pt x="1400" y="1788"/>
                    <a:pt x="1402" y="1797"/>
                    <a:pt x="1398" y="1803"/>
                  </a:cubicBezTo>
                  <a:lnTo>
                    <a:pt x="1398" y="1803"/>
                  </a:lnTo>
                  <a:cubicBezTo>
                    <a:pt x="1396" y="1803"/>
                    <a:pt x="1394" y="1803"/>
                    <a:pt x="1392" y="1805"/>
                  </a:cubicBezTo>
                  <a:cubicBezTo>
                    <a:pt x="1390" y="1793"/>
                    <a:pt x="1379" y="1782"/>
                    <a:pt x="1394" y="1772"/>
                  </a:cubicBezTo>
                  <a:moveTo>
                    <a:pt x="1390" y="1812"/>
                  </a:moveTo>
                  <a:lnTo>
                    <a:pt x="1390" y="1812"/>
                  </a:lnTo>
                  <a:cubicBezTo>
                    <a:pt x="1392" y="1816"/>
                    <a:pt x="1387" y="1822"/>
                    <a:pt x="1390" y="1826"/>
                  </a:cubicBezTo>
                  <a:cubicBezTo>
                    <a:pt x="1385" y="1824"/>
                    <a:pt x="1387" y="1828"/>
                    <a:pt x="1385" y="1830"/>
                  </a:cubicBezTo>
                  <a:cubicBezTo>
                    <a:pt x="1383" y="1833"/>
                    <a:pt x="1381" y="1833"/>
                    <a:pt x="1379" y="1830"/>
                  </a:cubicBezTo>
                  <a:cubicBezTo>
                    <a:pt x="1375" y="1820"/>
                    <a:pt x="1375" y="1809"/>
                    <a:pt x="1375" y="1799"/>
                  </a:cubicBezTo>
                  <a:cubicBezTo>
                    <a:pt x="1379" y="1801"/>
                    <a:pt x="1379" y="1797"/>
                    <a:pt x="1379" y="1795"/>
                  </a:cubicBezTo>
                  <a:cubicBezTo>
                    <a:pt x="1385" y="1799"/>
                    <a:pt x="1385" y="1807"/>
                    <a:pt x="1390" y="1812"/>
                  </a:cubicBezTo>
                  <a:moveTo>
                    <a:pt x="1375" y="1772"/>
                  </a:moveTo>
                  <a:lnTo>
                    <a:pt x="1375" y="1772"/>
                  </a:lnTo>
                  <a:cubicBezTo>
                    <a:pt x="1375" y="1778"/>
                    <a:pt x="1377" y="1786"/>
                    <a:pt x="1379" y="1795"/>
                  </a:cubicBezTo>
                  <a:cubicBezTo>
                    <a:pt x="1373" y="1793"/>
                    <a:pt x="1375" y="1797"/>
                    <a:pt x="1375" y="1799"/>
                  </a:cubicBezTo>
                  <a:cubicBezTo>
                    <a:pt x="1371" y="1801"/>
                    <a:pt x="1366" y="1799"/>
                    <a:pt x="1362" y="1799"/>
                  </a:cubicBezTo>
                  <a:cubicBezTo>
                    <a:pt x="1364" y="1788"/>
                    <a:pt x="1364" y="1780"/>
                    <a:pt x="1366" y="1772"/>
                  </a:cubicBezTo>
                  <a:cubicBezTo>
                    <a:pt x="1368" y="1772"/>
                    <a:pt x="1371" y="1772"/>
                    <a:pt x="1375" y="1772"/>
                  </a:cubicBezTo>
                  <a:moveTo>
                    <a:pt x="1362" y="1799"/>
                  </a:moveTo>
                  <a:lnTo>
                    <a:pt x="1362" y="1799"/>
                  </a:lnTo>
                  <a:cubicBezTo>
                    <a:pt x="1362" y="1801"/>
                    <a:pt x="1362" y="1803"/>
                    <a:pt x="1362" y="1805"/>
                  </a:cubicBezTo>
                  <a:cubicBezTo>
                    <a:pt x="1366" y="1816"/>
                    <a:pt x="1366" y="1818"/>
                    <a:pt x="1354" y="1822"/>
                  </a:cubicBezTo>
                  <a:cubicBezTo>
                    <a:pt x="1354" y="1814"/>
                    <a:pt x="1354" y="1807"/>
                    <a:pt x="1354" y="1799"/>
                  </a:cubicBezTo>
                  <a:cubicBezTo>
                    <a:pt x="1356" y="1799"/>
                    <a:pt x="1360" y="1799"/>
                    <a:pt x="1362" y="1799"/>
                  </a:cubicBezTo>
                  <a:moveTo>
                    <a:pt x="1230" y="1847"/>
                  </a:moveTo>
                  <a:lnTo>
                    <a:pt x="1230" y="1847"/>
                  </a:lnTo>
                  <a:cubicBezTo>
                    <a:pt x="1234" y="1851"/>
                    <a:pt x="1232" y="1854"/>
                    <a:pt x="1228" y="1854"/>
                  </a:cubicBezTo>
                  <a:cubicBezTo>
                    <a:pt x="1221" y="1856"/>
                    <a:pt x="1219" y="1854"/>
                    <a:pt x="1221" y="1847"/>
                  </a:cubicBezTo>
                  <a:cubicBezTo>
                    <a:pt x="1224" y="1845"/>
                    <a:pt x="1226" y="1843"/>
                    <a:pt x="1228" y="1845"/>
                  </a:cubicBezTo>
                  <a:cubicBezTo>
                    <a:pt x="1228" y="1843"/>
                    <a:pt x="1228" y="1843"/>
                    <a:pt x="1230" y="1841"/>
                  </a:cubicBezTo>
                  <a:cubicBezTo>
                    <a:pt x="1232" y="1830"/>
                    <a:pt x="1242" y="1845"/>
                    <a:pt x="1245" y="1837"/>
                  </a:cubicBezTo>
                  <a:cubicBezTo>
                    <a:pt x="1247" y="1828"/>
                    <a:pt x="1253" y="1826"/>
                    <a:pt x="1257" y="1822"/>
                  </a:cubicBezTo>
                  <a:cubicBezTo>
                    <a:pt x="1259" y="1822"/>
                    <a:pt x="1261" y="1822"/>
                    <a:pt x="1261" y="1822"/>
                  </a:cubicBezTo>
                  <a:cubicBezTo>
                    <a:pt x="1268" y="1828"/>
                    <a:pt x="1261" y="1833"/>
                    <a:pt x="1261" y="1839"/>
                  </a:cubicBezTo>
                  <a:cubicBezTo>
                    <a:pt x="1257" y="1841"/>
                    <a:pt x="1255" y="1847"/>
                    <a:pt x="1255" y="1851"/>
                  </a:cubicBezTo>
                  <a:cubicBezTo>
                    <a:pt x="1245" y="1862"/>
                    <a:pt x="1238" y="1851"/>
                    <a:pt x="1230" y="1847"/>
                  </a:cubicBezTo>
                  <a:moveTo>
                    <a:pt x="1287" y="1807"/>
                  </a:moveTo>
                  <a:lnTo>
                    <a:pt x="1287" y="1807"/>
                  </a:lnTo>
                  <a:cubicBezTo>
                    <a:pt x="1289" y="1807"/>
                    <a:pt x="1291" y="1807"/>
                    <a:pt x="1293" y="1807"/>
                  </a:cubicBezTo>
                  <a:lnTo>
                    <a:pt x="1293" y="1807"/>
                  </a:lnTo>
                  <a:cubicBezTo>
                    <a:pt x="1295" y="1820"/>
                    <a:pt x="1293" y="1830"/>
                    <a:pt x="1282" y="1839"/>
                  </a:cubicBezTo>
                  <a:cubicBezTo>
                    <a:pt x="1282" y="1833"/>
                    <a:pt x="1280" y="1828"/>
                    <a:pt x="1276" y="1822"/>
                  </a:cubicBezTo>
                  <a:cubicBezTo>
                    <a:pt x="1274" y="1814"/>
                    <a:pt x="1280" y="1812"/>
                    <a:pt x="1287" y="1807"/>
                  </a:cubicBezTo>
                  <a:moveTo>
                    <a:pt x="1272" y="1858"/>
                  </a:moveTo>
                  <a:lnTo>
                    <a:pt x="1272" y="1858"/>
                  </a:lnTo>
                  <a:cubicBezTo>
                    <a:pt x="1266" y="1858"/>
                    <a:pt x="1257" y="1862"/>
                    <a:pt x="1257" y="1851"/>
                  </a:cubicBezTo>
                  <a:cubicBezTo>
                    <a:pt x="1264" y="1847"/>
                    <a:pt x="1264" y="1843"/>
                    <a:pt x="1261" y="1839"/>
                  </a:cubicBezTo>
                  <a:cubicBezTo>
                    <a:pt x="1270" y="1839"/>
                    <a:pt x="1268" y="1830"/>
                    <a:pt x="1272" y="1828"/>
                  </a:cubicBezTo>
                  <a:cubicBezTo>
                    <a:pt x="1278" y="1830"/>
                    <a:pt x="1276" y="1839"/>
                    <a:pt x="1282" y="1839"/>
                  </a:cubicBezTo>
                  <a:lnTo>
                    <a:pt x="1280" y="1839"/>
                  </a:lnTo>
                  <a:cubicBezTo>
                    <a:pt x="1280" y="1841"/>
                    <a:pt x="1282" y="1841"/>
                    <a:pt x="1282" y="1843"/>
                  </a:cubicBezTo>
                  <a:cubicBezTo>
                    <a:pt x="1282" y="1851"/>
                    <a:pt x="1282" y="1858"/>
                    <a:pt x="1272" y="1858"/>
                  </a:cubicBezTo>
                  <a:moveTo>
                    <a:pt x="1324" y="1854"/>
                  </a:moveTo>
                  <a:lnTo>
                    <a:pt x="1324" y="1854"/>
                  </a:lnTo>
                  <a:cubicBezTo>
                    <a:pt x="1320" y="1858"/>
                    <a:pt x="1316" y="1858"/>
                    <a:pt x="1314" y="1849"/>
                  </a:cubicBezTo>
                  <a:cubicBezTo>
                    <a:pt x="1314" y="1847"/>
                    <a:pt x="1314" y="1843"/>
                    <a:pt x="1314" y="1839"/>
                  </a:cubicBezTo>
                  <a:cubicBezTo>
                    <a:pt x="1314" y="1839"/>
                    <a:pt x="1316" y="1837"/>
                    <a:pt x="1316" y="1835"/>
                  </a:cubicBezTo>
                  <a:cubicBezTo>
                    <a:pt x="1324" y="1839"/>
                    <a:pt x="1324" y="1845"/>
                    <a:pt x="1324" y="1854"/>
                  </a:cubicBezTo>
                  <a:moveTo>
                    <a:pt x="1306" y="1839"/>
                  </a:moveTo>
                  <a:lnTo>
                    <a:pt x="1306" y="1839"/>
                  </a:lnTo>
                  <a:cubicBezTo>
                    <a:pt x="1306" y="1843"/>
                    <a:pt x="1306" y="1847"/>
                    <a:pt x="1306" y="1851"/>
                  </a:cubicBezTo>
                  <a:cubicBezTo>
                    <a:pt x="1303" y="1858"/>
                    <a:pt x="1299" y="1860"/>
                    <a:pt x="1293" y="1858"/>
                  </a:cubicBezTo>
                  <a:cubicBezTo>
                    <a:pt x="1285" y="1856"/>
                    <a:pt x="1289" y="1851"/>
                    <a:pt x="1291" y="1847"/>
                  </a:cubicBezTo>
                  <a:cubicBezTo>
                    <a:pt x="1291" y="1845"/>
                    <a:pt x="1291" y="1843"/>
                    <a:pt x="1291" y="1843"/>
                  </a:cubicBezTo>
                  <a:cubicBezTo>
                    <a:pt x="1297" y="1841"/>
                    <a:pt x="1293" y="1828"/>
                    <a:pt x="1301" y="1830"/>
                  </a:cubicBezTo>
                  <a:lnTo>
                    <a:pt x="1301" y="1830"/>
                  </a:lnTo>
                  <a:lnTo>
                    <a:pt x="1301" y="1830"/>
                  </a:lnTo>
                  <a:cubicBezTo>
                    <a:pt x="1301" y="1835"/>
                    <a:pt x="1301" y="1837"/>
                    <a:pt x="1306" y="1839"/>
                  </a:cubicBezTo>
                  <a:moveTo>
                    <a:pt x="1299" y="1803"/>
                  </a:moveTo>
                  <a:lnTo>
                    <a:pt x="1299" y="1803"/>
                  </a:lnTo>
                  <a:cubicBezTo>
                    <a:pt x="1301" y="1801"/>
                    <a:pt x="1301" y="1801"/>
                    <a:pt x="1303" y="1799"/>
                  </a:cubicBezTo>
                  <a:lnTo>
                    <a:pt x="1303" y="1799"/>
                  </a:lnTo>
                  <a:cubicBezTo>
                    <a:pt x="1301" y="1801"/>
                    <a:pt x="1301" y="1801"/>
                    <a:pt x="1299" y="1803"/>
                  </a:cubicBezTo>
                  <a:moveTo>
                    <a:pt x="1310" y="1772"/>
                  </a:moveTo>
                  <a:lnTo>
                    <a:pt x="1310" y="1772"/>
                  </a:lnTo>
                  <a:cubicBezTo>
                    <a:pt x="1306" y="1778"/>
                    <a:pt x="1301" y="1786"/>
                    <a:pt x="1291" y="1786"/>
                  </a:cubicBezTo>
                  <a:cubicBezTo>
                    <a:pt x="1289" y="1776"/>
                    <a:pt x="1293" y="1767"/>
                    <a:pt x="1297" y="1759"/>
                  </a:cubicBezTo>
                  <a:lnTo>
                    <a:pt x="1297" y="1759"/>
                  </a:lnTo>
                  <a:cubicBezTo>
                    <a:pt x="1310" y="1755"/>
                    <a:pt x="1310" y="1763"/>
                    <a:pt x="1310" y="1772"/>
                  </a:cubicBezTo>
                  <a:moveTo>
                    <a:pt x="1242" y="1719"/>
                  </a:moveTo>
                  <a:lnTo>
                    <a:pt x="1242" y="1719"/>
                  </a:lnTo>
                  <a:lnTo>
                    <a:pt x="1242" y="1719"/>
                  </a:lnTo>
                  <a:cubicBezTo>
                    <a:pt x="1245" y="1719"/>
                    <a:pt x="1247" y="1719"/>
                    <a:pt x="1247" y="1715"/>
                  </a:cubicBezTo>
                  <a:cubicBezTo>
                    <a:pt x="1249" y="1715"/>
                    <a:pt x="1253" y="1715"/>
                    <a:pt x="1251" y="1711"/>
                  </a:cubicBezTo>
                  <a:cubicBezTo>
                    <a:pt x="1255" y="1715"/>
                    <a:pt x="1257" y="1711"/>
                    <a:pt x="1257" y="1706"/>
                  </a:cubicBezTo>
                  <a:cubicBezTo>
                    <a:pt x="1259" y="1706"/>
                    <a:pt x="1261" y="1706"/>
                    <a:pt x="1261" y="1706"/>
                  </a:cubicBezTo>
                  <a:cubicBezTo>
                    <a:pt x="1261" y="1713"/>
                    <a:pt x="1268" y="1719"/>
                    <a:pt x="1264" y="1725"/>
                  </a:cubicBezTo>
                  <a:cubicBezTo>
                    <a:pt x="1270" y="1732"/>
                    <a:pt x="1276" y="1740"/>
                    <a:pt x="1268" y="1750"/>
                  </a:cubicBezTo>
                  <a:cubicBezTo>
                    <a:pt x="1272" y="1750"/>
                    <a:pt x="1276" y="1750"/>
                    <a:pt x="1280" y="1750"/>
                  </a:cubicBezTo>
                  <a:cubicBezTo>
                    <a:pt x="1280" y="1746"/>
                    <a:pt x="1282" y="1742"/>
                    <a:pt x="1287" y="1738"/>
                  </a:cubicBezTo>
                  <a:cubicBezTo>
                    <a:pt x="1278" y="1740"/>
                    <a:pt x="1276" y="1736"/>
                    <a:pt x="1274" y="1730"/>
                  </a:cubicBezTo>
                  <a:cubicBezTo>
                    <a:pt x="1274" y="1723"/>
                    <a:pt x="1274" y="1717"/>
                    <a:pt x="1272" y="1711"/>
                  </a:cubicBezTo>
                  <a:cubicBezTo>
                    <a:pt x="1270" y="1709"/>
                    <a:pt x="1270" y="1709"/>
                    <a:pt x="1268" y="1706"/>
                  </a:cubicBezTo>
                  <a:cubicBezTo>
                    <a:pt x="1268" y="1702"/>
                    <a:pt x="1274" y="1698"/>
                    <a:pt x="1268" y="1694"/>
                  </a:cubicBezTo>
                  <a:cubicBezTo>
                    <a:pt x="1266" y="1688"/>
                    <a:pt x="1259" y="1681"/>
                    <a:pt x="1264" y="1675"/>
                  </a:cubicBezTo>
                  <a:cubicBezTo>
                    <a:pt x="1259" y="1664"/>
                    <a:pt x="1257" y="1654"/>
                    <a:pt x="1261" y="1643"/>
                  </a:cubicBezTo>
                  <a:cubicBezTo>
                    <a:pt x="1266" y="1646"/>
                    <a:pt x="1266" y="1641"/>
                    <a:pt x="1268" y="1639"/>
                  </a:cubicBezTo>
                  <a:cubicBezTo>
                    <a:pt x="1274" y="1643"/>
                    <a:pt x="1278" y="1650"/>
                    <a:pt x="1276" y="1656"/>
                  </a:cubicBezTo>
                  <a:cubicBezTo>
                    <a:pt x="1274" y="1658"/>
                    <a:pt x="1270" y="1660"/>
                    <a:pt x="1274" y="1662"/>
                  </a:cubicBezTo>
                  <a:cubicBezTo>
                    <a:pt x="1268" y="1660"/>
                    <a:pt x="1268" y="1664"/>
                    <a:pt x="1266" y="1669"/>
                  </a:cubicBezTo>
                  <a:cubicBezTo>
                    <a:pt x="1270" y="1669"/>
                    <a:pt x="1272" y="1667"/>
                    <a:pt x="1274" y="1662"/>
                  </a:cubicBezTo>
                  <a:cubicBezTo>
                    <a:pt x="1285" y="1669"/>
                    <a:pt x="1282" y="1675"/>
                    <a:pt x="1280" y="1686"/>
                  </a:cubicBezTo>
                  <a:lnTo>
                    <a:pt x="1280" y="1686"/>
                  </a:lnTo>
                  <a:cubicBezTo>
                    <a:pt x="1278" y="1686"/>
                    <a:pt x="1278" y="1688"/>
                    <a:pt x="1276" y="1688"/>
                  </a:cubicBezTo>
                  <a:lnTo>
                    <a:pt x="1276" y="1688"/>
                  </a:lnTo>
                  <a:cubicBezTo>
                    <a:pt x="1274" y="1690"/>
                    <a:pt x="1272" y="1692"/>
                    <a:pt x="1274" y="1694"/>
                  </a:cubicBezTo>
                  <a:cubicBezTo>
                    <a:pt x="1276" y="1694"/>
                    <a:pt x="1278" y="1692"/>
                    <a:pt x="1278" y="1692"/>
                  </a:cubicBezTo>
                  <a:cubicBezTo>
                    <a:pt x="1280" y="1690"/>
                    <a:pt x="1282" y="1690"/>
                    <a:pt x="1282" y="1688"/>
                  </a:cubicBezTo>
                  <a:cubicBezTo>
                    <a:pt x="1289" y="1692"/>
                    <a:pt x="1289" y="1696"/>
                    <a:pt x="1287" y="1702"/>
                  </a:cubicBezTo>
                  <a:cubicBezTo>
                    <a:pt x="1295" y="1711"/>
                    <a:pt x="1297" y="1719"/>
                    <a:pt x="1295" y="1730"/>
                  </a:cubicBezTo>
                  <a:cubicBezTo>
                    <a:pt x="1306" y="1738"/>
                    <a:pt x="1303" y="1748"/>
                    <a:pt x="1299" y="1759"/>
                  </a:cubicBezTo>
                  <a:cubicBezTo>
                    <a:pt x="1291" y="1759"/>
                    <a:pt x="1282" y="1761"/>
                    <a:pt x="1280" y="1750"/>
                  </a:cubicBezTo>
                  <a:cubicBezTo>
                    <a:pt x="1276" y="1750"/>
                    <a:pt x="1272" y="1750"/>
                    <a:pt x="1268" y="1750"/>
                  </a:cubicBezTo>
                  <a:cubicBezTo>
                    <a:pt x="1266" y="1750"/>
                    <a:pt x="1264" y="1753"/>
                    <a:pt x="1266" y="1755"/>
                  </a:cubicBezTo>
                  <a:cubicBezTo>
                    <a:pt x="1261" y="1753"/>
                    <a:pt x="1259" y="1755"/>
                    <a:pt x="1261" y="1759"/>
                  </a:cubicBezTo>
                  <a:cubicBezTo>
                    <a:pt x="1257" y="1755"/>
                    <a:pt x="1255" y="1759"/>
                    <a:pt x="1253" y="1763"/>
                  </a:cubicBezTo>
                  <a:cubicBezTo>
                    <a:pt x="1251" y="1761"/>
                    <a:pt x="1249" y="1761"/>
                    <a:pt x="1247" y="1761"/>
                  </a:cubicBezTo>
                  <a:cubicBezTo>
                    <a:pt x="1247" y="1759"/>
                    <a:pt x="1245" y="1757"/>
                    <a:pt x="1242" y="1759"/>
                  </a:cubicBezTo>
                  <a:cubicBezTo>
                    <a:pt x="1242" y="1753"/>
                    <a:pt x="1245" y="1748"/>
                    <a:pt x="1245" y="1742"/>
                  </a:cubicBezTo>
                  <a:cubicBezTo>
                    <a:pt x="1249" y="1744"/>
                    <a:pt x="1251" y="1742"/>
                    <a:pt x="1251" y="1738"/>
                  </a:cubicBezTo>
                  <a:cubicBezTo>
                    <a:pt x="1253" y="1740"/>
                    <a:pt x="1255" y="1738"/>
                    <a:pt x="1255" y="1734"/>
                  </a:cubicBezTo>
                  <a:cubicBezTo>
                    <a:pt x="1261" y="1734"/>
                    <a:pt x="1266" y="1732"/>
                    <a:pt x="1261" y="1725"/>
                  </a:cubicBezTo>
                  <a:cubicBezTo>
                    <a:pt x="1259" y="1727"/>
                    <a:pt x="1253" y="1727"/>
                    <a:pt x="1255" y="1734"/>
                  </a:cubicBezTo>
                  <a:cubicBezTo>
                    <a:pt x="1251" y="1734"/>
                    <a:pt x="1249" y="1736"/>
                    <a:pt x="1251" y="1738"/>
                  </a:cubicBezTo>
                  <a:cubicBezTo>
                    <a:pt x="1247" y="1738"/>
                    <a:pt x="1245" y="1740"/>
                    <a:pt x="1245" y="1742"/>
                  </a:cubicBezTo>
                  <a:lnTo>
                    <a:pt x="1245" y="1742"/>
                  </a:lnTo>
                  <a:cubicBezTo>
                    <a:pt x="1242" y="1742"/>
                    <a:pt x="1240" y="1740"/>
                    <a:pt x="1240" y="1738"/>
                  </a:cubicBezTo>
                  <a:cubicBezTo>
                    <a:pt x="1238" y="1732"/>
                    <a:pt x="1238" y="1725"/>
                    <a:pt x="1242" y="1719"/>
                  </a:cubicBezTo>
                  <a:moveTo>
                    <a:pt x="1238" y="1778"/>
                  </a:moveTo>
                  <a:lnTo>
                    <a:pt x="1238" y="1778"/>
                  </a:lnTo>
                  <a:cubicBezTo>
                    <a:pt x="1226" y="1776"/>
                    <a:pt x="1224" y="1774"/>
                    <a:pt x="1230" y="1759"/>
                  </a:cubicBezTo>
                  <a:cubicBezTo>
                    <a:pt x="1234" y="1757"/>
                    <a:pt x="1238" y="1759"/>
                    <a:pt x="1242" y="1759"/>
                  </a:cubicBezTo>
                  <a:cubicBezTo>
                    <a:pt x="1245" y="1765"/>
                    <a:pt x="1238" y="1772"/>
                    <a:pt x="1238" y="1778"/>
                  </a:cubicBezTo>
                  <a:moveTo>
                    <a:pt x="1207" y="1692"/>
                  </a:moveTo>
                  <a:lnTo>
                    <a:pt x="1207" y="1692"/>
                  </a:lnTo>
                  <a:cubicBezTo>
                    <a:pt x="1211" y="1690"/>
                    <a:pt x="1215" y="1688"/>
                    <a:pt x="1219" y="1686"/>
                  </a:cubicBezTo>
                  <a:lnTo>
                    <a:pt x="1219" y="1686"/>
                  </a:lnTo>
                  <a:cubicBezTo>
                    <a:pt x="1221" y="1692"/>
                    <a:pt x="1224" y="1700"/>
                    <a:pt x="1219" y="1706"/>
                  </a:cubicBezTo>
                  <a:cubicBezTo>
                    <a:pt x="1230" y="1713"/>
                    <a:pt x="1230" y="1719"/>
                    <a:pt x="1226" y="1730"/>
                  </a:cubicBezTo>
                  <a:cubicBezTo>
                    <a:pt x="1226" y="1732"/>
                    <a:pt x="1226" y="1732"/>
                    <a:pt x="1226" y="1732"/>
                  </a:cubicBezTo>
                  <a:cubicBezTo>
                    <a:pt x="1232" y="1732"/>
                    <a:pt x="1234" y="1734"/>
                    <a:pt x="1234" y="1738"/>
                  </a:cubicBezTo>
                  <a:cubicBezTo>
                    <a:pt x="1236" y="1746"/>
                    <a:pt x="1230" y="1750"/>
                    <a:pt x="1230" y="1759"/>
                  </a:cubicBezTo>
                  <a:cubicBezTo>
                    <a:pt x="1217" y="1750"/>
                    <a:pt x="1215" y="1744"/>
                    <a:pt x="1226" y="1732"/>
                  </a:cubicBezTo>
                  <a:cubicBezTo>
                    <a:pt x="1226" y="1730"/>
                    <a:pt x="1226" y="1730"/>
                    <a:pt x="1226" y="1730"/>
                  </a:cubicBezTo>
                  <a:cubicBezTo>
                    <a:pt x="1219" y="1732"/>
                    <a:pt x="1215" y="1734"/>
                    <a:pt x="1215" y="1725"/>
                  </a:cubicBezTo>
                  <a:cubicBezTo>
                    <a:pt x="1213" y="1719"/>
                    <a:pt x="1215" y="1713"/>
                    <a:pt x="1211" y="1706"/>
                  </a:cubicBezTo>
                  <a:cubicBezTo>
                    <a:pt x="1209" y="1702"/>
                    <a:pt x="1207" y="1698"/>
                    <a:pt x="1207" y="1692"/>
                  </a:cubicBezTo>
                  <a:moveTo>
                    <a:pt x="1177" y="1740"/>
                  </a:moveTo>
                  <a:lnTo>
                    <a:pt x="1177" y="1740"/>
                  </a:lnTo>
                  <a:cubicBezTo>
                    <a:pt x="1190" y="1744"/>
                    <a:pt x="1190" y="1750"/>
                    <a:pt x="1179" y="1763"/>
                  </a:cubicBezTo>
                  <a:cubicBezTo>
                    <a:pt x="1173" y="1755"/>
                    <a:pt x="1173" y="1748"/>
                    <a:pt x="1177" y="1740"/>
                  </a:cubicBezTo>
                  <a:moveTo>
                    <a:pt x="1194" y="1790"/>
                  </a:moveTo>
                  <a:lnTo>
                    <a:pt x="1194" y="1790"/>
                  </a:lnTo>
                  <a:cubicBezTo>
                    <a:pt x="1186" y="1790"/>
                    <a:pt x="1181" y="1786"/>
                    <a:pt x="1179" y="1778"/>
                  </a:cubicBezTo>
                  <a:cubicBezTo>
                    <a:pt x="1179" y="1774"/>
                    <a:pt x="1181" y="1767"/>
                    <a:pt x="1179" y="1763"/>
                  </a:cubicBezTo>
                  <a:cubicBezTo>
                    <a:pt x="1192" y="1765"/>
                    <a:pt x="1196" y="1772"/>
                    <a:pt x="1196" y="1782"/>
                  </a:cubicBezTo>
                  <a:lnTo>
                    <a:pt x="1196" y="1782"/>
                  </a:lnTo>
                  <a:cubicBezTo>
                    <a:pt x="1194" y="1786"/>
                    <a:pt x="1192" y="1788"/>
                    <a:pt x="1194" y="1790"/>
                  </a:cubicBezTo>
                  <a:moveTo>
                    <a:pt x="1188" y="1828"/>
                  </a:moveTo>
                  <a:lnTo>
                    <a:pt x="1188" y="1828"/>
                  </a:lnTo>
                  <a:cubicBezTo>
                    <a:pt x="1192" y="1828"/>
                    <a:pt x="1192" y="1822"/>
                    <a:pt x="1194" y="1818"/>
                  </a:cubicBezTo>
                  <a:cubicBezTo>
                    <a:pt x="1198" y="1818"/>
                    <a:pt x="1200" y="1809"/>
                    <a:pt x="1207" y="1812"/>
                  </a:cubicBezTo>
                  <a:cubicBezTo>
                    <a:pt x="1209" y="1807"/>
                    <a:pt x="1209" y="1803"/>
                    <a:pt x="1215" y="1801"/>
                  </a:cubicBezTo>
                  <a:cubicBezTo>
                    <a:pt x="1217" y="1801"/>
                    <a:pt x="1219" y="1797"/>
                    <a:pt x="1217" y="1795"/>
                  </a:cubicBezTo>
                  <a:cubicBezTo>
                    <a:pt x="1213" y="1793"/>
                    <a:pt x="1207" y="1799"/>
                    <a:pt x="1202" y="1793"/>
                  </a:cubicBezTo>
                  <a:lnTo>
                    <a:pt x="1202" y="1793"/>
                  </a:lnTo>
                  <a:cubicBezTo>
                    <a:pt x="1202" y="1788"/>
                    <a:pt x="1205" y="1784"/>
                    <a:pt x="1207" y="1778"/>
                  </a:cubicBezTo>
                  <a:cubicBezTo>
                    <a:pt x="1205" y="1776"/>
                    <a:pt x="1200" y="1776"/>
                    <a:pt x="1198" y="1776"/>
                  </a:cubicBezTo>
                  <a:cubicBezTo>
                    <a:pt x="1200" y="1767"/>
                    <a:pt x="1194" y="1759"/>
                    <a:pt x="1202" y="1750"/>
                  </a:cubicBezTo>
                  <a:cubicBezTo>
                    <a:pt x="1205" y="1750"/>
                    <a:pt x="1207" y="1748"/>
                    <a:pt x="1207" y="1746"/>
                  </a:cubicBezTo>
                  <a:cubicBezTo>
                    <a:pt x="1207" y="1746"/>
                    <a:pt x="1209" y="1746"/>
                    <a:pt x="1211" y="1746"/>
                  </a:cubicBezTo>
                  <a:cubicBezTo>
                    <a:pt x="1217" y="1753"/>
                    <a:pt x="1217" y="1761"/>
                    <a:pt x="1213" y="1772"/>
                  </a:cubicBezTo>
                  <a:lnTo>
                    <a:pt x="1213" y="1772"/>
                  </a:lnTo>
                  <a:cubicBezTo>
                    <a:pt x="1209" y="1769"/>
                    <a:pt x="1205" y="1772"/>
                    <a:pt x="1207" y="1778"/>
                  </a:cubicBezTo>
                  <a:cubicBezTo>
                    <a:pt x="1211" y="1778"/>
                    <a:pt x="1215" y="1778"/>
                    <a:pt x="1213" y="1772"/>
                  </a:cubicBezTo>
                  <a:cubicBezTo>
                    <a:pt x="1224" y="1774"/>
                    <a:pt x="1221" y="1782"/>
                    <a:pt x="1221" y="1790"/>
                  </a:cubicBezTo>
                  <a:lnTo>
                    <a:pt x="1221" y="1790"/>
                  </a:lnTo>
                  <a:cubicBezTo>
                    <a:pt x="1217" y="1788"/>
                    <a:pt x="1215" y="1790"/>
                    <a:pt x="1217" y="1795"/>
                  </a:cubicBezTo>
                  <a:cubicBezTo>
                    <a:pt x="1221" y="1795"/>
                    <a:pt x="1221" y="1795"/>
                    <a:pt x="1221" y="1790"/>
                  </a:cubicBezTo>
                  <a:cubicBezTo>
                    <a:pt x="1226" y="1793"/>
                    <a:pt x="1228" y="1795"/>
                    <a:pt x="1234" y="1795"/>
                  </a:cubicBezTo>
                  <a:cubicBezTo>
                    <a:pt x="1228" y="1788"/>
                    <a:pt x="1236" y="1784"/>
                    <a:pt x="1238" y="1778"/>
                  </a:cubicBezTo>
                  <a:cubicBezTo>
                    <a:pt x="1240" y="1780"/>
                    <a:pt x="1245" y="1776"/>
                    <a:pt x="1247" y="1780"/>
                  </a:cubicBezTo>
                  <a:cubicBezTo>
                    <a:pt x="1253" y="1778"/>
                    <a:pt x="1249" y="1769"/>
                    <a:pt x="1253" y="1767"/>
                  </a:cubicBezTo>
                  <a:cubicBezTo>
                    <a:pt x="1255" y="1765"/>
                    <a:pt x="1257" y="1763"/>
                    <a:pt x="1253" y="1763"/>
                  </a:cubicBezTo>
                  <a:cubicBezTo>
                    <a:pt x="1259" y="1767"/>
                    <a:pt x="1261" y="1763"/>
                    <a:pt x="1261" y="1759"/>
                  </a:cubicBezTo>
                  <a:cubicBezTo>
                    <a:pt x="1266" y="1759"/>
                    <a:pt x="1266" y="1757"/>
                    <a:pt x="1266" y="1755"/>
                  </a:cubicBezTo>
                  <a:cubicBezTo>
                    <a:pt x="1278" y="1753"/>
                    <a:pt x="1278" y="1761"/>
                    <a:pt x="1278" y="1769"/>
                  </a:cubicBezTo>
                  <a:cubicBezTo>
                    <a:pt x="1276" y="1772"/>
                    <a:pt x="1270" y="1774"/>
                    <a:pt x="1274" y="1778"/>
                  </a:cubicBezTo>
                  <a:cubicBezTo>
                    <a:pt x="1287" y="1780"/>
                    <a:pt x="1287" y="1780"/>
                    <a:pt x="1280" y="1797"/>
                  </a:cubicBezTo>
                  <a:lnTo>
                    <a:pt x="1280" y="1797"/>
                  </a:lnTo>
                  <a:cubicBezTo>
                    <a:pt x="1276" y="1803"/>
                    <a:pt x="1270" y="1807"/>
                    <a:pt x="1261" y="1809"/>
                  </a:cubicBezTo>
                  <a:cubicBezTo>
                    <a:pt x="1261" y="1807"/>
                    <a:pt x="1261" y="1805"/>
                    <a:pt x="1259" y="1803"/>
                  </a:cubicBezTo>
                  <a:cubicBezTo>
                    <a:pt x="1257" y="1795"/>
                    <a:pt x="1261" y="1793"/>
                    <a:pt x="1266" y="1788"/>
                  </a:cubicBezTo>
                  <a:cubicBezTo>
                    <a:pt x="1270" y="1786"/>
                    <a:pt x="1274" y="1784"/>
                    <a:pt x="1274" y="1778"/>
                  </a:cubicBezTo>
                  <a:cubicBezTo>
                    <a:pt x="1266" y="1776"/>
                    <a:pt x="1261" y="1782"/>
                    <a:pt x="1257" y="1786"/>
                  </a:cubicBezTo>
                  <a:lnTo>
                    <a:pt x="1255" y="1786"/>
                  </a:lnTo>
                  <a:cubicBezTo>
                    <a:pt x="1253" y="1784"/>
                    <a:pt x="1253" y="1778"/>
                    <a:pt x="1249" y="1782"/>
                  </a:cubicBezTo>
                  <a:cubicBezTo>
                    <a:pt x="1249" y="1784"/>
                    <a:pt x="1249" y="1786"/>
                    <a:pt x="1251" y="1786"/>
                  </a:cubicBezTo>
                  <a:cubicBezTo>
                    <a:pt x="1249" y="1790"/>
                    <a:pt x="1247" y="1795"/>
                    <a:pt x="1247" y="1799"/>
                  </a:cubicBezTo>
                  <a:lnTo>
                    <a:pt x="1247" y="1797"/>
                  </a:lnTo>
                  <a:lnTo>
                    <a:pt x="1247" y="1797"/>
                  </a:lnTo>
                  <a:cubicBezTo>
                    <a:pt x="1242" y="1797"/>
                    <a:pt x="1238" y="1803"/>
                    <a:pt x="1234" y="1799"/>
                  </a:cubicBezTo>
                  <a:cubicBezTo>
                    <a:pt x="1228" y="1801"/>
                    <a:pt x="1230" y="1809"/>
                    <a:pt x="1224" y="1812"/>
                  </a:cubicBezTo>
                  <a:cubicBezTo>
                    <a:pt x="1226" y="1814"/>
                    <a:pt x="1226" y="1814"/>
                    <a:pt x="1228" y="1816"/>
                  </a:cubicBezTo>
                  <a:cubicBezTo>
                    <a:pt x="1232" y="1814"/>
                    <a:pt x="1238" y="1820"/>
                    <a:pt x="1238" y="1809"/>
                  </a:cubicBezTo>
                  <a:cubicBezTo>
                    <a:pt x="1238" y="1807"/>
                    <a:pt x="1245" y="1805"/>
                    <a:pt x="1247" y="1803"/>
                  </a:cubicBezTo>
                  <a:cubicBezTo>
                    <a:pt x="1255" y="1805"/>
                    <a:pt x="1249" y="1812"/>
                    <a:pt x="1249" y="1816"/>
                  </a:cubicBezTo>
                  <a:cubicBezTo>
                    <a:pt x="1236" y="1826"/>
                    <a:pt x="1224" y="1833"/>
                    <a:pt x="1215" y="1843"/>
                  </a:cubicBezTo>
                  <a:lnTo>
                    <a:pt x="1215" y="1843"/>
                  </a:lnTo>
                  <a:cubicBezTo>
                    <a:pt x="1215" y="1845"/>
                    <a:pt x="1215" y="1845"/>
                    <a:pt x="1215" y="1845"/>
                  </a:cubicBezTo>
                  <a:lnTo>
                    <a:pt x="1215" y="1845"/>
                  </a:lnTo>
                  <a:cubicBezTo>
                    <a:pt x="1213" y="1847"/>
                    <a:pt x="1211" y="1849"/>
                    <a:pt x="1209" y="1851"/>
                  </a:cubicBezTo>
                  <a:lnTo>
                    <a:pt x="1209" y="1851"/>
                  </a:lnTo>
                  <a:cubicBezTo>
                    <a:pt x="1207" y="1849"/>
                    <a:pt x="1207" y="1849"/>
                    <a:pt x="1207" y="1849"/>
                  </a:cubicBezTo>
                  <a:cubicBezTo>
                    <a:pt x="1207" y="1845"/>
                    <a:pt x="1209" y="1841"/>
                    <a:pt x="1205" y="1839"/>
                  </a:cubicBezTo>
                  <a:cubicBezTo>
                    <a:pt x="1205" y="1837"/>
                    <a:pt x="1205" y="1837"/>
                    <a:pt x="1205" y="1837"/>
                  </a:cubicBezTo>
                  <a:cubicBezTo>
                    <a:pt x="1207" y="1837"/>
                    <a:pt x="1209" y="1837"/>
                    <a:pt x="1211" y="1835"/>
                  </a:cubicBezTo>
                  <a:cubicBezTo>
                    <a:pt x="1213" y="1830"/>
                    <a:pt x="1217" y="1826"/>
                    <a:pt x="1221" y="1822"/>
                  </a:cubicBezTo>
                  <a:lnTo>
                    <a:pt x="1221" y="1822"/>
                  </a:lnTo>
                  <a:cubicBezTo>
                    <a:pt x="1224" y="1820"/>
                    <a:pt x="1226" y="1818"/>
                    <a:pt x="1228" y="1816"/>
                  </a:cubicBezTo>
                  <a:cubicBezTo>
                    <a:pt x="1226" y="1814"/>
                    <a:pt x="1226" y="1814"/>
                    <a:pt x="1224" y="1812"/>
                  </a:cubicBezTo>
                  <a:cubicBezTo>
                    <a:pt x="1221" y="1814"/>
                    <a:pt x="1219" y="1816"/>
                    <a:pt x="1217" y="1818"/>
                  </a:cubicBezTo>
                  <a:lnTo>
                    <a:pt x="1217" y="1818"/>
                  </a:lnTo>
                  <a:cubicBezTo>
                    <a:pt x="1213" y="1816"/>
                    <a:pt x="1211" y="1816"/>
                    <a:pt x="1207" y="1814"/>
                  </a:cubicBezTo>
                  <a:cubicBezTo>
                    <a:pt x="1209" y="1818"/>
                    <a:pt x="1209" y="1822"/>
                    <a:pt x="1205" y="1826"/>
                  </a:cubicBezTo>
                  <a:cubicBezTo>
                    <a:pt x="1202" y="1828"/>
                    <a:pt x="1200" y="1830"/>
                    <a:pt x="1202" y="1835"/>
                  </a:cubicBezTo>
                  <a:cubicBezTo>
                    <a:pt x="1192" y="1833"/>
                    <a:pt x="1190" y="1839"/>
                    <a:pt x="1190" y="1847"/>
                  </a:cubicBezTo>
                  <a:cubicBezTo>
                    <a:pt x="1188" y="1847"/>
                    <a:pt x="1186" y="1847"/>
                    <a:pt x="1186" y="1851"/>
                  </a:cubicBezTo>
                  <a:cubicBezTo>
                    <a:pt x="1188" y="1851"/>
                    <a:pt x="1188" y="1851"/>
                    <a:pt x="1190" y="1851"/>
                  </a:cubicBezTo>
                  <a:cubicBezTo>
                    <a:pt x="1192" y="1856"/>
                    <a:pt x="1196" y="1856"/>
                    <a:pt x="1198" y="1854"/>
                  </a:cubicBezTo>
                  <a:cubicBezTo>
                    <a:pt x="1196" y="1856"/>
                    <a:pt x="1192" y="1856"/>
                    <a:pt x="1190" y="1851"/>
                  </a:cubicBezTo>
                  <a:cubicBezTo>
                    <a:pt x="1188" y="1851"/>
                    <a:pt x="1188" y="1851"/>
                    <a:pt x="1186" y="1851"/>
                  </a:cubicBezTo>
                  <a:cubicBezTo>
                    <a:pt x="1184" y="1854"/>
                    <a:pt x="1179" y="1856"/>
                    <a:pt x="1175" y="1856"/>
                  </a:cubicBezTo>
                  <a:cubicBezTo>
                    <a:pt x="1177" y="1845"/>
                    <a:pt x="1177" y="1835"/>
                    <a:pt x="1188" y="1828"/>
                  </a:cubicBezTo>
                  <a:moveTo>
                    <a:pt x="1188" y="1540"/>
                  </a:moveTo>
                  <a:lnTo>
                    <a:pt x="1188" y="1540"/>
                  </a:lnTo>
                  <a:cubicBezTo>
                    <a:pt x="1194" y="1551"/>
                    <a:pt x="1184" y="1557"/>
                    <a:pt x="1186" y="1566"/>
                  </a:cubicBezTo>
                  <a:cubicBezTo>
                    <a:pt x="1184" y="1566"/>
                    <a:pt x="1177" y="1566"/>
                    <a:pt x="1179" y="1559"/>
                  </a:cubicBezTo>
                  <a:cubicBezTo>
                    <a:pt x="1179" y="1553"/>
                    <a:pt x="1181" y="1547"/>
                    <a:pt x="1188" y="1540"/>
                  </a:cubicBezTo>
                  <a:moveTo>
                    <a:pt x="1345" y="1246"/>
                  </a:moveTo>
                  <a:lnTo>
                    <a:pt x="1345" y="1246"/>
                  </a:lnTo>
                  <a:cubicBezTo>
                    <a:pt x="1341" y="1250"/>
                    <a:pt x="1339" y="1252"/>
                    <a:pt x="1335" y="1254"/>
                  </a:cubicBezTo>
                  <a:cubicBezTo>
                    <a:pt x="1327" y="1265"/>
                    <a:pt x="1318" y="1271"/>
                    <a:pt x="1308" y="1280"/>
                  </a:cubicBezTo>
                  <a:cubicBezTo>
                    <a:pt x="1287" y="1284"/>
                    <a:pt x="1266" y="1290"/>
                    <a:pt x="1247" y="1299"/>
                  </a:cubicBezTo>
                  <a:cubicBezTo>
                    <a:pt x="1249" y="1286"/>
                    <a:pt x="1251" y="1275"/>
                    <a:pt x="1257" y="1265"/>
                  </a:cubicBezTo>
                  <a:cubicBezTo>
                    <a:pt x="1282" y="1265"/>
                    <a:pt x="1306" y="1254"/>
                    <a:pt x="1329" y="1250"/>
                  </a:cubicBezTo>
                  <a:cubicBezTo>
                    <a:pt x="1333" y="1246"/>
                    <a:pt x="1339" y="1246"/>
                    <a:pt x="1345" y="1246"/>
                  </a:cubicBezTo>
                  <a:cubicBezTo>
                    <a:pt x="1347" y="1246"/>
                    <a:pt x="1350" y="1244"/>
                    <a:pt x="1350" y="1242"/>
                  </a:cubicBezTo>
                  <a:cubicBezTo>
                    <a:pt x="1350" y="1244"/>
                    <a:pt x="1347" y="1246"/>
                    <a:pt x="1345" y="1246"/>
                  </a:cubicBezTo>
                  <a:moveTo>
                    <a:pt x="1379" y="1206"/>
                  </a:moveTo>
                  <a:lnTo>
                    <a:pt x="1379" y="1206"/>
                  </a:lnTo>
                  <a:cubicBezTo>
                    <a:pt x="1381" y="1208"/>
                    <a:pt x="1379" y="1210"/>
                    <a:pt x="1379" y="1212"/>
                  </a:cubicBezTo>
                  <a:cubicBezTo>
                    <a:pt x="1371" y="1221"/>
                    <a:pt x="1362" y="1231"/>
                    <a:pt x="1350" y="1240"/>
                  </a:cubicBezTo>
                  <a:cubicBezTo>
                    <a:pt x="1345" y="1238"/>
                    <a:pt x="1341" y="1240"/>
                    <a:pt x="1337" y="1240"/>
                  </a:cubicBezTo>
                  <a:cubicBezTo>
                    <a:pt x="1312" y="1246"/>
                    <a:pt x="1287" y="1254"/>
                    <a:pt x="1259" y="1259"/>
                  </a:cubicBezTo>
                  <a:cubicBezTo>
                    <a:pt x="1261" y="1250"/>
                    <a:pt x="1264" y="1242"/>
                    <a:pt x="1272" y="1235"/>
                  </a:cubicBezTo>
                  <a:cubicBezTo>
                    <a:pt x="1272" y="1233"/>
                    <a:pt x="1270" y="1231"/>
                    <a:pt x="1270" y="1229"/>
                  </a:cubicBezTo>
                  <a:cubicBezTo>
                    <a:pt x="1272" y="1227"/>
                    <a:pt x="1270" y="1225"/>
                    <a:pt x="1274" y="1225"/>
                  </a:cubicBezTo>
                  <a:cubicBezTo>
                    <a:pt x="1274" y="1217"/>
                    <a:pt x="1278" y="1208"/>
                    <a:pt x="1282" y="1200"/>
                  </a:cubicBezTo>
                  <a:cubicBezTo>
                    <a:pt x="1289" y="1202"/>
                    <a:pt x="1293" y="1202"/>
                    <a:pt x="1299" y="1200"/>
                  </a:cubicBezTo>
                  <a:cubicBezTo>
                    <a:pt x="1324" y="1193"/>
                    <a:pt x="1350" y="1187"/>
                    <a:pt x="1375" y="1181"/>
                  </a:cubicBezTo>
                  <a:cubicBezTo>
                    <a:pt x="1387" y="1179"/>
                    <a:pt x="1400" y="1170"/>
                    <a:pt x="1415" y="1170"/>
                  </a:cubicBezTo>
                  <a:cubicBezTo>
                    <a:pt x="1404" y="1183"/>
                    <a:pt x="1394" y="1193"/>
                    <a:pt x="1383" y="1206"/>
                  </a:cubicBezTo>
                  <a:cubicBezTo>
                    <a:pt x="1381" y="1208"/>
                    <a:pt x="1381" y="1208"/>
                    <a:pt x="1379" y="1206"/>
                  </a:cubicBezTo>
                  <a:moveTo>
                    <a:pt x="1419" y="1162"/>
                  </a:moveTo>
                  <a:lnTo>
                    <a:pt x="1419" y="1162"/>
                  </a:lnTo>
                  <a:cubicBezTo>
                    <a:pt x="1402" y="1162"/>
                    <a:pt x="1387" y="1170"/>
                    <a:pt x="1375" y="1174"/>
                  </a:cubicBezTo>
                  <a:cubicBezTo>
                    <a:pt x="1368" y="1177"/>
                    <a:pt x="1362" y="1179"/>
                    <a:pt x="1356" y="1179"/>
                  </a:cubicBezTo>
                  <a:cubicBezTo>
                    <a:pt x="1331" y="1185"/>
                    <a:pt x="1308" y="1193"/>
                    <a:pt x="1282" y="1195"/>
                  </a:cubicBezTo>
                  <a:cubicBezTo>
                    <a:pt x="1287" y="1183"/>
                    <a:pt x="1289" y="1168"/>
                    <a:pt x="1301" y="1162"/>
                  </a:cubicBezTo>
                  <a:cubicBezTo>
                    <a:pt x="1322" y="1160"/>
                    <a:pt x="1341" y="1149"/>
                    <a:pt x="1362" y="1145"/>
                  </a:cubicBezTo>
                  <a:cubicBezTo>
                    <a:pt x="1390" y="1141"/>
                    <a:pt x="1415" y="1137"/>
                    <a:pt x="1442" y="1134"/>
                  </a:cubicBezTo>
                  <a:cubicBezTo>
                    <a:pt x="1436" y="1145"/>
                    <a:pt x="1429" y="1155"/>
                    <a:pt x="1419" y="1162"/>
                  </a:cubicBezTo>
                  <a:moveTo>
                    <a:pt x="1297" y="1141"/>
                  </a:moveTo>
                  <a:lnTo>
                    <a:pt x="1297" y="1141"/>
                  </a:lnTo>
                  <a:moveTo>
                    <a:pt x="1457" y="1118"/>
                  </a:moveTo>
                  <a:lnTo>
                    <a:pt x="1457" y="1118"/>
                  </a:lnTo>
                  <a:cubicBezTo>
                    <a:pt x="1453" y="1122"/>
                    <a:pt x="1451" y="1128"/>
                    <a:pt x="1442" y="1130"/>
                  </a:cubicBezTo>
                  <a:cubicBezTo>
                    <a:pt x="1415" y="1130"/>
                    <a:pt x="1390" y="1132"/>
                    <a:pt x="1362" y="1139"/>
                  </a:cubicBezTo>
                  <a:cubicBezTo>
                    <a:pt x="1341" y="1143"/>
                    <a:pt x="1320" y="1149"/>
                    <a:pt x="1301" y="1158"/>
                  </a:cubicBezTo>
                  <a:cubicBezTo>
                    <a:pt x="1297" y="1155"/>
                    <a:pt x="1299" y="1151"/>
                    <a:pt x="1299" y="1149"/>
                  </a:cubicBezTo>
                  <a:lnTo>
                    <a:pt x="1299" y="1149"/>
                  </a:lnTo>
                  <a:cubicBezTo>
                    <a:pt x="1306" y="1139"/>
                    <a:pt x="1310" y="1130"/>
                    <a:pt x="1312" y="1120"/>
                  </a:cubicBezTo>
                  <a:cubicBezTo>
                    <a:pt x="1310" y="1118"/>
                    <a:pt x="1308" y="1118"/>
                    <a:pt x="1308" y="1116"/>
                  </a:cubicBezTo>
                  <a:cubicBezTo>
                    <a:pt x="1303" y="1122"/>
                    <a:pt x="1301" y="1130"/>
                    <a:pt x="1297" y="1137"/>
                  </a:cubicBezTo>
                  <a:lnTo>
                    <a:pt x="1297" y="1137"/>
                  </a:lnTo>
                  <a:cubicBezTo>
                    <a:pt x="1295" y="1137"/>
                    <a:pt x="1295" y="1137"/>
                    <a:pt x="1295" y="1137"/>
                  </a:cubicBezTo>
                  <a:lnTo>
                    <a:pt x="1295" y="1139"/>
                  </a:lnTo>
                  <a:cubicBezTo>
                    <a:pt x="1295" y="1137"/>
                    <a:pt x="1295" y="1137"/>
                    <a:pt x="1295" y="1137"/>
                  </a:cubicBezTo>
                  <a:cubicBezTo>
                    <a:pt x="1287" y="1120"/>
                    <a:pt x="1293" y="1103"/>
                    <a:pt x="1289" y="1084"/>
                  </a:cubicBezTo>
                  <a:cubicBezTo>
                    <a:pt x="1291" y="1076"/>
                    <a:pt x="1293" y="1065"/>
                    <a:pt x="1299" y="1057"/>
                  </a:cubicBezTo>
                  <a:cubicBezTo>
                    <a:pt x="1299" y="1055"/>
                    <a:pt x="1301" y="1053"/>
                    <a:pt x="1301" y="1048"/>
                  </a:cubicBezTo>
                  <a:lnTo>
                    <a:pt x="1301" y="1048"/>
                  </a:lnTo>
                  <a:cubicBezTo>
                    <a:pt x="1312" y="1038"/>
                    <a:pt x="1314" y="1021"/>
                    <a:pt x="1320" y="1008"/>
                  </a:cubicBezTo>
                  <a:cubicBezTo>
                    <a:pt x="1322" y="1004"/>
                    <a:pt x="1327" y="1000"/>
                    <a:pt x="1329" y="996"/>
                  </a:cubicBezTo>
                  <a:cubicBezTo>
                    <a:pt x="1333" y="998"/>
                    <a:pt x="1331" y="1002"/>
                    <a:pt x="1333" y="1006"/>
                  </a:cubicBezTo>
                  <a:cubicBezTo>
                    <a:pt x="1335" y="981"/>
                    <a:pt x="1343" y="962"/>
                    <a:pt x="1354" y="941"/>
                  </a:cubicBezTo>
                  <a:cubicBezTo>
                    <a:pt x="1356" y="937"/>
                    <a:pt x="1358" y="933"/>
                    <a:pt x="1362" y="929"/>
                  </a:cubicBezTo>
                  <a:cubicBezTo>
                    <a:pt x="1362" y="935"/>
                    <a:pt x="1362" y="939"/>
                    <a:pt x="1362" y="945"/>
                  </a:cubicBezTo>
                  <a:cubicBezTo>
                    <a:pt x="1368" y="943"/>
                    <a:pt x="1364" y="935"/>
                    <a:pt x="1368" y="933"/>
                  </a:cubicBezTo>
                  <a:cubicBezTo>
                    <a:pt x="1371" y="937"/>
                    <a:pt x="1371" y="941"/>
                    <a:pt x="1373" y="945"/>
                  </a:cubicBezTo>
                  <a:lnTo>
                    <a:pt x="1373" y="945"/>
                  </a:lnTo>
                  <a:cubicBezTo>
                    <a:pt x="1371" y="952"/>
                    <a:pt x="1371" y="960"/>
                    <a:pt x="1366" y="966"/>
                  </a:cubicBezTo>
                  <a:cubicBezTo>
                    <a:pt x="1366" y="968"/>
                    <a:pt x="1364" y="971"/>
                    <a:pt x="1360" y="971"/>
                  </a:cubicBezTo>
                  <a:cubicBezTo>
                    <a:pt x="1362" y="962"/>
                    <a:pt x="1362" y="954"/>
                    <a:pt x="1362" y="945"/>
                  </a:cubicBezTo>
                  <a:cubicBezTo>
                    <a:pt x="1360" y="945"/>
                    <a:pt x="1360" y="945"/>
                    <a:pt x="1360" y="947"/>
                  </a:cubicBezTo>
                  <a:cubicBezTo>
                    <a:pt x="1358" y="954"/>
                    <a:pt x="1356" y="962"/>
                    <a:pt x="1360" y="971"/>
                  </a:cubicBezTo>
                  <a:cubicBezTo>
                    <a:pt x="1358" y="973"/>
                    <a:pt x="1356" y="977"/>
                    <a:pt x="1356" y="981"/>
                  </a:cubicBezTo>
                  <a:cubicBezTo>
                    <a:pt x="1356" y="1000"/>
                    <a:pt x="1347" y="1017"/>
                    <a:pt x="1337" y="1032"/>
                  </a:cubicBezTo>
                  <a:cubicBezTo>
                    <a:pt x="1333" y="1040"/>
                    <a:pt x="1331" y="1051"/>
                    <a:pt x="1329" y="1059"/>
                  </a:cubicBezTo>
                  <a:cubicBezTo>
                    <a:pt x="1322" y="1072"/>
                    <a:pt x="1324" y="1088"/>
                    <a:pt x="1310" y="1095"/>
                  </a:cubicBezTo>
                  <a:cubicBezTo>
                    <a:pt x="1312" y="1103"/>
                    <a:pt x="1310" y="1109"/>
                    <a:pt x="1308" y="1116"/>
                  </a:cubicBezTo>
                  <a:cubicBezTo>
                    <a:pt x="1308" y="1118"/>
                    <a:pt x="1310" y="1118"/>
                    <a:pt x="1312" y="1120"/>
                  </a:cubicBezTo>
                  <a:cubicBezTo>
                    <a:pt x="1314" y="1118"/>
                    <a:pt x="1316" y="1116"/>
                    <a:pt x="1318" y="1114"/>
                  </a:cubicBezTo>
                  <a:cubicBezTo>
                    <a:pt x="1333" y="1109"/>
                    <a:pt x="1345" y="1101"/>
                    <a:pt x="1360" y="1099"/>
                  </a:cubicBezTo>
                  <a:cubicBezTo>
                    <a:pt x="1385" y="1095"/>
                    <a:pt x="1411" y="1088"/>
                    <a:pt x="1434" y="1084"/>
                  </a:cubicBezTo>
                  <a:cubicBezTo>
                    <a:pt x="1453" y="1080"/>
                    <a:pt x="1469" y="1074"/>
                    <a:pt x="1488" y="1074"/>
                  </a:cubicBezTo>
                  <a:cubicBezTo>
                    <a:pt x="1478" y="1088"/>
                    <a:pt x="1467" y="1103"/>
                    <a:pt x="1457" y="1118"/>
                  </a:cubicBezTo>
                  <a:moveTo>
                    <a:pt x="1297" y="1046"/>
                  </a:moveTo>
                  <a:lnTo>
                    <a:pt x="1297" y="1046"/>
                  </a:lnTo>
                  <a:cubicBezTo>
                    <a:pt x="1299" y="1046"/>
                    <a:pt x="1299" y="1046"/>
                    <a:pt x="1301" y="1048"/>
                  </a:cubicBezTo>
                  <a:cubicBezTo>
                    <a:pt x="1299" y="1046"/>
                    <a:pt x="1299" y="1046"/>
                    <a:pt x="1297" y="1046"/>
                  </a:cubicBezTo>
                  <a:moveTo>
                    <a:pt x="1366" y="1000"/>
                  </a:moveTo>
                  <a:lnTo>
                    <a:pt x="1366" y="1000"/>
                  </a:lnTo>
                  <a:cubicBezTo>
                    <a:pt x="1366" y="1004"/>
                    <a:pt x="1362" y="1004"/>
                    <a:pt x="1360" y="1006"/>
                  </a:cubicBezTo>
                  <a:cubicBezTo>
                    <a:pt x="1360" y="1002"/>
                    <a:pt x="1360" y="998"/>
                    <a:pt x="1366" y="1000"/>
                  </a:cubicBezTo>
                  <a:moveTo>
                    <a:pt x="1522" y="1015"/>
                  </a:moveTo>
                  <a:lnTo>
                    <a:pt x="1522" y="1015"/>
                  </a:lnTo>
                  <a:cubicBezTo>
                    <a:pt x="1522" y="1013"/>
                    <a:pt x="1524" y="1013"/>
                    <a:pt x="1524" y="1011"/>
                  </a:cubicBezTo>
                  <a:cubicBezTo>
                    <a:pt x="1526" y="1011"/>
                    <a:pt x="1526" y="1013"/>
                    <a:pt x="1528" y="1015"/>
                  </a:cubicBezTo>
                  <a:cubicBezTo>
                    <a:pt x="1526" y="1017"/>
                    <a:pt x="1524" y="1017"/>
                    <a:pt x="1522" y="1015"/>
                  </a:cubicBezTo>
                  <a:moveTo>
                    <a:pt x="1552" y="971"/>
                  </a:moveTo>
                  <a:lnTo>
                    <a:pt x="1552" y="971"/>
                  </a:lnTo>
                  <a:cubicBezTo>
                    <a:pt x="1552" y="968"/>
                    <a:pt x="1552" y="968"/>
                    <a:pt x="1552" y="966"/>
                  </a:cubicBezTo>
                  <a:cubicBezTo>
                    <a:pt x="1554" y="966"/>
                    <a:pt x="1556" y="968"/>
                    <a:pt x="1556" y="971"/>
                  </a:cubicBezTo>
                  <a:cubicBezTo>
                    <a:pt x="1554" y="973"/>
                    <a:pt x="1552" y="973"/>
                    <a:pt x="1552" y="971"/>
                  </a:cubicBezTo>
                  <a:moveTo>
                    <a:pt x="1682" y="512"/>
                  </a:moveTo>
                  <a:lnTo>
                    <a:pt x="1682" y="512"/>
                  </a:lnTo>
                  <a:cubicBezTo>
                    <a:pt x="1686" y="514"/>
                    <a:pt x="1690" y="512"/>
                    <a:pt x="1694" y="512"/>
                  </a:cubicBezTo>
                  <a:cubicBezTo>
                    <a:pt x="1726" y="502"/>
                    <a:pt x="1757" y="495"/>
                    <a:pt x="1791" y="491"/>
                  </a:cubicBezTo>
                  <a:cubicBezTo>
                    <a:pt x="1814" y="489"/>
                    <a:pt x="1837" y="491"/>
                    <a:pt x="1858" y="487"/>
                  </a:cubicBezTo>
                  <a:cubicBezTo>
                    <a:pt x="1898" y="485"/>
                    <a:pt x="1936" y="485"/>
                    <a:pt x="1974" y="485"/>
                  </a:cubicBezTo>
                  <a:cubicBezTo>
                    <a:pt x="1985" y="485"/>
                    <a:pt x="1993" y="483"/>
                    <a:pt x="2001" y="483"/>
                  </a:cubicBezTo>
                  <a:cubicBezTo>
                    <a:pt x="2018" y="483"/>
                    <a:pt x="2031" y="474"/>
                    <a:pt x="2048" y="477"/>
                  </a:cubicBezTo>
                  <a:cubicBezTo>
                    <a:pt x="2046" y="477"/>
                    <a:pt x="2046" y="474"/>
                    <a:pt x="2048" y="474"/>
                  </a:cubicBezTo>
                  <a:cubicBezTo>
                    <a:pt x="2050" y="474"/>
                    <a:pt x="2052" y="474"/>
                    <a:pt x="2052" y="477"/>
                  </a:cubicBezTo>
                  <a:cubicBezTo>
                    <a:pt x="2050" y="477"/>
                    <a:pt x="2050" y="477"/>
                    <a:pt x="2048" y="477"/>
                  </a:cubicBezTo>
                  <a:cubicBezTo>
                    <a:pt x="2035" y="493"/>
                    <a:pt x="2020" y="506"/>
                    <a:pt x="2003" y="514"/>
                  </a:cubicBezTo>
                  <a:cubicBezTo>
                    <a:pt x="1949" y="529"/>
                    <a:pt x="1894" y="537"/>
                    <a:pt x="1840" y="539"/>
                  </a:cubicBezTo>
                  <a:cubicBezTo>
                    <a:pt x="1772" y="544"/>
                    <a:pt x="1707" y="554"/>
                    <a:pt x="1644" y="577"/>
                  </a:cubicBezTo>
                  <a:cubicBezTo>
                    <a:pt x="1642" y="579"/>
                    <a:pt x="1638" y="582"/>
                    <a:pt x="1636" y="577"/>
                  </a:cubicBezTo>
                  <a:cubicBezTo>
                    <a:pt x="1636" y="579"/>
                    <a:pt x="1636" y="579"/>
                    <a:pt x="1634" y="582"/>
                  </a:cubicBezTo>
                  <a:cubicBezTo>
                    <a:pt x="1629" y="582"/>
                    <a:pt x="1629" y="579"/>
                    <a:pt x="1629" y="577"/>
                  </a:cubicBezTo>
                  <a:cubicBezTo>
                    <a:pt x="1631" y="577"/>
                    <a:pt x="1634" y="577"/>
                    <a:pt x="1634" y="577"/>
                  </a:cubicBezTo>
                  <a:cubicBezTo>
                    <a:pt x="1648" y="552"/>
                    <a:pt x="1665" y="533"/>
                    <a:pt x="1682" y="512"/>
                  </a:cubicBezTo>
                  <a:moveTo>
                    <a:pt x="1577" y="649"/>
                  </a:moveTo>
                  <a:lnTo>
                    <a:pt x="1577" y="649"/>
                  </a:lnTo>
                  <a:cubicBezTo>
                    <a:pt x="1581" y="643"/>
                    <a:pt x="1583" y="638"/>
                    <a:pt x="1587" y="632"/>
                  </a:cubicBezTo>
                  <a:cubicBezTo>
                    <a:pt x="1592" y="628"/>
                    <a:pt x="1598" y="622"/>
                    <a:pt x="1602" y="615"/>
                  </a:cubicBezTo>
                  <a:cubicBezTo>
                    <a:pt x="1610" y="607"/>
                    <a:pt x="1617" y="596"/>
                    <a:pt x="1627" y="592"/>
                  </a:cubicBezTo>
                  <a:cubicBezTo>
                    <a:pt x="1694" y="565"/>
                    <a:pt x="1764" y="552"/>
                    <a:pt x="1835" y="548"/>
                  </a:cubicBezTo>
                  <a:cubicBezTo>
                    <a:pt x="1884" y="546"/>
                    <a:pt x="1932" y="542"/>
                    <a:pt x="1978" y="527"/>
                  </a:cubicBezTo>
                  <a:cubicBezTo>
                    <a:pt x="1980" y="527"/>
                    <a:pt x="1983" y="527"/>
                    <a:pt x="1983" y="529"/>
                  </a:cubicBezTo>
                  <a:cubicBezTo>
                    <a:pt x="1983" y="523"/>
                    <a:pt x="1989" y="525"/>
                    <a:pt x="1991" y="525"/>
                  </a:cubicBezTo>
                  <a:cubicBezTo>
                    <a:pt x="1989" y="529"/>
                    <a:pt x="1987" y="531"/>
                    <a:pt x="1983" y="529"/>
                  </a:cubicBezTo>
                  <a:cubicBezTo>
                    <a:pt x="1976" y="539"/>
                    <a:pt x="1964" y="539"/>
                    <a:pt x="1955" y="546"/>
                  </a:cubicBezTo>
                  <a:cubicBezTo>
                    <a:pt x="1943" y="548"/>
                    <a:pt x="1932" y="554"/>
                    <a:pt x="1922" y="558"/>
                  </a:cubicBezTo>
                  <a:lnTo>
                    <a:pt x="1922" y="558"/>
                  </a:lnTo>
                  <a:cubicBezTo>
                    <a:pt x="1907" y="563"/>
                    <a:pt x="1894" y="567"/>
                    <a:pt x="1884" y="575"/>
                  </a:cubicBezTo>
                  <a:lnTo>
                    <a:pt x="1884" y="575"/>
                  </a:lnTo>
                  <a:cubicBezTo>
                    <a:pt x="1835" y="590"/>
                    <a:pt x="1785" y="601"/>
                    <a:pt x="1736" y="609"/>
                  </a:cubicBezTo>
                  <a:cubicBezTo>
                    <a:pt x="1682" y="619"/>
                    <a:pt x="1629" y="630"/>
                    <a:pt x="1581" y="651"/>
                  </a:cubicBezTo>
                  <a:cubicBezTo>
                    <a:pt x="1579" y="653"/>
                    <a:pt x="1577" y="653"/>
                    <a:pt x="1575" y="653"/>
                  </a:cubicBezTo>
                  <a:cubicBezTo>
                    <a:pt x="1575" y="651"/>
                    <a:pt x="1577" y="649"/>
                    <a:pt x="1577" y="649"/>
                  </a:cubicBezTo>
                  <a:moveTo>
                    <a:pt x="1566" y="666"/>
                  </a:moveTo>
                  <a:lnTo>
                    <a:pt x="1566" y="666"/>
                  </a:lnTo>
                  <a:cubicBezTo>
                    <a:pt x="1617" y="643"/>
                    <a:pt x="1671" y="628"/>
                    <a:pt x="1726" y="619"/>
                  </a:cubicBezTo>
                  <a:cubicBezTo>
                    <a:pt x="1776" y="611"/>
                    <a:pt x="1829" y="601"/>
                    <a:pt x="1877" y="582"/>
                  </a:cubicBezTo>
                  <a:cubicBezTo>
                    <a:pt x="1880" y="582"/>
                    <a:pt x="1882" y="582"/>
                    <a:pt x="1884" y="579"/>
                  </a:cubicBezTo>
                  <a:cubicBezTo>
                    <a:pt x="1884" y="579"/>
                    <a:pt x="1884" y="582"/>
                    <a:pt x="1886" y="582"/>
                  </a:cubicBezTo>
                  <a:cubicBezTo>
                    <a:pt x="1894" y="577"/>
                    <a:pt x="1901" y="569"/>
                    <a:pt x="1911" y="573"/>
                  </a:cubicBezTo>
                  <a:cubicBezTo>
                    <a:pt x="1911" y="567"/>
                    <a:pt x="1915" y="569"/>
                    <a:pt x="1920" y="569"/>
                  </a:cubicBezTo>
                  <a:cubicBezTo>
                    <a:pt x="1917" y="565"/>
                    <a:pt x="1924" y="565"/>
                    <a:pt x="1924" y="563"/>
                  </a:cubicBezTo>
                  <a:lnTo>
                    <a:pt x="1924" y="563"/>
                  </a:lnTo>
                  <a:cubicBezTo>
                    <a:pt x="1926" y="563"/>
                    <a:pt x="1930" y="561"/>
                    <a:pt x="1930" y="565"/>
                  </a:cubicBezTo>
                  <a:lnTo>
                    <a:pt x="1930" y="565"/>
                  </a:lnTo>
                  <a:lnTo>
                    <a:pt x="1930" y="565"/>
                  </a:lnTo>
                  <a:cubicBezTo>
                    <a:pt x="1928" y="567"/>
                    <a:pt x="1924" y="569"/>
                    <a:pt x="1920" y="569"/>
                  </a:cubicBezTo>
                  <a:cubicBezTo>
                    <a:pt x="1917" y="573"/>
                    <a:pt x="1915" y="573"/>
                    <a:pt x="1911" y="573"/>
                  </a:cubicBezTo>
                  <a:cubicBezTo>
                    <a:pt x="1907" y="579"/>
                    <a:pt x="1898" y="582"/>
                    <a:pt x="1892" y="586"/>
                  </a:cubicBezTo>
                  <a:cubicBezTo>
                    <a:pt x="1890" y="586"/>
                    <a:pt x="1888" y="586"/>
                    <a:pt x="1886" y="584"/>
                  </a:cubicBezTo>
                  <a:cubicBezTo>
                    <a:pt x="1886" y="586"/>
                    <a:pt x="1884" y="588"/>
                    <a:pt x="1882" y="590"/>
                  </a:cubicBezTo>
                  <a:cubicBezTo>
                    <a:pt x="1877" y="592"/>
                    <a:pt x="1871" y="594"/>
                    <a:pt x="1867" y="596"/>
                  </a:cubicBezTo>
                  <a:cubicBezTo>
                    <a:pt x="1858" y="601"/>
                    <a:pt x="1846" y="601"/>
                    <a:pt x="1842" y="613"/>
                  </a:cubicBezTo>
                  <a:cubicBezTo>
                    <a:pt x="1840" y="609"/>
                    <a:pt x="1837" y="613"/>
                    <a:pt x="1833" y="613"/>
                  </a:cubicBezTo>
                  <a:cubicBezTo>
                    <a:pt x="1808" y="626"/>
                    <a:pt x="1781" y="634"/>
                    <a:pt x="1753" y="643"/>
                  </a:cubicBezTo>
                  <a:cubicBezTo>
                    <a:pt x="1694" y="655"/>
                    <a:pt x="1636" y="672"/>
                    <a:pt x="1579" y="689"/>
                  </a:cubicBezTo>
                  <a:cubicBezTo>
                    <a:pt x="1566" y="693"/>
                    <a:pt x="1552" y="697"/>
                    <a:pt x="1539" y="706"/>
                  </a:cubicBezTo>
                  <a:cubicBezTo>
                    <a:pt x="1543" y="689"/>
                    <a:pt x="1554" y="676"/>
                    <a:pt x="1566" y="666"/>
                  </a:cubicBezTo>
                  <a:moveTo>
                    <a:pt x="1522" y="729"/>
                  </a:moveTo>
                  <a:lnTo>
                    <a:pt x="1522" y="729"/>
                  </a:lnTo>
                  <a:cubicBezTo>
                    <a:pt x="1522" y="718"/>
                    <a:pt x="1530" y="714"/>
                    <a:pt x="1539" y="708"/>
                  </a:cubicBezTo>
                  <a:cubicBezTo>
                    <a:pt x="1556" y="706"/>
                    <a:pt x="1568" y="697"/>
                    <a:pt x="1585" y="693"/>
                  </a:cubicBezTo>
                  <a:cubicBezTo>
                    <a:pt x="1663" y="670"/>
                    <a:pt x="1745" y="657"/>
                    <a:pt x="1823" y="626"/>
                  </a:cubicBezTo>
                  <a:cubicBezTo>
                    <a:pt x="1825" y="626"/>
                    <a:pt x="1827" y="626"/>
                    <a:pt x="1831" y="624"/>
                  </a:cubicBezTo>
                  <a:cubicBezTo>
                    <a:pt x="1833" y="622"/>
                    <a:pt x="1835" y="622"/>
                    <a:pt x="1840" y="619"/>
                  </a:cubicBezTo>
                  <a:cubicBezTo>
                    <a:pt x="1840" y="617"/>
                    <a:pt x="1844" y="615"/>
                    <a:pt x="1844" y="613"/>
                  </a:cubicBezTo>
                  <a:cubicBezTo>
                    <a:pt x="1846" y="613"/>
                    <a:pt x="1850" y="613"/>
                    <a:pt x="1854" y="613"/>
                  </a:cubicBezTo>
                  <a:cubicBezTo>
                    <a:pt x="1852" y="615"/>
                    <a:pt x="1848" y="617"/>
                    <a:pt x="1846" y="622"/>
                  </a:cubicBezTo>
                  <a:cubicBezTo>
                    <a:pt x="1848" y="622"/>
                    <a:pt x="1848" y="622"/>
                    <a:pt x="1850" y="624"/>
                  </a:cubicBezTo>
                  <a:cubicBezTo>
                    <a:pt x="1848" y="622"/>
                    <a:pt x="1848" y="622"/>
                    <a:pt x="1846" y="622"/>
                  </a:cubicBezTo>
                  <a:cubicBezTo>
                    <a:pt x="1844" y="622"/>
                    <a:pt x="1842" y="624"/>
                    <a:pt x="1840" y="626"/>
                  </a:cubicBezTo>
                  <a:cubicBezTo>
                    <a:pt x="1837" y="626"/>
                    <a:pt x="1837" y="626"/>
                    <a:pt x="1835" y="628"/>
                  </a:cubicBezTo>
                  <a:cubicBezTo>
                    <a:pt x="1821" y="643"/>
                    <a:pt x="1804" y="657"/>
                    <a:pt x="1787" y="668"/>
                  </a:cubicBezTo>
                  <a:cubicBezTo>
                    <a:pt x="1779" y="670"/>
                    <a:pt x="1770" y="672"/>
                    <a:pt x="1766" y="680"/>
                  </a:cubicBezTo>
                  <a:cubicBezTo>
                    <a:pt x="1762" y="678"/>
                    <a:pt x="1760" y="680"/>
                    <a:pt x="1760" y="685"/>
                  </a:cubicBezTo>
                  <a:cubicBezTo>
                    <a:pt x="1753" y="680"/>
                    <a:pt x="1749" y="685"/>
                    <a:pt x="1745" y="687"/>
                  </a:cubicBezTo>
                  <a:cubicBezTo>
                    <a:pt x="1720" y="699"/>
                    <a:pt x="1690" y="706"/>
                    <a:pt x="1663" y="710"/>
                  </a:cubicBezTo>
                  <a:cubicBezTo>
                    <a:pt x="1634" y="714"/>
                    <a:pt x="1602" y="718"/>
                    <a:pt x="1573" y="720"/>
                  </a:cubicBezTo>
                  <a:cubicBezTo>
                    <a:pt x="1556" y="723"/>
                    <a:pt x="1539" y="731"/>
                    <a:pt x="1522" y="729"/>
                  </a:cubicBezTo>
                  <a:cubicBezTo>
                    <a:pt x="1524" y="733"/>
                    <a:pt x="1520" y="733"/>
                    <a:pt x="1520" y="733"/>
                  </a:cubicBezTo>
                  <a:cubicBezTo>
                    <a:pt x="1520" y="731"/>
                    <a:pt x="1518" y="729"/>
                    <a:pt x="1522" y="729"/>
                  </a:cubicBezTo>
                  <a:moveTo>
                    <a:pt x="1501" y="760"/>
                  </a:moveTo>
                  <a:lnTo>
                    <a:pt x="1501" y="760"/>
                  </a:lnTo>
                  <a:cubicBezTo>
                    <a:pt x="1503" y="752"/>
                    <a:pt x="1507" y="746"/>
                    <a:pt x="1514" y="741"/>
                  </a:cubicBezTo>
                  <a:cubicBezTo>
                    <a:pt x="1545" y="733"/>
                    <a:pt x="1577" y="727"/>
                    <a:pt x="1608" y="723"/>
                  </a:cubicBezTo>
                  <a:cubicBezTo>
                    <a:pt x="1634" y="720"/>
                    <a:pt x="1657" y="718"/>
                    <a:pt x="1682" y="714"/>
                  </a:cubicBezTo>
                  <a:cubicBezTo>
                    <a:pt x="1709" y="708"/>
                    <a:pt x="1736" y="704"/>
                    <a:pt x="1760" y="685"/>
                  </a:cubicBezTo>
                  <a:cubicBezTo>
                    <a:pt x="1762" y="685"/>
                    <a:pt x="1764" y="685"/>
                    <a:pt x="1766" y="685"/>
                  </a:cubicBezTo>
                  <a:cubicBezTo>
                    <a:pt x="1766" y="683"/>
                    <a:pt x="1766" y="683"/>
                    <a:pt x="1766" y="680"/>
                  </a:cubicBezTo>
                  <a:cubicBezTo>
                    <a:pt x="1770" y="680"/>
                    <a:pt x="1772" y="680"/>
                    <a:pt x="1774" y="680"/>
                  </a:cubicBezTo>
                  <a:lnTo>
                    <a:pt x="1776" y="678"/>
                  </a:lnTo>
                  <a:cubicBezTo>
                    <a:pt x="1779" y="678"/>
                    <a:pt x="1779" y="678"/>
                    <a:pt x="1779" y="680"/>
                  </a:cubicBezTo>
                  <a:cubicBezTo>
                    <a:pt x="1783" y="680"/>
                    <a:pt x="1785" y="678"/>
                    <a:pt x="1785" y="676"/>
                  </a:cubicBezTo>
                  <a:cubicBezTo>
                    <a:pt x="1785" y="678"/>
                    <a:pt x="1783" y="680"/>
                    <a:pt x="1779" y="680"/>
                  </a:cubicBezTo>
                  <a:cubicBezTo>
                    <a:pt x="1779" y="680"/>
                    <a:pt x="1776" y="680"/>
                    <a:pt x="1774" y="680"/>
                  </a:cubicBezTo>
                  <a:cubicBezTo>
                    <a:pt x="1776" y="683"/>
                    <a:pt x="1776" y="683"/>
                    <a:pt x="1774" y="685"/>
                  </a:cubicBezTo>
                  <a:lnTo>
                    <a:pt x="1774" y="685"/>
                  </a:lnTo>
                  <a:cubicBezTo>
                    <a:pt x="1743" y="718"/>
                    <a:pt x="1703" y="731"/>
                    <a:pt x="1661" y="739"/>
                  </a:cubicBezTo>
                  <a:cubicBezTo>
                    <a:pt x="1625" y="748"/>
                    <a:pt x="1592" y="758"/>
                    <a:pt x="1556" y="758"/>
                  </a:cubicBezTo>
                  <a:cubicBezTo>
                    <a:pt x="1543" y="756"/>
                    <a:pt x="1533" y="758"/>
                    <a:pt x="1522" y="760"/>
                  </a:cubicBezTo>
                  <a:cubicBezTo>
                    <a:pt x="1516" y="760"/>
                    <a:pt x="1509" y="765"/>
                    <a:pt x="1503" y="763"/>
                  </a:cubicBezTo>
                  <a:cubicBezTo>
                    <a:pt x="1503" y="765"/>
                    <a:pt x="1501" y="765"/>
                    <a:pt x="1499" y="765"/>
                  </a:cubicBezTo>
                  <a:cubicBezTo>
                    <a:pt x="1499" y="763"/>
                    <a:pt x="1499" y="760"/>
                    <a:pt x="1501" y="760"/>
                  </a:cubicBezTo>
                  <a:moveTo>
                    <a:pt x="1482" y="792"/>
                  </a:moveTo>
                  <a:lnTo>
                    <a:pt x="1482" y="792"/>
                  </a:lnTo>
                  <a:cubicBezTo>
                    <a:pt x="1482" y="784"/>
                    <a:pt x="1488" y="777"/>
                    <a:pt x="1495" y="773"/>
                  </a:cubicBezTo>
                  <a:cubicBezTo>
                    <a:pt x="1514" y="769"/>
                    <a:pt x="1535" y="765"/>
                    <a:pt x="1556" y="765"/>
                  </a:cubicBezTo>
                  <a:cubicBezTo>
                    <a:pt x="1615" y="763"/>
                    <a:pt x="1671" y="748"/>
                    <a:pt x="1726" y="731"/>
                  </a:cubicBezTo>
                  <a:cubicBezTo>
                    <a:pt x="1728" y="729"/>
                    <a:pt x="1732" y="727"/>
                    <a:pt x="1734" y="729"/>
                  </a:cubicBezTo>
                  <a:cubicBezTo>
                    <a:pt x="1734" y="727"/>
                    <a:pt x="1734" y="727"/>
                    <a:pt x="1736" y="727"/>
                  </a:cubicBezTo>
                  <a:cubicBezTo>
                    <a:pt x="1736" y="727"/>
                    <a:pt x="1739" y="727"/>
                    <a:pt x="1739" y="729"/>
                  </a:cubicBezTo>
                  <a:cubicBezTo>
                    <a:pt x="1736" y="729"/>
                    <a:pt x="1736" y="729"/>
                    <a:pt x="1734" y="729"/>
                  </a:cubicBezTo>
                  <a:cubicBezTo>
                    <a:pt x="1734" y="733"/>
                    <a:pt x="1730" y="735"/>
                    <a:pt x="1728" y="737"/>
                  </a:cubicBezTo>
                  <a:cubicBezTo>
                    <a:pt x="1720" y="746"/>
                    <a:pt x="1711" y="754"/>
                    <a:pt x="1703" y="765"/>
                  </a:cubicBezTo>
                  <a:cubicBezTo>
                    <a:pt x="1696" y="771"/>
                    <a:pt x="1690" y="777"/>
                    <a:pt x="1682" y="779"/>
                  </a:cubicBezTo>
                  <a:lnTo>
                    <a:pt x="1682" y="779"/>
                  </a:lnTo>
                  <a:cubicBezTo>
                    <a:pt x="1663" y="784"/>
                    <a:pt x="1646" y="788"/>
                    <a:pt x="1629" y="790"/>
                  </a:cubicBezTo>
                  <a:cubicBezTo>
                    <a:pt x="1579" y="792"/>
                    <a:pt x="1530" y="786"/>
                    <a:pt x="1482" y="794"/>
                  </a:cubicBezTo>
                  <a:cubicBezTo>
                    <a:pt x="1484" y="794"/>
                    <a:pt x="1482" y="796"/>
                    <a:pt x="1482" y="796"/>
                  </a:cubicBezTo>
                  <a:cubicBezTo>
                    <a:pt x="1480" y="796"/>
                    <a:pt x="1480" y="794"/>
                    <a:pt x="1478" y="794"/>
                  </a:cubicBezTo>
                  <a:cubicBezTo>
                    <a:pt x="1480" y="792"/>
                    <a:pt x="1480" y="792"/>
                    <a:pt x="1482" y="792"/>
                  </a:cubicBezTo>
                  <a:moveTo>
                    <a:pt x="1476" y="802"/>
                  </a:moveTo>
                  <a:lnTo>
                    <a:pt x="1476" y="802"/>
                  </a:lnTo>
                  <a:cubicBezTo>
                    <a:pt x="1507" y="794"/>
                    <a:pt x="1541" y="798"/>
                    <a:pt x="1573" y="798"/>
                  </a:cubicBezTo>
                  <a:cubicBezTo>
                    <a:pt x="1600" y="798"/>
                    <a:pt x="1625" y="798"/>
                    <a:pt x="1650" y="794"/>
                  </a:cubicBezTo>
                  <a:cubicBezTo>
                    <a:pt x="1661" y="792"/>
                    <a:pt x="1669" y="788"/>
                    <a:pt x="1678" y="790"/>
                  </a:cubicBezTo>
                  <a:cubicBezTo>
                    <a:pt x="1678" y="786"/>
                    <a:pt x="1682" y="786"/>
                    <a:pt x="1682" y="786"/>
                  </a:cubicBezTo>
                  <a:cubicBezTo>
                    <a:pt x="1682" y="788"/>
                    <a:pt x="1682" y="790"/>
                    <a:pt x="1680" y="790"/>
                  </a:cubicBezTo>
                  <a:cubicBezTo>
                    <a:pt x="1678" y="798"/>
                    <a:pt x="1669" y="802"/>
                    <a:pt x="1667" y="809"/>
                  </a:cubicBezTo>
                  <a:cubicBezTo>
                    <a:pt x="1663" y="813"/>
                    <a:pt x="1659" y="815"/>
                    <a:pt x="1655" y="819"/>
                  </a:cubicBezTo>
                  <a:cubicBezTo>
                    <a:pt x="1623" y="830"/>
                    <a:pt x="1592" y="825"/>
                    <a:pt x="1560" y="823"/>
                  </a:cubicBezTo>
                  <a:cubicBezTo>
                    <a:pt x="1524" y="821"/>
                    <a:pt x="1491" y="821"/>
                    <a:pt x="1457" y="830"/>
                  </a:cubicBezTo>
                  <a:lnTo>
                    <a:pt x="1457" y="830"/>
                  </a:lnTo>
                  <a:cubicBezTo>
                    <a:pt x="1461" y="819"/>
                    <a:pt x="1465" y="809"/>
                    <a:pt x="1476" y="802"/>
                  </a:cubicBezTo>
                  <a:moveTo>
                    <a:pt x="1455" y="832"/>
                  </a:moveTo>
                  <a:lnTo>
                    <a:pt x="1455" y="832"/>
                  </a:lnTo>
                  <a:moveTo>
                    <a:pt x="1411" y="905"/>
                  </a:moveTo>
                  <a:lnTo>
                    <a:pt x="1411" y="905"/>
                  </a:lnTo>
                  <a:cubicBezTo>
                    <a:pt x="1413" y="891"/>
                    <a:pt x="1421" y="882"/>
                    <a:pt x="1432" y="874"/>
                  </a:cubicBezTo>
                  <a:cubicBezTo>
                    <a:pt x="1444" y="867"/>
                    <a:pt x="1457" y="863"/>
                    <a:pt x="1469" y="859"/>
                  </a:cubicBezTo>
                  <a:cubicBezTo>
                    <a:pt x="1486" y="857"/>
                    <a:pt x="1503" y="859"/>
                    <a:pt x="1518" y="859"/>
                  </a:cubicBezTo>
                  <a:cubicBezTo>
                    <a:pt x="1522" y="861"/>
                    <a:pt x="1530" y="863"/>
                    <a:pt x="1530" y="857"/>
                  </a:cubicBezTo>
                  <a:cubicBezTo>
                    <a:pt x="1533" y="851"/>
                    <a:pt x="1524" y="855"/>
                    <a:pt x="1520" y="853"/>
                  </a:cubicBezTo>
                  <a:lnTo>
                    <a:pt x="1518" y="855"/>
                  </a:lnTo>
                  <a:cubicBezTo>
                    <a:pt x="1503" y="853"/>
                    <a:pt x="1486" y="853"/>
                    <a:pt x="1472" y="855"/>
                  </a:cubicBezTo>
                  <a:cubicBezTo>
                    <a:pt x="1461" y="853"/>
                    <a:pt x="1453" y="857"/>
                    <a:pt x="1444" y="859"/>
                  </a:cubicBezTo>
                  <a:cubicBezTo>
                    <a:pt x="1442" y="861"/>
                    <a:pt x="1438" y="861"/>
                    <a:pt x="1438" y="857"/>
                  </a:cubicBezTo>
                  <a:cubicBezTo>
                    <a:pt x="1442" y="851"/>
                    <a:pt x="1446" y="842"/>
                    <a:pt x="1455" y="836"/>
                  </a:cubicBezTo>
                  <a:cubicBezTo>
                    <a:pt x="1486" y="830"/>
                    <a:pt x="1518" y="828"/>
                    <a:pt x="1552" y="830"/>
                  </a:cubicBezTo>
                  <a:cubicBezTo>
                    <a:pt x="1585" y="832"/>
                    <a:pt x="1619" y="834"/>
                    <a:pt x="1650" y="828"/>
                  </a:cubicBezTo>
                  <a:cubicBezTo>
                    <a:pt x="1646" y="834"/>
                    <a:pt x="1640" y="842"/>
                    <a:pt x="1634" y="849"/>
                  </a:cubicBezTo>
                  <a:cubicBezTo>
                    <a:pt x="1602" y="859"/>
                    <a:pt x="1570" y="857"/>
                    <a:pt x="1537" y="857"/>
                  </a:cubicBezTo>
                  <a:cubicBezTo>
                    <a:pt x="1554" y="865"/>
                    <a:pt x="1594" y="865"/>
                    <a:pt x="1623" y="857"/>
                  </a:cubicBezTo>
                  <a:cubicBezTo>
                    <a:pt x="1625" y="857"/>
                    <a:pt x="1627" y="857"/>
                    <a:pt x="1629" y="857"/>
                  </a:cubicBezTo>
                  <a:cubicBezTo>
                    <a:pt x="1631" y="857"/>
                    <a:pt x="1634" y="855"/>
                    <a:pt x="1634" y="855"/>
                  </a:cubicBezTo>
                  <a:cubicBezTo>
                    <a:pt x="1634" y="855"/>
                    <a:pt x="1631" y="857"/>
                    <a:pt x="1629" y="857"/>
                  </a:cubicBezTo>
                  <a:cubicBezTo>
                    <a:pt x="1627" y="861"/>
                    <a:pt x="1627" y="863"/>
                    <a:pt x="1623" y="865"/>
                  </a:cubicBezTo>
                  <a:cubicBezTo>
                    <a:pt x="1621" y="872"/>
                    <a:pt x="1617" y="878"/>
                    <a:pt x="1610" y="882"/>
                  </a:cubicBezTo>
                  <a:cubicBezTo>
                    <a:pt x="1587" y="891"/>
                    <a:pt x="1564" y="893"/>
                    <a:pt x="1539" y="891"/>
                  </a:cubicBezTo>
                  <a:cubicBezTo>
                    <a:pt x="1497" y="886"/>
                    <a:pt x="1455" y="891"/>
                    <a:pt x="1415" y="905"/>
                  </a:cubicBezTo>
                  <a:cubicBezTo>
                    <a:pt x="1413" y="907"/>
                    <a:pt x="1413" y="907"/>
                    <a:pt x="1411" y="905"/>
                  </a:cubicBezTo>
                  <a:cubicBezTo>
                    <a:pt x="1411" y="910"/>
                    <a:pt x="1408" y="910"/>
                    <a:pt x="1406" y="912"/>
                  </a:cubicBezTo>
                  <a:cubicBezTo>
                    <a:pt x="1406" y="910"/>
                    <a:pt x="1406" y="905"/>
                    <a:pt x="1411" y="905"/>
                  </a:cubicBezTo>
                  <a:moveTo>
                    <a:pt x="1392" y="933"/>
                  </a:moveTo>
                  <a:lnTo>
                    <a:pt x="1392" y="933"/>
                  </a:lnTo>
                  <a:cubicBezTo>
                    <a:pt x="1396" y="926"/>
                    <a:pt x="1400" y="922"/>
                    <a:pt x="1406" y="918"/>
                  </a:cubicBezTo>
                  <a:cubicBezTo>
                    <a:pt x="1436" y="905"/>
                    <a:pt x="1467" y="899"/>
                    <a:pt x="1499" y="897"/>
                  </a:cubicBezTo>
                  <a:cubicBezTo>
                    <a:pt x="1533" y="895"/>
                    <a:pt x="1568" y="901"/>
                    <a:pt x="1602" y="893"/>
                  </a:cubicBezTo>
                  <a:cubicBezTo>
                    <a:pt x="1600" y="891"/>
                    <a:pt x="1604" y="891"/>
                    <a:pt x="1606" y="889"/>
                  </a:cubicBezTo>
                  <a:cubicBezTo>
                    <a:pt x="1606" y="893"/>
                    <a:pt x="1606" y="893"/>
                    <a:pt x="1602" y="893"/>
                  </a:cubicBezTo>
                  <a:cubicBezTo>
                    <a:pt x="1598" y="905"/>
                    <a:pt x="1594" y="914"/>
                    <a:pt x="1583" y="920"/>
                  </a:cubicBezTo>
                  <a:cubicBezTo>
                    <a:pt x="1583" y="922"/>
                    <a:pt x="1583" y="922"/>
                    <a:pt x="1583" y="924"/>
                  </a:cubicBezTo>
                  <a:lnTo>
                    <a:pt x="1583" y="926"/>
                  </a:lnTo>
                  <a:cubicBezTo>
                    <a:pt x="1583" y="924"/>
                    <a:pt x="1583" y="924"/>
                    <a:pt x="1583" y="924"/>
                  </a:cubicBezTo>
                  <a:cubicBezTo>
                    <a:pt x="1583" y="922"/>
                    <a:pt x="1583" y="922"/>
                    <a:pt x="1583" y="920"/>
                  </a:cubicBezTo>
                  <a:cubicBezTo>
                    <a:pt x="1526" y="929"/>
                    <a:pt x="1469" y="924"/>
                    <a:pt x="1419" y="950"/>
                  </a:cubicBezTo>
                  <a:cubicBezTo>
                    <a:pt x="1444" y="943"/>
                    <a:pt x="1472" y="937"/>
                    <a:pt x="1499" y="935"/>
                  </a:cubicBezTo>
                  <a:cubicBezTo>
                    <a:pt x="1526" y="933"/>
                    <a:pt x="1554" y="931"/>
                    <a:pt x="1581" y="929"/>
                  </a:cubicBezTo>
                  <a:cubicBezTo>
                    <a:pt x="1575" y="941"/>
                    <a:pt x="1568" y="952"/>
                    <a:pt x="1558" y="962"/>
                  </a:cubicBezTo>
                  <a:cubicBezTo>
                    <a:pt x="1547" y="960"/>
                    <a:pt x="1537" y="964"/>
                    <a:pt x="1526" y="966"/>
                  </a:cubicBezTo>
                  <a:cubicBezTo>
                    <a:pt x="1488" y="975"/>
                    <a:pt x="1448" y="977"/>
                    <a:pt x="1411" y="987"/>
                  </a:cubicBezTo>
                  <a:cubicBezTo>
                    <a:pt x="1411" y="990"/>
                    <a:pt x="1411" y="992"/>
                    <a:pt x="1411" y="994"/>
                  </a:cubicBezTo>
                  <a:cubicBezTo>
                    <a:pt x="1448" y="983"/>
                    <a:pt x="1488" y="983"/>
                    <a:pt x="1526" y="973"/>
                  </a:cubicBezTo>
                  <a:cubicBezTo>
                    <a:pt x="1535" y="973"/>
                    <a:pt x="1543" y="966"/>
                    <a:pt x="1552" y="971"/>
                  </a:cubicBezTo>
                  <a:cubicBezTo>
                    <a:pt x="1552" y="983"/>
                    <a:pt x="1541" y="992"/>
                    <a:pt x="1535" y="1002"/>
                  </a:cubicBezTo>
                  <a:cubicBezTo>
                    <a:pt x="1518" y="1008"/>
                    <a:pt x="1499" y="1013"/>
                    <a:pt x="1482" y="1019"/>
                  </a:cubicBezTo>
                  <a:cubicBezTo>
                    <a:pt x="1448" y="1027"/>
                    <a:pt x="1413" y="1034"/>
                    <a:pt x="1379" y="1042"/>
                  </a:cubicBezTo>
                  <a:cubicBezTo>
                    <a:pt x="1371" y="1044"/>
                    <a:pt x="1360" y="1044"/>
                    <a:pt x="1354" y="1053"/>
                  </a:cubicBezTo>
                  <a:cubicBezTo>
                    <a:pt x="1350" y="1053"/>
                    <a:pt x="1345" y="1057"/>
                    <a:pt x="1341" y="1053"/>
                  </a:cubicBezTo>
                  <a:cubicBezTo>
                    <a:pt x="1343" y="1057"/>
                    <a:pt x="1339" y="1065"/>
                    <a:pt x="1347" y="1059"/>
                  </a:cubicBezTo>
                  <a:cubicBezTo>
                    <a:pt x="1350" y="1059"/>
                    <a:pt x="1354" y="1057"/>
                    <a:pt x="1354" y="1055"/>
                  </a:cubicBezTo>
                  <a:cubicBezTo>
                    <a:pt x="1366" y="1055"/>
                    <a:pt x="1377" y="1048"/>
                    <a:pt x="1390" y="1046"/>
                  </a:cubicBezTo>
                  <a:cubicBezTo>
                    <a:pt x="1419" y="1038"/>
                    <a:pt x="1453" y="1036"/>
                    <a:pt x="1482" y="1025"/>
                  </a:cubicBezTo>
                  <a:cubicBezTo>
                    <a:pt x="1497" y="1023"/>
                    <a:pt x="1507" y="1013"/>
                    <a:pt x="1524" y="1015"/>
                  </a:cubicBezTo>
                  <a:cubicBezTo>
                    <a:pt x="1518" y="1036"/>
                    <a:pt x="1503" y="1051"/>
                    <a:pt x="1491" y="1067"/>
                  </a:cubicBezTo>
                  <a:cubicBezTo>
                    <a:pt x="1436" y="1078"/>
                    <a:pt x="1379" y="1082"/>
                    <a:pt x="1327" y="1103"/>
                  </a:cubicBezTo>
                  <a:cubicBezTo>
                    <a:pt x="1322" y="1105"/>
                    <a:pt x="1322" y="1101"/>
                    <a:pt x="1322" y="1097"/>
                  </a:cubicBezTo>
                  <a:cubicBezTo>
                    <a:pt x="1329" y="1082"/>
                    <a:pt x="1335" y="1067"/>
                    <a:pt x="1341" y="1053"/>
                  </a:cubicBezTo>
                  <a:cubicBezTo>
                    <a:pt x="1345" y="1040"/>
                    <a:pt x="1350" y="1025"/>
                    <a:pt x="1358" y="1015"/>
                  </a:cubicBezTo>
                  <a:cubicBezTo>
                    <a:pt x="1375" y="1006"/>
                    <a:pt x="1392" y="998"/>
                    <a:pt x="1411" y="994"/>
                  </a:cubicBezTo>
                  <a:cubicBezTo>
                    <a:pt x="1411" y="992"/>
                    <a:pt x="1411" y="990"/>
                    <a:pt x="1411" y="987"/>
                  </a:cubicBezTo>
                  <a:cubicBezTo>
                    <a:pt x="1404" y="990"/>
                    <a:pt x="1398" y="992"/>
                    <a:pt x="1390" y="994"/>
                  </a:cubicBezTo>
                  <a:cubicBezTo>
                    <a:pt x="1381" y="996"/>
                    <a:pt x="1375" y="1002"/>
                    <a:pt x="1364" y="1000"/>
                  </a:cubicBezTo>
                  <a:cubicBezTo>
                    <a:pt x="1362" y="998"/>
                    <a:pt x="1362" y="996"/>
                    <a:pt x="1364" y="994"/>
                  </a:cubicBezTo>
                  <a:cubicBezTo>
                    <a:pt x="1373" y="975"/>
                    <a:pt x="1383" y="954"/>
                    <a:pt x="1392" y="933"/>
                  </a:cubicBezTo>
                  <a:moveTo>
                    <a:pt x="1368" y="920"/>
                  </a:moveTo>
                  <a:lnTo>
                    <a:pt x="1368" y="920"/>
                  </a:lnTo>
                  <a:cubicBezTo>
                    <a:pt x="1366" y="922"/>
                    <a:pt x="1364" y="922"/>
                    <a:pt x="1362" y="926"/>
                  </a:cubicBezTo>
                  <a:cubicBezTo>
                    <a:pt x="1364" y="922"/>
                    <a:pt x="1366" y="922"/>
                    <a:pt x="1368" y="920"/>
                  </a:cubicBezTo>
                  <a:cubicBezTo>
                    <a:pt x="1371" y="918"/>
                    <a:pt x="1371" y="916"/>
                    <a:pt x="1375" y="914"/>
                  </a:cubicBezTo>
                  <a:cubicBezTo>
                    <a:pt x="1371" y="916"/>
                    <a:pt x="1371" y="918"/>
                    <a:pt x="1368" y="920"/>
                  </a:cubicBezTo>
                  <a:moveTo>
                    <a:pt x="1408" y="477"/>
                  </a:moveTo>
                  <a:lnTo>
                    <a:pt x="1408" y="477"/>
                  </a:lnTo>
                  <a:cubicBezTo>
                    <a:pt x="1402" y="495"/>
                    <a:pt x="1400" y="516"/>
                    <a:pt x="1402" y="537"/>
                  </a:cubicBezTo>
                  <a:cubicBezTo>
                    <a:pt x="1408" y="569"/>
                    <a:pt x="1415" y="601"/>
                    <a:pt x="1427" y="630"/>
                  </a:cubicBezTo>
                  <a:cubicBezTo>
                    <a:pt x="1444" y="670"/>
                    <a:pt x="1455" y="710"/>
                    <a:pt x="1451" y="754"/>
                  </a:cubicBezTo>
                  <a:cubicBezTo>
                    <a:pt x="1448" y="769"/>
                    <a:pt x="1438" y="781"/>
                    <a:pt x="1429" y="794"/>
                  </a:cubicBezTo>
                  <a:cubicBezTo>
                    <a:pt x="1423" y="784"/>
                    <a:pt x="1427" y="771"/>
                    <a:pt x="1427" y="760"/>
                  </a:cubicBezTo>
                  <a:cubicBezTo>
                    <a:pt x="1429" y="731"/>
                    <a:pt x="1425" y="702"/>
                    <a:pt x="1413" y="674"/>
                  </a:cubicBezTo>
                  <a:cubicBezTo>
                    <a:pt x="1408" y="664"/>
                    <a:pt x="1404" y="655"/>
                    <a:pt x="1400" y="645"/>
                  </a:cubicBezTo>
                  <a:cubicBezTo>
                    <a:pt x="1381" y="601"/>
                    <a:pt x="1368" y="558"/>
                    <a:pt x="1377" y="510"/>
                  </a:cubicBezTo>
                  <a:cubicBezTo>
                    <a:pt x="1377" y="508"/>
                    <a:pt x="1377" y="506"/>
                    <a:pt x="1377" y="504"/>
                  </a:cubicBezTo>
                  <a:cubicBezTo>
                    <a:pt x="1385" y="493"/>
                    <a:pt x="1396" y="483"/>
                    <a:pt x="1408" y="477"/>
                  </a:cubicBezTo>
                  <a:moveTo>
                    <a:pt x="1371" y="508"/>
                  </a:moveTo>
                  <a:lnTo>
                    <a:pt x="1371" y="508"/>
                  </a:lnTo>
                  <a:cubicBezTo>
                    <a:pt x="1371" y="512"/>
                    <a:pt x="1371" y="518"/>
                    <a:pt x="1368" y="523"/>
                  </a:cubicBezTo>
                  <a:cubicBezTo>
                    <a:pt x="1364" y="550"/>
                    <a:pt x="1368" y="577"/>
                    <a:pt x="1377" y="605"/>
                  </a:cubicBezTo>
                  <a:cubicBezTo>
                    <a:pt x="1383" y="628"/>
                    <a:pt x="1392" y="649"/>
                    <a:pt x="1402" y="672"/>
                  </a:cubicBezTo>
                  <a:cubicBezTo>
                    <a:pt x="1417" y="702"/>
                    <a:pt x="1425" y="733"/>
                    <a:pt x="1421" y="767"/>
                  </a:cubicBezTo>
                  <a:cubicBezTo>
                    <a:pt x="1421" y="779"/>
                    <a:pt x="1421" y="790"/>
                    <a:pt x="1423" y="802"/>
                  </a:cubicBezTo>
                  <a:cubicBezTo>
                    <a:pt x="1421" y="809"/>
                    <a:pt x="1417" y="815"/>
                    <a:pt x="1415" y="821"/>
                  </a:cubicBezTo>
                  <a:cubicBezTo>
                    <a:pt x="1408" y="823"/>
                    <a:pt x="1406" y="821"/>
                    <a:pt x="1406" y="815"/>
                  </a:cubicBezTo>
                  <a:cubicBezTo>
                    <a:pt x="1406" y="809"/>
                    <a:pt x="1408" y="800"/>
                    <a:pt x="1404" y="794"/>
                  </a:cubicBezTo>
                  <a:cubicBezTo>
                    <a:pt x="1402" y="784"/>
                    <a:pt x="1402" y="775"/>
                    <a:pt x="1402" y="767"/>
                  </a:cubicBezTo>
                  <a:cubicBezTo>
                    <a:pt x="1402" y="765"/>
                    <a:pt x="1404" y="760"/>
                    <a:pt x="1398" y="760"/>
                  </a:cubicBezTo>
                  <a:cubicBezTo>
                    <a:pt x="1402" y="760"/>
                    <a:pt x="1402" y="756"/>
                    <a:pt x="1400" y="754"/>
                  </a:cubicBezTo>
                  <a:cubicBezTo>
                    <a:pt x="1398" y="733"/>
                    <a:pt x="1392" y="714"/>
                    <a:pt x="1383" y="697"/>
                  </a:cubicBezTo>
                  <a:cubicBezTo>
                    <a:pt x="1373" y="678"/>
                    <a:pt x="1364" y="662"/>
                    <a:pt x="1356" y="645"/>
                  </a:cubicBezTo>
                  <a:cubicBezTo>
                    <a:pt x="1337" y="611"/>
                    <a:pt x="1331" y="577"/>
                    <a:pt x="1337" y="542"/>
                  </a:cubicBezTo>
                  <a:cubicBezTo>
                    <a:pt x="1345" y="527"/>
                    <a:pt x="1358" y="518"/>
                    <a:pt x="1371" y="508"/>
                  </a:cubicBezTo>
                  <a:moveTo>
                    <a:pt x="1264" y="611"/>
                  </a:moveTo>
                  <a:lnTo>
                    <a:pt x="1264" y="611"/>
                  </a:lnTo>
                  <a:cubicBezTo>
                    <a:pt x="1280" y="590"/>
                    <a:pt x="1299" y="573"/>
                    <a:pt x="1318" y="554"/>
                  </a:cubicBezTo>
                  <a:cubicBezTo>
                    <a:pt x="1327" y="550"/>
                    <a:pt x="1329" y="552"/>
                    <a:pt x="1327" y="561"/>
                  </a:cubicBezTo>
                  <a:cubicBezTo>
                    <a:pt x="1324" y="584"/>
                    <a:pt x="1329" y="605"/>
                    <a:pt x="1337" y="626"/>
                  </a:cubicBezTo>
                  <a:cubicBezTo>
                    <a:pt x="1339" y="630"/>
                    <a:pt x="1341" y="632"/>
                    <a:pt x="1341" y="636"/>
                  </a:cubicBezTo>
                  <a:cubicBezTo>
                    <a:pt x="1362" y="676"/>
                    <a:pt x="1387" y="716"/>
                    <a:pt x="1396" y="760"/>
                  </a:cubicBezTo>
                  <a:lnTo>
                    <a:pt x="1398" y="760"/>
                  </a:lnTo>
                  <a:cubicBezTo>
                    <a:pt x="1394" y="773"/>
                    <a:pt x="1398" y="784"/>
                    <a:pt x="1398" y="794"/>
                  </a:cubicBezTo>
                  <a:cubicBezTo>
                    <a:pt x="1400" y="807"/>
                    <a:pt x="1402" y="821"/>
                    <a:pt x="1404" y="834"/>
                  </a:cubicBezTo>
                  <a:cubicBezTo>
                    <a:pt x="1402" y="842"/>
                    <a:pt x="1398" y="849"/>
                    <a:pt x="1394" y="855"/>
                  </a:cubicBezTo>
                  <a:cubicBezTo>
                    <a:pt x="1381" y="878"/>
                    <a:pt x="1366" y="903"/>
                    <a:pt x="1354" y="926"/>
                  </a:cubicBezTo>
                  <a:cubicBezTo>
                    <a:pt x="1350" y="924"/>
                    <a:pt x="1350" y="918"/>
                    <a:pt x="1347" y="914"/>
                  </a:cubicBezTo>
                  <a:cubicBezTo>
                    <a:pt x="1339" y="882"/>
                    <a:pt x="1324" y="853"/>
                    <a:pt x="1306" y="823"/>
                  </a:cubicBezTo>
                  <a:cubicBezTo>
                    <a:pt x="1287" y="794"/>
                    <a:pt x="1274" y="763"/>
                    <a:pt x="1266" y="729"/>
                  </a:cubicBezTo>
                  <a:cubicBezTo>
                    <a:pt x="1257" y="697"/>
                    <a:pt x="1251" y="666"/>
                    <a:pt x="1251" y="632"/>
                  </a:cubicBezTo>
                  <a:cubicBezTo>
                    <a:pt x="1253" y="624"/>
                    <a:pt x="1259" y="617"/>
                    <a:pt x="1264" y="611"/>
                  </a:cubicBezTo>
                  <a:moveTo>
                    <a:pt x="1221" y="668"/>
                  </a:moveTo>
                  <a:lnTo>
                    <a:pt x="1221" y="668"/>
                  </a:lnTo>
                  <a:lnTo>
                    <a:pt x="1221" y="668"/>
                  </a:lnTo>
                  <a:cubicBezTo>
                    <a:pt x="1230" y="659"/>
                    <a:pt x="1236" y="649"/>
                    <a:pt x="1242" y="640"/>
                  </a:cubicBezTo>
                  <a:cubicBezTo>
                    <a:pt x="1247" y="643"/>
                    <a:pt x="1245" y="647"/>
                    <a:pt x="1245" y="651"/>
                  </a:cubicBezTo>
                  <a:cubicBezTo>
                    <a:pt x="1249" y="714"/>
                    <a:pt x="1266" y="775"/>
                    <a:pt x="1299" y="830"/>
                  </a:cubicBezTo>
                  <a:cubicBezTo>
                    <a:pt x="1320" y="861"/>
                    <a:pt x="1335" y="895"/>
                    <a:pt x="1347" y="931"/>
                  </a:cubicBezTo>
                  <a:cubicBezTo>
                    <a:pt x="1350" y="941"/>
                    <a:pt x="1341" y="950"/>
                    <a:pt x="1339" y="958"/>
                  </a:cubicBezTo>
                  <a:cubicBezTo>
                    <a:pt x="1335" y="960"/>
                    <a:pt x="1333" y="960"/>
                    <a:pt x="1331" y="956"/>
                  </a:cubicBezTo>
                  <a:cubicBezTo>
                    <a:pt x="1320" y="912"/>
                    <a:pt x="1293" y="878"/>
                    <a:pt x="1270" y="842"/>
                  </a:cubicBezTo>
                  <a:cubicBezTo>
                    <a:pt x="1259" y="828"/>
                    <a:pt x="1253" y="813"/>
                    <a:pt x="1245" y="796"/>
                  </a:cubicBezTo>
                  <a:cubicBezTo>
                    <a:pt x="1232" y="760"/>
                    <a:pt x="1224" y="723"/>
                    <a:pt x="1217" y="685"/>
                  </a:cubicBezTo>
                  <a:cubicBezTo>
                    <a:pt x="1219" y="680"/>
                    <a:pt x="1219" y="674"/>
                    <a:pt x="1221" y="670"/>
                  </a:cubicBezTo>
                  <a:lnTo>
                    <a:pt x="1221" y="668"/>
                  </a:lnTo>
                  <a:moveTo>
                    <a:pt x="1177" y="763"/>
                  </a:moveTo>
                  <a:lnTo>
                    <a:pt x="1177" y="763"/>
                  </a:lnTo>
                  <a:cubicBezTo>
                    <a:pt x="1186" y="746"/>
                    <a:pt x="1192" y="727"/>
                    <a:pt x="1200" y="710"/>
                  </a:cubicBezTo>
                  <a:cubicBezTo>
                    <a:pt x="1200" y="708"/>
                    <a:pt x="1202" y="704"/>
                    <a:pt x="1200" y="702"/>
                  </a:cubicBezTo>
                  <a:cubicBezTo>
                    <a:pt x="1207" y="706"/>
                    <a:pt x="1205" y="695"/>
                    <a:pt x="1209" y="693"/>
                  </a:cubicBezTo>
                  <a:lnTo>
                    <a:pt x="1207" y="691"/>
                  </a:lnTo>
                  <a:cubicBezTo>
                    <a:pt x="1209" y="691"/>
                    <a:pt x="1209" y="691"/>
                    <a:pt x="1209" y="693"/>
                  </a:cubicBezTo>
                  <a:lnTo>
                    <a:pt x="1209" y="693"/>
                  </a:lnTo>
                  <a:lnTo>
                    <a:pt x="1209" y="693"/>
                  </a:lnTo>
                  <a:lnTo>
                    <a:pt x="1209" y="693"/>
                  </a:lnTo>
                  <a:lnTo>
                    <a:pt x="1209" y="693"/>
                  </a:lnTo>
                  <a:lnTo>
                    <a:pt x="1211" y="691"/>
                  </a:lnTo>
                  <a:cubicBezTo>
                    <a:pt x="1211" y="689"/>
                    <a:pt x="1211" y="689"/>
                    <a:pt x="1211" y="689"/>
                  </a:cubicBezTo>
                  <a:cubicBezTo>
                    <a:pt x="1215" y="693"/>
                    <a:pt x="1213" y="697"/>
                    <a:pt x="1215" y="702"/>
                  </a:cubicBezTo>
                  <a:cubicBezTo>
                    <a:pt x="1217" y="735"/>
                    <a:pt x="1226" y="767"/>
                    <a:pt x="1238" y="798"/>
                  </a:cubicBezTo>
                  <a:cubicBezTo>
                    <a:pt x="1249" y="828"/>
                    <a:pt x="1266" y="853"/>
                    <a:pt x="1285" y="876"/>
                  </a:cubicBezTo>
                  <a:cubicBezTo>
                    <a:pt x="1299" y="899"/>
                    <a:pt x="1312" y="922"/>
                    <a:pt x="1320" y="947"/>
                  </a:cubicBezTo>
                  <a:cubicBezTo>
                    <a:pt x="1324" y="954"/>
                    <a:pt x="1324" y="960"/>
                    <a:pt x="1331" y="966"/>
                  </a:cubicBezTo>
                  <a:cubicBezTo>
                    <a:pt x="1331" y="977"/>
                    <a:pt x="1322" y="987"/>
                    <a:pt x="1318" y="998"/>
                  </a:cubicBezTo>
                  <a:cubicBezTo>
                    <a:pt x="1314" y="1000"/>
                    <a:pt x="1312" y="998"/>
                    <a:pt x="1310" y="996"/>
                  </a:cubicBezTo>
                  <a:cubicBezTo>
                    <a:pt x="1308" y="990"/>
                    <a:pt x="1303" y="985"/>
                    <a:pt x="1301" y="979"/>
                  </a:cubicBezTo>
                  <a:lnTo>
                    <a:pt x="1301" y="979"/>
                  </a:lnTo>
                  <a:cubicBezTo>
                    <a:pt x="1297" y="971"/>
                    <a:pt x="1293" y="962"/>
                    <a:pt x="1287" y="956"/>
                  </a:cubicBezTo>
                  <a:lnTo>
                    <a:pt x="1285" y="956"/>
                  </a:lnTo>
                  <a:cubicBezTo>
                    <a:pt x="1280" y="947"/>
                    <a:pt x="1274" y="939"/>
                    <a:pt x="1270" y="931"/>
                  </a:cubicBezTo>
                  <a:cubicBezTo>
                    <a:pt x="1245" y="895"/>
                    <a:pt x="1221" y="859"/>
                    <a:pt x="1209" y="817"/>
                  </a:cubicBezTo>
                  <a:cubicBezTo>
                    <a:pt x="1202" y="790"/>
                    <a:pt x="1198" y="760"/>
                    <a:pt x="1196" y="731"/>
                  </a:cubicBezTo>
                  <a:cubicBezTo>
                    <a:pt x="1190" y="765"/>
                    <a:pt x="1194" y="794"/>
                    <a:pt x="1205" y="823"/>
                  </a:cubicBezTo>
                  <a:cubicBezTo>
                    <a:pt x="1219" y="874"/>
                    <a:pt x="1249" y="918"/>
                    <a:pt x="1280" y="958"/>
                  </a:cubicBezTo>
                  <a:cubicBezTo>
                    <a:pt x="1282" y="960"/>
                    <a:pt x="1282" y="962"/>
                    <a:pt x="1287" y="964"/>
                  </a:cubicBezTo>
                  <a:cubicBezTo>
                    <a:pt x="1289" y="971"/>
                    <a:pt x="1293" y="977"/>
                    <a:pt x="1297" y="983"/>
                  </a:cubicBezTo>
                  <a:cubicBezTo>
                    <a:pt x="1301" y="992"/>
                    <a:pt x="1306" y="998"/>
                    <a:pt x="1312" y="1006"/>
                  </a:cubicBezTo>
                  <a:cubicBezTo>
                    <a:pt x="1310" y="1019"/>
                    <a:pt x="1301" y="1030"/>
                    <a:pt x="1297" y="1040"/>
                  </a:cubicBezTo>
                  <a:cubicBezTo>
                    <a:pt x="1295" y="1040"/>
                    <a:pt x="1293" y="1038"/>
                    <a:pt x="1293" y="1036"/>
                  </a:cubicBezTo>
                  <a:cubicBezTo>
                    <a:pt x="1280" y="996"/>
                    <a:pt x="1259" y="962"/>
                    <a:pt x="1232" y="931"/>
                  </a:cubicBezTo>
                  <a:cubicBezTo>
                    <a:pt x="1207" y="901"/>
                    <a:pt x="1188" y="865"/>
                    <a:pt x="1181" y="825"/>
                  </a:cubicBezTo>
                  <a:cubicBezTo>
                    <a:pt x="1179" y="813"/>
                    <a:pt x="1175" y="802"/>
                    <a:pt x="1173" y="790"/>
                  </a:cubicBezTo>
                  <a:cubicBezTo>
                    <a:pt x="1171" y="779"/>
                    <a:pt x="1173" y="771"/>
                    <a:pt x="1177" y="763"/>
                  </a:cubicBezTo>
                  <a:moveTo>
                    <a:pt x="1156" y="821"/>
                  </a:moveTo>
                  <a:lnTo>
                    <a:pt x="1156" y="821"/>
                  </a:lnTo>
                  <a:cubicBezTo>
                    <a:pt x="1160" y="817"/>
                    <a:pt x="1160" y="809"/>
                    <a:pt x="1163" y="802"/>
                  </a:cubicBezTo>
                  <a:lnTo>
                    <a:pt x="1163" y="802"/>
                  </a:lnTo>
                  <a:cubicBezTo>
                    <a:pt x="1165" y="802"/>
                    <a:pt x="1167" y="800"/>
                    <a:pt x="1169" y="804"/>
                  </a:cubicBezTo>
                  <a:cubicBezTo>
                    <a:pt x="1171" y="811"/>
                    <a:pt x="1171" y="817"/>
                    <a:pt x="1173" y="823"/>
                  </a:cubicBezTo>
                  <a:cubicBezTo>
                    <a:pt x="1179" y="867"/>
                    <a:pt x="1200" y="905"/>
                    <a:pt x="1228" y="939"/>
                  </a:cubicBezTo>
                  <a:cubicBezTo>
                    <a:pt x="1251" y="966"/>
                    <a:pt x="1270" y="994"/>
                    <a:pt x="1282" y="1027"/>
                  </a:cubicBezTo>
                  <a:cubicBezTo>
                    <a:pt x="1287" y="1034"/>
                    <a:pt x="1282" y="1042"/>
                    <a:pt x="1291" y="1046"/>
                  </a:cubicBezTo>
                  <a:cubicBezTo>
                    <a:pt x="1291" y="1057"/>
                    <a:pt x="1289" y="1065"/>
                    <a:pt x="1278" y="1072"/>
                  </a:cubicBezTo>
                  <a:cubicBezTo>
                    <a:pt x="1278" y="1063"/>
                    <a:pt x="1278" y="1057"/>
                    <a:pt x="1270" y="1053"/>
                  </a:cubicBezTo>
                  <a:cubicBezTo>
                    <a:pt x="1274" y="1051"/>
                    <a:pt x="1272" y="1048"/>
                    <a:pt x="1270" y="1044"/>
                  </a:cubicBezTo>
                  <a:cubicBezTo>
                    <a:pt x="1261" y="1027"/>
                    <a:pt x="1251" y="1011"/>
                    <a:pt x="1238" y="998"/>
                  </a:cubicBezTo>
                  <a:cubicBezTo>
                    <a:pt x="1234" y="992"/>
                    <a:pt x="1232" y="987"/>
                    <a:pt x="1228" y="983"/>
                  </a:cubicBezTo>
                  <a:cubicBezTo>
                    <a:pt x="1190" y="945"/>
                    <a:pt x="1165" y="903"/>
                    <a:pt x="1152" y="853"/>
                  </a:cubicBezTo>
                  <a:cubicBezTo>
                    <a:pt x="1150" y="842"/>
                    <a:pt x="1150" y="832"/>
                    <a:pt x="1156" y="821"/>
                  </a:cubicBezTo>
                  <a:moveTo>
                    <a:pt x="1129" y="1011"/>
                  </a:moveTo>
                  <a:lnTo>
                    <a:pt x="1129" y="1011"/>
                  </a:lnTo>
                  <a:cubicBezTo>
                    <a:pt x="1135" y="1011"/>
                    <a:pt x="1137" y="1015"/>
                    <a:pt x="1139" y="1019"/>
                  </a:cubicBezTo>
                  <a:cubicBezTo>
                    <a:pt x="1148" y="1030"/>
                    <a:pt x="1154" y="1040"/>
                    <a:pt x="1165" y="1048"/>
                  </a:cubicBezTo>
                  <a:lnTo>
                    <a:pt x="1165" y="1048"/>
                  </a:lnTo>
                  <a:cubicBezTo>
                    <a:pt x="1165" y="1051"/>
                    <a:pt x="1165" y="1051"/>
                    <a:pt x="1167" y="1051"/>
                  </a:cubicBezTo>
                  <a:cubicBezTo>
                    <a:pt x="1167" y="1053"/>
                    <a:pt x="1169" y="1055"/>
                    <a:pt x="1171" y="1055"/>
                  </a:cubicBezTo>
                  <a:cubicBezTo>
                    <a:pt x="1171" y="1057"/>
                    <a:pt x="1173" y="1059"/>
                    <a:pt x="1175" y="1059"/>
                  </a:cubicBezTo>
                  <a:cubicBezTo>
                    <a:pt x="1175" y="1061"/>
                    <a:pt x="1177" y="1063"/>
                    <a:pt x="1179" y="1063"/>
                  </a:cubicBezTo>
                  <a:cubicBezTo>
                    <a:pt x="1179" y="1063"/>
                    <a:pt x="1181" y="1061"/>
                    <a:pt x="1184" y="1061"/>
                  </a:cubicBezTo>
                  <a:cubicBezTo>
                    <a:pt x="1181" y="1059"/>
                    <a:pt x="1179" y="1059"/>
                    <a:pt x="1179" y="1057"/>
                  </a:cubicBezTo>
                  <a:cubicBezTo>
                    <a:pt x="1177" y="1055"/>
                    <a:pt x="1177" y="1055"/>
                    <a:pt x="1175" y="1053"/>
                  </a:cubicBezTo>
                  <a:cubicBezTo>
                    <a:pt x="1173" y="1051"/>
                    <a:pt x="1173" y="1051"/>
                    <a:pt x="1171" y="1048"/>
                  </a:cubicBezTo>
                  <a:cubicBezTo>
                    <a:pt x="1169" y="1046"/>
                    <a:pt x="1169" y="1046"/>
                    <a:pt x="1167" y="1044"/>
                  </a:cubicBezTo>
                  <a:cubicBezTo>
                    <a:pt x="1156" y="1030"/>
                    <a:pt x="1148" y="1017"/>
                    <a:pt x="1137" y="1002"/>
                  </a:cubicBezTo>
                  <a:cubicBezTo>
                    <a:pt x="1131" y="994"/>
                    <a:pt x="1129" y="983"/>
                    <a:pt x="1131" y="973"/>
                  </a:cubicBezTo>
                  <a:cubicBezTo>
                    <a:pt x="1133" y="962"/>
                    <a:pt x="1133" y="950"/>
                    <a:pt x="1133" y="937"/>
                  </a:cubicBezTo>
                  <a:cubicBezTo>
                    <a:pt x="1139" y="939"/>
                    <a:pt x="1139" y="943"/>
                    <a:pt x="1141" y="947"/>
                  </a:cubicBezTo>
                  <a:cubicBezTo>
                    <a:pt x="1146" y="958"/>
                    <a:pt x="1146" y="966"/>
                    <a:pt x="1154" y="975"/>
                  </a:cubicBezTo>
                  <a:cubicBezTo>
                    <a:pt x="1154" y="973"/>
                    <a:pt x="1156" y="971"/>
                    <a:pt x="1158" y="971"/>
                  </a:cubicBezTo>
                  <a:cubicBezTo>
                    <a:pt x="1152" y="956"/>
                    <a:pt x="1146" y="941"/>
                    <a:pt x="1139" y="924"/>
                  </a:cubicBezTo>
                  <a:lnTo>
                    <a:pt x="1139" y="924"/>
                  </a:lnTo>
                  <a:cubicBezTo>
                    <a:pt x="1137" y="920"/>
                    <a:pt x="1137" y="916"/>
                    <a:pt x="1139" y="910"/>
                  </a:cubicBezTo>
                  <a:cubicBezTo>
                    <a:pt x="1139" y="907"/>
                    <a:pt x="1139" y="905"/>
                    <a:pt x="1139" y="901"/>
                  </a:cubicBezTo>
                  <a:cubicBezTo>
                    <a:pt x="1144" y="901"/>
                    <a:pt x="1146" y="905"/>
                    <a:pt x="1146" y="910"/>
                  </a:cubicBezTo>
                  <a:cubicBezTo>
                    <a:pt x="1150" y="924"/>
                    <a:pt x="1156" y="937"/>
                    <a:pt x="1163" y="950"/>
                  </a:cubicBezTo>
                  <a:cubicBezTo>
                    <a:pt x="1165" y="952"/>
                    <a:pt x="1165" y="956"/>
                    <a:pt x="1169" y="954"/>
                  </a:cubicBezTo>
                  <a:cubicBezTo>
                    <a:pt x="1167" y="962"/>
                    <a:pt x="1171" y="966"/>
                    <a:pt x="1177" y="971"/>
                  </a:cubicBezTo>
                  <a:cubicBezTo>
                    <a:pt x="1179" y="975"/>
                    <a:pt x="1179" y="979"/>
                    <a:pt x="1186" y="977"/>
                  </a:cubicBezTo>
                  <a:cubicBezTo>
                    <a:pt x="1184" y="983"/>
                    <a:pt x="1186" y="983"/>
                    <a:pt x="1190" y="985"/>
                  </a:cubicBezTo>
                  <a:cubicBezTo>
                    <a:pt x="1190" y="987"/>
                    <a:pt x="1190" y="990"/>
                    <a:pt x="1194" y="990"/>
                  </a:cubicBezTo>
                  <a:cubicBezTo>
                    <a:pt x="1192" y="994"/>
                    <a:pt x="1196" y="996"/>
                    <a:pt x="1198" y="998"/>
                  </a:cubicBezTo>
                  <a:cubicBezTo>
                    <a:pt x="1200" y="1000"/>
                    <a:pt x="1200" y="1004"/>
                    <a:pt x="1207" y="1002"/>
                  </a:cubicBezTo>
                  <a:lnTo>
                    <a:pt x="1207" y="1000"/>
                  </a:lnTo>
                  <a:lnTo>
                    <a:pt x="1205" y="998"/>
                  </a:lnTo>
                  <a:cubicBezTo>
                    <a:pt x="1200" y="994"/>
                    <a:pt x="1200" y="987"/>
                    <a:pt x="1194" y="990"/>
                  </a:cubicBezTo>
                  <a:cubicBezTo>
                    <a:pt x="1194" y="985"/>
                    <a:pt x="1194" y="983"/>
                    <a:pt x="1190" y="985"/>
                  </a:cubicBezTo>
                  <a:cubicBezTo>
                    <a:pt x="1194" y="981"/>
                    <a:pt x="1190" y="979"/>
                    <a:pt x="1186" y="977"/>
                  </a:cubicBezTo>
                  <a:cubicBezTo>
                    <a:pt x="1186" y="973"/>
                    <a:pt x="1186" y="968"/>
                    <a:pt x="1177" y="971"/>
                  </a:cubicBezTo>
                  <a:cubicBezTo>
                    <a:pt x="1181" y="962"/>
                    <a:pt x="1177" y="958"/>
                    <a:pt x="1169" y="954"/>
                  </a:cubicBezTo>
                  <a:cubicBezTo>
                    <a:pt x="1163" y="933"/>
                    <a:pt x="1154" y="914"/>
                    <a:pt x="1146" y="893"/>
                  </a:cubicBezTo>
                  <a:cubicBezTo>
                    <a:pt x="1144" y="884"/>
                    <a:pt x="1141" y="876"/>
                    <a:pt x="1141" y="865"/>
                  </a:cubicBezTo>
                  <a:cubicBezTo>
                    <a:pt x="1150" y="863"/>
                    <a:pt x="1150" y="870"/>
                    <a:pt x="1150" y="874"/>
                  </a:cubicBezTo>
                  <a:cubicBezTo>
                    <a:pt x="1158" y="901"/>
                    <a:pt x="1171" y="924"/>
                    <a:pt x="1188" y="947"/>
                  </a:cubicBezTo>
                  <a:cubicBezTo>
                    <a:pt x="1200" y="968"/>
                    <a:pt x="1217" y="983"/>
                    <a:pt x="1234" y="1002"/>
                  </a:cubicBezTo>
                  <a:cubicBezTo>
                    <a:pt x="1247" y="1019"/>
                    <a:pt x="1255" y="1038"/>
                    <a:pt x="1270" y="1053"/>
                  </a:cubicBezTo>
                  <a:cubicBezTo>
                    <a:pt x="1270" y="1061"/>
                    <a:pt x="1272" y="1067"/>
                    <a:pt x="1278" y="1072"/>
                  </a:cubicBezTo>
                  <a:cubicBezTo>
                    <a:pt x="1276" y="1076"/>
                    <a:pt x="1280" y="1084"/>
                    <a:pt x="1272" y="1086"/>
                  </a:cubicBezTo>
                  <a:cubicBezTo>
                    <a:pt x="1274" y="1090"/>
                    <a:pt x="1270" y="1095"/>
                    <a:pt x="1270" y="1099"/>
                  </a:cubicBezTo>
                  <a:cubicBezTo>
                    <a:pt x="1266" y="1103"/>
                    <a:pt x="1264" y="1097"/>
                    <a:pt x="1259" y="1097"/>
                  </a:cubicBezTo>
                  <a:cubicBezTo>
                    <a:pt x="1261" y="1093"/>
                    <a:pt x="1259" y="1090"/>
                    <a:pt x="1257" y="1088"/>
                  </a:cubicBezTo>
                  <a:cubicBezTo>
                    <a:pt x="1247" y="1072"/>
                    <a:pt x="1234" y="1059"/>
                    <a:pt x="1221" y="1046"/>
                  </a:cubicBezTo>
                  <a:cubicBezTo>
                    <a:pt x="1198" y="1023"/>
                    <a:pt x="1175" y="998"/>
                    <a:pt x="1158" y="971"/>
                  </a:cubicBezTo>
                  <a:cubicBezTo>
                    <a:pt x="1156" y="971"/>
                    <a:pt x="1154" y="973"/>
                    <a:pt x="1154" y="975"/>
                  </a:cubicBezTo>
                  <a:cubicBezTo>
                    <a:pt x="1158" y="992"/>
                    <a:pt x="1171" y="1004"/>
                    <a:pt x="1181" y="1017"/>
                  </a:cubicBezTo>
                  <a:cubicBezTo>
                    <a:pt x="1207" y="1044"/>
                    <a:pt x="1234" y="1069"/>
                    <a:pt x="1257" y="1097"/>
                  </a:cubicBezTo>
                  <a:cubicBezTo>
                    <a:pt x="1257" y="1101"/>
                    <a:pt x="1259" y="1103"/>
                    <a:pt x="1261" y="1105"/>
                  </a:cubicBezTo>
                  <a:cubicBezTo>
                    <a:pt x="1261" y="1122"/>
                    <a:pt x="1253" y="1134"/>
                    <a:pt x="1247" y="1147"/>
                  </a:cubicBezTo>
                  <a:cubicBezTo>
                    <a:pt x="1238" y="1149"/>
                    <a:pt x="1234" y="1137"/>
                    <a:pt x="1226" y="1137"/>
                  </a:cubicBezTo>
                  <a:cubicBezTo>
                    <a:pt x="1226" y="1134"/>
                    <a:pt x="1224" y="1132"/>
                    <a:pt x="1221" y="1130"/>
                  </a:cubicBezTo>
                  <a:cubicBezTo>
                    <a:pt x="1192" y="1116"/>
                    <a:pt x="1167" y="1097"/>
                    <a:pt x="1146" y="1074"/>
                  </a:cubicBezTo>
                  <a:cubicBezTo>
                    <a:pt x="1146" y="1069"/>
                    <a:pt x="1144" y="1065"/>
                    <a:pt x="1137" y="1065"/>
                  </a:cubicBezTo>
                  <a:cubicBezTo>
                    <a:pt x="1139" y="1061"/>
                    <a:pt x="1135" y="1059"/>
                    <a:pt x="1133" y="1055"/>
                  </a:cubicBezTo>
                  <a:cubicBezTo>
                    <a:pt x="1129" y="1040"/>
                    <a:pt x="1131" y="1025"/>
                    <a:pt x="1129" y="1011"/>
                  </a:cubicBezTo>
                  <a:moveTo>
                    <a:pt x="1131" y="1059"/>
                  </a:moveTo>
                  <a:lnTo>
                    <a:pt x="1131" y="1059"/>
                  </a:lnTo>
                  <a:cubicBezTo>
                    <a:pt x="1131" y="1061"/>
                    <a:pt x="1131" y="1063"/>
                    <a:pt x="1133" y="1065"/>
                  </a:cubicBezTo>
                  <a:cubicBezTo>
                    <a:pt x="1133" y="1065"/>
                    <a:pt x="1135" y="1065"/>
                    <a:pt x="1137" y="1065"/>
                  </a:cubicBezTo>
                  <a:cubicBezTo>
                    <a:pt x="1139" y="1069"/>
                    <a:pt x="1137" y="1076"/>
                    <a:pt x="1146" y="1074"/>
                  </a:cubicBezTo>
                  <a:cubicBezTo>
                    <a:pt x="1141" y="1078"/>
                    <a:pt x="1146" y="1080"/>
                    <a:pt x="1148" y="1082"/>
                  </a:cubicBezTo>
                  <a:cubicBezTo>
                    <a:pt x="1160" y="1101"/>
                    <a:pt x="1175" y="1111"/>
                    <a:pt x="1194" y="1122"/>
                  </a:cubicBezTo>
                  <a:cubicBezTo>
                    <a:pt x="1205" y="1128"/>
                    <a:pt x="1213" y="1137"/>
                    <a:pt x="1226" y="1139"/>
                  </a:cubicBezTo>
                  <a:cubicBezTo>
                    <a:pt x="1226" y="1147"/>
                    <a:pt x="1234" y="1149"/>
                    <a:pt x="1240" y="1153"/>
                  </a:cubicBezTo>
                  <a:cubicBezTo>
                    <a:pt x="1240" y="1168"/>
                    <a:pt x="1234" y="1179"/>
                    <a:pt x="1226" y="1189"/>
                  </a:cubicBezTo>
                  <a:cubicBezTo>
                    <a:pt x="1224" y="1185"/>
                    <a:pt x="1221" y="1179"/>
                    <a:pt x="1215" y="1179"/>
                  </a:cubicBezTo>
                  <a:cubicBezTo>
                    <a:pt x="1215" y="1174"/>
                    <a:pt x="1213" y="1172"/>
                    <a:pt x="1211" y="1174"/>
                  </a:cubicBezTo>
                  <a:cubicBezTo>
                    <a:pt x="1209" y="1168"/>
                    <a:pt x="1207" y="1166"/>
                    <a:pt x="1202" y="1170"/>
                  </a:cubicBezTo>
                  <a:cubicBezTo>
                    <a:pt x="1207" y="1164"/>
                    <a:pt x="1200" y="1162"/>
                    <a:pt x="1198" y="1162"/>
                  </a:cubicBezTo>
                  <a:cubicBezTo>
                    <a:pt x="1177" y="1147"/>
                    <a:pt x="1158" y="1130"/>
                    <a:pt x="1139" y="1111"/>
                  </a:cubicBezTo>
                  <a:cubicBezTo>
                    <a:pt x="1133" y="1097"/>
                    <a:pt x="1135" y="1080"/>
                    <a:pt x="1133" y="1065"/>
                  </a:cubicBezTo>
                  <a:cubicBezTo>
                    <a:pt x="1131" y="1063"/>
                    <a:pt x="1131" y="1061"/>
                    <a:pt x="1131" y="1059"/>
                  </a:cubicBezTo>
                  <a:moveTo>
                    <a:pt x="1196" y="1200"/>
                  </a:moveTo>
                  <a:lnTo>
                    <a:pt x="1196" y="1200"/>
                  </a:lnTo>
                  <a:cubicBezTo>
                    <a:pt x="1198" y="1202"/>
                    <a:pt x="1202" y="1204"/>
                    <a:pt x="1205" y="1206"/>
                  </a:cubicBezTo>
                  <a:cubicBezTo>
                    <a:pt x="1207" y="1206"/>
                    <a:pt x="1207" y="1206"/>
                    <a:pt x="1207" y="1204"/>
                  </a:cubicBezTo>
                  <a:cubicBezTo>
                    <a:pt x="1207" y="1200"/>
                    <a:pt x="1202" y="1198"/>
                    <a:pt x="1198" y="1198"/>
                  </a:cubicBezTo>
                  <a:cubicBezTo>
                    <a:pt x="1186" y="1185"/>
                    <a:pt x="1167" y="1181"/>
                    <a:pt x="1152" y="1170"/>
                  </a:cubicBezTo>
                  <a:cubicBezTo>
                    <a:pt x="1139" y="1158"/>
                    <a:pt x="1144" y="1141"/>
                    <a:pt x="1139" y="1126"/>
                  </a:cubicBezTo>
                  <a:cubicBezTo>
                    <a:pt x="1146" y="1124"/>
                    <a:pt x="1148" y="1130"/>
                    <a:pt x="1152" y="1132"/>
                  </a:cubicBezTo>
                  <a:cubicBezTo>
                    <a:pt x="1167" y="1147"/>
                    <a:pt x="1184" y="1160"/>
                    <a:pt x="1202" y="1170"/>
                  </a:cubicBezTo>
                  <a:cubicBezTo>
                    <a:pt x="1202" y="1174"/>
                    <a:pt x="1205" y="1179"/>
                    <a:pt x="1211" y="1174"/>
                  </a:cubicBezTo>
                  <a:cubicBezTo>
                    <a:pt x="1209" y="1174"/>
                    <a:pt x="1207" y="1177"/>
                    <a:pt x="1209" y="1179"/>
                  </a:cubicBezTo>
                  <a:cubicBezTo>
                    <a:pt x="1211" y="1181"/>
                    <a:pt x="1213" y="1179"/>
                    <a:pt x="1213" y="1179"/>
                  </a:cubicBezTo>
                  <a:cubicBezTo>
                    <a:pt x="1211" y="1187"/>
                    <a:pt x="1217" y="1189"/>
                    <a:pt x="1221" y="1193"/>
                  </a:cubicBezTo>
                  <a:cubicBezTo>
                    <a:pt x="1226" y="1202"/>
                    <a:pt x="1224" y="1208"/>
                    <a:pt x="1217" y="1212"/>
                  </a:cubicBezTo>
                  <a:cubicBezTo>
                    <a:pt x="1213" y="1217"/>
                    <a:pt x="1215" y="1221"/>
                    <a:pt x="1215" y="1225"/>
                  </a:cubicBezTo>
                  <a:cubicBezTo>
                    <a:pt x="1217" y="1227"/>
                    <a:pt x="1217" y="1227"/>
                    <a:pt x="1219" y="1227"/>
                  </a:cubicBezTo>
                  <a:cubicBezTo>
                    <a:pt x="1221" y="1227"/>
                    <a:pt x="1224" y="1227"/>
                    <a:pt x="1226" y="1227"/>
                  </a:cubicBezTo>
                  <a:cubicBezTo>
                    <a:pt x="1232" y="1212"/>
                    <a:pt x="1232" y="1198"/>
                    <a:pt x="1240" y="1187"/>
                  </a:cubicBezTo>
                  <a:cubicBezTo>
                    <a:pt x="1247" y="1189"/>
                    <a:pt x="1242" y="1195"/>
                    <a:pt x="1245" y="1200"/>
                  </a:cubicBezTo>
                  <a:cubicBezTo>
                    <a:pt x="1245" y="1187"/>
                    <a:pt x="1242" y="1177"/>
                    <a:pt x="1249" y="1166"/>
                  </a:cubicBezTo>
                  <a:cubicBezTo>
                    <a:pt x="1249" y="1160"/>
                    <a:pt x="1251" y="1155"/>
                    <a:pt x="1257" y="1158"/>
                  </a:cubicBezTo>
                  <a:cubicBezTo>
                    <a:pt x="1257" y="1155"/>
                    <a:pt x="1257" y="1151"/>
                    <a:pt x="1257" y="1149"/>
                  </a:cubicBezTo>
                  <a:cubicBezTo>
                    <a:pt x="1257" y="1141"/>
                    <a:pt x="1261" y="1137"/>
                    <a:pt x="1268" y="1132"/>
                  </a:cubicBezTo>
                  <a:cubicBezTo>
                    <a:pt x="1268" y="1120"/>
                    <a:pt x="1274" y="1109"/>
                    <a:pt x="1278" y="1099"/>
                  </a:cubicBezTo>
                  <a:cubicBezTo>
                    <a:pt x="1282" y="1099"/>
                    <a:pt x="1282" y="1103"/>
                    <a:pt x="1282" y="1107"/>
                  </a:cubicBezTo>
                  <a:cubicBezTo>
                    <a:pt x="1285" y="1118"/>
                    <a:pt x="1285" y="1128"/>
                    <a:pt x="1289" y="1137"/>
                  </a:cubicBezTo>
                  <a:cubicBezTo>
                    <a:pt x="1295" y="1155"/>
                    <a:pt x="1282" y="1170"/>
                    <a:pt x="1278" y="1185"/>
                  </a:cubicBezTo>
                  <a:cubicBezTo>
                    <a:pt x="1278" y="1191"/>
                    <a:pt x="1274" y="1191"/>
                    <a:pt x="1270" y="1191"/>
                  </a:cubicBezTo>
                  <a:cubicBezTo>
                    <a:pt x="1270" y="1193"/>
                    <a:pt x="1270" y="1198"/>
                    <a:pt x="1270" y="1202"/>
                  </a:cubicBezTo>
                  <a:cubicBezTo>
                    <a:pt x="1268" y="1206"/>
                    <a:pt x="1266" y="1206"/>
                    <a:pt x="1264" y="1206"/>
                  </a:cubicBezTo>
                  <a:cubicBezTo>
                    <a:pt x="1270" y="1208"/>
                    <a:pt x="1266" y="1214"/>
                    <a:pt x="1266" y="1217"/>
                  </a:cubicBezTo>
                  <a:cubicBezTo>
                    <a:pt x="1257" y="1240"/>
                    <a:pt x="1249" y="1263"/>
                    <a:pt x="1240" y="1286"/>
                  </a:cubicBezTo>
                  <a:cubicBezTo>
                    <a:pt x="1236" y="1294"/>
                    <a:pt x="1234" y="1305"/>
                    <a:pt x="1230" y="1313"/>
                  </a:cubicBezTo>
                  <a:cubicBezTo>
                    <a:pt x="1221" y="1309"/>
                    <a:pt x="1224" y="1301"/>
                    <a:pt x="1224" y="1292"/>
                  </a:cubicBezTo>
                  <a:cubicBezTo>
                    <a:pt x="1224" y="1271"/>
                    <a:pt x="1226" y="1248"/>
                    <a:pt x="1226" y="1227"/>
                  </a:cubicBezTo>
                  <a:cubicBezTo>
                    <a:pt x="1224" y="1227"/>
                    <a:pt x="1221" y="1227"/>
                    <a:pt x="1219" y="1227"/>
                  </a:cubicBezTo>
                  <a:lnTo>
                    <a:pt x="1219" y="1227"/>
                  </a:lnTo>
                  <a:cubicBezTo>
                    <a:pt x="1217" y="1227"/>
                    <a:pt x="1217" y="1227"/>
                    <a:pt x="1215" y="1225"/>
                  </a:cubicBezTo>
                  <a:cubicBezTo>
                    <a:pt x="1211" y="1235"/>
                    <a:pt x="1207" y="1244"/>
                    <a:pt x="1202" y="1254"/>
                  </a:cubicBezTo>
                  <a:cubicBezTo>
                    <a:pt x="1200" y="1254"/>
                    <a:pt x="1196" y="1254"/>
                    <a:pt x="1194" y="1254"/>
                  </a:cubicBezTo>
                  <a:cubicBezTo>
                    <a:pt x="1194" y="1250"/>
                    <a:pt x="1194" y="1248"/>
                    <a:pt x="1190" y="1250"/>
                  </a:cubicBezTo>
                  <a:cubicBezTo>
                    <a:pt x="1194" y="1246"/>
                    <a:pt x="1190" y="1244"/>
                    <a:pt x="1186" y="1242"/>
                  </a:cubicBezTo>
                  <a:cubicBezTo>
                    <a:pt x="1186" y="1240"/>
                    <a:pt x="1186" y="1238"/>
                    <a:pt x="1181" y="1238"/>
                  </a:cubicBezTo>
                  <a:cubicBezTo>
                    <a:pt x="1181" y="1235"/>
                    <a:pt x="1181" y="1233"/>
                    <a:pt x="1177" y="1233"/>
                  </a:cubicBezTo>
                  <a:cubicBezTo>
                    <a:pt x="1177" y="1231"/>
                    <a:pt x="1177" y="1229"/>
                    <a:pt x="1173" y="1229"/>
                  </a:cubicBezTo>
                  <a:cubicBezTo>
                    <a:pt x="1173" y="1227"/>
                    <a:pt x="1171" y="1223"/>
                    <a:pt x="1167" y="1225"/>
                  </a:cubicBezTo>
                  <a:cubicBezTo>
                    <a:pt x="1167" y="1221"/>
                    <a:pt x="1165" y="1221"/>
                    <a:pt x="1163" y="1221"/>
                  </a:cubicBezTo>
                  <a:cubicBezTo>
                    <a:pt x="1165" y="1219"/>
                    <a:pt x="1163" y="1219"/>
                    <a:pt x="1158" y="1217"/>
                  </a:cubicBezTo>
                  <a:cubicBezTo>
                    <a:pt x="1148" y="1206"/>
                    <a:pt x="1152" y="1191"/>
                    <a:pt x="1148" y="1177"/>
                  </a:cubicBezTo>
                  <a:cubicBezTo>
                    <a:pt x="1163" y="1185"/>
                    <a:pt x="1179" y="1193"/>
                    <a:pt x="1196" y="1200"/>
                  </a:cubicBezTo>
                  <a:moveTo>
                    <a:pt x="1158" y="1223"/>
                  </a:moveTo>
                  <a:lnTo>
                    <a:pt x="1158" y="1223"/>
                  </a:lnTo>
                  <a:cubicBezTo>
                    <a:pt x="1158" y="1223"/>
                    <a:pt x="1160" y="1223"/>
                    <a:pt x="1163" y="1223"/>
                  </a:cubicBezTo>
                  <a:cubicBezTo>
                    <a:pt x="1160" y="1225"/>
                    <a:pt x="1163" y="1227"/>
                    <a:pt x="1167" y="1225"/>
                  </a:cubicBezTo>
                  <a:cubicBezTo>
                    <a:pt x="1167" y="1231"/>
                    <a:pt x="1169" y="1233"/>
                    <a:pt x="1173" y="1229"/>
                  </a:cubicBezTo>
                  <a:cubicBezTo>
                    <a:pt x="1171" y="1235"/>
                    <a:pt x="1173" y="1235"/>
                    <a:pt x="1177" y="1233"/>
                  </a:cubicBezTo>
                  <a:cubicBezTo>
                    <a:pt x="1177" y="1238"/>
                    <a:pt x="1177" y="1240"/>
                    <a:pt x="1181" y="1238"/>
                  </a:cubicBezTo>
                  <a:cubicBezTo>
                    <a:pt x="1181" y="1242"/>
                    <a:pt x="1181" y="1244"/>
                    <a:pt x="1186" y="1242"/>
                  </a:cubicBezTo>
                  <a:cubicBezTo>
                    <a:pt x="1184" y="1246"/>
                    <a:pt x="1186" y="1248"/>
                    <a:pt x="1190" y="1250"/>
                  </a:cubicBezTo>
                  <a:cubicBezTo>
                    <a:pt x="1190" y="1252"/>
                    <a:pt x="1192" y="1254"/>
                    <a:pt x="1194" y="1254"/>
                  </a:cubicBezTo>
                  <a:cubicBezTo>
                    <a:pt x="1194" y="1257"/>
                    <a:pt x="1194" y="1259"/>
                    <a:pt x="1196" y="1259"/>
                  </a:cubicBezTo>
                  <a:cubicBezTo>
                    <a:pt x="1198" y="1271"/>
                    <a:pt x="1194" y="1282"/>
                    <a:pt x="1184" y="1290"/>
                  </a:cubicBezTo>
                  <a:cubicBezTo>
                    <a:pt x="1188" y="1305"/>
                    <a:pt x="1177" y="1318"/>
                    <a:pt x="1175" y="1330"/>
                  </a:cubicBezTo>
                  <a:cubicBezTo>
                    <a:pt x="1173" y="1332"/>
                    <a:pt x="1171" y="1332"/>
                    <a:pt x="1171" y="1330"/>
                  </a:cubicBezTo>
                  <a:cubicBezTo>
                    <a:pt x="1169" y="1315"/>
                    <a:pt x="1167" y="1299"/>
                    <a:pt x="1165" y="1284"/>
                  </a:cubicBezTo>
                  <a:cubicBezTo>
                    <a:pt x="1165" y="1278"/>
                    <a:pt x="1169" y="1278"/>
                    <a:pt x="1173" y="1278"/>
                  </a:cubicBezTo>
                  <a:cubicBezTo>
                    <a:pt x="1173" y="1282"/>
                    <a:pt x="1175" y="1284"/>
                    <a:pt x="1177" y="1286"/>
                  </a:cubicBezTo>
                  <a:lnTo>
                    <a:pt x="1177" y="1286"/>
                  </a:lnTo>
                  <a:cubicBezTo>
                    <a:pt x="1179" y="1288"/>
                    <a:pt x="1181" y="1288"/>
                    <a:pt x="1181" y="1288"/>
                  </a:cubicBezTo>
                  <a:cubicBezTo>
                    <a:pt x="1181" y="1288"/>
                    <a:pt x="1179" y="1286"/>
                    <a:pt x="1177" y="1286"/>
                  </a:cubicBezTo>
                  <a:cubicBezTo>
                    <a:pt x="1179" y="1282"/>
                    <a:pt x="1177" y="1280"/>
                    <a:pt x="1173" y="1278"/>
                  </a:cubicBezTo>
                  <a:lnTo>
                    <a:pt x="1173" y="1278"/>
                  </a:lnTo>
                  <a:cubicBezTo>
                    <a:pt x="1158" y="1263"/>
                    <a:pt x="1158" y="1242"/>
                    <a:pt x="1158" y="1223"/>
                  </a:cubicBezTo>
                  <a:moveTo>
                    <a:pt x="1169" y="1364"/>
                  </a:moveTo>
                  <a:lnTo>
                    <a:pt x="1169" y="1364"/>
                  </a:lnTo>
                  <a:cubicBezTo>
                    <a:pt x="1167" y="1366"/>
                    <a:pt x="1167" y="1370"/>
                    <a:pt x="1165" y="1374"/>
                  </a:cubicBezTo>
                  <a:cubicBezTo>
                    <a:pt x="1165" y="1374"/>
                    <a:pt x="1165" y="1376"/>
                    <a:pt x="1163" y="1379"/>
                  </a:cubicBezTo>
                  <a:cubicBezTo>
                    <a:pt x="1165" y="1376"/>
                    <a:pt x="1165" y="1374"/>
                    <a:pt x="1165" y="1374"/>
                  </a:cubicBezTo>
                  <a:lnTo>
                    <a:pt x="1165" y="1374"/>
                  </a:lnTo>
                  <a:cubicBezTo>
                    <a:pt x="1167" y="1370"/>
                    <a:pt x="1167" y="1366"/>
                    <a:pt x="1169" y="1364"/>
                  </a:cubicBezTo>
                  <a:moveTo>
                    <a:pt x="1146" y="1427"/>
                  </a:moveTo>
                  <a:lnTo>
                    <a:pt x="1146" y="1427"/>
                  </a:lnTo>
                  <a:cubicBezTo>
                    <a:pt x="1146" y="1429"/>
                    <a:pt x="1146" y="1431"/>
                    <a:pt x="1146" y="1431"/>
                  </a:cubicBezTo>
                  <a:cubicBezTo>
                    <a:pt x="1152" y="1439"/>
                    <a:pt x="1148" y="1448"/>
                    <a:pt x="1150" y="1456"/>
                  </a:cubicBezTo>
                  <a:cubicBezTo>
                    <a:pt x="1150" y="1462"/>
                    <a:pt x="1148" y="1471"/>
                    <a:pt x="1154" y="1477"/>
                  </a:cubicBezTo>
                  <a:cubicBezTo>
                    <a:pt x="1154" y="1484"/>
                    <a:pt x="1152" y="1490"/>
                    <a:pt x="1158" y="1494"/>
                  </a:cubicBezTo>
                  <a:cubicBezTo>
                    <a:pt x="1158" y="1498"/>
                    <a:pt x="1156" y="1502"/>
                    <a:pt x="1163" y="1507"/>
                  </a:cubicBezTo>
                  <a:cubicBezTo>
                    <a:pt x="1163" y="1509"/>
                    <a:pt x="1160" y="1513"/>
                    <a:pt x="1165" y="1515"/>
                  </a:cubicBezTo>
                  <a:lnTo>
                    <a:pt x="1165" y="1515"/>
                  </a:lnTo>
                  <a:cubicBezTo>
                    <a:pt x="1169" y="1532"/>
                    <a:pt x="1160" y="1549"/>
                    <a:pt x="1158" y="1566"/>
                  </a:cubicBezTo>
                  <a:cubicBezTo>
                    <a:pt x="1154" y="1566"/>
                    <a:pt x="1154" y="1561"/>
                    <a:pt x="1150" y="1561"/>
                  </a:cubicBezTo>
                  <a:cubicBezTo>
                    <a:pt x="1152" y="1553"/>
                    <a:pt x="1152" y="1545"/>
                    <a:pt x="1146" y="1538"/>
                  </a:cubicBezTo>
                  <a:cubicBezTo>
                    <a:pt x="1146" y="1515"/>
                    <a:pt x="1139" y="1492"/>
                    <a:pt x="1137" y="1469"/>
                  </a:cubicBezTo>
                  <a:cubicBezTo>
                    <a:pt x="1137" y="1456"/>
                    <a:pt x="1141" y="1444"/>
                    <a:pt x="1146" y="1431"/>
                  </a:cubicBezTo>
                  <a:cubicBezTo>
                    <a:pt x="1146" y="1431"/>
                    <a:pt x="1146" y="1429"/>
                    <a:pt x="1146" y="1427"/>
                  </a:cubicBezTo>
                  <a:moveTo>
                    <a:pt x="1150" y="1629"/>
                  </a:moveTo>
                  <a:lnTo>
                    <a:pt x="1150" y="1629"/>
                  </a:lnTo>
                  <a:cubicBezTo>
                    <a:pt x="1150" y="1627"/>
                    <a:pt x="1150" y="1627"/>
                    <a:pt x="1152" y="1624"/>
                  </a:cubicBezTo>
                  <a:cubicBezTo>
                    <a:pt x="1152" y="1622"/>
                    <a:pt x="1152" y="1622"/>
                    <a:pt x="1154" y="1622"/>
                  </a:cubicBezTo>
                  <a:cubicBezTo>
                    <a:pt x="1152" y="1622"/>
                    <a:pt x="1152" y="1622"/>
                    <a:pt x="1152" y="1624"/>
                  </a:cubicBezTo>
                  <a:cubicBezTo>
                    <a:pt x="1150" y="1627"/>
                    <a:pt x="1150" y="1627"/>
                    <a:pt x="1150" y="1629"/>
                  </a:cubicBezTo>
                  <a:moveTo>
                    <a:pt x="1158" y="1618"/>
                  </a:moveTo>
                  <a:lnTo>
                    <a:pt x="1158" y="1618"/>
                  </a:lnTo>
                  <a:cubicBezTo>
                    <a:pt x="1156" y="1620"/>
                    <a:pt x="1154" y="1620"/>
                    <a:pt x="1154" y="1620"/>
                  </a:cubicBezTo>
                  <a:cubicBezTo>
                    <a:pt x="1154" y="1620"/>
                    <a:pt x="1156" y="1620"/>
                    <a:pt x="1158" y="1618"/>
                  </a:cubicBezTo>
                  <a:moveTo>
                    <a:pt x="1089" y="1767"/>
                  </a:moveTo>
                  <a:lnTo>
                    <a:pt x="1089" y="1767"/>
                  </a:lnTo>
                  <a:cubicBezTo>
                    <a:pt x="1085" y="1767"/>
                    <a:pt x="1085" y="1772"/>
                    <a:pt x="1085" y="1774"/>
                  </a:cubicBezTo>
                  <a:cubicBezTo>
                    <a:pt x="1076" y="1784"/>
                    <a:pt x="1068" y="1793"/>
                    <a:pt x="1070" y="1807"/>
                  </a:cubicBezTo>
                  <a:cubicBezTo>
                    <a:pt x="1062" y="1807"/>
                    <a:pt x="1059" y="1812"/>
                    <a:pt x="1062" y="1818"/>
                  </a:cubicBezTo>
                  <a:cubicBezTo>
                    <a:pt x="1053" y="1820"/>
                    <a:pt x="1051" y="1824"/>
                    <a:pt x="1053" y="1830"/>
                  </a:cubicBezTo>
                  <a:cubicBezTo>
                    <a:pt x="1047" y="1828"/>
                    <a:pt x="1047" y="1835"/>
                    <a:pt x="1045" y="1839"/>
                  </a:cubicBezTo>
                  <a:cubicBezTo>
                    <a:pt x="1040" y="1839"/>
                    <a:pt x="1038" y="1841"/>
                    <a:pt x="1040" y="1847"/>
                  </a:cubicBezTo>
                  <a:cubicBezTo>
                    <a:pt x="1040" y="1845"/>
                    <a:pt x="1038" y="1845"/>
                    <a:pt x="1038" y="1847"/>
                  </a:cubicBezTo>
                  <a:cubicBezTo>
                    <a:pt x="1036" y="1847"/>
                    <a:pt x="1036" y="1849"/>
                    <a:pt x="1038" y="1851"/>
                  </a:cubicBezTo>
                  <a:cubicBezTo>
                    <a:pt x="1032" y="1849"/>
                    <a:pt x="1032" y="1851"/>
                    <a:pt x="1034" y="1854"/>
                  </a:cubicBezTo>
                  <a:cubicBezTo>
                    <a:pt x="1030" y="1851"/>
                    <a:pt x="1026" y="1856"/>
                    <a:pt x="1024" y="1856"/>
                  </a:cubicBezTo>
                  <a:cubicBezTo>
                    <a:pt x="1028" y="1835"/>
                    <a:pt x="1034" y="1816"/>
                    <a:pt x="1032" y="1795"/>
                  </a:cubicBezTo>
                  <a:cubicBezTo>
                    <a:pt x="1032" y="1782"/>
                    <a:pt x="1034" y="1772"/>
                    <a:pt x="1045" y="1763"/>
                  </a:cubicBezTo>
                  <a:lnTo>
                    <a:pt x="1045" y="1763"/>
                  </a:lnTo>
                  <a:cubicBezTo>
                    <a:pt x="1049" y="1763"/>
                    <a:pt x="1053" y="1761"/>
                    <a:pt x="1049" y="1755"/>
                  </a:cubicBezTo>
                  <a:cubicBezTo>
                    <a:pt x="1053" y="1755"/>
                    <a:pt x="1053" y="1753"/>
                    <a:pt x="1053" y="1750"/>
                  </a:cubicBezTo>
                  <a:cubicBezTo>
                    <a:pt x="1057" y="1750"/>
                    <a:pt x="1057" y="1748"/>
                    <a:pt x="1057" y="1746"/>
                  </a:cubicBezTo>
                  <a:cubicBezTo>
                    <a:pt x="1062" y="1744"/>
                    <a:pt x="1062" y="1742"/>
                    <a:pt x="1062" y="1738"/>
                  </a:cubicBezTo>
                  <a:cubicBezTo>
                    <a:pt x="1066" y="1736"/>
                    <a:pt x="1068" y="1732"/>
                    <a:pt x="1066" y="1727"/>
                  </a:cubicBezTo>
                  <a:cubicBezTo>
                    <a:pt x="1074" y="1723"/>
                    <a:pt x="1074" y="1715"/>
                    <a:pt x="1074" y="1706"/>
                  </a:cubicBezTo>
                  <a:cubicBezTo>
                    <a:pt x="1080" y="1700"/>
                    <a:pt x="1076" y="1690"/>
                    <a:pt x="1078" y="1683"/>
                  </a:cubicBezTo>
                  <a:cubicBezTo>
                    <a:pt x="1085" y="1673"/>
                    <a:pt x="1083" y="1664"/>
                    <a:pt x="1080" y="1654"/>
                  </a:cubicBezTo>
                  <a:cubicBezTo>
                    <a:pt x="1083" y="1633"/>
                    <a:pt x="1089" y="1612"/>
                    <a:pt x="1095" y="1591"/>
                  </a:cubicBezTo>
                  <a:cubicBezTo>
                    <a:pt x="1101" y="1599"/>
                    <a:pt x="1099" y="1610"/>
                    <a:pt x="1101" y="1620"/>
                  </a:cubicBezTo>
                  <a:cubicBezTo>
                    <a:pt x="1101" y="1650"/>
                    <a:pt x="1097" y="1679"/>
                    <a:pt x="1091" y="1711"/>
                  </a:cubicBezTo>
                  <a:lnTo>
                    <a:pt x="1091" y="1711"/>
                  </a:lnTo>
                  <a:cubicBezTo>
                    <a:pt x="1089" y="1715"/>
                    <a:pt x="1087" y="1719"/>
                    <a:pt x="1091" y="1723"/>
                  </a:cubicBezTo>
                  <a:cubicBezTo>
                    <a:pt x="1095" y="1719"/>
                    <a:pt x="1095" y="1717"/>
                    <a:pt x="1095" y="1713"/>
                  </a:cubicBezTo>
                  <a:cubicBezTo>
                    <a:pt x="1108" y="1669"/>
                    <a:pt x="1112" y="1627"/>
                    <a:pt x="1101" y="1582"/>
                  </a:cubicBezTo>
                  <a:cubicBezTo>
                    <a:pt x="1099" y="1568"/>
                    <a:pt x="1106" y="1555"/>
                    <a:pt x="1110" y="1542"/>
                  </a:cubicBezTo>
                  <a:cubicBezTo>
                    <a:pt x="1116" y="1540"/>
                    <a:pt x="1116" y="1545"/>
                    <a:pt x="1116" y="1549"/>
                  </a:cubicBezTo>
                  <a:cubicBezTo>
                    <a:pt x="1129" y="1620"/>
                    <a:pt x="1125" y="1688"/>
                    <a:pt x="1093" y="1753"/>
                  </a:cubicBezTo>
                  <a:cubicBezTo>
                    <a:pt x="1091" y="1757"/>
                    <a:pt x="1089" y="1761"/>
                    <a:pt x="1089" y="1767"/>
                  </a:cubicBezTo>
                  <a:moveTo>
                    <a:pt x="1017" y="1790"/>
                  </a:moveTo>
                  <a:lnTo>
                    <a:pt x="1017" y="1790"/>
                  </a:lnTo>
                  <a:cubicBezTo>
                    <a:pt x="1015" y="1790"/>
                    <a:pt x="1015" y="1790"/>
                    <a:pt x="1015" y="1788"/>
                  </a:cubicBezTo>
                  <a:lnTo>
                    <a:pt x="1017" y="1790"/>
                  </a:lnTo>
                  <a:cubicBezTo>
                    <a:pt x="1019" y="1790"/>
                    <a:pt x="1019" y="1790"/>
                    <a:pt x="1022" y="1790"/>
                  </a:cubicBezTo>
                  <a:cubicBezTo>
                    <a:pt x="1022" y="1797"/>
                    <a:pt x="1022" y="1803"/>
                    <a:pt x="1022" y="1809"/>
                  </a:cubicBezTo>
                  <a:cubicBezTo>
                    <a:pt x="1015" y="1805"/>
                    <a:pt x="1017" y="1797"/>
                    <a:pt x="1017" y="1790"/>
                  </a:cubicBezTo>
                  <a:moveTo>
                    <a:pt x="1078" y="1683"/>
                  </a:moveTo>
                  <a:lnTo>
                    <a:pt x="1078" y="1683"/>
                  </a:lnTo>
                  <a:cubicBezTo>
                    <a:pt x="1072" y="1690"/>
                    <a:pt x="1072" y="1698"/>
                    <a:pt x="1074" y="1706"/>
                  </a:cubicBezTo>
                  <a:cubicBezTo>
                    <a:pt x="1068" y="1713"/>
                    <a:pt x="1066" y="1719"/>
                    <a:pt x="1066" y="1727"/>
                  </a:cubicBezTo>
                  <a:cubicBezTo>
                    <a:pt x="1062" y="1730"/>
                    <a:pt x="1059" y="1734"/>
                    <a:pt x="1062" y="1738"/>
                  </a:cubicBezTo>
                  <a:cubicBezTo>
                    <a:pt x="1055" y="1738"/>
                    <a:pt x="1055" y="1744"/>
                    <a:pt x="1053" y="1746"/>
                  </a:cubicBezTo>
                  <a:cubicBezTo>
                    <a:pt x="1053" y="1748"/>
                    <a:pt x="1053" y="1748"/>
                    <a:pt x="1053" y="1750"/>
                  </a:cubicBezTo>
                  <a:cubicBezTo>
                    <a:pt x="1051" y="1750"/>
                    <a:pt x="1049" y="1753"/>
                    <a:pt x="1049" y="1755"/>
                  </a:cubicBezTo>
                  <a:cubicBezTo>
                    <a:pt x="1047" y="1753"/>
                    <a:pt x="1047" y="1750"/>
                    <a:pt x="1045" y="1750"/>
                  </a:cubicBezTo>
                  <a:cubicBezTo>
                    <a:pt x="1053" y="1723"/>
                    <a:pt x="1062" y="1696"/>
                    <a:pt x="1070" y="1671"/>
                  </a:cubicBezTo>
                  <a:cubicBezTo>
                    <a:pt x="1072" y="1664"/>
                    <a:pt x="1070" y="1656"/>
                    <a:pt x="1080" y="1654"/>
                  </a:cubicBezTo>
                  <a:cubicBezTo>
                    <a:pt x="1078" y="1660"/>
                    <a:pt x="1078" y="1664"/>
                    <a:pt x="1076" y="1671"/>
                  </a:cubicBezTo>
                  <a:cubicBezTo>
                    <a:pt x="1076" y="1675"/>
                    <a:pt x="1078" y="1679"/>
                    <a:pt x="1078" y="1683"/>
                  </a:cubicBezTo>
                  <a:moveTo>
                    <a:pt x="1001" y="1601"/>
                  </a:moveTo>
                  <a:lnTo>
                    <a:pt x="1001" y="1601"/>
                  </a:lnTo>
                  <a:cubicBezTo>
                    <a:pt x="999" y="1601"/>
                    <a:pt x="996" y="1603"/>
                    <a:pt x="996" y="1606"/>
                  </a:cubicBezTo>
                  <a:lnTo>
                    <a:pt x="996" y="1606"/>
                  </a:lnTo>
                  <a:cubicBezTo>
                    <a:pt x="994" y="1606"/>
                    <a:pt x="988" y="1608"/>
                    <a:pt x="986" y="1603"/>
                  </a:cubicBezTo>
                  <a:cubicBezTo>
                    <a:pt x="984" y="1599"/>
                    <a:pt x="990" y="1595"/>
                    <a:pt x="994" y="1595"/>
                  </a:cubicBezTo>
                  <a:cubicBezTo>
                    <a:pt x="999" y="1593"/>
                    <a:pt x="1003" y="1593"/>
                    <a:pt x="1005" y="1599"/>
                  </a:cubicBezTo>
                  <a:cubicBezTo>
                    <a:pt x="1003" y="1599"/>
                    <a:pt x="1001" y="1599"/>
                    <a:pt x="1001" y="1601"/>
                  </a:cubicBezTo>
                  <a:moveTo>
                    <a:pt x="839" y="1904"/>
                  </a:moveTo>
                  <a:lnTo>
                    <a:pt x="839" y="1904"/>
                  </a:lnTo>
                  <a:cubicBezTo>
                    <a:pt x="849" y="1841"/>
                    <a:pt x="856" y="1776"/>
                    <a:pt x="862" y="1713"/>
                  </a:cubicBezTo>
                  <a:cubicBezTo>
                    <a:pt x="864" y="1688"/>
                    <a:pt x="872" y="1669"/>
                    <a:pt x="891" y="1654"/>
                  </a:cubicBezTo>
                  <a:cubicBezTo>
                    <a:pt x="904" y="1643"/>
                    <a:pt x="914" y="1633"/>
                    <a:pt x="929" y="1627"/>
                  </a:cubicBezTo>
                  <a:cubicBezTo>
                    <a:pt x="929" y="1633"/>
                    <a:pt x="933" y="1633"/>
                    <a:pt x="938" y="1633"/>
                  </a:cubicBezTo>
                  <a:cubicBezTo>
                    <a:pt x="948" y="1633"/>
                    <a:pt x="954" y="1629"/>
                    <a:pt x="959" y="1618"/>
                  </a:cubicBezTo>
                  <a:lnTo>
                    <a:pt x="959" y="1618"/>
                  </a:lnTo>
                  <a:cubicBezTo>
                    <a:pt x="965" y="1620"/>
                    <a:pt x="967" y="1612"/>
                    <a:pt x="971" y="1610"/>
                  </a:cubicBezTo>
                  <a:cubicBezTo>
                    <a:pt x="980" y="1608"/>
                    <a:pt x="982" y="1610"/>
                    <a:pt x="982" y="1618"/>
                  </a:cubicBezTo>
                  <a:lnTo>
                    <a:pt x="982" y="1618"/>
                  </a:lnTo>
                  <a:lnTo>
                    <a:pt x="982" y="1618"/>
                  </a:lnTo>
                  <a:cubicBezTo>
                    <a:pt x="978" y="1618"/>
                    <a:pt x="975" y="1618"/>
                    <a:pt x="973" y="1622"/>
                  </a:cubicBezTo>
                  <a:cubicBezTo>
                    <a:pt x="978" y="1624"/>
                    <a:pt x="980" y="1622"/>
                    <a:pt x="982" y="1618"/>
                  </a:cubicBezTo>
                  <a:lnTo>
                    <a:pt x="982" y="1618"/>
                  </a:lnTo>
                  <a:lnTo>
                    <a:pt x="982" y="1618"/>
                  </a:lnTo>
                  <a:cubicBezTo>
                    <a:pt x="988" y="1616"/>
                    <a:pt x="996" y="1616"/>
                    <a:pt x="999" y="1606"/>
                  </a:cubicBezTo>
                  <a:lnTo>
                    <a:pt x="999" y="1606"/>
                  </a:lnTo>
                  <a:cubicBezTo>
                    <a:pt x="1001" y="1606"/>
                    <a:pt x="1001" y="1606"/>
                    <a:pt x="1003" y="1603"/>
                  </a:cubicBezTo>
                  <a:lnTo>
                    <a:pt x="1003" y="1603"/>
                  </a:lnTo>
                  <a:cubicBezTo>
                    <a:pt x="1005" y="1603"/>
                    <a:pt x="1007" y="1601"/>
                    <a:pt x="1007" y="1599"/>
                  </a:cubicBezTo>
                  <a:cubicBezTo>
                    <a:pt x="1013" y="1599"/>
                    <a:pt x="1017" y="1597"/>
                    <a:pt x="1017" y="1591"/>
                  </a:cubicBezTo>
                  <a:cubicBezTo>
                    <a:pt x="1009" y="1591"/>
                    <a:pt x="1003" y="1589"/>
                    <a:pt x="1005" y="1578"/>
                  </a:cubicBezTo>
                  <a:cubicBezTo>
                    <a:pt x="1001" y="1578"/>
                    <a:pt x="996" y="1580"/>
                    <a:pt x="992" y="1582"/>
                  </a:cubicBezTo>
                  <a:cubicBezTo>
                    <a:pt x="996" y="1580"/>
                    <a:pt x="1001" y="1578"/>
                    <a:pt x="1005" y="1578"/>
                  </a:cubicBezTo>
                  <a:cubicBezTo>
                    <a:pt x="1007" y="1578"/>
                    <a:pt x="1011" y="1578"/>
                    <a:pt x="1013" y="1578"/>
                  </a:cubicBezTo>
                  <a:cubicBezTo>
                    <a:pt x="1017" y="1578"/>
                    <a:pt x="1022" y="1580"/>
                    <a:pt x="1022" y="1587"/>
                  </a:cubicBezTo>
                  <a:cubicBezTo>
                    <a:pt x="1028" y="1584"/>
                    <a:pt x="1036" y="1582"/>
                    <a:pt x="1038" y="1574"/>
                  </a:cubicBezTo>
                  <a:cubicBezTo>
                    <a:pt x="1036" y="1574"/>
                    <a:pt x="1036" y="1574"/>
                    <a:pt x="1034" y="1574"/>
                  </a:cubicBezTo>
                  <a:cubicBezTo>
                    <a:pt x="1030" y="1576"/>
                    <a:pt x="1026" y="1576"/>
                    <a:pt x="1022" y="1574"/>
                  </a:cubicBezTo>
                  <a:cubicBezTo>
                    <a:pt x="1019" y="1574"/>
                    <a:pt x="1015" y="1574"/>
                    <a:pt x="1013" y="1574"/>
                  </a:cubicBezTo>
                  <a:cubicBezTo>
                    <a:pt x="1013" y="1570"/>
                    <a:pt x="1013" y="1568"/>
                    <a:pt x="1017" y="1566"/>
                  </a:cubicBezTo>
                  <a:cubicBezTo>
                    <a:pt x="1024" y="1563"/>
                    <a:pt x="1030" y="1561"/>
                    <a:pt x="1036" y="1557"/>
                  </a:cubicBezTo>
                  <a:cubicBezTo>
                    <a:pt x="1040" y="1551"/>
                    <a:pt x="1047" y="1549"/>
                    <a:pt x="1053" y="1549"/>
                  </a:cubicBezTo>
                  <a:cubicBezTo>
                    <a:pt x="1057" y="1536"/>
                    <a:pt x="1070" y="1536"/>
                    <a:pt x="1078" y="1528"/>
                  </a:cubicBezTo>
                  <a:cubicBezTo>
                    <a:pt x="1080" y="1523"/>
                    <a:pt x="1087" y="1521"/>
                    <a:pt x="1089" y="1517"/>
                  </a:cubicBezTo>
                  <a:cubicBezTo>
                    <a:pt x="1099" y="1517"/>
                    <a:pt x="1101" y="1507"/>
                    <a:pt x="1110" y="1507"/>
                  </a:cubicBezTo>
                  <a:cubicBezTo>
                    <a:pt x="1110" y="1515"/>
                    <a:pt x="1106" y="1521"/>
                    <a:pt x="1104" y="1528"/>
                  </a:cubicBezTo>
                  <a:cubicBezTo>
                    <a:pt x="1101" y="1528"/>
                    <a:pt x="1101" y="1530"/>
                    <a:pt x="1101" y="1530"/>
                  </a:cubicBezTo>
                  <a:cubicBezTo>
                    <a:pt x="1101" y="1534"/>
                    <a:pt x="1104" y="1538"/>
                    <a:pt x="1099" y="1542"/>
                  </a:cubicBezTo>
                  <a:cubicBezTo>
                    <a:pt x="1097" y="1545"/>
                    <a:pt x="1097" y="1547"/>
                    <a:pt x="1093" y="1547"/>
                  </a:cubicBezTo>
                  <a:cubicBezTo>
                    <a:pt x="1095" y="1547"/>
                    <a:pt x="1095" y="1547"/>
                    <a:pt x="1095" y="1547"/>
                  </a:cubicBezTo>
                  <a:cubicBezTo>
                    <a:pt x="1093" y="1563"/>
                    <a:pt x="1087" y="1578"/>
                    <a:pt x="1083" y="1595"/>
                  </a:cubicBezTo>
                  <a:cubicBezTo>
                    <a:pt x="1068" y="1643"/>
                    <a:pt x="1051" y="1694"/>
                    <a:pt x="1034" y="1742"/>
                  </a:cubicBezTo>
                  <a:cubicBezTo>
                    <a:pt x="1034" y="1744"/>
                    <a:pt x="1032" y="1746"/>
                    <a:pt x="1030" y="1750"/>
                  </a:cubicBezTo>
                  <a:cubicBezTo>
                    <a:pt x="1024" y="1738"/>
                    <a:pt x="1024" y="1725"/>
                    <a:pt x="1022" y="1713"/>
                  </a:cubicBezTo>
                  <a:cubicBezTo>
                    <a:pt x="1017" y="1715"/>
                    <a:pt x="1013" y="1719"/>
                    <a:pt x="1015" y="1725"/>
                  </a:cubicBezTo>
                  <a:cubicBezTo>
                    <a:pt x="1017" y="1732"/>
                    <a:pt x="1019" y="1740"/>
                    <a:pt x="1015" y="1746"/>
                  </a:cubicBezTo>
                  <a:cubicBezTo>
                    <a:pt x="1017" y="1748"/>
                    <a:pt x="1017" y="1753"/>
                    <a:pt x="1017" y="1755"/>
                  </a:cubicBezTo>
                  <a:cubicBezTo>
                    <a:pt x="1017" y="1761"/>
                    <a:pt x="1019" y="1767"/>
                    <a:pt x="1019" y="1774"/>
                  </a:cubicBezTo>
                  <a:cubicBezTo>
                    <a:pt x="1011" y="1776"/>
                    <a:pt x="1015" y="1767"/>
                    <a:pt x="1013" y="1763"/>
                  </a:cubicBezTo>
                  <a:cubicBezTo>
                    <a:pt x="1011" y="1765"/>
                    <a:pt x="1007" y="1765"/>
                    <a:pt x="1005" y="1767"/>
                  </a:cubicBezTo>
                  <a:cubicBezTo>
                    <a:pt x="1007" y="1774"/>
                    <a:pt x="1011" y="1780"/>
                    <a:pt x="1009" y="1786"/>
                  </a:cubicBezTo>
                  <a:cubicBezTo>
                    <a:pt x="1005" y="1799"/>
                    <a:pt x="1009" y="1807"/>
                    <a:pt x="1017" y="1814"/>
                  </a:cubicBezTo>
                  <a:cubicBezTo>
                    <a:pt x="1019" y="1828"/>
                    <a:pt x="1015" y="1841"/>
                    <a:pt x="1013" y="1854"/>
                  </a:cubicBezTo>
                  <a:cubicBezTo>
                    <a:pt x="1005" y="1849"/>
                    <a:pt x="1013" y="1841"/>
                    <a:pt x="1007" y="1835"/>
                  </a:cubicBezTo>
                  <a:cubicBezTo>
                    <a:pt x="1003" y="1839"/>
                    <a:pt x="1001" y="1843"/>
                    <a:pt x="1001" y="1849"/>
                  </a:cubicBezTo>
                  <a:cubicBezTo>
                    <a:pt x="1003" y="1858"/>
                    <a:pt x="999" y="1866"/>
                    <a:pt x="996" y="1873"/>
                  </a:cubicBezTo>
                  <a:cubicBezTo>
                    <a:pt x="990" y="1887"/>
                    <a:pt x="986" y="1902"/>
                    <a:pt x="986" y="1917"/>
                  </a:cubicBezTo>
                  <a:cubicBezTo>
                    <a:pt x="984" y="1919"/>
                    <a:pt x="982" y="1919"/>
                    <a:pt x="980" y="1919"/>
                  </a:cubicBezTo>
                  <a:lnTo>
                    <a:pt x="980" y="1919"/>
                  </a:lnTo>
                  <a:lnTo>
                    <a:pt x="980" y="1919"/>
                  </a:lnTo>
                  <a:lnTo>
                    <a:pt x="980" y="1919"/>
                  </a:lnTo>
                  <a:cubicBezTo>
                    <a:pt x="982" y="1919"/>
                    <a:pt x="982" y="1919"/>
                    <a:pt x="982" y="1919"/>
                  </a:cubicBezTo>
                  <a:cubicBezTo>
                    <a:pt x="982" y="1921"/>
                    <a:pt x="982" y="1925"/>
                    <a:pt x="982" y="1927"/>
                  </a:cubicBezTo>
                  <a:cubicBezTo>
                    <a:pt x="980" y="1927"/>
                    <a:pt x="978" y="1925"/>
                    <a:pt x="973" y="1925"/>
                  </a:cubicBezTo>
                  <a:cubicBezTo>
                    <a:pt x="973" y="1917"/>
                    <a:pt x="971" y="1906"/>
                    <a:pt x="967" y="1898"/>
                  </a:cubicBezTo>
                  <a:cubicBezTo>
                    <a:pt x="965" y="1913"/>
                    <a:pt x="969" y="1925"/>
                    <a:pt x="971" y="1940"/>
                  </a:cubicBezTo>
                  <a:cubicBezTo>
                    <a:pt x="971" y="1965"/>
                    <a:pt x="978" y="1988"/>
                    <a:pt x="982" y="2013"/>
                  </a:cubicBezTo>
                  <a:cubicBezTo>
                    <a:pt x="986" y="2039"/>
                    <a:pt x="986" y="2062"/>
                    <a:pt x="982" y="2087"/>
                  </a:cubicBezTo>
                  <a:cubicBezTo>
                    <a:pt x="982" y="2097"/>
                    <a:pt x="978" y="2108"/>
                    <a:pt x="973" y="2118"/>
                  </a:cubicBezTo>
                  <a:cubicBezTo>
                    <a:pt x="961" y="2148"/>
                    <a:pt x="942" y="2169"/>
                    <a:pt x="912" y="2182"/>
                  </a:cubicBezTo>
                  <a:cubicBezTo>
                    <a:pt x="904" y="2184"/>
                    <a:pt x="893" y="2188"/>
                    <a:pt x="885" y="2186"/>
                  </a:cubicBezTo>
                  <a:lnTo>
                    <a:pt x="885" y="2186"/>
                  </a:lnTo>
                  <a:cubicBezTo>
                    <a:pt x="866" y="2173"/>
                    <a:pt x="864" y="2167"/>
                    <a:pt x="877" y="2148"/>
                  </a:cubicBezTo>
                  <a:cubicBezTo>
                    <a:pt x="881" y="2144"/>
                    <a:pt x="885" y="2140"/>
                    <a:pt x="891" y="2135"/>
                  </a:cubicBezTo>
                  <a:cubicBezTo>
                    <a:pt x="900" y="2131"/>
                    <a:pt x="912" y="2131"/>
                    <a:pt x="914" y="2123"/>
                  </a:cubicBezTo>
                  <a:cubicBezTo>
                    <a:pt x="919" y="2112"/>
                    <a:pt x="912" y="2104"/>
                    <a:pt x="910" y="2093"/>
                  </a:cubicBezTo>
                  <a:cubicBezTo>
                    <a:pt x="908" y="2083"/>
                    <a:pt x="904" y="2072"/>
                    <a:pt x="902" y="2062"/>
                  </a:cubicBezTo>
                  <a:cubicBezTo>
                    <a:pt x="900" y="2053"/>
                    <a:pt x="896" y="2045"/>
                    <a:pt x="891" y="2039"/>
                  </a:cubicBezTo>
                  <a:cubicBezTo>
                    <a:pt x="885" y="2032"/>
                    <a:pt x="879" y="2026"/>
                    <a:pt x="866" y="2030"/>
                  </a:cubicBezTo>
                  <a:cubicBezTo>
                    <a:pt x="877" y="2036"/>
                    <a:pt x="885" y="2045"/>
                    <a:pt x="887" y="2053"/>
                  </a:cubicBezTo>
                  <a:cubicBezTo>
                    <a:pt x="893" y="2076"/>
                    <a:pt x="900" y="2097"/>
                    <a:pt x="906" y="2121"/>
                  </a:cubicBezTo>
                  <a:cubicBezTo>
                    <a:pt x="893" y="2125"/>
                    <a:pt x="881" y="2127"/>
                    <a:pt x="870" y="2140"/>
                  </a:cubicBezTo>
                  <a:cubicBezTo>
                    <a:pt x="862" y="2123"/>
                    <a:pt x="858" y="2108"/>
                    <a:pt x="856" y="2093"/>
                  </a:cubicBezTo>
                  <a:cubicBezTo>
                    <a:pt x="851" y="2078"/>
                    <a:pt x="849" y="2064"/>
                    <a:pt x="845" y="2051"/>
                  </a:cubicBezTo>
                  <a:cubicBezTo>
                    <a:pt x="843" y="2030"/>
                    <a:pt x="839" y="2011"/>
                    <a:pt x="835" y="1992"/>
                  </a:cubicBezTo>
                  <a:cubicBezTo>
                    <a:pt x="830" y="1963"/>
                    <a:pt x="832" y="1934"/>
                    <a:pt x="839" y="1904"/>
                  </a:cubicBezTo>
                  <a:moveTo>
                    <a:pt x="1001" y="1603"/>
                  </a:moveTo>
                  <a:lnTo>
                    <a:pt x="1001" y="1603"/>
                  </a:lnTo>
                  <a:cubicBezTo>
                    <a:pt x="1003" y="1603"/>
                    <a:pt x="1003" y="1603"/>
                    <a:pt x="1003" y="1603"/>
                  </a:cubicBezTo>
                  <a:lnTo>
                    <a:pt x="1001" y="1603"/>
                  </a:lnTo>
                  <a:moveTo>
                    <a:pt x="881" y="2188"/>
                  </a:moveTo>
                  <a:lnTo>
                    <a:pt x="881" y="2188"/>
                  </a:lnTo>
                  <a:cubicBezTo>
                    <a:pt x="881" y="2188"/>
                    <a:pt x="879" y="2188"/>
                    <a:pt x="879" y="2190"/>
                  </a:cubicBezTo>
                  <a:cubicBezTo>
                    <a:pt x="879" y="2188"/>
                    <a:pt x="881" y="2188"/>
                    <a:pt x="881" y="2188"/>
                  </a:cubicBezTo>
                  <a:moveTo>
                    <a:pt x="879" y="2355"/>
                  </a:moveTo>
                  <a:lnTo>
                    <a:pt x="879" y="2355"/>
                  </a:lnTo>
                  <a:cubicBezTo>
                    <a:pt x="879" y="2347"/>
                    <a:pt x="877" y="2340"/>
                    <a:pt x="877" y="2332"/>
                  </a:cubicBezTo>
                  <a:cubicBezTo>
                    <a:pt x="870" y="2332"/>
                    <a:pt x="872" y="2326"/>
                    <a:pt x="872" y="2322"/>
                  </a:cubicBezTo>
                  <a:cubicBezTo>
                    <a:pt x="872" y="2315"/>
                    <a:pt x="868" y="2315"/>
                    <a:pt x="866" y="2315"/>
                  </a:cubicBezTo>
                  <a:cubicBezTo>
                    <a:pt x="866" y="2319"/>
                    <a:pt x="868" y="2326"/>
                    <a:pt x="862" y="2330"/>
                  </a:cubicBezTo>
                  <a:cubicBezTo>
                    <a:pt x="860" y="2328"/>
                    <a:pt x="858" y="2324"/>
                    <a:pt x="860" y="2319"/>
                  </a:cubicBezTo>
                  <a:cubicBezTo>
                    <a:pt x="858" y="2317"/>
                    <a:pt x="856" y="2317"/>
                    <a:pt x="853" y="2317"/>
                  </a:cubicBezTo>
                  <a:lnTo>
                    <a:pt x="853" y="2317"/>
                  </a:lnTo>
                  <a:cubicBezTo>
                    <a:pt x="856" y="2317"/>
                    <a:pt x="858" y="2317"/>
                    <a:pt x="860" y="2319"/>
                  </a:cubicBezTo>
                  <a:cubicBezTo>
                    <a:pt x="862" y="2317"/>
                    <a:pt x="864" y="2315"/>
                    <a:pt x="866" y="2315"/>
                  </a:cubicBezTo>
                  <a:cubicBezTo>
                    <a:pt x="864" y="2311"/>
                    <a:pt x="868" y="2305"/>
                    <a:pt x="864" y="2301"/>
                  </a:cubicBezTo>
                  <a:cubicBezTo>
                    <a:pt x="860" y="2303"/>
                    <a:pt x="862" y="2313"/>
                    <a:pt x="853" y="2311"/>
                  </a:cubicBezTo>
                  <a:cubicBezTo>
                    <a:pt x="853" y="2307"/>
                    <a:pt x="853" y="2305"/>
                    <a:pt x="853" y="2303"/>
                  </a:cubicBezTo>
                  <a:cubicBezTo>
                    <a:pt x="853" y="2301"/>
                    <a:pt x="856" y="2301"/>
                    <a:pt x="856" y="2299"/>
                  </a:cubicBezTo>
                  <a:cubicBezTo>
                    <a:pt x="856" y="2299"/>
                    <a:pt x="856" y="2297"/>
                    <a:pt x="856" y="2295"/>
                  </a:cubicBezTo>
                  <a:cubicBezTo>
                    <a:pt x="853" y="2295"/>
                    <a:pt x="853" y="2297"/>
                    <a:pt x="853" y="2299"/>
                  </a:cubicBezTo>
                  <a:lnTo>
                    <a:pt x="853" y="2301"/>
                  </a:lnTo>
                  <a:cubicBezTo>
                    <a:pt x="847" y="2295"/>
                    <a:pt x="845" y="2287"/>
                    <a:pt x="845" y="2278"/>
                  </a:cubicBezTo>
                  <a:lnTo>
                    <a:pt x="845" y="2278"/>
                  </a:lnTo>
                  <a:lnTo>
                    <a:pt x="845" y="2278"/>
                  </a:lnTo>
                  <a:cubicBezTo>
                    <a:pt x="837" y="2264"/>
                    <a:pt x="832" y="2247"/>
                    <a:pt x="832" y="2232"/>
                  </a:cubicBezTo>
                  <a:cubicBezTo>
                    <a:pt x="826" y="2169"/>
                    <a:pt x="816" y="2110"/>
                    <a:pt x="803" y="2049"/>
                  </a:cubicBezTo>
                  <a:cubicBezTo>
                    <a:pt x="797" y="2009"/>
                    <a:pt x="803" y="1969"/>
                    <a:pt x="822" y="1931"/>
                  </a:cubicBezTo>
                  <a:lnTo>
                    <a:pt x="822" y="1929"/>
                  </a:lnTo>
                  <a:lnTo>
                    <a:pt x="822" y="1931"/>
                  </a:lnTo>
                  <a:lnTo>
                    <a:pt x="822" y="1931"/>
                  </a:lnTo>
                  <a:cubicBezTo>
                    <a:pt x="824" y="1931"/>
                    <a:pt x="824" y="1931"/>
                    <a:pt x="824" y="1931"/>
                  </a:cubicBezTo>
                  <a:cubicBezTo>
                    <a:pt x="820" y="1957"/>
                    <a:pt x="822" y="1980"/>
                    <a:pt x="826" y="2003"/>
                  </a:cubicBezTo>
                  <a:cubicBezTo>
                    <a:pt x="830" y="2020"/>
                    <a:pt x="835" y="2034"/>
                    <a:pt x="839" y="2051"/>
                  </a:cubicBezTo>
                  <a:cubicBezTo>
                    <a:pt x="845" y="2087"/>
                    <a:pt x="851" y="2125"/>
                    <a:pt x="858" y="2161"/>
                  </a:cubicBezTo>
                  <a:cubicBezTo>
                    <a:pt x="860" y="2173"/>
                    <a:pt x="862" y="2186"/>
                    <a:pt x="877" y="2192"/>
                  </a:cubicBezTo>
                  <a:cubicBezTo>
                    <a:pt x="891" y="2198"/>
                    <a:pt x="904" y="2196"/>
                    <a:pt x="917" y="2190"/>
                  </a:cubicBezTo>
                  <a:cubicBezTo>
                    <a:pt x="921" y="2190"/>
                    <a:pt x="925" y="2184"/>
                    <a:pt x="931" y="2186"/>
                  </a:cubicBezTo>
                  <a:cubicBezTo>
                    <a:pt x="931" y="2186"/>
                    <a:pt x="931" y="2184"/>
                    <a:pt x="933" y="2182"/>
                  </a:cubicBezTo>
                  <a:cubicBezTo>
                    <a:pt x="936" y="2182"/>
                    <a:pt x="938" y="2184"/>
                    <a:pt x="936" y="2186"/>
                  </a:cubicBezTo>
                  <a:lnTo>
                    <a:pt x="933" y="2188"/>
                  </a:lnTo>
                  <a:cubicBezTo>
                    <a:pt x="936" y="2192"/>
                    <a:pt x="933" y="2194"/>
                    <a:pt x="931" y="2198"/>
                  </a:cubicBezTo>
                  <a:cubicBezTo>
                    <a:pt x="921" y="2228"/>
                    <a:pt x="912" y="2257"/>
                    <a:pt x="904" y="2287"/>
                  </a:cubicBezTo>
                  <a:cubicBezTo>
                    <a:pt x="900" y="2301"/>
                    <a:pt x="893" y="2315"/>
                    <a:pt x="889" y="2330"/>
                  </a:cubicBezTo>
                  <a:cubicBezTo>
                    <a:pt x="887" y="2336"/>
                    <a:pt x="887" y="2340"/>
                    <a:pt x="885" y="2347"/>
                  </a:cubicBezTo>
                  <a:cubicBezTo>
                    <a:pt x="885" y="2351"/>
                    <a:pt x="885" y="2355"/>
                    <a:pt x="879" y="2355"/>
                  </a:cubicBezTo>
                  <a:moveTo>
                    <a:pt x="919" y="2338"/>
                  </a:moveTo>
                  <a:lnTo>
                    <a:pt x="919" y="2338"/>
                  </a:lnTo>
                  <a:cubicBezTo>
                    <a:pt x="908" y="2345"/>
                    <a:pt x="906" y="2353"/>
                    <a:pt x="906" y="2363"/>
                  </a:cubicBezTo>
                  <a:cubicBezTo>
                    <a:pt x="902" y="2361"/>
                    <a:pt x="902" y="2363"/>
                    <a:pt x="902" y="2366"/>
                  </a:cubicBezTo>
                  <a:cubicBezTo>
                    <a:pt x="898" y="2368"/>
                    <a:pt x="896" y="2370"/>
                    <a:pt x="898" y="2374"/>
                  </a:cubicBezTo>
                  <a:cubicBezTo>
                    <a:pt x="893" y="2374"/>
                    <a:pt x="893" y="2376"/>
                    <a:pt x="893" y="2378"/>
                  </a:cubicBezTo>
                  <a:cubicBezTo>
                    <a:pt x="889" y="2380"/>
                    <a:pt x="887" y="2382"/>
                    <a:pt x="883" y="2382"/>
                  </a:cubicBezTo>
                  <a:cubicBezTo>
                    <a:pt x="887" y="2372"/>
                    <a:pt x="889" y="2359"/>
                    <a:pt x="898" y="2349"/>
                  </a:cubicBezTo>
                  <a:cubicBezTo>
                    <a:pt x="902" y="2345"/>
                    <a:pt x="898" y="2338"/>
                    <a:pt x="900" y="2334"/>
                  </a:cubicBezTo>
                  <a:cubicBezTo>
                    <a:pt x="910" y="2307"/>
                    <a:pt x="912" y="2278"/>
                    <a:pt x="925" y="2251"/>
                  </a:cubicBezTo>
                  <a:cubicBezTo>
                    <a:pt x="927" y="2278"/>
                    <a:pt x="927" y="2305"/>
                    <a:pt x="917" y="2330"/>
                  </a:cubicBezTo>
                  <a:cubicBezTo>
                    <a:pt x="917" y="2334"/>
                    <a:pt x="917" y="2336"/>
                    <a:pt x="919" y="2338"/>
                  </a:cubicBezTo>
                  <a:moveTo>
                    <a:pt x="925" y="2251"/>
                  </a:moveTo>
                  <a:lnTo>
                    <a:pt x="925" y="2251"/>
                  </a:lnTo>
                  <a:lnTo>
                    <a:pt x="925" y="2251"/>
                  </a:lnTo>
                  <a:cubicBezTo>
                    <a:pt x="927" y="2251"/>
                    <a:pt x="927" y="2251"/>
                    <a:pt x="927" y="2251"/>
                  </a:cubicBezTo>
                  <a:lnTo>
                    <a:pt x="925" y="2251"/>
                  </a:lnTo>
                  <a:moveTo>
                    <a:pt x="851" y="2511"/>
                  </a:moveTo>
                  <a:lnTo>
                    <a:pt x="851" y="2511"/>
                  </a:lnTo>
                  <a:cubicBezTo>
                    <a:pt x="853" y="2500"/>
                    <a:pt x="856" y="2492"/>
                    <a:pt x="858" y="2481"/>
                  </a:cubicBezTo>
                  <a:cubicBezTo>
                    <a:pt x="864" y="2454"/>
                    <a:pt x="870" y="2424"/>
                    <a:pt x="881" y="2399"/>
                  </a:cubicBezTo>
                  <a:cubicBezTo>
                    <a:pt x="887" y="2393"/>
                    <a:pt x="896" y="2389"/>
                    <a:pt x="893" y="2378"/>
                  </a:cubicBezTo>
                  <a:cubicBezTo>
                    <a:pt x="898" y="2380"/>
                    <a:pt x="898" y="2378"/>
                    <a:pt x="898" y="2374"/>
                  </a:cubicBezTo>
                  <a:cubicBezTo>
                    <a:pt x="902" y="2374"/>
                    <a:pt x="904" y="2370"/>
                    <a:pt x="902" y="2366"/>
                  </a:cubicBezTo>
                  <a:cubicBezTo>
                    <a:pt x="906" y="2368"/>
                    <a:pt x="906" y="2366"/>
                    <a:pt x="906" y="2363"/>
                  </a:cubicBezTo>
                  <a:cubicBezTo>
                    <a:pt x="914" y="2357"/>
                    <a:pt x="917" y="2349"/>
                    <a:pt x="919" y="2338"/>
                  </a:cubicBezTo>
                  <a:lnTo>
                    <a:pt x="919" y="2338"/>
                  </a:lnTo>
                  <a:cubicBezTo>
                    <a:pt x="933" y="2311"/>
                    <a:pt x="938" y="2283"/>
                    <a:pt x="927" y="2251"/>
                  </a:cubicBezTo>
                  <a:cubicBezTo>
                    <a:pt x="927" y="2232"/>
                    <a:pt x="936" y="2215"/>
                    <a:pt x="942" y="2196"/>
                  </a:cubicBezTo>
                  <a:lnTo>
                    <a:pt x="942" y="2194"/>
                  </a:lnTo>
                  <a:cubicBezTo>
                    <a:pt x="942" y="2196"/>
                    <a:pt x="942" y="2196"/>
                    <a:pt x="942" y="2196"/>
                  </a:cubicBezTo>
                  <a:cubicBezTo>
                    <a:pt x="952" y="2215"/>
                    <a:pt x="954" y="2236"/>
                    <a:pt x="952" y="2257"/>
                  </a:cubicBezTo>
                  <a:cubicBezTo>
                    <a:pt x="948" y="2289"/>
                    <a:pt x="938" y="2317"/>
                    <a:pt x="927" y="2347"/>
                  </a:cubicBezTo>
                  <a:cubicBezTo>
                    <a:pt x="925" y="2351"/>
                    <a:pt x="923" y="2353"/>
                    <a:pt x="925" y="2359"/>
                  </a:cubicBezTo>
                  <a:cubicBezTo>
                    <a:pt x="919" y="2359"/>
                    <a:pt x="921" y="2361"/>
                    <a:pt x="921" y="2366"/>
                  </a:cubicBezTo>
                  <a:cubicBezTo>
                    <a:pt x="917" y="2368"/>
                    <a:pt x="917" y="2370"/>
                    <a:pt x="917" y="2374"/>
                  </a:cubicBezTo>
                  <a:cubicBezTo>
                    <a:pt x="912" y="2374"/>
                    <a:pt x="912" y="2378"/>
                    <a:pt x="914" y="2382"/>
                  </a:cubicBezTo>
                  <a:cubicBezTo>
                    <a:pt x="908" y="2382"/>
                    <a:pt x="908" y="2387"/>
                    <a:pt x="910" y="2391"/>
                  </a:cubicBezTo>
                  <a:cubicBezTo>
                    <a:pt x="906" y="2389"/>
                    <a:pt x="906" y="2393"/>
                    <a:pt x="906" y="2395"/>
                  </a:cubicBezTo>
                  <a:cubicBezTo>
                    <a:pt x="902" y="2395"/>
                    <a:pt x="902" y="2399"/>
                    <a:pt x="902" y="2403"/>
                  </a:cubicBezTo>
                  <a:cubicBezTo>
                    <a:pt x="898" y="2403"/>
                    <a:pt x="898" y="2408"/>
                    <a:pt x="898" y="2410"/>
                  </a:cubicBezTo>
                  <a:cubicBezTo>
                    <a:pt x="889" y="2416"/>
                    <a:pt x="885" y="2424"/>
                    <a:pt x="885" y="2435"/>
                  </a:cubicBezTo>
                  <a:cubicBezTo>
                    <a:pt x="881" y="2435"/>
                    <a:pt x="881" y="2439"/>
                    <a:pt x="881" y="2443"/>
                  </a:cubicBezTo>
                  <a:cubicBezTo>
                    <a:pt x="874" y="2445"/>
                    <a:pt x="874" y="2452"/>
                    <a:pt x="874" y="2458"/>
                  </a:cubicBezTo>
                  <a:cubicBezTo>
                    <a:pt x="866" y="2464"/>
                    <a:pt x="864" y="2473"/>
                    <a:pt x="866" y="2483"/>
                  </a:cubicBezTo>
                  <a:cubicBezTo>
                    <a:pt x="864" y="2483"/>
                    <a:pt x="862" y="2483"/>
                    <a:pt x="862" y="2483"/>
                  </a:cubicBezTo>
                  <a:cubicBezTo>
                    <a:pt x="860" y="2502"/>
                    <a:pt x="856" y="2523"/>
                    <a:pt x="858" y="2544"/>
                  </a:cubicBezTo>
                  <a:cubicBezTo>
                    <a:pt x="849" y="2534"/>
                    <a:pt x="847" y="2521"/>
                    <a:pt x="851" y="2511"/>
                  </a:cubicBezTo>
                  <a:moveTo>
                    <a:pt x="811" y="2702"/>
                  </a:moveTo>
                  <a:lnTo>
                    <a:pt x="811" y="2702"/>
                  </a:lnTo>
                  <a:cubicBezTo>
                    <a:pt x="811" y="2702"/>
                    <a:pt x="809" y="2702"/>
                    <a:pt x="807" y="2704"/>
                  </a:cubicBezTo>
                  <a:cubicBezTo>
                    <a:pt x="809" y="2687"/>
                    <a:pt x="809" y="2670"/>
                    <a:pt x="816" y="2656"/>
                  </a:cubicBezTo>
                  <a:cubicBezTo>
                    <a:pt x="820" y="2672"/>
                    <a:pt x="813" y="2687"/>
                    <a:pt x="811" y="2702"/>
                  </a:cubicBezTo>
                  <a:moveTo>
                    <a:pt x="868" y="2698"/>
                  </a:moveTo>
                  <a:lnTo>
                    <a:pt x="868" y="2698"/>
                  </a:lnTo>
                  <a:cubicBezTo>
                    <a:pt x="839" y="2725"/>
                    <a:pt x="828" y="2761"/>
                    <a:pt x="820" y="2797"/>
                  </a:cubicBezTo>
                  <a:cubicBezTo>
                    <a:pt x="816" y="2767"/>
                    <a:pt x="816" y="2740"/>
                    <a:pt x="820" y="2712"/>
                  </a:cubicBezTo>
                  <a:cubicBezTo>
                    <a:pt x="822" y="2702"/>
                    <a:pt x="824" y="2694"/>
                    <a:pt x="824" y="2685"/>
                  </a:cubicBezTo>
                  <a:cubicBezTo>
                    <a:pt x="824" y="2664"/>
                    <a:pt x="828" y="2645"/>
                    <a:pt x="835" y="2628"/>
                  </a:cubicBezTo>
                  <a:cubicBezTo>
                    <a:pt x="839" y="2618"/>
                    <a:pt x="843" y="2605"/>
                    <a:pt x="832" y="2597"/>
                  </a:cubicBezTo>
                  <a:cubicBezTo>
                    <a:pt x="828" y="2595"/>
                    <a:pt x="830" y="2591"/>
                    <a:pt x="832" y="2589"/>
                  </a:cubicBezTo>
                  <a:cubicBezTo>
                    <a:pt x="835" y="2572"/>
                    <a:pt x="839" y="2557"/>
                    <a:pt x="843" y="2538"/>
                  </a:cubicBezTo>
                  <a:cubicBezTo>
                    <a:pt x="853" y="2551"/>
                    <a:pt x="853" y="2568"/>
                    <a:pt x="866" y="2578"/>
                  </a:cubicBezTo>
                  <a:cubicBezTo>
                    <a:pt x="868" y="2589"/>
                    <a:pt x="883" y="2593"/>
                    <a:pt x="883" y="2605"/>
                  </a:cubicBezTo>
                  <a:cubicBezTo>
                    <a:pt x="883" y="2610"/>
                    <a:pt x="887" y="2603"/>
                    <a:pt x="889" y="2603"/>
                  </a:cubicBezTo>
                  <a:cubicBezTo>
                    <a:pt x="887" y="2616"/>
                    <a:pt x="889" y="2614"/>
                    <a:pt x="891" y="2626"/>
                  </a:cubicBezTo>
                  <a:cubicBezTo>
                    <a:pt x="896" y="2637"/>
                    <a:pt x="893" y="2649"/>
                    <a:pt x="893" y="2662"/>
                  </a:cubicBezTo>
                  <a:cubicBezTo>
                    <a:pt x="893" y="2666"/>
                    <a:pt x="896" y="2670"/>
                    <a:pt x="893" y="2675"/>
                  </a:cubicBezTo>
                  <a:cubicBezTo>
                    <a:pt x="883" y="2681"/>
                    <a:pt x="874" y="2689"/>
                    <a:pt x="868" y="2698"/>
                  </a:cubicBezTo>
                  <a:moveTo>
                    <a:pt x="963" y="2387"/>
                  </a:moveTo>
                  <a:lnTo>
                    <a:pt x="963" y="2387"/>
                  </a:lnTo>
                  <a:cubicBezTo>
                    <a:pt x="961" y="2393"/>
                    <a:pt x="957" y="2399"/>
                    <a:pt x="954" y="2403"/>
                  </a:cubicBezTo>
                  <a:lnTo>
                    <a:pt x="954" y="2403"/>
                  </a:lnTo>
                  <a:lnTo>
                    <a:pt x="954" y="2403"/>
                  </a:lnTo>
                  <a:lnTo>
                    <a:pt x="954" y="2403"/>
                  </a:lnTo>
                  <a:lnTo>
                    <a:pt x="954" y="2403"/>
                  </a:lnTo>
                  <a:lnTo>
                    <a:pt x="954" y="2403"/>
                  </a:lnTo>
                  <a:lnTo>
                    <a:pt x="954" y="2403"/>
                  </a:lnTo>
                  <a:lnTo>
                    <a:pt x="954" y="2403"/>
                  </a:lnTo>
                  <a:lnTo>
                    <a:pt x="954" y="2403"/>
                  </a:lnTo>
                  <a:cubicBezTo>
                    <a:pt x="957" y="2405"/>
                    <a:pt x="961" y="2408"/>
                    <a:pt x="954" y="2410"/>
                  </a:cubicBezTo>
                  <a:cubicBezTo>
                    <a:pt x="957" y="2416"/>
                    <a:pt x="952" y="2422"/>
                    <a:pt x="952" y="2427"/>
                  </a:cubicBezTo>
                  <a:cubicBezTo>
                    <a:pt x="946" y="2448"/>
                    <a:pt x="940" y="2467"/>
                    <a:pt x="933" y="2488"/>
                  </a:cubicBezTo>
                  <a:cubicBezTo>
                    <a:pt x="927" y="2481"/>
                    <a:pt x="931" y="2473"/>
                    <a:pt x="931" y="2467"/>
                  </a:cubicBezTo>
                  <a:cubicBezTo>
                    <a:pt x="931" y="2448"/>
                    <a:pt x="940" y="2431"/>
                    <a:pt x="946" y="2414"/>
                  </a:cubicBezTo>
                  <a:cubicBezTo>
                    <a:pt x="948" y="2414"/>
                    <a:pt x="950" y="2414"/>
                    <a:pt x="950" y="2410"/>
                  </a:cubicBezTo>
                  <a:cubicBezTo>
                    <a:pt x="950" y="2410"/>
                    <a:pt x="952" y="2410"/>
                    <a:pt x="954" y="2410"/>
                  </a:cubicBezTo>
                  <a:cubicBezTo>
                    <a:pt x="954" y="2408"/>
                    <a:pt x="954" y="2405"/>
                    <a:pt x="954" y="2403"/>
                  </a:cubicBezTo>
                  <a:cubicBezTo>
                    <a:pt x="952" y="2403"/>
                    <a:pt x="952" y="2403"/>
                    <a:pt x="950" y="2403"/>
                  </a:cubicBezTo>
                  <a:cubicBezTo>
                    <a:pt x="950" y="2405"/>
                    <a:pt x="950" y="2408"/>
                    <a:pt x="950" y="2410"/>
                  </a:cubicBezTo>
                  <a:cubicBezTo>
                    <a:pt x="948" y="2410"/>
                    <a:pt x="946" y="2412"/>
                    <a:pt x="946" y="2414"/>
                  </a:cubicBezTo>
                  <a:cubicBezTo>
                    <a:pt x="944" y="2414"/>
                    <a:pt x="944" y="2414"/>
                    <a:pt x="944" y="2414"/>
                  </a:cubicBezTo>
                  <a:cubicBezTo>
                    <a:pt x="940" y="2418"/>
                    <a:pt x="938" y="2422"/>
                    <a:pt x="933" y="2424"/>
                  </a:cubicBezTo>
                  <a:cubicBezTo>
                    <a:pt x="936" y="2427"/>
                    <a:pt x="933" y="2429"/>
                    <a:pt x="933" y="2431"/>
                  </a:cubicBezTo>
                  <a:cubicBezTo>
                    <a:pt x="929" y="2439"/>
                    <a:pt x="921" y="2448"/>
                    <a:pt x="921" y="2458"/>
                  </a:cubicBezTo>
                  <a:cubicBezTo>
                    <a:pt x="917" y="2460"/>
                    <a:pt x="917" y="2462"/>
                    <a:pt x="917" y="2467"/>
                  </a:cubicBezTo>
                  <a:cubicBezTo>
                    <a:pt x="912" y="2469"/>
                    <a:pt x="914" y="2475"/>
                    <a:pt x="914" y="2479"/>
                  </a:cubicBezTo>
                  <a:lnTo>
                    <a:pt x="914" y="2479"/>
                  </a:lnTo>
                  <a:cubicBezTo>
                    <a:pt x="904" y="2496"/>
                    <a:pt x="902" y="2513"/>
                    <a:pt x="914" y="2530"/>
                  </a:cubicBezTo>
                  <a:lnTo>
                    <a:pt x="914" y="2530"/>
                  </a:lnTo>
                  <a:cubicBezTo>
                    <a:pt x="914" y="2534"/>
                    <a:pt x="917" y="2536"/>
                    <a:pt x="921" y="2534"/>
                  </a:cubicBezTo>
                  <a:cubicBezTo>
                    <a:pt x="919" y="2534"/>
                    <a:pt x="917" y="2530"/>
                    <a:pt x="914" y="2530"/>
                  </a:cubicBezTo>
                  <a:cubicBezTo>
                    <a:pt x="910" y="2513"/>
                    <a:pt x="912" y="2496"/>
                    <a:pt x="914" y="2479"/>
                  </a:cubicBezTo>
                  <a:cubicBezTo>
                    <a:pt x="919" y="2475"/>
                    <a:pt x="917" y="2471"/>
                    <a:pt x="919" y="2467"/>
                  </a:cubicBezTo>
                  <a:cubicBezTo>
                    <a:pt x="921" y="2464"/>
                    <a:pt x="921" y="2462"/>
                    <a:pt x="921" y="2458"/>
                  </a:cubicBezTo>
                  <a:cubicBezTo>
                    <a:pt x="927" y="2460"/>
                    <a:pt x="927" y="2464"/>
                    <a:pt x="927" y="2469"/>
                  </a:cubicBezTo>
                  <a:cubicBezTo>
                    <a:pt x="927" y="2479"/>
                    <a:pt x="923" y="2488"/>
                    <a:pt x="927" y="2498"/>
                  </a:cubicBezTo>
                  <a:cubicBezTo>
                    <a:pt x="931" y="2509"/>
                    <a:pt x="929" y="2519"/>
                    <a:pt x="927" y="2530"/>
                  </a:cubicBezTo>
                  <a:cubicBezTo>
                    <a:pt x="925" y="2532"/>
                    <a:pt x="923" y="2536"/>
                    <a:pt x="919" y="2534"/>
                  </a:cubicBezTo>
                  <a:cubicBezTo>
                    <a:pt x="921" y="2544"/>
                    <a:pt x="923" y="2555"/>
                    <a:pt x="910" y="2559"/>
                  </a:cubicBezTo>
                  <a:cubicBezTo>
                    <a:pt x="910" y="2555"/>
                    <a:pt x="910" y="2553"/>
                    <a:pt x="906" y="2555"/>
                  </a:cubicBezTo>
                  <a:cubicBezTo>
                    <a:pt x="908" y="2551"/>
                    <a:pt x="906" y="2546"/>
                    <a:pt x="902" y="2546"/>
                  </a:cubicBezTo>
                  <a:cubicBezTo>
                    <a:pt x="900" y="2551"/>
                    <a:pt x="902" y="2553"/>
                    <a:pt x="906" y="2555"/>
                  </a:cubicBezTo>
                  <a:cubicBezTo>
                    <a:pt x="906" y="2557"/>
                    <a:pt x="906" y="2559"/>
                    <a:pt x="910" y="2559"/>
                  </a:cubicBezTo>
                  <a:cubicBezTo>
                    <a:pt x="912" y="2568"/>
                    <a:pt x="914" y="2574"/>
                    <a:pt x="902" y="2574"/>
                  </a:cubicBezTo>
                  <a:cubicBezTo>
                    <a:pt x="908" y="2584"/>
                    <a:pt x="904" y="2593"/>
                    <a:pt x="896" y="2597"/>
                  </a:cubicBezTo>
                  <a:cubicBezTo>
                    <a:pt x="887" y="2591"/>
                    <a:pt x="881" y="2584"/>
                    <a:pt x="872" y="2578"/>
                  </a:cubicBezTo>
                  <a:cubicBezTo>
                    <a:pt x="866" y="2568"/>
                    <a:pt x="862" y="2555"/>
                    <a:pt x="860" y="2544"/>
                  </a:cubicBezTo>
                  <a:cubicBezTo>
                    <a:pt x="862" y="2523"/>
                    <a:pt x="864" y="2502"/>
                    <a:pt x="866" y="2483"/>
                  </a:cubicBezTo>
                  <a:lnTo>
                    <a:pt x="866" y="2483"/>
                  </a:lnTo>
                  <a:cubicBezTo>
                    <a:pt x="872" y="2477"/>
                    <a:pt x="874" y="2469"/>
                    <a:pt x="874" y="2458"/>
                  </a:cubicBezTo>
                  <a:cubicBezTo>
                    <a:pt x="881" y="2456"/>
                    <a:pt x="881" y="2450"/>
                    <a:pt x="881" y="2443"/>
                  </a:cubicBezTo>
                  <a:cubicBezTo>
                    <a:pt x="885" y="2441"/>
                    <a:pt x="887" y="2439"/>
                    <a:pt x="885" y="2435"/>
                  </a:cubicBezTo>
                  <a:cubicBezTo>
                    <a:pt x="893" y="2429"/>
                    <a:pt x="898" y="2420"/>
                    <a:pt x="898" y="2410"/>
                  </a:cubicBezTo>
                  <a:cubicBezTo>
                    <a:pt x="902" y="2410"/>
                    <a:pt x="902" y="2405"/>
                    <a:pt x="902" y="2403"/>
                  </a:cubicBezTo>
                  <a:cubicBezTo>
                    <a:pt x="906" y="2401"/>
                    <a:pt x="908" y="2399"/>
                    <a:pt x="906" y="2395"/>
                  </a:cubicBezTo>
                  <a:cubicBezTo>
                    <a:pt x="910" y="2395"/>
                    <a:pt x="910" y="2393"/>
                    <a:pt x="910" y="2391"/>
                  </a:cubicBezTo>
                  <a:cubicBezTo>
                    <a:pt x="912" y="2389"/>
                    <a:pt x="914" y="2387"/>
                    <a:pt x="914" y="2382"/>
                  </a:cubicBezTo>
                  <a:cubicBezTo>
                    <a:pt x="917" y="2380"/>
                    <a:pt x="919" y="2378"/>
                    <a:pt x="919" y="2374"/>
                  </a:cubicBezTo>
                  <a:cubicBezTo>
                    <a:pt x="923" y="2374"/>
                    <a:pt x="923" y="2370"/>
                    <a:pt x="923" y="2366"/>
                  </a:cubicBezTo>
                  <a:cubicBezTo>
                    <a:pt x="927" y="2366"/>
                    <a:pt x="927" y="2361"/>
                    <a:pt x="925" y="2359"/>
                  </a:cubicBezTo>
                  <a:cubicBezTo>
                    <a:pt x="931" y="2357"/>
                    <a:pt x="931" y="2351"/>
                    <a:pt x="933" y="2347"/>
                  </a:cubicBezTo>
                  <a:cubicBezTo>
                    <a:pt x="944" y="2322"/>
                    <a:pt x="952" y="2297"/>
                    <a:pt x="957" y="2270"/>
                  </a:cubicBezTo>
                  <a:cubicBezTo>
                    <a:pt x="961" y="2243"/>
                    <a:pt x="959" y="2215"/>
                    <a:pt x="946" y="2192"/>
                  </a:cubicBezTo>
                  <a:cubicBezTo>
                    <a:pt x="946" y="2188"/>
                    <a:pt x="944" y="2184"/>
                    <a:pt x="944" y="2179"/>
                  </a:cubicBezTo>
                  <a:cubicBezTo>
                    <a:pt x="948" y="2171"/>
                    <a:pt x="952" y="2165"/>
                    <a:pt x="963" y="2163"/>
                  </a:cubicBezTo>
                  <a:lnTo>
                    <a:pt x="963" y="2163"/>
                  </a:lnTo>
                  <a:lnTo>
                    <a:pt x="963" y="2163"/>
                  </a:lnTo>
                  <a:cubicBezTo>
                    <a:pt x="963" y="2165"/>
                    <a:pt x="963" y="2167"/>
                    <a:pt x="965" y="2167"/>
                  </a:cubicBezTo>
                  <a:cubicBezTo>
                    <a:pt x="965" y="2171"/>
                    <a:pt x="965" y="2175"/>
                    <a:pt x="969" y="2175"/>
                  </a:cubicBezTo>
                  <a:cubicBezTo>
                    <a:pt x="969" y="2179"/>
                    <a:pt x="967" y="2186"/>
                    <a:pt x="973" y="2188"/>
                  </a:cubicBezTo>
                  <a:cubicBezTo>
                    <a:pt x="975" y="2215"/>
                    <a:pt x="978" y="2245"/>
                    <a:pt x="980" y="2272"/>
                  </a:cubicBezTo>
                  <a:cubicBezTo>
                    <a:pt x="978" y="2291"/>
                    <a:pt x="978" y="2311"/>
                    <a:pt x="969" y="2328"/>
                  </a:cubicBezTo>
                  <a:lnTo>
                    <a:pt x="969" y="2328"/>
                  </a:lnTo>
                  <a:cubicBezTo>
                    <a:pt x="963" y="2338"/>
                    <a:pt x="954" y="2349"/>
                    <a:pt x="954" y="2361"/>
                  </a:cubicBezTo>
                  <a:lnTo>
                    <a:pt x="954" y="2361"/>
                  </a:lnTo>
                  <a:cubicBezTo>
                    <a:pt x="948" y="2363"/>
                    <a:pt x="944" y="2368"/>
                    <a:pt x="946" y="2374"/>
                  </a:cubicBezTo>
                  <a:cubicBezTo>
                    <a:pt x="942" y="2374"/>
                    <a:pt x="942" y="2376"/>
                    <a:pt x="942" y="2378"/>
                  </a:cubicBezTo>
                  <a:cubicBezTo>
                    <a:pt x="938" y="2380"/>
                    <a:pt x="936" y="2382"/>
                    <a:pt x="938" y="2387"/>
                  </a:cubicBezTo>
                  <a:cubicBezTo>
                    <a:pt x="933" y="2384"/>
                    <a:pt x="933" y="2387"/>
                    <a:pt x="933" y="2391"/>
                  </a:cubicBezTo>
                  <a:cubicBezTo>
                    <a:pt x="931" y="2391"/>
                    <a:pt x="929" y="2391"/>
                    <a:pt x="929" y="2395"/>
                  </a:cubicBezTo>
                  <a:cubicBezTo>
                    <a:pt x="925" y="2395"/>
                    <a:pt x="923" y="2397"/>
                    <a:pt x="925" y="2401"/>
                  </a:cubicBezTo>
                  <a:cubicBezTo>
                    <a:pt x="923" y="2401"/>
                    <a:pt x="921" y="2403"/>
                    <a:pt x="921" y="2405"/>
                  </a:cubicBezTo>
                  <a:cubicBezTo>
                    <a:pt x="917" y="2408"/>
                    <a:pt x="914" y="2410"/>
                    <a:pt x="917" y="2414"/>
                  </a:cubicBezTo>
                  <a:cubicBezTo>
                    <a:pt x="914" y="2414"/>
                    <a:pt x="912" y="2416"/>
                    <a:pt x="912" y="2418"/>
                  </a:cubicBezTo>
                  <a:cubicBezTo>
                    <a:pt x="908" y="2420"/>
                    <a:pt x="908" y="2422"/>
                    <a:pt x="910" y="2427"/>
                  </a:cubicBezTo>
                  <a:cubicBezTo>
                    <a:pt x="902" y="2429"/>
                    <a:pt x="902" y="2433"/>
                    <a:pt x="902" y="2439"/>
                  </a:cubicBezTo>
                  <a:cubicBezTo>
                    <a:pt x="898" y="2439"/>
                    <a:pt x="898" y="2443"/>
                    <a:pt x="898" y="2445"/>
                  </a:cubicBezTo>
                  <a:cubicBezTo>
                    <a:pt x="893" y="2448"/>
                    <a:pt x="893" y="2452"/>
                    <a:pt x="893" y="2454"/>
                  </a:cubicBezTo>
                  <a:cubicBezTo>
                    <a:pt x="887" y="2458"/>
                    <a:pt x="887" y="2462"/>
                    <a:pt x="889" y="2467"/>
                  </a:cubicBezTo>
                  <a:cubicBezTo>
                    <a:pt x="883" y="2469"/>
                    <a:pt x="885" y="2473"/>
                    <a:pt x="885" y="2479"/>
                  </a:cubicBezTo>
                  <a:cubicBezTo>
                    <a:pt x="879" y="2483"/>
                    <a:pt x="881" y="2490"/>
                    <a:pt x="881" y="2494"/>
                  </a:cubicBezTo>
                  <a:cubicBezTo>
                    <a:pt x="877" y="2496"/>
                    <a:pt x="879" y="2500"/>
                    <a:pt x="879" y="2502"/>
                  </a:cubicBezTo>
                  <a:cubicBezTo>
                    <a:pt x="879" y="2511"/>
                    <a:pt x="879" y="2519"/>
                    <a:pt x="879" y="2525"/>
                  </a:cubicBezTo>
                  <a:cubicBezTo>
                    <a:pt x="885" y="2519"/>
                    <a:pt x="881" y="2511"/>
                    <a:pt x="881" y="2502"/>
                  </a:cubicBezTo>
                  <a:cubicBezTo>
                    <a:pt x="881" y="2500"/>
                    <a:pt x="881" y="2498"/>
                    <a:pt x="881" y="2494"/>
                  </a:cubicBezTo>
                  <a:cubicBezTo>
                    <a:pt x="887" y="2490"/>
                    <a:pt x="885" y="2483"/>
                    <a:pt x="885" y="2479"/>
                  </a:cubicBezTo>
                  <a:cubicBezTo>
                    <a:pt x="891" y="2475"/>
                    <a:pt x="889" y="2471"/>
                    <a:pt x="889" y="2467"/>
                  </a:cubicBezTo>
                  <a:cubicBezTo>
                    <a:pt x="893" y="2464"/>
                    <a:pt x="893" y="2460"/>
                    <a:pt x="893" y="2454"/>
                  </a:cubicBezTo>
                  <a:cubicBezTo>
                    <a:pt x="898" y="2454"/>
                    <a:pt x="898" y="2450"/>
                    <a:pt x="898" y="2445"/>
                  </a:cubicBezTo>
                  <a:cubicBezTo>
                    <a:pt x="902" y="2445"/>
                    <a:pt x="902" y="2441"/>
                    <a:pt x="902" y="2439"/>
                  </a:cubicBezTo>
                  <a:cubicBezTo>
                    <a:pt x="908" y="2437"/>
                    <a:pt x="910" y="2433"/>
                    <a:pt x="910" y="2427"/>
                  </a:cubicBezTo>
                  <a:cubicBezTo>
                    <a:pt x="912" y="2424"/>
                    <a:pt x="914" y="2422"/>
                    <a:pt x="914" y="2418"/>
                  </a:cubicBezTo>
                  <a:cubicBezTo>
                    <a:pt x="917" y="2418"/>
                    <a:pt x="917" y="2416"/>
                    <a:pt x="917" y="2414"/>
                  </a:cubicBezTo>
                  <a:cubicBezTo>
                    <a:pt x="921" y="2414"/>
                    <a:pt x="923" y="2410"/>
                    <a:pt x="921" y="2405"/>
                  </a:cubicBezTo>
                  <a:cubicBezTo>
                    <a:pt x="925" y="2408"/>
                    <a:pt x="925" y="2405"/>
                    <a:pt x="925" y="2403"/>
                  </a:cubicBezTo>
                  <a:cubicBezTo>
                    <a:pt x="929" y="2401"/>
                    <a:pt x="931" y="2399"/>
                    <a:pt x="929" y="2395"/>
                  </a:cubicBezTo>
                  <a:cubicBezTo>
                    <a:pt x="933" y="2395"/>
                    <a:pt x="933" y="2393"/>
                    <a:pt x="933" y="2391"/>
                  </a:cubicBezTo>
                  <a:cubicBezTo>
                    <a:pt x="938" y="2391"/>
                    <a:pt x="938" y="2389"/>
                    <a:pt x="938" y="2387"/>
                  </a:cubicBezTo>
                  <a:cubicBezTo>
                    <a:pt x="942" y="2384"/>
                    <a:pt x="944" y="2382"/>
                    <a:pt x="942" y="2378"/>
                  </a:cubicBezTo>
                  <a:cubicBezTo>
                    <a:pt x="946" y="2378"/>
                    <a:pt x="946" y="2376"/>
                    <a:pt x="946" y="2374"/>
                  </a:cubicBezTo>
                  <a:cubicBezTo>
                    <a:pt x="950" y="2372"/>
                    <a:pt x="954" y="2370"/>
                    <a:pt x="954" y="2361"/>
                  </a:cubicBezTo>
                  <a:cubicBezTo>
                    <a:pt x="957" y="2363"/>
                    <a:pt x="959" y="2363"/>
                    <a:pt x="961" y="2366"/>
                  </a:cubicBezTo>
                  <a:cubicBezTo>
                    <a:pt x="961" y="2361"/>
                    <a:pt x="963" y="2359"/>
                    <a:pt x="967" y="2359"/>
                  </a:cubicBezTo>
                  <a:lnTo>
                    <a:pt x="967" y="2359"/>
                  </a:lnTo>
                  <a:cubicBezTo>
                    <a:pt x="971" y="2368"/>
                    <a:pt x="965" y="2378"/>
                    <a:pt x="963" y="2387"/>
                  </a:cubicBezTo>
                  <a:moveTo>
                    <a:pt x="967" y="2359"/>
                  </a:moveTo>
                  <a:lnTo>
                    <a:pt x="967" y="2359"/>
                  </a:lnTo>
                  <a:cubicBezTo>
                    <a:pt x="965" y="2353"/>
                    <a:pt x="967" y="2351"/>
                    <a:pt x="969" y="2349"/>
                  </a:cubicBezTo>
                  <a:cubicBezTo>
                    <a:pt x="969" y="2353"/>
                    <a:pt x="973" y="2357"/>
                    <a:pt x="967" y="2359"/>
                  </a:cubicBezTo>
                  <a:moveTo>
                    <a:pt x="990" y="2387"/>
                  </a:moveTo>
                  <a:lnTo>
                    <a:pt x="990" y="2387"/>
                  </a:lnTo>
                  <a:cubicBezTo>
                    <a:pt x="990" y="2391"/>
                    <a:pt x="990" y="2395"/>
                    <a:pt x="986" y="2397"/>
                  </a:cubicBezTo>
                  <a:cubicBezTo>
                    <a:pt x="986" y="2403"/>
                    <a:pt x="990" y="2410"/>
                    <a:pt x="982" y="2414"/>
                  </a:cubicBezTo>
                  <a:cubicBezTo>
                    <a:pt x="982" y="2418"/>
                    <a:pt x="982" y="2420"/>
                    <a:pt x="980" y="2424"/>
                  </a:cubicBezTo>
                  <a:cubicBezTo>
                    <a:pt x="978" y="2424"/>
                    <a:pt x="975" y="2427"/>
                    <a:pt x="973" y="2427"/>
                  </a:cubicBezTo>
                  <a:cubicBezTo>
                    <a:pt x="971" y="2420"/>
                    <a:pt x="971" y="2414"/>
                    <a:pt x="978" y="2408"/>
                  </a:cubicBezTo>
                  <a:cubicBezTo>
                    <a:pt x="975" y="2401"/>
                    <a:pt x="975" y="2395"/>
                    <a:pt x="982" y="2391"/>
                  </a:cubicBezTo>
                  <a:cubicBezTo>
                    <a:pt x="982" y="2387"/>
                    <a:pt x="982" y="2382"/>
                    <a:pt x="980" y="2378"/>
                  </a:cubicBezTo>
                  <a:cubicBezTo>
                    <a:pt x="973" y="2374"/>
                    <a:pt x="980" y="2370"/>
                    <a:pt x="980" y="2366"/>
                  </a:cubicBezTo>
                  <a:cubicBezTo>
                    <a:pt x="978" y="2351"/>
                    <a:pt x="984" y="2340"/>
                    <a:pt x="984" y="2328"/>
                  </a:cubicBezTo>
                  <a:cubicBezTo>
                    <a:pt x="994" y="2345"/>
                    <a:pt x="996" y="2370"/>
                    <a:pt x="990" y="2387"/>
                  </a:cubicBezTo>
                  <a:moveTo>
                    <a:pt x="1053" y="2057"/>
                  </a:moveTo>
                  <a:lnTo>
                    <a:pt x="1053" y="2057"/>
                  </a:lnTo>
                  <a:lnTo>
                    <a:pt x="1051" y="2060"/>
                  </a:lnTo>
                  <a:lnTo>
                    <a:pt x="1051" y="2060"/>
                  </a:lnTo>
                  <a:lnTo>
                    <a:pt x="1053" y="2057"/>
                  </a:lnTo>
                  <a:moveTo>
                    <a:pt x="1108" y="1875"/>
                  </a:moveTo>
                  <a:lnTo>
                    <a:pt x="1108" y="1875"/>
                  </a:lnTo>
                  <a:lnTo>
                    <a:pt x="1108" y="1875"/>
                  </a:lnTo>
                  <a:cubicBezTo>
                    <a:pt x="1110" y="1868"/>
                    <a:pt x="1108" y="1862"/>
                    <a:pt x="1114" y="1856"/>
                  </a:cubicBezTo>
                  <a:cubicBezTo>
                    <a:pt x="1114" y="1854"/>
                    <a:pt x="1114" y="1849"/>
                    <a:pt x="1114" y="1847"/>
                  </a:cubicBezTo>
                  <a:lnTo>
                    <a:pt x="1114" y="1847"/>
                  </a:lnTo>
                  <a:cubicBezTo>
                    <a:pt x="1114" y="1849"/>
                    <a:pt x="1114" y="1854"/>
                    <a:pt x="1114" y="1856"/>
                  </a:cubicBezTo>
                  <a:cubicBezTo>
                    <a:pt x="1114" y="1862"/>
                    <a:pt x="1114" y="1866"/>
                    <a:pt x="1114" y="1870"/>
                  </a:cubicBezTo>
                  <a:cubicBezTo>
                    <a:pt x="1114" y="1875"/>
                    <a:pt x="1112" y="1875"/>
                    <a:pt x="1108" y="1875"/>
                  </a:cubicBezTo>
                  <a:moveTo>
                    <a:pt x="1127" y="1774"/>
                  </a:moveTo>
                  <a:lnTo>
                    <a:pt x="1127" y="1774"/>
                  </a:lnTo>
                  <a:cubicBezTo>
                    <a:pt x="1133" y="1774"/>
                    <a:pt x="1133" y="1778"/>
                    <a:pt x="1133" y="1782"/>
                  </a:cubicBezTo>
                  <a:cubicBezTo>
                    <a:pt x="1135" y="1790"/>
                    <a:pt x="1133" y="1797"/>
                    <a:pt x="1125" y="1801"/>
                  </a:cubicBezTo>
                  <a:cubicBezTo>
                    <a:pt x="1120" y="1793"/>
                    <a:pt x="1125" y="1784"/>
                    <a:pt x="1127" y="1774"/>
                  </a:cubicBezTo>
                  <a:moveTo>
                    <a:pt x="1118" y="1843"/>
                  </a:moveTo>
                  <a:lnTo>
                    <a:pt x="1118" y="1843"/>
                  </a:lnTo>
                  <a:cubicBezTo>
                    <a:pt x="1116" y="1845"/>
                    <a:pt x="1116" y="1845"/>
                    <a:pt x="1114" y="1847"/>
                  </a:cubicBezTo>
                  <a:cubicBezTo>
                    <a:pt x="1114" y="1837"/>
                    <a:pt x="1114" y="1824"/>
                    <a:pt x="1123" y="1816"/>
                  </a:cubicBezTo>
                  <a:cubicBezTo>
                    <a:pt x="1123" y="1814"/>
                    <a:pt x="1123" y="1809"/>
                    <a:pt x="1123" y="1807"/>
                  </a:cubicBezTo>
                  <a:cubicBezTo>
                    <a:pt x="1123" y="1809"/>
                    <a:pt x="1123" y="1814"/>
                    <a:pt x="1123" y="1816"/>
                  </a:cubicBezTo>
                  <a:cubicBezTo>
                    <a:pt x="1120" y="1824"/>
                    <a:pt x="1125" y="1835"/>
                    <a:pt x="1118" y="1843"/>
                  </a:cubicBezTo>
                  <a:moveTo>
                    <a:pt x="1127" y="1866"/>
                  </a:moveTo>
                  <a:lnTo>
                    <a:pt x="1127" y="1866"/>
                  </a:lnTo>
                  <a:cubicBezTo>
                    <a:pt x="1118" y="1862"/>
                    <a:pt x="1123" y="1854"/>
                    <a:pt x="1123" y="1847"/>
                  </a:cubicBezTo>
                  <a:lnTo>
                    <a:pt x="1123" y="1847"/>
                  </a:lnTo>
                  <a:cubicBezTo>
                    <a:pt x="1129" y="1851"/>
                    <a:pt x="1127" y="1858"/>
                    <a:pt x="1127" y="1864"/>
                  </a:cubicBezTo>
                  <a:lnTo>
                    <a:pt x="1127" y="1864"/>
                  </a:lnTo>
                  <a:lnTo>
                    <a:pt x="1127" y="1866"/>
                  </a:lnTo>
                  <a:moveTo>
                    <a:pt x="1131" y="1828"/>
                  </a:moveTo>
                  <a:lnTo>
                    <a:pt x="1131" y="1828"/>
                  </a:lnTo>
                  <a:cubicBezTo>
                    <a:pt x="1127" y="1820"/>
                    <a:pt x="1131" y="1814"/>
                    <a:pt x="1135" y="1803"/>
                  </a:cubicBezTo>
                  <a:cubicBezTo>
                    <a:pt x="1137" y="1818"/>
                    <a:pt x="1137" y="1818"/>
                    <a:pt x="1131" y="1828"/>
                  </a:cubicBezTo>
                  <a:moveTo>
                    <a:pt x="1152" y="1772"/>
                  </a:moveTo>
                  <a:lnTo>
                    <a:pt x="1152" y="1772"/>
                  </a:lnTo>
                  <a:cubicBezTo>
                    <a:pt x="1152" y="1778"/>
                    <a:pt x="1150" y="1784"/>
                    <a:pt x="1141" y="1788"/>
                  </a:cubicBezTo>
                  <a:cubicBezTo>
                    <a:pt x="1137" y="1780"/>
                    <a:pt x="1139" y="1776"/>
                    <a:pt x="1139" y="1769"/>
                  </a:cubicBezTo>
                  <a:cubicBezTo>
                    <a:pt x="1139" y="1765"/>
                    <a:pt x="1144" y="1763"/>
                    <a:pt x="1148" y="1763"/>
                  </a:cubicBezTo>
                  <a:cubicBezTo>
                    <a:pt x="1152" y="1763"/>
                    <a:pt x="1152" y="1767"/>
                    <a:pt x="1152" y="1772"/>
                  </a:cubicBezTo>
                  <a:moveTo>
                    <a:pt x="1146" y="1750"/>
                  </a:moveTo>
                  <a:lnTo>
                    <a:pt x="1146" y="1750"/>
                  </a:lnTo>
                  <a:cubicBezTo>
                    <a:pt x="1148" y="1759"/>
                    <a:pt x="1141" y="1761"/>
                    <a:pt x="1133" y="1755"/>
                  </a:cubicBezTo>
                  <a:cubicBezTo>
                    <a:pt x="1127" y="1740"/>
                    <a:pt x="1135" y="1727"/>
                    <a:pt x="1137" y="1715"/>
                  </a:cubicBezTo>
                  <a:cubicBezTo>
                    <a:pt x="1146" y="1725"/>
                    <a:pt x="1146" y="1738"/>
                    <a:pt x="1146" y="1750"/>
                  </a:cubicBezTo>
                  <a:moveTo>
                    <a:pt x="1137" y="1658"/>
                  </a:moveTo>
                  <a:lnTo>
                    <a:pt x="1137" y="1658"/>
                  </a:lnTo>
                  <a:cubicBezTo>
                    <a:pt x="1133" y="1686"/>
                    <a:pt x="1127" y="1713"/>
                    <a:pt x="1123" y="1740"/>
                  </a:cubicBezTo>
                  <a:cubicBezTo>
                    <a:pt x="1118" y="1753"/>
                    <a:pt x="1116" y="1765"/>
                    <a:pt x="1112" y="1778"/>
                  </a:cubicBezTo>
                  <a:cubicBezTo>
                    <a:pt x="1110" y="1784"/>
                    <a:pt x="1099" y="1788"/>
                    <a:pt x="1110" y="1797"/>
                  </a:cubicBezTo>
                  <a:lnTo>
                    <a:pt x="1110" y="1797"/>
                  </a:lnTo>
                  <a:cubicBezTo>
                    <a:pt x="1112" y="1799"/>
                    <a:pt x="1110" y="1803"/>
                    <a:pt x="1110" y="1807"/>
                  </a:cubicBezTo>
                  <a:cubicBezTo>
                    <a:pt x="1108" y="1824"/>
                    <a:pt x="1104" y="1843"/>
                    <a:pt x="1101" y="1860"/>
                  </a:cubicBezTo>
                  <a:cubicBezTo>
                    <a:pt x="1099" y="1866"/>
                    <a:pt x="1099" y="1870"/>
                    <a:pt x="1101" y="1875"/>
                  </a:cubicBezTo>
                  <a:cubicBezTo>
                    <a:pt x="1101" y="1885"/>
                    <a:pt x="1089" y="1879"/>
                    <a:pt x="1087" y="1885"/>
                  </a:cubicBezTo>
                  <a:cubicBezTo>
                    <a:pt x="1083" y="1891"/>
                    <a:pt x="1078" y="1896"/>
                    <a:pt x="1072" y="1898"/>
                  </a:cubicBezTo>
                  <a:cubicBezTo>
                    <a:pt x="1070" y="1900"/>
                    <a:pt x="1070" y="1900"/>
                    <a:pt x="1068" y="1900"/>
                  </a:cubicBezTo>
                  <a:cubicBezTo>
                    <a:pt x="1066" y="1902"/>
                    <a:pt x="1064" y="1904"/>
                    <a:pt x="1062" y="1906"/>
                  </a:cubicBezTo>
                  <a:cubicBezTo>
                    <a:pt x="1059" y="1906"/>
                    <a:pt x="1059" y="1904"/>
                    <a:pt x="1057" y="1902"/>
                  </a:cubicBezTo>
                  <a:cubicBezTo>
                    <a:pt x="1049" y="1904"/>
                    <a:pt x="1049" y="1913"/>
                    <a:pt x="1045" y="1919"/>
                  </a:cubicBezTo>
                  <a:cubicBezTo>
                    <a:pt x="1040" y="1927"/>
                    <a:pt x="1038" y="1936"/>
                    <a:pt x="1034" y="1944"/>
                  </a:cubicBezTo>
                  <a:cubicBezTo>
                    <a:pt x="1024" y="1967"/>
                    <a:pt x="1017" y="1990"/>
                    <a:pt x="1026" y="2013"/>
                  </a:cubicBezTo>
                  <a:cubicBezTo>
                    <a:pt x="1026" y="2016"/>
                    <a:pt x="1028" y="2020"/>
                    <a:pt x="1026" y="2022"/>
                  </a:cubicBezTo>
                  <a:cubicBezTo>
                    <a:pt x="1030" y="2022"/>
                    <a:pt x="1030" y="2026"/>
                    <a:pt x="1030" y="2026"/>
                  </a:cubicBezTo>
                  <a:cubicBezTo>
                    <a:pt x="1028" y="2026"/>
                    <a:pt x="1026" y="2026"/>
                    <a:pt x="1026" y="2024"/>
                  </a:cubicBezTo>
                  <a:cubicBezTo>
                    <a:pt x="1024" y="2024"/>
                    <a:pt x="1024" y="2024"/>
                    <a:pt x="1022" y="2024"/>
                  </a:cubicBezTo>
                  <a:cubicBezTo>
                    <a:pt x="1022" y="2020"/>
                    <a:pt x="1022" y="2018"/>
                    <a:pt x="1017" y="2020"/>
                  </a:cubicBezTo>
                  <a:cubicBezTo>
                    <a:pt x="1019" y="2016"/>
                    <a:pt x="1019" y="2011"/>
                    <a:pt x="1013" y="2011"/>
                  </a:cubicBezTo>
                  <a:cubicBezTo>
                    <a:pt x="1007" y="1986"/>
                    <a:pt x="1009" y="1961"/>
                    <a:pt x="1019" y="1936"/>
                  </a:cubicBezTo>
                  <a:cubicBezTo>
                    <a:pt x="1019" y="1934"/>
                    <a:pt x="1019" y="1931"/>
                    <a:pt x="1017" y="1931"/>
                  </a:cubicBezTo>
                  <a:cubicBezTo>
                    <a:pt x="1026" y="1929"/>
                    <a:pt x="1028" y="1923"/>
                    <a:pt x="1026" y="1915"/>
                  </a:cubicBezTo>
                  <a:cubicBezTo>
                    <a:pt x="1019" y="1919"/>
                    <a:pt x="1017" y="1923"/>
                    <a:pt x="1017" y="1931"/>
                  </a:cubicBezTo>
                  <a:cubicBezTo>
                    <a:pt x="1009" y="1938"/>
                    <a:pt x="1007" y="1948"/>
                    <a:pt x="1007" y="1957"/>
                  </a:cubicBezTo>
                  <a:cubicBezTo>
                    <a:pt x="1005" y="1976"/>
                    <a:pt x="1001" y="1995"/>
                    <a:pt x="1013" y="2011"/>
                  </a:cubicBezTo>
                  <a:lnTo>
                    <a:pt x="1013" y="2011"/>
                  </a:lnTo>
                  <a:cubicBezTo>
                    <a:pt x="1013" y="2016"/>
                    <a:pt x="1013" y="2018"/>
                    <a:pt x="1017" y="2020"/>
                  </a:cubicBezTo>
                  <a:cubicBezTo>
                    <a:pt x="1017" y="2022"/>
                    <a:pt x="1017" y="2024"/>
                    <a:pt x="1022" y="2024"/>
                  </a:cubicBezTo>
                  <a:cubicBezTo>
                    <a:pt x="1019" y="2032"/>
                    <a:pt x="1026" y="2036"/>
                    <a:pt x="1030" y="2041"/>
                  </a:cubicBezTo>
                  <a:lnTo>
                    <a:pt x="1032" y="2043"/>
                  </a:lnTo>
                  <a:lnTo>
                    <a:pt x="1032" y="2043"/>
                  </a:lnTo>
                  <a:cubicBezTo>
                    <a:pt x="1034" y="2049"/>
                    <a:pt x="1038" y="2055"/>
                    <a:pt x="1043" y="2060"/>
                  </a:cubicBezTo>
                  <a:cubicBezTo>
                    <a:pt x="1047" y="2066"/>
                    <a:pt x="1043" y="2072"/>
                    <a:pt x="1040" y="2078"/>
                  </a:cubicBezTo>
                  <a:cubicBezTo>
                    <a:pt x="1040" y="2083"/>
                    <a:pt x="1036" y="2085"/>
                    <a:pt x="1034" y="2087"/>
                  </a:cubicBezTo>
                  <a:cubicBezTo>
                    <a:pt x="1032" y="2095"/>
                    <a:pt x="1030" y="2104"/>
                    <a:pt x="1030" y="2112"/>
                  </a:cubicBezTo>
                  <a:cubicBezTo>
                    <a:pt x="1030" y="2110"/>
                    <a:pt x="1030" y="2110"/>
                    <a:pt x="1030" y="2110"/>
                  </a:cubicBezTo>
                  <a:cubicBezTo>
                    <a:pt x="1026" y="2110"/>
                    <a:pt x="1024" y="2110"/>
                    <a:pt x="1022" y="2110"/>
                  </a:cubicBezTo>
                  <a:cubicBezTo>
                    <a:pt x="1022" y="2106"/>
                    <a:pt x="1022" y="2100"/>
                    <a:pt x="1013" y="2100"/>
                  </a:cubicBezTo>
                  <a:cubicBezTo>
                    <a:pt x="1015" y="2095"/>
                    <a:pt x="1013" y="2093"/>
                    <a:pt x="1009" y="2091"/>
                  </a:cubicBezTo>
                  <a:cubicBezTo>
                    <a:pt x="1009" y="2089"/>
                    <a:pt x="1009" y="2087"/>
                    <a:pt x="1005" y="2085"/>
                  </a:cubicBezTo>
                  <a:cubicBezTo>
                    <a:pt x="1007" y="2087"/>
                    <a:pt x="1007" y="2091"/>
                    <a:pt x="1009" y="2091"/>
                  </a:cubicBezTo>
                  <a:cubicBezTo>
                    <a:pt x="1009" y="2095"/>
                    <a:pt x="1011" y="2097"/>
                    <a:pt x="1013" y="2100"/>
                  </a:cubicBezTo>
                  <a:cubicBezTo>
                    <a:pt x="1015" y="2104"/>
                    <a:pt x="1015" y="2110"/>
                    <a:pt x="1022" y="2110"/>
                  </a:cubicBezTo>
                  <a:cubicBezTo>
                    <a:pt x="1022" y="2116"/>
                    <a:pt x="1022" y="2123"/>
                    <a:pt x="1024" y="2127"/>
                  </a:cubicBezTo>
                  <a:cubicBezTo>
                    <a:pt x="1019" y="2140"/>
                    <a:pt x="1019" y="2152"/>
                    <a:pt x="1009" y="2161"/>
                  </a:cubicBezTo>
                  <a:cubicBezTo>
                    <a:pt x="1009" y="2156"/>
                    <a:pt x="1011" y="2152"/>
                    <a:pt x="1005" y="2152"/>
                  </a:cubicBezTo>
                  <a:cubicBezTo>
                    <a:pt x="1005" y="2146"/>
                    <a:pt x="1007" y="2142"/>
                    <a:pt x="1001" y="2140"/>
                  </a:cubicBezTo>
                  <a:cubicBezTo>
                    <a:pt x="1003" y="2135"/>
                    <a:pt x="1003" y="2131"/>
                    <a:pt x="999" y="2131"/>
                  </a:cubicBezTo>
                  <a:cubicBezTo>
                    <a:pt x="999" y="2127"/>
                    <a:pt x="999" y="2125"/>
                    <a:pt x="994" y="2123"/>
                  </a:cubicBezTo>
                  <a:cubicBezTo>
                    <a:pt x="994" y="2118"/>
                    <a:pt x="994" y="2116"/>
                    <a:pt x="988" y="2116"/>
                  </a:cubicBezTo>
                  <a:cubicBezTo>
                    <a:pt x="988" y="2121"/>
                    <a:pt x="990" y="2123"/>
                    <a:pt x="994" y="2123"/>
                  </a:cubicBezTo>
                  <a:cubicBezTo>
                    <a:pt x="992" y="2127"/>
                    <a:pt x="992" y="2129"/>
                    <a:pt x="999" y="2131"/>
                  </a:cubicBezTo>
                  <a:cubicBezTo>
                    <a:pt x="996" y="2135"/>
                    <a:pt x="996" y="2137"/>
                    <a:pt x="1001" y="2140"/>
                  </a:cubicBezTo>
                  <a:cubicBezTo>
                    <a:pt x="1001" y="2144"/>
                    <a:pt x="1001" y="2148"/>
                    <a:pt x="1005" y="2152"/>
                  </a:cubicBezTo>
                  <a:cubicBezTo>
                    <a:pt x="1005" y="2154"/>
                    <a:pt x="1005" y="2158"/>
                    <a:pt x="1009" y="2161"/>
                  </a:cubicBezTo>
                  <a:cubicBezTo>
                    <a:pt x="1009" y="2171"/>
                    <a:pt x="1009" y="2179"/>
                    <a:pt x="1005" y="2188"/>
                  </a:cubicBezTo>
                  <a:cubicBezTo>
                    <a:pt x="1005" y="2190"/>
                    <a:pt x="1005" y="2194"/>
                    <a:pt x="1001" y="2196"/>
                  </a:cubicBezTo>
                  <a:cubicBezTo>
                    <a:pt x="996" y="2213"/>
                    <a:pt x="992" y="2232"/>
                    <a:pt x="988" y="2251"/>
                  </a:cubicBezTo>
                  <a:cubicBezTo>
                    <a:pt x="984" y="2241"/>
                    <a:pt x="984" y="2230"/>
                    <a:pt x="982" y="2219"/>
                  </a:cubicBezTo>
                  <a:cubicBezTo>
                    <a:pt x="982" y="2209"/>
                    <a:pt x="982" y="2196"/>
                    <a:pt x="973" y="2188"/>
                  </a:cubicBezTo>
                  <a:cubicBezTo>
                    <a:pt x="975" y="2182"/>
                    <a:pt x="975" y="2177"/>
                    <a:pt x="969" y="2175"/>
                  </a:cubicBezTo>
                  <a:cubicBezTo>
                    <a:pt x="971" y="2171"/>
                    <a:pt x="971" y="2167"/>
                    <a:pt x="965" y="2167"/>
                  </a:cubicBezTo>
                  <a:cubicBezTo>
                    <a:pt x="965" y="2165"/>
                    <a:pt x="965" y="2165"/>
                    <a:pt x="965" y="2163"/>
                  </a:cubicBezTo>
                  <a:cubicBezTo>
                    <a:pt x="965" y="2152"/>
                    <a:pt x="967" y="2146"/>
                    <a:pt x="978" y="2144"/>
                  </a:cubicBezTo>
                  <a:cubicBezTo>
                    <a:pt x="978" y="2148"/>
                    <a:pt x="978" y="2150"/>
                    <a:pt x="982" y="2152"/>
                  </a:cubicBezTo>
                  <a:cubicBezTo>
                    <a:pt x="982" y="2154"/>
                    <a:pt x="982" y="2158"/>
                    <a:pt x="986" y="2158"/>
                  </a:cubicBezTo>
                  <a:cubicBezTo>
                    <a:pt x="986" y="2167"/>
                    <a:pt x="986" y="2173"/>
                    <a:pt x="994" y="2175"/>
                  </a:cubicBezTo>
                  <a:cubicBezTo>
                    <a:pt x="994" y="2182"/>
                    <a:pt x="988" y="2192"/>
                    <a:pt x="1001" y="2196"/>
                  </a:cubicBezTo>
                  <a:cubicBezTo>
                    <a:pt x="999" y="2192"/>
                    <a:pt x="999" y="2190"/>
                    <a:pt x="999" y="2188"/>
                  </a:cubicBezTo>
                  <a:cubicBezTo>
                    <a:pt x="996" y="2184"/>
                    <a:pt x="999" y="2177"/>
                    <a:pt x="994" y="2175"/>
                  </a:cubicBezTo>
                  <a:cubicBezTo>
                    <a:pt x="994" y="2169"/>
                    <a:pt x="992" y="2163"/>
                    <a:pt x="986" y="2158"/>
                  </a:cubicBezTo>
                  <a:cubicBezTo>
                    <a:pt x="986" y="2156"/>
                    <a:pt x="986" y="2152"/>
                    <a:pt x="982" y="2150"/>
                  </a:cubicBezTo>
                  <a:cubicBezTo>
                    <a:pt x="982" y="2148"/>
                    <a:pt x="982" y="2144"/>
                    <a:pt x="978" y="2144"/>
                  </a:cubicBezTo>
                  <a:cubicBezTo>
                    <a:pt x="975" y="2131"/>
                    <a:pt x="980" y="2123"/>
                    <a:pt x="988" y="2116"/>
                  </a:cubicBezTo>
                  <a:lnTo>
                    <a:pt x="988" y="2116"/>
                  </a:lnTo>
                  <a:lnTo>
                    <a:pt x="988" y="2116"/>
                  </a:lnTo>
                  <a:lnTo>
                    <a:pt x="988" y="2116"/>
                  </a:lnTo>
                  <a:lnTo>
                    <a:pt x="988" y="2116"/>
                  </a:lnTo>
                  <a:lnTo>
                    <a:pt x="988" y="2116"/>
                  </a:lnTo>
                  <a:cubicBezTo>
                    <a:pt x="986" y="2102"/>
                    <a:pt x="992" y="2089"/>
                    <a:pt x="994" y="2074"/>
                  </a:cubicBezTo>
                  <a:cubicBezTo>
                    <a:pt x="994" y="2062"/>
                    <a:pt x="996" y="2049"/>
                    <a:pt x="996" y="2034"/>
                  </a:cubicBezTo>
                  <a:cubicBezTo>
                    <a:pt x="992" y="2030"/>
                    <a:pt x="994" y="2026"/>
                    <a:pt x="996" y="2022"/>
                  </a:cubicBezTo>
                  <a:cubicBezTo>
                    <a:pt x="988" y="2003"/>
                    <a:pt x="984" y="1982"/>
                    <a:pt x="990" y="1959"/>
                  </a:cubicBezTo>
                  <a:cubicBezTo>
                    <a:pt x="999" y="1927"/>
                    <a:pt x="1009" y="1898"/>
                    <a:pt x="1022" y="1868"/>
                  </a:cubicBezTo>
                  <a:cubicBezTo>
                    <a:pt x="1028" y="1864"/>
                    <a:pt x="1032" y="1862"/>
                    <a:pt x="1034" y="1856"/>
                  </a:cubicBezTo>
                  <a:cubicBezTo>
                    <a:pt x="1036" y="1856"/>
                    <a:pt x="1038" y="1854"/>
                    <a:pt x="1038" y="1851"/>
                  </a:cubicBezTo>
                  <a:cubicBezTo>
                    <a:pt x="1040" y="1851"/>
                    <a:pt x="1043" y="1849"/>
                    <a:pt x="1043" y="1847"/>
                  </a:cubicBezTo>
                  <a:cubicBezTo>
                    <a:pt x="1045" y="1845"/>
                    <a:pt x="1049" y="1843"/>
                    <a:pt x="1047" y="1839"/>
                  </a:cubicBezTo>
                  <a:cubicBezTo>
                    <a:pt x="1053" y="1841"/>
                    <a:pt x="1053" y="1835"/>
                    <a:pt x="1053" y="1830"/>
                  </a:cubicBezTo>
                  <a:cubicBezTo>
                    <a:pt x="1059" y="1828"/>
                    <a:pt x="1062" y="1824"/>
                    <a:pt x="1062" y="1818"/>
                  </a:cubicBezTo>
                  <a:cubicBezTo>
                    <a:pt x="1068" y="1818"/>
                    <a:pt x="1070" y="1812"/>
                    <a:pt x="1070" y="1807"/>
                  </a:cubicBezTo>
                  <a:cubicBezTo>
                    <a:pt x="1078" y="1797"/>
                    <a:pt x="1087" y="1788"/>
                    <a:pt x="1087" y="1774"/>
                  </a:cubicBezTo>
                  <a:cubicBezTo>
                    <a:pt x="1091" y="1774"/>
                    <a:pt x="1093" y="1772"/>
                    <a:pt x="1091" y="1767"/>
                  </a:cubicBezTo>
                  <a:cubicBezTo>
                    <a:pt x="1097" y="1767"/>
                    <a:pt x="1095" y="1761"/>
                    <a:pt x="1097" y="1759"/>
                  </a:cubicBezTo>
                  <a:cubicBezTo>
                    <a:pt x="1131" y="1692"/>
                    <a:pt x="1137" y="1624"/>
                    <a:pt x="1125" y="1553"/>
                  </a:cubicBezTo>
                  <a:cubicBezTo>
                    <a:pt x="1123" y="1547"/>
                    <a:pt x="1125" y="1538"/>
                    <a:pt x="1116" y="1534"/>
                  </a:cubicBezTo>
                  <a:cubicBezTo>
                    <a:pt x="1116" y="1519"/>
                    <a:pt x="1123" y="1505"/>
                    <a:pt x="1125" y="1490"/>
                  </a:cubicBezTo>
                  <a:cubicBezTo>
                    <a:pt x="1127" y="1486"/>
                    <a:pt x="1129" y="1484"/>
                    <a:pt x="1131" y="1481"/>
                  </a:cubicBezTo>
                  <a:lnTo>
                    <a:pt x="1131" y="1481"/>
                  </a:lnTo>
                  <a:lnTo>
                    <a:pt x="1133" y="1481"/>
                  </a:lnTo>
                  <a:cubicBezTo>
                    <a:pt x="1133" y="1492"/>
                    <a:pt x="1135" y="1502"/>
                    <a:pt x="1137" y="1515"/>
                  </a:cubicBezTo>
                  <a:cubicBezTo>
                    <a:pt x="1139" y="1523"/>
                    <a:pt x="1137" y="1532"/>
                    <a:pt x="1146" y="1538"/>
                  </a:cubicBezTo>
                  <a:cubicBezTo>
                    <a:pt x="1144" y="1547"/>
                    <a:pt x="1144" y="1555"/>
                    <a:pt x="1150" y="1561"/>
                  </a:cubicBezTo>
                  <a:cubicBezTo>
                    <a:pt x="1148" y="1568"/>
                    <a:pt x="1148" y="1572"/>
                    <a:pt x="1150" y="1574"/>
                  </a:cubicBezTo>
                  <a:cubicBezTo>
                    <a:pt x="1152" y="1603"/>
                    <a:pt x="1141" y="1631"/>
                    <a:pt x="1137" y="1658"/>
                  </a:cubicBezTo>
                  <a:moveTo>
                    <a:pt x="1163" y="1635"/>
                  </a:moveTo>
                  <a:lnTo>
                    <a:pt x="1163" y="1635"/>
                  </a:lnTo>
                  <a:lnTo>
                    <a:pt x="1163" y="1635"/>
                  </a:lnTo>
                  <a:cubicBezTo>
                    <a:pt x="1163" y="1633"/>
                    <a:pt x="1163" y="1633"/>
                    <a:pt x="1163" y="1633"/>
                  </a:cubicBezTo>
                  <a:lnTo>
                    <a:pt x="1163" y="1635"/>
                  </a:lnTo>
                  <a:moveTo>
                    <a:pt x="1165" y="1620"/>
                  </a:moveTo>
                  <a:lnTo>
                    <a:pt x="1165" y="1620"/>
                  </a:lnTo>
                  <a:lnTo>
                    <a:pt x="1160" y="1618"/>
                  </a:lnTo>
                  <a:lnTo>
                    <a:pt x="1160" y="1618"/>
                  </a:lnTo>
                  <a:cubicBezTo>
                    <a:pt x="1160" y="1614"/>
                    <a:pt x="1163" y="1610"/>
                    <a:pt x="1163" y="1608"/>
                  </a:cubicBezTo>
                  <a:cubicBezTo>
                    <a:pt x="1165" y="1606"/>
                    <a:pt x="1167" y="1601"/>
                    <a:pt x="1167" y="1599"/>
                  </a:cubicBezTo>
                  <a:cubicBezTo>
                    <a:pt x="1175" y="1608"/>
                    <a:pt x="1169" y="1614"/>
                    <a:pt x="1165" y="1620"/>
                  </a:cubicBezTo>
                  <a:moveTo>
                    <a:pt x="1167" y="1595"/>
                  </a:moveTo>
                  <a:lnTo>
                    <a:pt x="1167" y="1595"/>
                  </a:lnTo>
                  <a:cubicBezTo>
                    <a:pt x="1165" y="1595"/>
                    <a:pt x="1163" y="1595"/>
                    <a:pt x="1160" y="1595"/>
                  </a:cubicBezTo>
                  <a:cubicBezTo>
                    <a:pt x="1163" y="1584"/>
                    <a:pt x="1165" y="1574"/>
                    <a:pt x="1169" y="1566"/>
                  </a:cubicBezTo>
                  <a:cubicBezTo>
                    <a:pt x="1169" y="1563"/>
                    <a:pt x="1169" y="1559"/>
                    <a:pt x="1169" y="1557"/>
                  </a:cubicBezTo>
                  <a:cubicBezTo>
                    <a:pt x="1169" y="1559"/>
                    <a:pt x="1169" y="1563"/>
                    <a:pt x="1169" y="1566"/>
                  </a:cubicBezTo>
                  <a:cubicBezTo>
                    <a:pt x="1179" y="1574"/>
                    <a:pt x="1171" y="1582"/>
                    <a:pt x="1169" y="1591"/>
                  </a:cubicBezTo>
                  <a:cubicBezTo>
                    <a:pt x="1167" y="1591"/>
                    <a:pt x="1167" y="1593"/>
                    <a:pt x="1167" y="1595"/>
                  </a:cubicBezTo>
                  <a:moveTo>
                    <a:pt x="1167" y="1513"/>
                  </a:moveTo>
                  <a:lnTo>
                    <a:pt x="1167" y="1513"/>
                  </a:lnTo>
                  <a:cubicBezTo>
                    <a:pt x="1167" y="1511"/>
                    <a:pt x="1167" y="1507"/>
                    <a:pt x="1163" y="1507"/>
                  </a:cubicBezTo>
                  <a:cubicBezTo>
                    <a:pt x="1163" y="1500"/>
                    <a:pt x="1165" y="1496"/>
                    <a:pt x="1158" y="1494"/>
                  </a:cubicBezTo>
                  <a:cubicBezTo>
                    <a:pt x="1158" y="1488"/>
                    <a:pt x="1160" y="1481"/>
                    <a:pt x="1154" y="1477"/>
                  </a:cubicBezTo>
                  <a:cubicBezTo>
                    <a:pt x="1156" y="1458"/>
                    <a:pt x="1154" y="1441"/>
                    <a:pt x="1154" y="1423"/>
                  </a:cubicBezTo>
                  <a:cubicBezTo>
                    <a:pt x="1156" y="1412"/>
                    <a:pt x="1156" y="1400"/>
                    <a:pt x="1163" y="1389"/>
                  </a:cubicBezTo>
                  <a:cubicBezTo>
                    <a:pt x="1167" y="1393"/>
                    <a:pt x="1165" y="1397"/>
                    <a:pt x="1167" y="1402"/>
                  </a:cubicBezTo>
                  <a:cubicBezTo>
                    <a:pt x="1167" y="1408"/>
                    <a:pt x="1165" y="1416"/>
                    <a:pt x="1169" y="1423"/>
                  </a:cubicBezTo>
                  <a:cubicBezTo>
                    <a:pt x="1169" y="1437"/>
                    <a:pt x="1169" y="1454"/>
                    <a:pt x="1177" y="1467"/>
                  </a:cubicBezTo>
                  <a:cubicBezTo>
                    <a:pt x="1181" y="1484"/>
                    <a:pt x="1177" y="1500"/>
                    <a:pt x="1167" y="1513"/>
                  </a:cubicBezTo>
                  <a:moveTo>
                    <a:pt x="1177" y="1467"/>
                  </a:moveTo>
                  <a:lnTo>
                    <a:pt x="1177" y="1467"/>
                  </a:lnTo>
                  <a:cubicBezTo>
                    <a:pt x="1179" y="1450"/>
                    <a:pt x="1173" y="1437"/>
                    <a:pt x="1173" y="1423"/>
                  </a:cubicBezTo>
                  <a:cubicBezTo>
                    <a:pt x="1169" y="1402"/>
                    <a:pt x="1173" y="1383"/>
                    <a:pt x="1173" y="1362"/>
                  </a:cubicBezTo>
                  <a:cubicBezTo>
                    <a:pt x="1175" y="1353"/>
                    <a:pt x="1177" y="1345"/>
                    <a:pt x="1179" y="1336"/>
                  </a:cubicBezTo>
                  <a:cubicBezTo>
                    <a:pt x="1184" y="1326"/>
                    <a:pt x="1188" y="1318"/>
                    <a:pt x="1192" y="1307"/>
                  </a:cubicBezTo>
                  <a:cubicBezTo>
                    <a:pt x="1196" y="1318"/>
                    <a:pt x="1194" y="1328"/>
                    <a:pt x="1192" y="1339"/>
                  </a:cubicBezTo>
                  <a:cubicBezTo>
                    <a:pt x="1188" y="1362"/>
                    <a:pt x="1192" y="1383"/>
                    <a:pt x="1196" y="1406"/>
                  </a:cubicBezTo>
                  <a:cubicBezTo>
                    <a:pt x="1198" y="1427"/>
                    <a:pt x="1190" y="1444"/>
                    <a:pt x="1184" y="1462"/>
                  </a:cubicBezTo>
                  <a:cubicBezTo>
                    <a:pt x="1184" y="1465"/>
                    <a:pt x="1179" y="1465"/>
                    <a:pt x="1177" y="1467"/>
                  </a:cubicBezTo>
                  <a:moveTo>
                    <a:pt x="1202" y="1397"/>
                  </a:moveTo>
                  <a:lnTo>
                    <a:pt x="1202" y="1397"/>
                  </a:lnTo>
                  <a:cubicBezTo>
                    <a:pt x="1198" y="1393"/>
                    <a:pt x="1198" y="1387"/>
                    <a:pt x="1198" y="1381"/>
                  </a:cubicBezTo>
                  <a:cubicBezTo>
                    <a:pt x="1196" y="1351"/>
                    <a:pt x="1198" y="1322"/>
                    <a:pt x="1200" y="1294"/>
                  </a:cubicBezTo>
                  <a:cubicBezTo>
                    <a:pt x="1205" y="1278"/>
                    <a:pt x="1211" y="1263"/>
                    <a:pt x="1215" y="1246"/>
                  </a:cubicBezTo>
                  <a:cubicBezTo>
                    <a:pt x="1221" y="1252"/>
                    <a:pt x="1217" y="1259"/>
                    <a:pt x="1217" y="1265"/>
                  </a:cubicBezTo>
                  <a:cubicBezTo>
                    <a:pt x="1219" y="1284"/>
                    <a:pt x="1215" y="1305"/>
                    <a:pt x="1224" y="1324"/>
                  </a:cubicBezTo>
                  <a:cubicBezTo>
                    <a:pt x="1221" y="1349"/>
                    <a:pt x="1209" y="1372"/>
                    <a:pt x="1202" y="1397"/>
                  </a:cubicBezTo>
                  <a:moveTo>
                    <a:pt x="1205" y="1441"/>
                  </a:moveTo>
                  <a:lnTo>
                    <a:pt x="1205" y="1441"/>
                  </a:lnTo>
                  <a:cubicBezTo>
                    <a:pt x="1205" y="1441"/>
                    <a:pt x="1202" y="1441"/>
                    <a:pt x="1202" y="1439"/>
                  </a:cubicBezTo>
                  <a:lnTo>
                    <a:pt x="1202" y="1439"/>
                  </a:lnTo>
                  <a:cubicBezTo>
                    <a:pt x="1205" y="1439"/>
                    <a:pt x="1205" y="1439"/>
                    <a:pt x="1207" y="1439"/>
                  </a:cubicBezTo>
                  <a:cubicBezTo>
                    <a:pt x="1205" y="1441"/>
                    <a:pt x="1205" y="1441"/>
                    <a:pt x="1205" y="1441"/>
                  </a:cubicBezTo>
                  <a:moveTo>
                    <a:pt x="2548" y="1433"/>
                  </a:moveTo>
                  <a:lnTo>
                    <a:pt x="2548" y="1433"/>
                  </a:lnTo>
                  <a:cubicBezTo>
                    <a:pt x="2546" y="1429"/>
                    <a:pt x="2548" y="1427"/>
                    <a:pt x="2552" y="1427"/>
                  </a:cubicBezTo>
                  <a:cubicBezTo>
                    <a:pt x="2552" y="1429"/>
                    <a:pt x="2552" y="1433"/>
                    <a:pt x="2548" y="1433"/>
                  </a:cubicBezTo>
                  <a:cubicBezTo>
                    <a:pt x="2548" y="1437"/>
                    <a:pt x="2546" y="1439"/>
                    <a:pt x="2544" y="1437"/>
                  </a:cubicBezTo>
                  <a:cubicBezTo>
                    <a:pt x="2544" y="1435"/>
                    <a:pt x="2544" y="1433"/>
                    <a:pt x="2548" y="1433"/>
                  </a:cubicBezTo>
                  <a:moveTo>
                    <a:pt x="2512" y="1507"/>
                  </a:moveTo>
                  <a:lnTo>
                    <a:pt x="2512" y="1507"/>
                  </a:lnTo>
                  <a:cubicBezTo>
                    <a:pt x="2519" y="1490"/>
                    <a:pt x="2519" y="1471"/>
                    <a:pt x="2531" y="1458"/>
                  </a:cubicBezTo>
                  <a:cubicBezTo>
                    <a:pt x="2531" y="1456"/>
                    <a:pt x="2533" y="1454"/>
                    <a:pt x="2533" y="1454"/>
                  </a:cubicBezTo>
                  <a:cubicBezTo>
                    <a:pt x="2531" y="1446"/>
                    <a:pt x="2538" y="1441"/>
                    <a:pt x="2544" y="1437"/>
                  </a:cubicBezTo>
                  <a:cubicBezTo>
                    <a:pt x="2546" y="1441"/>
                    <a:pt x="2544" y="1446"/>
                    <a:pt x="2542" y="1450"/>
                  </a:cubicBezTo>
                  <a:cubicBezTo>
                    <a:pt x="2544" y="1450"/>
                    <a:pt x="2546" y="1452"/>
                    <a:pt x="2546" y="1452"/>
                  </a:cubicBezTo>
                  <a:cubicBezTo>
                    <a:pt x="2550" y="1450"/>
                    <a:pt x="2552" y="1448"/>
                    <a:pt x="2557" y="1446"/>
                  </a:cubicBezTo>
                  <a:cubicBezTo>
                    <a:pt x="2554" y="1441"/>
                    <a:pt x="2554" y="1437"/>
                    <a:pt x="2557" y="1431"/>
                  </a:cubicBezTo>
                  <a:cubicBezTo>
                    <a:pt x="2559" y="1427"/>
                    <a:pt x="2565" y="1420"/>
                    <a:pt x="2563" y="1414"/>
                  </a:cubicBezTo>
                  <a:cubicBezTo>
                    <a:pt x="2569" y="1404"/>
                    <a:pt x="2578" y="1393"/>
                    <a:pt x="2588" y="1387"/>
                  </a:cubicBezTo>
                  <a:cubicBezTo>
                    <a:pt x="2588" y="1385"/>
                    <a:pt x="2590" y="1383"/>
                    <a:pt x="2592" y="1383"/>
                  </a:cubicBezTo>
                  <a:cubicBezTo>
                    <a:pt x="2592" y="1379"/>
                    <a:pt x="2597" y="1379"/>
                    <a:pt x="2599" y="1376"/>
                  </a:cubicBezTo>
                  <a:lnTo>
                    <a:pt x="2599" y="1379"/>
                  </a:lnTo>
                  <a:lnTo>
                    <a:pt x="2599" y="1376"/>
                  </a:lnTo>
                  <a:lnTo>
                    <a:pt x="2599" y="1376"/>
                  </a:lnTo>
                  <a:lnTo>
                    <a:pt x="2599" y="1379"/>
                  </a:lnTo>
                  <a:cubicBezTo>
                    <a:pt x="2597" y="1381"/>
                    <a:pt x="2597" y="1381"/>
                    <a:pt x="2597" y="1381"/>
                  </a:cubicBezTo>
                  <a:cubicBezTo>
                    <a:pt x="2594" y="1381"/>
                    <a:pt x="2594" y="1385"/>
                    <a:pt x="2592" y="1383"/>
                  </a:cubicBezTo>
                  <a:cubicBezTo>
                    <a:pt x="2592" y="1385"/>
                    <a:pt x="2592" y="1389"/>
                    <a:pt x="2588" y="1387"/>
                  </a:cubicBezTo>
                  <a:cubicBezTo>
                    <a:pt x="2590" y="1387"/>
                    <a:pt x="2590" y="1389"/>
                    <a:pt x="2590" y="1389"/>
                  </a:cubicBezTo>
                  <a:cubicBezTo>
                    <a:pt x="2582" y="1406"/>
                    <a:pt x="2576" y="1423"/>
                    <a:pt x="2565" y="1437"/>
                  </a:cubicBezTo>
                  <a:cubicBezTo>
                    <a:pt x="2563" y="1439"/>
                    <a:pt x="2561" y="1439"/>
                    <a:pt x="2561" y="1441"/>
                  </a:cubicBezTo>
                  <a:cubicBezTo>
                    <a:pt x="2561" y="1441"/>
                    <a:pt x="2563" y="1441"/>
                    <a:pt x="2563" y="1444"/>
                  </a:cubicBezTo>
                  <a:cubicBezTo>
                    <a:pt x="2563" y="1444"/>
                    <a:pt x="2563" y="1446"/>
                    <a:pt x="2561" y="1446"/>
                  </a:cubicBezTo>
                  <a:cubicBezTo>
                    <a:pt x="2559" y="1458"/>
                    <a:pt x="2552" y="1467"/>
                    <a:pt x="2544" y="1475"/>
                  </a:cubicBezTo>
                  <a:cubicBezTo>
                    <a:pt x="2540" y="1473"/>
                    <a:pt x="2540" y="1469"/>
                    <a:pt x="2542" y="1465"/>
                  </a:cubicBezTo>
                  <a:cubicBezTo>
                    <a:pt x="2542" y="1460"/>
                    <a:pt x="2544" y="1456"/>
                    <a:pt x="2546" y="1452"/>
                  </a:cubicBezTo>
                  <a:cubicBezTo>
                    <a:pt x="2546" y="1452"/>
                    <a:pt x="2544" y="1450"/>
                    <a:pt x="2542" y="1450"/>
                  </a:cubicBezTo>
                  <a:cubicBezTo>
                    <a:pt x="2540" y="1452"/>
                    <a:pt x="2538" y="1454"/>
                    <a:pt x="2533" y="1454"/>
                  </a:cubicBezTo>
                  <a:cubicBezTo>
                    <a:pt x="2533" y="1454"/>
                    <a:pt x="2531" y="1456"/>
                    <a:pt x="2531" y="1458"/>
                  </a:cubicBezTo>
                  <a:cubicBezTo>
                    <a:pt x="2540" y="1467"/>
                    <a:pt x="2531" y="1475"/>
                    <a:pt x="2529" y="1481"/>
                  </a:cubicBezTo>
                  <a:cubicBezTo>
                    <a:pt x="2523" y="1490"/>
                    <a:pt x="2523" y="1496"/>
                    <a:pt x="2523" y="1507"/>
                  </a:cubicBezTo>
                  <a:cubicBezTo>
                    <a:pt x="2521" y="1507"/>
                    <a:pt x="2521" y="1509"/>
                    <a:pt x="2521" y="1511"/>
                  </a:cubicBezTo>
                  <a:lnTo>
                    <a:pt x="2523" y="1511"/>
                  </a:lnTo>
                  <a:cubicBezTo>
                    <a:pt x="2523" y="1509"/>
                    <a:pt x="2523" y="1507"/>
                    <a:pt x="2523" y="1507"/>
                  </a:cubicBezTo>
                  <a:cubicBezTo>
                    <a:pt x="2529" y="1505"/>
                    <a:pt x="2529" y="1498"/>
                    <a:pt x="2531" y="1494"/>
                  </a:cubicBezTo>
                  <a:cubicBezTo>
                    <a:pt x="2533" y="1488"/>
                    <a:pt x="2536" y="1481"/>
                    <a:pt x="2544" y="1481"/>
                  </a:cubicBezTo>
                  <a:cubicBezTo>
                    <a:pt x="2542" y="1492"/>
                    <a:pt x="2538" y="1500"/>
                    <a:pt x="2536" y="1509"/>
                  </a:cubicBezTo>
                  <a:lnTo>
                    <a:pt x="2536" y="1509"/>
                  </a:lnTo>
                  <a:cubicBezTo>
                    <a:pt x="2533" y="1511"/>
                    <a:pt x="2531" y="1511"/>
                    <a:pt x="2533" y="1513"/>
                  </a:cubicBezTo>
                  <a:lnTo>
                    <a:pt x="2536" y="1515"/>
                  </a:lnTo>
                  <a:cubicBezTo>
                    <a:pt x="2536" y="1519"/>
                    <a:pt x="2536" y="1526"/>
                    <a:pt x="2536" y="1530"/>
                  </a:cubicBezTo>
                  <a:cubicBezTo>
                    <a:pt x="2533" y="1534"/>
                    <a:pt x="2529" y="1536"/>
                    <a:pt x="2531" y="1540"/>
                  </a:cubicBezTo>
                  <a:cubicBezTo>
                    <a:pt x="2529" y="1538"/>
                    <a:pt x="2527" y="1540"/>
                    <a:pt x="2525" y="1542"/>
                  </a:cubicBezTo>
                  <a:cubicBezTo>
                    <a:pt x="2521" y="1532"/>
                    <a:pt x="2525" y="1521"/>
                    <a:pt x="2523" y="1511"/>
                  </a:cubicBezTo>
                  <a:lnTo>
                    <a:pt x="2521" y="1511"/>
                  </a:lnTo>
                  <a:cubicBezTo>
                    <a:pt x="2519" y="1519"/>
                    <a:pt x="2521" y="1530"/>
                    <a:pt x="2508" y="1534"/>
                  </a:cubicBezTo>
                  <a:cubicBezTo>
                    <a:pt x="2508" y="1526"/>
                    <a:pt x="2508" y="1515"/>
                    <a:pt x="2512" y="1507"/>
                  </a:cubicBezTo>
                  <a:moveTo>
                    <a:pt x="2508" y="1589"/>
                  </a:moveTo>
                  <a:lnTo>
                    <a:pt x="2508" y="1589"/>
                  </a:lnTo>
                  <a:cubicBezTo>
                    <a:pt x="2508" y="1593"/>
                    <a:pt x="2504" y="1593"/>
                    <a:pt x="2502" y="1593"/>
                  </a:cubicBezTo>
                  <a:cubicBezTo>
                    <a:pt x="2498" y="1593"/>
                    <a:pt x="2498" y="1591"/>
                    <a:pt x="2498" y="1589"/>
                  </a:cubicBezTo>
                  <a:cubicBezTo>
                    <a:pt x="2496" y="1578"/>
                    <a:pt x="2498" y="1568"/>
                    <a:pt x="2500" y="1559"/>
                  </a:cubicBezTo>
                  <a:cubicBezTo>
                    <a:pt x="2504" y="1559"/>
                    <a:pt x="2506" y="1561"/>
                    <a:pt x="2508" y="1561"/>
                  </a:cubicBezTo>
                  <a:cubicBezTo>
                    <a:pt x="2512" y="1572"/>
                    <a:pt x="2508" y="1580"/>
                    <a:pt x="2508" y="1589"/>
                  </a:cubicBezTo>
                  <a:moveTo>
                    <a:pt x="2512" y="1561"/>
                  </a:moveTo>
                  <a:lnTo>
                    <a:pt x="2512" y="1561"/>
                  </a:lnTo>
                  <a:cubicBezTo>
                    <a:pt x="2508" y="1555"/>
                    <a:pt x="2506" y="1547"/>
                    <a:pt x="2512" y="1540"/>
                  </a:cubicBezTo>
                  <a:cubicBezTo>
                    <a:pt x="2517" y="1534"/>
                    <a:pt x="2519" y="1538"/>
                    <a:pt x="2521" y="1542"/>
                  </a:cubicBezTo>
                  <a:cubicBezTo>
                    <a:pt x="2521" y="1551"/>
                    <a:pt x="2519" y="1557"/>
                    <a:pt x="2512" y="1561"/>
                  </a:cubicBezTo>
                  <a:moveTo>
                    <a:pt x="2779" y="1931"/>
                  </a:moveTo>
                  <a:lnTo>
                    <a:pt x="2779" y="1931"/>
                  </a:lnTo>
                  <a:cubicBezTo>
                    <a:pt x="2784" y="1936"/>
                    <a:pt x="2784" y="1940"/>
                    <a:pt x="2784" y="1946"/>
                  </a:cubicBezTo>
                  <a:cubicBezTo>
                    <a:pt x="2779" y="1946"/>
                    <a:pt x="2773" y="1950"/>
                    <a:pt x="2773" y="1942"/>
                  </a:cubicBezTo>
                  <a:cubicBezTo>
                    <a:pt x="2771" y="1936"/>
                    <a:pt x="2773" y="1931"/>
                    <a:pt x="2779" y="1931"/>
                  </a:cubicBezTo>
                  <a:moveTo>
                    <a:pt x="2781" y="1969"/>
                  </a:moveTo>
                  <a:lnTo>
                    <a:pt x="2781" y="1969"/>
                  </a:lnTo>
                  <a:cubicBezTo>
                    <a:pt x="2779" y="1967"/>
                    <a:pt x="2775" y="1971"/>
                    <a:pt x="2773" y="1967"/>
                  </a:cubicBezTo>
                  <a:cubicBezTo>
                    <a:pt x="2767" y="1963"/>
                    <a:pt x="2763" y="1971"/>
                    <a:pt x="2758" y="1971"/>
                  </a:cubicBezTo>
                  <a:cubicBezTo>
                    <a:pt x="2754" y="1971"/>
                    <a:pt x="2750" y="1971"/>
                    <a:pt x="2748" y="1965"/>
                  </a:cubicBezTo>
                  <a:cubicBezTo>
                    <a:pt x="2748" y="1957"/>
                    <a:pt x="2752" y="1957"/>
                    <a:pt x="2758" y="1955"/>
                  </a:cubicBezTo>
                  <a:cubicBezTo>
                    <a:pt x="2767" y="1952"/>
                    <a:pt x="2767" y="1963"/>
                    <a:pt x="2773" y="1963"/>
                  </a:cubicBezTo>
                  <a:cubicBezTo>
                    <a:pt x="2771" y="1952"/>
                    <a:pt x="2777" y="1955"/>
                    <a:pt x="2784" y="1957"/>
                  </a:cubicBezTo>
                  <a:cubicBezTo>
                    <a:pt x="2784" y="1961"/>
                    <a:pt x="2784" y="1965"/>
                    <a:pt x="2781" y="1969"/>
                  </a:cubicBezTo>
                  <a:moveTo>
                    <a:pt x="2716" y="2066"/>
                  </a:moveTo>
                  <a:lnTo>
                    <a:pt x="2716" y="2066"/>
                  </a:lnTo>
                  <a:cubicBezTo>
                    <a:pt x="2712" y="2064"/>
                    <a:pt x="2708" y="2064"/>
                    <a:pt x="2708" y="2060"/>
                  </a:cubicBezTo>
                  <a:lnTo>
                    <a:pt x="2708" y="2060"/>
                  </a:lnTo>
                  <a:lnTo>
                    <a:pt x="2708" y="2060"/>
                  </a:lnTo>
                  <a:cubicBezTo>
                    <a:pt x="2720" y="2047"/>
                    <a:pt x="2725" y="2049"/>
                    <a:pt x="2731" y="2062"/>
                  </a:cubicBezTo>
                  <a:cubicBezTo>
                    <a:pt x="2727" y="2066"/>
                    <a:pt x="2723" y="2066"/>
                    <a:pt x="2716" y="2066"/>
                  </a:cubicBezTo>
                  <a:moveTo>
                    <a:pt x="2737" y="2066"/>
                  </a:moveTo>
                  <a:lnTo>
                    <a:pt x="2737" y="2066"/>
                  </a:lnTo>
                  <a:cubicBezTo>
                    <a:pt x="2735" y="2062"/>
                    <a:pt x="2735" y="2055"/>
                    <a:pt x="2744" y="2055"/>
                  </a:cubicBezTo>
                  <a:cubicBezTo>
                    <a:pt x="2752" y="2055"/>
                    <a:pt x="2752" y="2060"/>
                    <a:pt x="2750" y="2066"/>
                  </a:cubicBezTo>
                  <a:cubicBezTo>
                    <a:pt x="2746" y="2066"/>
                    <a:pt x="2741" y="2066"/>
                    <a:pt x="2737" y="2066"/>
                  </a:cubicBezTo>
                  <a:moveTo>
                    <a:pt x="2668" y="2121"/>
                  </a:moveTo>
                  <a:lnTo>
                    <a:pt x="2668" y="2121"/>
                  </a:lnTo>
                  <a:cubicBezTo>
                    <a:pt x="2666" y="2118"/>
                    <a:pt x="2662" y="2118"/>
                    <a:pt x="2659" y="2118"/>
                  </a:cubicBezTo>
                  <a:cubicBezTo>
                    <a:pt x="2662" y="2118"/>
                    <a:pt x="2666" y="2118"/>
                    <a:pt x="2668" y="2121"/>
                  </a:cubicBezTo>
                  <a:moveTo>
                    <a:pt x="2708" y="2093"/>
                  </a:moveTo>
                  <a:lnTo>
                    <a:pt x="2708" y="2093"/>
                  </a:lnTo>
                  <a:cubicBezTo>
                    <a:pt x="2714" y="2089"/>
                    <a:pt x="2720" y="2089"/>
                    <a:pt x="2725" y="2100"/>
                  </a:cubicBezTo>
                  <a:cubicBezTo>
                    <a:pt x="2718" y="2097"/>
                    <a:pt x="2716" y="2104"/>
                    <a:pt x="2710" y="2104"/>
                  </a:cubicBezTo>
                  <a:cubicBezTo>
                    <a:pt x="2708" y="2102"/>
                    <a:pt x="2704" y="2104"/>
                    <a:pt x="2704" y="2100"/>
                  </a:cubicBezTo>
                  <a:cubicBezTo>
                    <a:pt x="2704" y="2097"/>
                    <a:pt x="2706" y="2093"/>
                    <a:pt x="2708" y="2093"/>
                  </a:cubicBezTo>
                  <a:moveTo>
                    <a:pt x="2680" y="2118"/>
                  </a:moveTo>
                  <a:lnTo>
                    <a:pt x="2680" y="2118"/>
                  </a:lnTo>
                  <a:cubicBezTo>
                    <a:pt x="2683" y="2116"/>
                    <a:pt x="2685" y="2114"/>
                    <a:pt x="2687" y="2112"/>
                  </a:cubicBezTo>
                  <a:cubicBezTo>
                    <a:pt x="2693" y="2106"/>
                    <a:pt x="2702" y="2104"/>
                    <a:pt x="2708" y="2110"/>
                  </a:cubicBezTo>
                  <a:cubicBezTo>
                    <a:pt x="2699" y="2118"/>
                    <a:pt x="2691" y="2123"/>
                    <a:pt x="2680" y="2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3087;p70">
              <a:extLst>
                <a:ext uri="{FF2B5EF4-FFF2-40B4-BE49-F238E27FC236}">
                  <a16:creationId xmlns:a16="http://schemas.microsoft.com/office/drawing/2014/main" id="{D6B4F765-BAF6-E617-DB44-EF9A52F8D48C}"/>
                </a:ext>
              </a:extLst>
            </p:cNvPr>
            <p:cNvSpPr/>
            <p:nvPr/>
          </p:nvSpPr>
          <p:spPr>
            <a:xfrm>
              <a:off x="7147800" y="2806560"/>
              <a:ext cx="2520" cy="1440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7" y="2"/>
                  </a:moveTo>
                  <a:lnTo>
                    <a:pt x="7" y="2"/>
                  </a:lnTo>
                  <a:cubicBezTo>
                    <a:pt x="5" y="2"/>
                    <a:pt x="5" y="0"/>
                    <a:pt x="5" y="0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5" y="6"/>
                    <a:pt x="5" y="2"/>
                    <a:pt x="7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3088;p70">
              <a:extLst>
                <a:ext uri="{FF2B5EF4-FFF2-40B4-BE49-F238E27FC236}">
                  <a16:creationId xmlns:a16="http://schemas.microsoft.com/office/drawing/2014/main" id="{6DC64E57-F6D0-2134-BE89-F920F4D8C08F}"/>
                </a:ext>
              </a:extLst>
            </p:cNvPr>
            <p:cNvSpPr/>
            <p:nvPr/>
          </p:nvSpPr>
          <p:spPr>
            <a:xfrm>
              <a:off x="6704280" y="2458080"/>
              <a:ext cx="720" cy="1080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0" y="3"/>
                  </a:moveTo>
                  <a:lnTo>
                    <a:pt x="0" y="3"/>
                  </a:ln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3089;p70">
              <a:extLst>
                <a:ext uri="{FF2B5EF4-FFF2-40B4-BE49-F238E27FC236}">
                  <a16:creationId xmlns:a16="http://schemas.microsoft.com/office/drawing/2014/main" id="{6A6F9C04-2B3E-57D7-A83B-673776A07BC3}"/>
                </a:ext>
              </a:extLst>
            </p:cNvPr>
            <p:cNvSpPr/>
            <p:nvPr/>
          </p:nvSpPr>
          <p:spPr>
            <a:xfrm>
              <a:off x="6705000" y="24580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3090;p70">
              <a:extLst>
                <a:ext uri="{FF2B5EF4-FFF2-40B4-BE49-F238E27FC236}">
                  <a16:creationId xmlns:a16="http://schemas.microsoft.com/office/drawing/2014/main" id="{E5BF2BA2-A07B-EF20-CFA7-48BA94886C4E}"/>
                </a:ext>
              </a:extLst>
            </p:cNvPr>
            <p:cNvSpPr/>
            <p:nvPr/>
          </p:nvSpPr>
          <p:spPr>
            <a:xfrm>
              <a:off x="6705000" y="2456640"/>
              <a:ext cx="1080" cy="1440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2"/>
                    <a:pt x="0" y="2"/>
                    <a:pt x="0" y="4"/>
                  </a:cubicBezTo>
                  <a:cubicBezTo>
                    <a:pt x="2" y="2"/>
                    <a:pt x="4" y="4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3091;p70">
              <a:extLst>
                <a:ext uri="{FF2B5EF4-FFF2-40B4-BE49-F238E27FC236}">
                  <a16:creationId xmlns:a16="http://schemas.microsoft.com/office/drawing/2014/main" id="{F1B74D3F-D9C4-8CA2-3A70-BF7957AF1D22}"/>
                </a:ext>
              </a:extLst>
            </p:cNvPr>
            <p:cNvSpPr/>
            <p:nvPr/>
          </p:nvSpPr>
          <p:spPr>
            <a:xfrm>
              <a:off x="6705000" y="24580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3092;p70">
              <a:extLst>
                <a:ext uri="{FF2B5EF4-FFF2-40B4-BE49-F238E27FC236}">
                  <a16:creationId xmlns:a16="http://schemas.microsoft.com/office/drawing/2014/main" id="{FC5412EB-DD2F-814D-5A92-CA08CADD95C5}"/>
                </a:ext>
              </a:extLst>
            </p:cNvPr>
            <p:cNvSpPr/>
            <p:nvPr/>
          </p:nvSpPr>
          <p:spPr>
            <a:xfrm>
              <a:off x="7155360" y="2812320"/>
              <a:ext cx="1080" cy="1800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3" y="5"/>
                  </a:moveTo>
                  <a:lnTo>
                    <a:pt x="3" y="5"/>
                  </a:lnTo>
                  <a:cubicBezTo>
                    <a:pt x="3" y="5"/>
                    <a:pt x="3" y="3"/>
                    <a:pt x="3" y="0"/>
                  </a:cubicBezTo>
                  <a:cubicBezTo>
                    <a:pt x="0" y="3"/>
                    <a:pt x="0" y="3"/>
                    <a:pt x="0" y="5"/>
                  </a:cubicBezTo>
                  <a:lnTo>
                    <a:pt x="0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3093;p70">
              <a:extLst>
                <a:ext uri="{FF2B5EF4-FFF2-40B4-BE49-F238E27FC236}">
                  <a16:creationId xmlns:a16="http://schemas.microsoft.com/office/drawing/2014/main" id="{A8277049-9DC6-FD04-051A-DC208F3FBAB7}"/>
                </a:ext>
              </a:extLst>
            </p:cNvPr>
            <p:cNvSpPr/>
            <p:nvPr/>
          </p:nvSpPr>
          <p:spPr>
            <a:xfrm>
              <a:off x="7154640" y="281412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2" y="0"/>
                    <a:pt x="2" y="0"/>
                  </a:cubicBez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3094;p70">
              <a:extLst>
                <a:ext uri="{FF2B5EF4-FFF2-40B4-BE49-F238E27FC236}">
                  <a16:creationId xmlns:a16="http://schemas.microsoft.com/office/drawing/2014/main" id="{82660A0E-1D1A-5C05-2910-20AAEB85D98C}"/>
                </a:ext>
              </a:extLst>
            </p:cNvPr>
            <p:cNvSpPr/>
            <p:nvPr/>
          </p:nvSpPr>
          <p:spPr>
            <a:xfrm>
              <a:off x="6588360" y="25347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3095;p70">
              <a:extLst>
                <a:ext uri="{FF2B5EF4-FFF2-40B4-BE49-F238E27FC236}">
                  <a16:creationId xmlns:a16="http://schemas.microsoft.com/office/drawing/2014/main" id="{E65C7448-A0B0-E372-D94A-3B731B43944C}"/>
                </a:ext>
              </a:extLst>
            </p:cNvPr>
            <p:cNvSpPr/>
            <p:nvPr/>
          </p:nvSpPr>
          <p:spPr>
            <a:xfrm>
              <a:off x="6586920" y="2532240"/>
              <a:ext cx="1440" cy="2520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7"/>
                  </a:moveTo>
                  <a:lnTo>
                    <a:pt x="4" y="7"/>
                  </a:lnTo>
                  <a:cubicBezTo>
                    <a:pt x="2" y="5"/>
                    <a:pt x="2" y="2"/>
                    <a:pt x="0" y="0"/>
                  </a:cubicBezTo>
                  <a:lnTo>
                    <a:pt x="0" y="2"/>
                  </a:lnTo>
                  <a:cubicBezTo>
                    <a:pt x="0" y="5"/>
                    <a:pt x="0" y="7"/>
                    <a:pt x="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3096;p70">
              <a:extLst>
                <a:ext uri="{FF2B5EF4-FFF2-40B4-BE49-F238E27FC236}">
                  <a16:creationId xmlns:a16="http://schemas.microsoft.com/office/drawing/2014/main" id="{33EC963A-AD20-1633-CBC9-E22D0E60F8B4}"/>
                </a:ext>
              </a:extLst>
            </p:cNvPr>
            <p:cNvSpPr/>
            <p:nvPr/>
          </p:nvSpPr>
          <p:spPr>
            <a:xfrm>
              <a:off x="6588360" y="25347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3097;p70">
              <a:extLst>
                <a:ext uri="{FF2B5EF4-FFF2-40B4-BE49-F238E27FC236}">
                  <a16:creationId xmlns:a16="http://schemas.microsoft.com/office/drawing/2014/main" id="{E3133C8F-18CD-0614-2F45-994C82BE690C}"/>
                </a:ext>
              </a:extLst>
            </p:cNvPr>
            <p:cNvSpPr/>
            <p:nvPr/>
          </p:nvSpPr>
          <p:spPr>
            <a:xfrm>
              <a:off x="7022160" y="2472480"/>
              <a:ext cx="1800" cy="720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3" y="0"/>
                  </a:moveTo>
                  <a:lnTo>
                    <a:pt x="3" y="0"/>
                  </a:lnTo>
                  <a:cubicBezTo>
                    <a:pt x="3" y="0"/>
                    <a:pt x="3" y="2"/>
                    <a:pt x="0" y="2"/>
                  </a:cubicBezTo>
                  <a:lnTo>
                    <a:pt x="3" y="2"/>
                  </a:lnTo>
                  <a:lnTo>
                    <a:pt x="5" y="2"/>
                  </a:lnTo>
                  <a:cubicBezTo>
                    <a:pt x="5" y="2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3098;p70">
              <a:extLst>
                <a:ext uri="{FF2B5EF4-FFF2-40B4-BE49-F238E27FC236}">
                  <a16:creationId xmlns:a16="http://schemas.microsoft.com/office/drawing/2014/main" id="{9EB209BC-3012-3488-43AB-B6E08D660C1E}"/>
                </a:ext>
              </a:extLst>
            </p:cNvPr>
            <p:cNvSpPr/>
            <p:nvPr/>
          </p:nvSpPr>
          <p:spPr>
            <a:xfrm>
              <a:off x="7025400" y="2471040"/>
              <a:ext cx="1440" cy="144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2"/>
                  </a:moveTo>
                  <a:lnTo>
                    <a:pt x="4" y="2"/>
                  </a:lnTo>
                  <a:cubicBezTo>
                    <a:pt x="2" y="0"/>
                    <a:pt x="2" y="0"/>
                    <a:pt x="2" y="0"/>
                  </a:cubicBezTo>
                  <a:lnTo>
                    <a:pt x="0" y="2"/>
                  </a:lnTo>
                  <a:lnTo>
                    <a:pt x="2" y="4"/>
                  </a:lnTo>
                  <a:cubicBezTo>
                    <a:pt x="2" y="2"/>
                    <a:pt x="2" y="2"/>
                    <a:pt x="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3099;p70">
              <a:extLst>
                <a:ext uri="{FF2B5EF4-FFF2-40B4-BE49-F238E27FC236}">
                  <a16:creationId xmlns:a16="http://schemas.microsoft.com/office/drawing/2014/main" id="{71315ADA-B0E1-9551-3721-F79CA2D7EDB4}"/>
                </a:ext>
              </a:extLst>
            </p:cNvPr>
            <p:cNvSpPr/>
            <p:nvPr/>
          </p:nvSpPr>
          <p:spPr>
            <a:xfrm>
              <a:off x="6350760" y="2802600"/>
              <a:ext cx="720" cy="1440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cubicBezTo>
                    <a:pt x="2" y="4"/>
                    <a:pt x="2" y="4"/>
                    <a:pt x="2" y="2"/>
                  </a:cubicBez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3100;p70">
              <a:extLst>
                <a:ext uri="{FF2B5EF4-FFF2-40B4-BE49-F238E27FC236}">
                  <a16:creationId xmlns:a16="http://schemas.microsoft.com/office/drawing/2014/main" id="{E2CFE9FB-2511-81EB-63FC-831E7738E338}"/>
                </a:ext>
              </a:extLst>
            </p:cNvPr>
            <p:cNvSpPr/>
            <p:nvPr/>
          </p:nvSpPr>
          <p:spPr>
            <a:xfrm>
              <a:off x="6752880" y="24710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3101;p70">
              <a:extLst>
                <a:ext uri="{FF2B5EF4-FFF2-40B4-BE49-F238E27FC236}">
                  <a16:creationId xmlns:a16="http://schemas.microsoft.com/office/drawing/2014/main" id="{0A47D28E-2086-4EA6-2FE4-E6F0A0386E7F}"/>
                </a:ext>
              </a:extLst>
            </p:cNvPr>
            <p:cNvSpPr/>
            <p:nvPr/>
          </p:nvSpPr>
          <p:spPr>
            <a:xfrm>
              <a:off x="6752880" y="2470320"/>
              <a:ext cx="1080" cy="72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cubicBezTo>
                    <a:pt x="2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3102;p70">
              <a:extLst>
                <a:ext uri="{FF2B5EF4-FFF2-40B4-BE49-F238E27FC236}">
                  <a16:creationId xmlns:a16="http://schemas.microsoft.com/office/drawing/2014/main" id="{39F1499F-8367-3AD6-243A-66C40E37CBFC}"/>
                </a:ext>
              </a:extLst>
            </p:cNvPr>
            <p:cNvSpPr/>
            <p:nvPr/>
          </p:nvSpPr>
          <p:spPr>
            <a:xfrm>
              <a:off x="7074360" y="2582280"/>
              <a:ext cx="1800" cy="720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5" y="2"/>
                  </a:moveTo>
                  <a:lnTo>
                    <a:pt x="5" y="2"/>
                  </a:ln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2"/>
                  </a:cubicBezTo>
                  <a:lnTo>
                    <a:pt x="0" y="2"/>
                  </a:lnTo>
                  <a:cubicBezTo>
                    <a:pt x="2" y="2"/>
                    <a:pt x="2" y="2"/>
                    <a:pt x="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3103;p70">
              <a:extLst>
                <a:ext uri="{FF2B5EF4-FFF2-40B4-BE49-F238E27FC236}">
                  <a16:creationId xmlns:a16="http://schemas.microsoft.com/office/drawing/2014/main" id="{D68BFEC7-F4C0-A7A8-AFFE-959DAEE555F8}"/>
                </a:ext>
              </a:extLst>
            </p:cNvPr>
            <p:cNvSpPr/>
            <p:nvPr/>
          </p:nvSpPr>
          <p:spPr>
            <a:xfrm>
              <a:off x="6183000" y="2113200"/>
              <a:ext cx="5040" cy="5040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8" y="12"/>
                  </a:moveTo>
                  <a:lnTo>
                    <a:pt x="8" y="12"/>
                  </a:lnTo>
                  <a:cubicBezTo>
                    <a:pt x="8" y="10"/>
                    <a:pt x="10" y="8"/>
                    <a:pt x="10" y="6"/>
                  </a:cubicBezTo>
                  <a:cubicBezTo>
                    <a:pt x="12" y="6"/>
                    <a:pt x="12" y="4"/>
                    <a:pt x="14" y="2"/>
                  </a:cubicBezTo>
                  <a:lnTo>
                    <a:pt x="12" y="0"/>
                  </a:lnTo>
                  <a:cubicBezTo>
                    <a:pt x="10" y="0"/>
                    <a:pt x="8" y="2"/>
                    <a:pt x="8" y="4"/>
                  </a:cubicBezTo>
                  <a:cubicBezTo>
                    <a:pt x="6" y="4"/>
                    <a:pt x="4" y="6"/>
                    <a:pt x="4" y="8"/>
                  </a:cubicBezTo>
                  <a:cubicBezTo>
                    <a:pt x="2" y="8"/>
                    <a:pt x="0" y="10"/>
                    <a:pt x="0" y="12"/>
                  </a:cubicBezTo>
                  <a:cubicBezTo>
                    <a:pt x="2" y="12"/>
                    <a:pt x="2" y="14"/>
                    <a:pt x="4" y="14"/>
                  </a:cubicBezTo>
                  <a:cubicBezTo>
                    <a:pt x="4" y="14"/>
                    <a:pt x="6" y="12"/>
                    <a:pt x="8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3104;p70">
              <a:extLst>
                <a:ext uri="{FF2B5EF4-FFF2-40B4-BE49-F238E27FC236}">
                  <a16:creationId xmlns:a16="http://schemas.microsoft.com/office/drawing/2014/main" id="{D61DE493-5EAA-67A9-A8AA-AE985491E4D3}"/>
                </a:ext>
              </a:extLst>
            </p:cNvPr>
            <p:cNvSpPr/>
            <p:nvPr/>
          </p:nvSpPr>
          <p:spPr>
            <a:xfrm>
              <a:off x="6187320" y="2110680"/>
              <a:ext cx="2520" cy="3240"/>
            </a:xfrm>
            <a:custGeom>
              <a:avLst/>
              <a:gdLst/>
              <a:ahLst/>
              <a:cxnLst/>
              <a:rect l="l" t="t" r="r" b="b"/>
              <a:pathLst>
                <a:path w="7" h="9" extrusionOk="0">
                  <a:moveTo>
                    <a:pt x="7" y="5"/>
                  </a:moveTo>
                  <a:lnTo>
                    <a:pt x="7" y="5"/>
                  </a:lnTo>
                  <a:cubicBezTo>
                    <a:pt x="7" y="2"/>
                    <a:pt x="4" y="2"/>
                    <a:pt x="4" y="0"/>
                  </a:cubicBezTo>
                  <a:cubicBezTo>
                    <a:pt x="2" y="2"/>
                    <a:pt x="0" y="5"/>
                    <a:pt x="0" y="7"/>
                  </a:cubicBezTo>
                  <a:lnTo>
                    <a:pt x="2" y="9"/>
                  </a:lnTo>
                  <a:cubicBezTo>
                    <a:pt x="4" y="7"/>
                    <a:pt x="4" y="7"/>
                    <a:pt x="7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3105;p70">
              <a:extLst>
                <a:ext uri="{FF2B5EF4-FFF2-40B4-BE49-F238E27FC236}">
                  <a16:creationId xmlns:a16="http://schemas.microsoft.com/office/drawing/2014/main" id="{DA895D75-0507-12FC-589C-33EE80157781}"/>
                </a:ext>
              </a:extLst>
            </p:cNvPr>
            <p:cNvSpPr/>
            <p:nvPr/>
          </p:nvSpPr>
          <p:spPr>
            <a:xfrm>
              <a:off x="6191280" y="2104920"/>
              <a:ext cx="4320" cy="432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6" y="8"/>
                  </a:move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cubicBezTo>
                    <a:pt x="8" y="6"/>
                    <a:pt x="10" y="4"/>
                    <a:pt x="12" y="2"/>
                  </a:cubicBezTo>
                  <a:cubicBezTo>
                    <a:pt x="10" y="2"/>
                    <a:pt x="10" y="0"/>
                    <a:pt x="8" y="0"/>
                  </a:cubicBezTo>
                  <a:cubicBezTo>
                    <a:pt x="6" y="0"/>
                    <a:pt x="4" y="4"/>
                    <a:pt x="2" y="6"/>
                  </a:cubicBezTo>
                  <a:lnTo>
                    <a:pt x="2" y="6"/>
                  </a:lnTo>
                  <a:cubicBezTo>
                    <a:pt x="2" y="6"/>
                    <a:pt x="0" y="8"/>
                    <a:pt x="0" y="10"/>
                  </a:cubicBezTo>
                  <a:lnTo>
                    <a:pt x="2" y="12"/>
                  </a:lnTo>
                  <a:cubicBezTo>
                    <a:pt x="4" y="12"/>
                    <a:pt x="6" y="10"/>
                    <a:pt x="6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3106;p70">
              <a:extLst>
                <a:ext uri="{FF2B5EF4-FFF2-40B4-BE49-F238E27FC236}">
                  <a16:creationId xmlns:a16="http://schemas.microsoft.com/office/drawing/2014/main" id="{8200D45A-0ABB-886A-CA04-4187733F769A}"/>
                </a:ext>
              </a:extLst>
            </p:cNvPr>
            <p:cNvSpPr/>
            <p:nvPr/>
          </p:nvSpPr>
          <p:spPr>
            <a:xfrm>
              <a:off x="6671880" y="25876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3107;p70">
              <a:extLst>
                <a:ext uri="{FF2B5EF4-FFF2-40B4-BE49-F238E27FC236}">
                  <a16:creationId xmlns:a16="http://schemas.microsoft.com/office/drawing/2014/main" id="{6CBE22B7-6DFD-ECAB-4394-E073550F25B2}"/>
                </a:ext>
              </a:extLst>
            </p:cNvPr>
            <p:cNvSpPr/>
            <p:nvPr/>
          </p:nvSpPr>
          <p:spPr>
            <a:xfrm>
              <a:off x="6671880" y="2586240"/>
              <a:ext cx="1440" cy="144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4" y="0"/>
                  </a:lnTo>
                  <a:cubicBezTo>
                    <a:pt x="2" y="0"/>
                    <a:pt x="2" y="0"/>
                    <a:pt x="0" y="0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2" y="4"/>
                    <a:pt x="4" y="2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3108;p70">
              <a:extLst>
                <a:ext uri="{FF2B5EF4-FFF2-40B4-BE49-F238E27FC236}">
                  <a16:creationId xmlns:a16="http://schemas.microsoft.com/office/drawing/2014/main" id="{E821DEB1-AF74-B890-78EE-7589C46FBE68}"/>
                </a:ext>
              </a:extLst>
            </p:cNvPr>
            <p:cNvSpPr/>
            <p:nvPr/>
          </p:nvSpPr>
          <p:spPr>
            <a:xfrm>
              <a:off x="6194160" y="2101680"/>
              <a:ext cx="3960" cy="396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7" y="6"/>
                  </a:moveTo>
                  <a:lnTo>
                    <a:pt x="7" y="6"/>
                  </a:lnTo>
                  <a:lnTo>
                    <a:pt x="7" y="4"/>
                  </a:lnTo>
                  <a:lnTo>
                    <a:pt x="7" y="6"/>
                  </a:lnTo>
                  <a:cubicBezTo>
                    <a:pt x="9" y="4"/>
                    <a:pt x="11" y="2"/>
                    <a:pt x="11" y="0"/>
                  </a:cubicBezTo>
                  <a:lnTo>
                    <a:pt x="9" y="0"/>
                  </a:lnTo>
                  <a:cubicBezTo>
                    <a:pt x="9" y="0"/>
                    <a:pt x="7" y="2"/>
                    <a:pt x="4" y="4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2" y="9"/>
                    <a:pt x="2" y="11"/>
                    <a:pt x="4" y="11"/>
                  </a:cubicBezTo>
                  <a:cubicBezTo>
                    <a:pt x="4" y="9"/>
                    <a:pt x="7" y="6"/>
                    <a:pt x="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3109;p70">
              <a:extLst>
                <a:ext uri="{FF2B5EF4-FFF2-40B4-BE49-F238E27FC236}">
                  <a16:creationId xmlns:a16="http://schemas.microsoft.com/office/drawing/2014/main" id="{CEBF3BD4-2E08-5995-1643-C7F665875FD3}"/>
                </a:ext>
              </a:extLst>
            </p:cNvPr>
            <p:cNvSpPr/>
            <p:nvPr/>
          </p:nvSpPr>
          <p:spPr>
            <a:xfrm>
              <a:off x="6693120" y="2561040"/>
              <a:ext cx="1440" cy="2520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7"/>
                  </a:moveTo>
                  <a:lnTo>
                    <a:pt x="0" y="7"/>
                  </a:lnTo>
                  <a:cubicBezTo>
                    <a:pt x="0" y="7"/>
                    <a:pt x="2" y="5"/>
                    <a:pt x="4" y="2"/>
                  </a:cubicBezTo>
                  <a:cubicBezTo>
                    <a:pt x="2" y="2"/>
                    <a:pt x="2" y="2"/>
                    <a:pt x="2" y="0"/>
                  </a:cubicBezTo>
                  <a:cubicBezTo>
                    <a:pt x="0" y="2"/>
                    <a:pt x="-2" y="2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3110;p70">
              <a:extLst>
                <a:ext uri="{FF2B5EF4-FFF2-40B4-BE49-F238E27FC236}">
                  <a16:creationId xmlns:a16="http://schemas.microsoft.com/office/drawing/2014/main" id="{744B05F4-F73F-46A3-D6CC-1F33B9A2B522}"/>
                </a:ext>
              </a:extLst>
            </p:cNvPr>
            <p:cNvSpPr/>
            <p:nvPr/>
          </p:nvSpPr>
          <p:spPr>
            <a:xfrm>
              <a:off x="6064920" y="25664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3111;p70">
              <a:extLst>
                <a:ext uri="{FF2B5EF4-FFF2-40B4-BE49-F238E27FC236}">
                  <a16:creationId xmlns:a16="http://schemas.microsoft.com/office/drawing/2014/main" id="{EB74E523-175C-3D27-12CD-16494885798D}"/>
                </a:ext>
              </a:extLst>
            </p:cNvPr>
            <p:cNvSpPr/>
            <p:nvPr/>
          </p:nvSpPr>
          <p:spPr>
            <a:xfrm>
              <a:off x="6064920" y="2565000"/>
              <a:ext cx="1440" cy="144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cubicBezTo>
                    <a:pt x="0" y="0"/>
                    <a:pt x="0" y="2"/>
                    <a:pt x="0" y="4"/>
                  </a:cubicBezTo>
                  <a:cubicBezTo>
                    <a:pt x="2" y="4"/>
                    <a:pt x="4" y="2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3112;p70">
              <a:extLst>
                <a:ext uri="{FF2B5EF4-FFF2-40B4-BE49-F238E27FC236}">
                  <a16:creationId xmlns:a16="http://schemas.microsoft.com/office/drawing/2014/main" id="{16F0CFD3-5DDE-F296-F21B-353973F5B433}"/>
                </a:ext>
              </a:extLst>
            </p:cNvPr>
            <p:cNvSpPr/>
            <p:nvPr/>
          </p:nvSpPr>
          <p:spPr>
            <a:xfrm>
              <a:off x="7099560" y="2557440"/>
              <a:ext cx="3600" cy="2880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6" y="4"/>
                  </a:moveTo>
                  <a:lnTo>
                    <a:pt x="6" y="4"/>
                  </a:lnTo>
                  <a:cubicBezTo>
                    <a:pt x="8" y="4"/>
                    <a:pt x="10" y="2"/>
                    <a:pt x="10" y="0"/>
                  </a:cubicBezTo>
                  <a:cubicBezTo>
                    <a:pt x="8" y="0"/>
                    <a:pt x="8" y="0"/>
                    <a:pt x="6" y="0"/>
                  </a:cubicBezTo>
                  <a:cubicBezTo>
                    <a:pt x="4" y="0"/>
                    <a:pt x="4" y="2"/>
                    <a:pt x="4" y="2"/>
                  </a:cubicBezTo>
                  <a:lnTo>
                    <a:pt x="4" y="2"/>
                  </a:lnTo>
                  <a:cubicBezTo>
                    <a:pt x="4" y="4"/>
                    <a:pt x="2" y="4"/>
                    <a:pt x="0" y="6"/>
                  </a:cubicBezTo>
                  <a:cubicBezTo>
                    <a:pt x="2" y="6"/>
                    <a:pt x="2" y="8"/>
                    <a:pt x="2" y="8"/>
                  </a:cubicBezTo>
                  <a:cubicBezTo>
                    <a:pt x="4" y="8"/>
                    <a:pt x="6" y="6"/>
                    <a:pt x="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3113;p70">
              <a:extLst>
                <a:ext uri="{FF2B5EF4-FFF2-40B4-BE49-F238E27FC236}">
                  <a16:creationId xmlns:a16="http://schemas.microsoft.com/office/drawing/2014/main" id="{821BEA4E-7921-AB7B-7F40-46DCAA8E5F92}"/>
                </a:ext>
              </a:extLst>
            </p:cNvPr>
            <p:cNvSpPr/>
            <p:nvPr/>
          </p:nvSpPr>
          <p:spPr>
            <a:xfrm>
              <a:off x="5665680" y="2748960"/>
              <a:ext cx="7920" cy="12600"/>
            </a:xfrm>
            <a:custGeom>
              <a:avLst/>
              <a:gdLst/>
              <a:ahLst/>
              <a:cxnLst/>
              <a:rect l="l" t="t" r="r" b="b"/>
              <a:pathLst>
                <a:path w="22" h="35" extrusionOk="0">
                  <a:moveTo>
                    <a:pt x="13" y="27"/>
                  </a:moveTo>
                  <a:lnTo>
                    <a:pt x="13" y="27"/>
                  </a:lnTo>
                  <a:cubicBezTo>
                    <a:pt x="13" y="31"/>
                    <a:pt x="15" y="33"/>
                    <a:pt x="17" y="35"/>
                  </a:cubicBezTo>
                  <a:cubicBezTo>
                    <a:pt x="17" y="33"/>
                    <a:pt x="19" y="31"/>
                    <a:pt x="22" y="29"/>
                  </a:cubicBezTo>
                  <a:cubicBezTo>
                    <a:pt x="22" y="27"/>
                    <a:pt x="19" y="25"/>
                    <a:pt x="17" y="23"/>
                  </a:cubicBezTo>
                  <a:lnTo>
                    <a:pt x="17" y="23"/>
                  </a:lnTo>
                  <a:cubicBezTo>
                    <a:pt x="17" y="21"/>
                    <a:pt x="17" y="21"/>
                    <a:pt x="15" y="21"/>
                  </a:cubicBezTo>
                  <a:cubicBezTo>
                    <a:pt x="13" y="12"/>
                    <a:pt x="11" y="6"/>
                    <a:pt x="5" y="0"/>
                  </a:cubicBezTo>
                  <a:cubicBezTo>
                    <a:pt x="3" y="2"/>
                    <a:pt x="3" y="2"/>
                    <a:pt x="0" y="4"/>
                  </a:cubicBezTo>
                  <a:cubicBezTo>
                    <a:pt x="3" y="10"/>
                    <a:pt x="5" y="16"/>
                    <a:pt x="9" y="23"/>
                  </a:cubicBezTo>
                  <a:cubicBezTo>
                    <a:pt x="11" y="25"/>
                    <a:pt x="11" y="27"/>
                    <a:pt x="13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3114;p70">
              <a:extLst>
                <a:ext uri="{FF2B5EF4-FFF2-40B4-BE49-F238E27FC236}">
                  <a16:creationId xmlns:a16="http://schemas.microsoft.com/office/drawing/2014/main" id="{18EE2C45-D595-A6D6-BA26-CDE4F4C83256}"/>
                </a:ext>
              </a:extLst>
            </p:cNvPr>
            <p:cNvSpPr/>
            <p:nvPr/>
          </p:nvSpPr>
          <p:spPr>
            <a:xfrm>
              <a:off x="7093080" y="2562840"/>
              <a:ext cx="25200" cy="24480"/>
            </a:xfrm>
            <a:custGeom>
              <a:avLst/>
              <a:gdLst/>
              <a:ahLst/>
              <a:cxnLst/>
              <a:rect l="l" t="t" r="r" b="b"/>
              <a:pathLst>
                <a:path w="70" h="68" extrusionOk="0">
                  <a:moveTo>
                    <a:pt x="45" y="29"/>
                  </a:moveTo>
                  <a:lnTo>
                    <a:pt x="45" y="29"/>
                  </a:lnTo>
                  <a:cubicBezTo>
                    <a:pt x="56" y="23"/>
                    <a:pt x="64" y="12"/>
                    <a:pt x="70" y="2"/>
                  </a:cubicBezTo>
                  <a:cubicBezTo>
                    <a:pt x="68" y="2"/>
                    <a:pt x="68" y="2"/>
                    <a:pt x="68" y="2"/>
                  </a:cubicBezTo>
                  <a:lnTo>
                    <a:pt x="68" y="0"/>
                  </a:lnTo>
                  <a:cubicBezTo>
                    <a:pt x="60" y="6"/>
                    <a:pt x="49" y="14"/>
                    <a:pt x="43" y="23"/>
                  </a:cubicBezTo>
                  <a:cubicBezTo>
                    <a:pt x="43" y="25"/>
                    <a:pt x="41" y="27"/>
                    <a:pt x="39" y="27"/>
                  </a:cubicBezTo>
                  <a:cubicBezTo>
                    <a:pt x="28" y="35"/>
                    <a:pt x="20" y="44"/>
                    <a:pt x="11" y="52"/>
                  </a:cubicBezTo>
                  <a:cubicBezTo>
                    <a:pt x="7" y="56"/>
                    <a:pt x="-5" y="61"/>
                    <a:pt x="1" y="67"/>
                  </a:cubicBezTo>
                  <a:cubicBezTo>
                    <a:pt x="7" y="73"/>
                    <a:pt x="11" y="63"/>
                    <a:pt x="16" y="58"/>
                  </a:cubicBezTo>
                  <a:cubicBezTo>
                    <a:pt x="26" y="50"/>
                    <a:pt x="35" y="42"/>
                    <a:pt x="43" y="31"/>
                  </a:cubicBezTo>
                  <a:lnTo>
                    <a:pt x="43" y="31"/>
                  </a:lnTo>
                  <a:cubicBezTo>
                    <a:pt x="43" y="31"/>
                    <a:pt x="45" y="31"/>
                    <a:pt x="45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3115;p70">
              <a:extLst>
                <a:ext uri="{FF2B5EF4-FFF2-40B4-BE49-F238E27FC236}">
                  <a16:creationId xmlns:a16="http://schemas.microsoft.com/office/drawing/2014/main" id="{4717DBB3-931D-5DBC-CE82-845E0AA78BCC}"/>
                </a:ext>
              </a:extLst>
            </p:cNvPr>
            <p:cNvSpPr/>
            <p:nvPr/>
          </p:nvSpPr>
          <p:spPr>
            <a:xfrm>
              <a:off x="6063120" y="2566440"/>
              <a:ext cx="1800" cy="144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5" y="4"/>
                    <a:pt x="5" y="2"/>
                    <a:pt x="5" y="0"/>
                  </a:cubicBezTo>
                  <a:cubicBezTo>
                    <a:pt x="3" y="0"/>
                    <a:pt x="3" y="2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3116;p70">
              <a:extLst>
                <a:ext uri="{FF2B5EF4-FFF2-40B4-BE49-F238E27FC236}">
                  <a16:creationId xmlns:a16="http://schemas.microsoft.com/office/drawing/2014/main" id="{2D7C31AF-4123-6B04-D340-7AC2C82A9515}"/>
                </a:ext>
              </a:extLst>
            </p:cNvPr>
            <p:cNvSpPr/>
            <p:nvPr/>
          </p:nvSpPr>
          <p:spPr>
            <a:xfrm>
              <a:off x="6063120" y="25678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3117;p70">
              <a:extLst>
                <a:ext uri="{FF2B5EF4-FFF2-40B4-BE49-F238E27FC236}">
                  <a16:creationId xmlns:a16="http://schemas.microsoft.com/office/drawing/2014/main" id="{98077CFB-7359-1FFC-CDB6-D3A596078193}"/>
                </a:ext>
              </a:extLst>
            </p:cNvPr>
            <p:cNvSpPr/>
            <p:nvPr/>
          </p:nvSpPr>
          <p:spPr>
            <a:xfrm>
              <a:off x="6635520" y="281700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3118;p70">
              <a:extLst>
                <a:ext uri="{FF2B5EF4-FFF2-40B4-BE49-F238E27FC236}">
                  <a16:creationId xmlns:a16="http://schemas.microsoft.com/office/drawing/2014/main" id="{C3B52604-3971-0DC1-6F53-7C8EE4B0F4D1}"/>
                </a:ext>
              </a:extLst>
            </p:cNvPr>
            <p:cNvSpPr/>
            <p:nvPr/>
          </p:nvSpPr>
          <p:spPr>
            <a:xfrm>
              <a:off x="6755040" y="28407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3119;p70">
              <a:extLst>
                <a:ext uri="{FF2B5EF4-FFF2-40B4-BE49-F238E27FC236}">
                  <a16:creationId xmlns:a16="http://schemas.microsoft.com/office/drawing/2014/main" id="{EC696FA0-0251-B36A-0682-1A0F0CBA6E62}"/>
                </a:ext>
              </a:extLst>
            </p:cNvPr>
            <p:cNvSpPr/>
            <p:nvPr/>
          </p:nvSpPr>
          <p:spPr>
            <a:xfrm>
              <a:off x="6848280" y="284976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2" y="0"/>
                    <a:pt x="2" y="0"/>
                  </a:cubicBez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3120;p70">
              <a:extLst>
                <a:ext uri="{FF2B5EF4-FFF2-40B4-BE49-F238E27FC236}">
                  <a16:creationId xmlns:a16="http://schemas.microsoft.com/office/drawing/2014/main" id="{B6D8D554-85E3-D737-067E-13FB2FD53545}"/>
                </a:ext>
              </a:extLst>
            </p:cNvPr>
            <p:cNvSpPr/>
            <p:nvPr/>
          </p:nvSpPr>
          <p:spPr>
            <a:xfrm>
              <a:off x="6883920" y="28515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3121;p70">
              <a:extLst>
                <a:ext uri="{FF2B5EF4-FFF2-40B4-BE49-F238E27FC236}">
                  <a16:creationId xmlns:a16="http://schemas.microsoft.com/office/drawing/2014/main" id="{4E9C877C-9D91-70F5-B8F8-8F63067BDB63}"/>
                </a:ext>
              </a:extLst>
            </p:cNvPr>
            <p:cNvSpPr/>
            <p:nvPr/>
          </p:nvSpPr>
          <p:spPr>
            <a:xfrm>
              <a:off x="6647760" y="28040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3122;p70">
              <a:extLst>
                <a:ext uri="{FF2B5EF4-FFF2-40B4-BE49-F238E27FC236}">
                  <a16:creationId xmlns:a16="http://schemas.microsoft.com/office/drawing/2014/main" id="{92B07551-BA0B-96E9-240B-60A464DD93F1}"/>
                </a:ext>
              </a:extLst>
            </p:cNvPr>
            <p:cNvSpPr/>
            <p:nvPr/>
          </p:nvSpPr>
          <p:spPr>
            <a:xfrm>
              <a:off x="6717240" y="28314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3123;p70">
              <a:extLst>
                <a:ext uri="{FF2B5EF4-FFF2-40B4-BE49-F238E27FC236}">
                  <a16:creationId xmlns:a16="http://schemas.microsoft.com/office/drawing/2014/main" id="{F2242B37-473D-12A1-DC55-74E9DBF2277A}"/>
                </a:ext>
              </a:extLst>
            </p:cNvPr>
            <p:cNvSpPr/>
            <p:nvPr/>
          </p:nvSpPr>
          <p:spPr>
            <a:xfrm>
              <a:off x="6932880" y="28756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3124;p70">
              <a:extLst>
                <a:ext uri="{FF2B5EF4-FFF2-40B4-BE49-F238E27FC236}">
                  <a16:creationId xmlns:a16="http://schemas.microsoft.com/office/drawing/2014/main" id="{E788EB8B-AA03-C5C8-D8D0-532030AD1127}"/>
                </a:ext>
              </a:extLst>
            </p:cNvPr>
            <p:cNvSpPr/>
            <p:nvPr/>
          </p:nvSpPr>
          <p:spPr>
            <a:xfrm>
              <a:off x="5688720" y="31640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3125;p70">
              <a:extLst>
                <a:ext uri="{FF2B5EF4-FFF2-40B4-BE49-F238E27FC236}">
                  <a16:creationId xmlns:a16="http://schemas.microsoft.com/office/drawing/2014/main" id="{AFC27CEB-0963-1E1D-F1C3-3EE4BFF95866}"/>
                </a:ext>
              </a:extLst>
            </p:cNvPr>
            <p:cNvSpPr/>
            <p:nvPr/>
          </p:nvSpPr>
          <p:spPr>
            <a:xfrm>
              <a:off x="5686920" y="31611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3126;p70">
              <a:extLst>
                <a:ext uri="{FF2B5EF4-FFF2-40B4-BE49-F238E27FC236}">
                  <a16:creationId xmlns:a16="http://schemas.microsoft.com/office/drawing/2014/main" id="{55A8F013-4706-4549-D5A4-100F99933041}"/>
                </a:ext>
              </a:extLst>
            </p:cNvPr>
            <p:cNvSpPr/>
            <p:nvPr/>
          </p:nvSpPr>
          <p:spPr>
            <a:xfrm>
              <a:off x="5538600" y="27997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3127;p70">
              <a:extLst>
                <a:ext uri="{FF2B5EF4-FFF2-40B4-BE49-F238E27FC236}">
                  <a16:creationId xmlns:a16="http://schemas.microsoft.com/office/drawing/2014/main" id="{0858A96B-9840-40B0-86FB-88AFE06B73C4}"/>
                </a:ext>
              </a:extLst>
            </p:cNvPr>
            <p:cNvSpPr/>
            <p:nvPr/>
          </p:nvSpPr>
          <p:spPr>
            <a:xfrm>
              <a:off x="6040440" y="26366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3128;p70">
              <a:extLst>
                <a:ext uri="{FF2B5EF4-FFF2-40B4-BE49-F238E27FC236}">
                  <a16:creationId xmlns:a16="http://schemas.microsoft.com/office/drawing/2014/main" id="{C767F5D6-E4DF-79D6-5D06-6E585505C592}"/>
                </a:ext>
              </a:extLst>
            </p:cNvPr>
            <p:cNvSpPr/>
            <p:nvPr/>
          </p:nvSpPr>
          <p:spPr>
            <a:xfrm>
              <a:off x="6032880" y="26748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3129;p70">
              <a:extLst>
                <a:ext uri="{FF2B5EF4-FFF2-40B4-BE49-F238E27FC236}">
                  <a16:creationId xmlns:a16="http://schemas.microsoft.com/office/drawing/2014/main" id="{DF229065-FC16-ADA3-E894-7C582CA33CF8}"/>
                </a:ext>
              </a:extLst>
            </p:cNvPr>
            <p:cNvSpPr/>
            <p:nvPr/>
          </p:nvSpPr>
          <p:spPr>
            <a:xfrm>
              <a:off x="6036120" y="2667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3130;p70">
              <a:extLst>
                <a:ext uri="{FF2B5EF4-FFF2-40B4-BE49-F238E27FC236}">
                  <a16:creationId xmlns:a16="http://schemas.microsoft.com/office/drawing/2014/main" id="{3444E607-C36A-F511-B474-019FE4CDB556}"/>
                </a:ext>
              </a:extLst>
            </p:cNvPr>
            <p:cNvSpPr/>
            <p:nvPr/>
          </p:nvSpPr>
          <p:spPr>
            <a:xfrm>
              <a:off x="6077520" y="2440080"/>
              <a:ext cx="1080" cy="72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3" y="0"/>
                    <a:pt x="3" y="2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3131;p70">
              <a:extLst>
                <a:ext uri="{FF2B5EF4-FFF2-40B4-BE49-F238E27FC236}">
                  <a16:creationId xmlns:a16="http://schemas.microsoft.com/office/drawing/2014/main" id="{BFC552E3-EEF0-F904-EBF1-6BACAF5926B6}"/>
                </a:ext>
              </a:extLst>
            </p:cNvPr>
            <p:cNvSpPr/>
            <p:nvPr/>
          </p:nvSpPr>
          <p:spPr>
            <a:xfrm>
              <a:off x="5992920" y="2652840"/>
              <a:ext cx="28800" cy="43200"/>
            </a:xfrm>
            <a:custGeom>
              <a:avLst/>
              <a:gdLst/>
              <a:ahLst/>
              <a:cxnLst/>
              <a:rect l="l" t="t" r="r" b="b"/>
              <a:pathLst>
                <a:path w="80" h="120" extrusionOk="0">
                  <a:moveTo>
                    <a:pt x="75" y="8"/>
                  </a:moveTo>
                  <a:lnTo>
                    <a:pt x="75" y="8"/>
                  </a:lnTo>
                  <a:cubicBezTo>
                    <a:pt x="69" y="10"/>
                    <a:pt x="67" y="17"/>
                    <a:pt x="67" y="23"/>
                  </a:cubicBezTo>
                  <a:cubicBezTo>
                    <a:pt x="63" y="25"/>
                    <a:pt x="61" y="27"/>
                    <a:pt x="63" y="31"/>
                  </a:cubicBezTo>
                  <a:cubicBezTo>
                    <a:pt x="54" y="31"/>
                    <a:pt x="54" y="38"/>
                    <a:pt x="57" y="44"/>
                  </a:cubicBezTo>
                  <a:cubicBezTo>
                    <a:pt x="48" y="42"/>
                    <a:pt x="48" y="48"/>
                    <a:pt x="48" y="52"/>
                  </a:cubicBezTo>
                  <a:cubicBezTo>
                    <a:pt x="44" y="52"/>
                    <a:pt x="42" y="54"/>
                    <a:pt x="44" y="59"/>
                  </a:cubicBezTo>
                  <a:cubicBezTo>
                    <a:pt x="40" y="59"/>
                    <a:pt x="40" y="61"/>
                    <a:pt x="40" y="63"/>
                  </a:cubicBezTo>
                  <a:cubicBezTo>
                    <a:pt x="36" y="65"/>
                    <a:pt x="33" y="67"/>
                    <a:pt x="36" y="71"/>
                  </a:cubicBezTo>
                  <a:cubicBezTo>
                    <a:pt x="31" y="71"/>
                    <a:pt x="31" y="73"/>
                    <a:pt x="31" y="75"/>
                  </a:cubicBezTo>
                  <a:cubicBezTo>
                    <a:pt x="29" y="75"/>
                    <a:pt x="27" y="78"/>
                    <a:pt x="27" y="80"/>
                  </a:cubicBezTo>
                  <a:cubicBezTo>
                    <a:pt x="25" y="80"/>
                    <a:pt x="23" y="82"/>
                    <a:pt x="23" y="84"/>
                  </a:cubicBezTo>
                  <a:cubicBezTo>
                    <a:pt x="19" y="86"/>
                    <a:pt x="17" y="88"/>
                    <a:pt x="19" y="92"/>
                  </a:cubicBezTo>
                  <a:cubicBezTo>
                    <a:pt x="12" y="90"/>
                    <a:pt x="12" y="94"/>
                    <a:pt x="12" y="101"/>
                  </a:cubicBezTo>
                  <a:cubicBezTo>
                    <a:pt x="6" y="103"/>
                    <a:pt x="0" y="107"/>
                    <a:pt x="4" y="115"/>
                  </a:cubicBezTo>
                  <a:cubicBezTo>
                    <a:pt x="-2" y="113"/>
                    <a:pt x="0" y="118"/>
                    <a:pt x="0" y="120"/>
                  </a:cubicBezTo>
                  <a:cubicBezTo>
                    <a:pt x="4" y="122"/>
                    <a:pt x="4" y="118"/>
                    <a:pt x="4" y="115"/>
                  </a:cubicBezTo>
                  <a:cubicBezTo>
                    <a:pt x="10" y="111"/>
                    <a:pt x="14" y="107"/>
                    <a:pt x="12" y="101"/>
                  </a:cubicBezTo>
                  <a:cubicBezTo>
                    <a:pt x="19" y="101"/>
                    <a:pt x="19" y="96"/>
                    <a:pt x="19" y="92"/>
                  </a:cubicBezTo>
                  <a:cubicBezTo>
                    <a:pt x="23" y="90"/>
                    <a:pt x="27" y="88"/>
                    <a:pt x="23" y="84"/>
                  </a:cubicBezTo>
                  <a:cubicBezTo>
                    <a:pt x="27" y="86"/>
                    <a:pt x="27" y="84"/>
                    <a:pt x="27" y="80"/>
                  </a:cubicBezTo>
                  <a:cubicBezTo>
                    <a:pt x="31" y="80"/>
                    <a:pt x="31" y="80"/>
                    <a:pt x="31" y="75"/>
                  </a:cubicBezTo>
                  <a:cubicBezTo>
                    <a:pt x="36" y="75"/>
                    <a:pt x="36" y="73"/>
                    <a:pt x="36" y="71"/>
                  </a:cubicBezTo>
                  <a:cubicBezTo>
                    <a:pt x="40" y="71"/>
                    <a:pt x="42" y="67"/>
                    <a:pt x="40" y="63"/>
                  </a:cubicBezTo>
                  <a:cubicBezTo>
                    <a:pt x="44" y="65"/>
                    <a:pt x="44" y="63"/>
                    <a:pt x="44" y="61"/>
                  </a:cubicBezTo>
                  <a:cubicBezTo>
                    <a:pt x="48" y="59"/>
                    <a:pt x="50" y="56"/>
                    <a:pt x="48" y="52"/>
                  </a:cubicBezTo>
                  <a:cubicBezTo>
                    <a:pt x="54" y="52"/>
                    <a:pt x="54" y="48"/>
                    <a:pt x="57" y="44"/>
                  </a:cubicBezTo>
                  <a:cubicBezTo>
                    <a:pt x="61" y="42"/>
                    <a:pt x="63" y="38"/>
                    <a:pt x="63" y="31"/>
                  </a:cubicBezTo>
                  <a:cubicBezTo>
                    <a:pt x="67" y="31"/>
                    <a:pt x="67" y="29"/>
                    <a:pt x="69" y="27"/>
                  </a:cubicBezTo>
                  <a:cubicBezTo>
                    <a:pt x="69" y="27"/>
                    <a:pt x="67" y="25"/>
                    <a:pt x="67" y="23"/>
                  </a:cubicBezTo>
                  <a:cubicBezTo>
                    <a:pt x="75" y="21"/>
                    <a:pt x="78" y="14"/>
                    <a:pt x="75" y="8"/>
                  </a:cubicBezTo>
                  <a:cubicBezTo>
                    <a:pt x="80" y="8"/>
                    <a:pt x="80" y="4"/>
                    <a:pt x="80" y="0"/>
                  </a:cubicBezTo>
                  <a:cubicBezTo>
                    <a:pt x="73" y="0"/>
                    <a:pt x="75" y="4"/>
                    <a:pt x="7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3132;p70">
              <a:extLst>
                <a:ext uri="{FF2B5EF4-FFF2-40B4-BE49-F238E27FC236}">
                  <a16:creationId xmlns:a16="http://schemas.microsoft.com/office/drawing/2014/main" id="{707F5021-0CFD-41AA-FA94-44D1669A02CB}"/>
                </a:ext>
              </a:extLst>
            </p:cNvPr>
            <p:cNvSpPr/>
            <p:nvPr/>
          </p:nvSpPr>
          <p:spPr>
            <a:xfrm>
              <a:off x="6556680" y="2554560"/>
              <a:ext cx="60480" cy="46080"/>
            </a:xfrm>
            <a:custGeom>
              <a:avLst/>
              <a:gdLst/>
              <a:ahLst/>
              <a:cxnLst/>
              <a:rect l="l" t="t" r="r" b="b"/>
              <a:pathLst>
                <a:path w="168" h="128" extrusionOk="0">
                  <a:moveTo>
                    <a:pt x="26" y="1"/>
                  </a:moveTo>
                  <a:lnTo>
                    <a:pt x="26" y="1"/>
                  </a:lnTo>
                  <a:cubicBezTo>
                    <a:pt x="17" y="1"/>
                    <a:pt x="9" y="-1"/>
                    <a:pt x="0" y="8"/>
                  </a:cubicBezTo>
                  <a:cubicBezTo>
                    <a:pt x="34" y="8"/>
                    <a:pt x="57" y="20"/>
                    <a:pt x="80" y="39"/>
                  </a:cubicBezTo>
                  <a:cubicBezTo>
                    <a:pt x="84" y="46"/>
                    <a:pt x="97" y="46"/>
                    <a:pt x="97" y="56"/>
                  </a:cubicBezTo>
                  <a:cubicBezTo>
                    <a:pt x="97" y="58"/>
                    <a:pt x="99" y="58"/>
                    <a:pt x="99" y="60"/>
                  </a:cubicBezTo>
                  <a:cubicBezTo>
                    <a:pt x="103" y="58"/>
                    <a:pt x="105" y="58"/>
                    <a:pt x="107" y="60"/>
                  </a:cubicBezTo>
                  <a:cubicBezTo>
                    <a:pt x="107" y="58"/>
                    <a:pt x="107" y="56"/>
                    <a:pt x="107" y="56"/>
                  </a:cubicBezTo>
                  <a:cubicBezTo>
                    <a:pt x="107" y="52"/>
                    <a:pt x="105" y="48"/>
                    <a:pt x="107" y="44"/>
                  </a:cubicBezTo>
                  <a:cubicBezTo>
                    <a:pt x="107" y="44"/>
                    <a:pt x="105" y="44"/>
                    <a:pt x="103" y="41"/>
                  </a:cubicBezTo>
                  <a:cubicBezTo>
                    <a:pt x="97" y="41"/>
                    <a:pt x="95" y="39"/>
                    <a:pt x="99" y="35"/>
                  </a:cubicBezTo>
                  <a:cubicBezTo>
                    <a:pt x="103" y="35"/>
                    <a:pt x="103" y="39"/>
                    <a:pt x="103" y="41"/>
                  </a:cubicBezTo>
                  <a:cubicBezTo>
                    <a:pt x="105" y="44"/>
                    <a:pt x="107" y="44"/>
                    <a:pt x="107" y="44"/>
                  </a:cubicBezTo>
                  <a:cubicBezTo>
                    <a:pt x="110" y="46"/>
                    <a:pt x="112" y="46"/>
                    <a:pt x="116" y="46"/>
                  </a:cubicBezTo>
                  <a:cubicBezTo>
                    <a:pt x="116" y="50"/>
                    <a:pt x="118" y="52"/>
                    <a:pt x="116" y="56"/>
                  </a:cubicBezTo>
                  <a:cubicBezTo>
                    <a:pt x="114" y="58"/>
                    <a:pt x="112" y="56"/>
                    <a:pt x="107" y="56"/>
                  </a:cubicBezTo>
                  <a:cubicBezTo>
                    <a:pt x="107" y="56"/>
                    <a:pt x="107" y="58"/>
                    <a:pt x="107" y="60"/>
                  </a:cubicBezTo>
                  <a:cubicBezTo>
                    <a:pt x="110" y="62"/>
                    <a:pt x="114" y="67"/>
                    <a:pt x="110" y="71"/>
                  </a:cubicBezTo>
                  <a:cubicBezTo>
                    <a:pt x="107" y="73"/>
                    <a:pt x="105" y="71"/>
                    <a:pt x="103" y="71"/>
                  </a:cubicBezTo>
                  <a:cubicBezTo>
                    <a:pt x="99" y="67"/>
                    <a:pt x="99" y="62"/>
                    <a:pt x="99" y="60"/>
                  </a:cubicBezTo>
                  <a:cubicBezTo>
                    <a:pt x="99" y="58"/>
                    <a:pt x="97" y="58"/>
                    <a:pt x="97" y="56"/>
                  </a:cubicBezTo>
                  <a:cubicBezTo>
                    <a:pt x="95" y="60"/>
                    <a:pt x="91" y="58"/>
                    <a:pt x="88" y="60"/>
                  </a:cubicBezTo>
                  <a:cubicBezTo>
                    <a:pt x="88" y="56"/>
                    <a:pt x="86" y="56"/>
                    <a:pt x="84" y="56"/>
                  </a:cubicBezTo>
                  <a:cubicBezTo>
                    <a:pt x="84" y="54"/>
                    <a:pt x="84" y="52"/>
                    <a:pt x="80" y="52"/>
                  </a:cubicBezTo>
                  <a:cubicBezTo>
                    <a:pt x="82" y="50"/>
                    <a:pt x="82" y="48"/>
                    <a:pt x="80" y="46"/>
                  </a:cubicBezTo>
                  <a:cubicBezTo>
                    <a:pt x="78" y="48"/>
                    <a:pt x="74" y="50"/>
                    <a:pt x="80" y="52"/>
                  </a:cubicBezTo>
                  <a:cubicBezTo>
                    <a:pt x="80" y="54"/>
                    <a:pt x="82" y="56"/>
                    <a:pt x="84" y="56"/>
                  </a:cubicBezTo>
                  <a:cubicBezTo>
                    <a:pt x="84" y="58"/>
                    <a:pt x="86" y="60"/>
                    <a:pt x="88" y="60"/>
                  </a:cubicBezTo>
                  <a:cubicBezTo>
                    <a:pt x="91" y="67"/>
                    <a:pt x="95" y="71"/>
                    <a:pt x="99" y="73"/>
                  </a:cubicBezTo>
                  <a:cubicBezTo>
                    <a:pt x="103" y="79"/>
                    <a:pt x="110" y="86"/>
                    <a:pt x="116" y="90"/>
                  </a:cubicBezTo>
                  <a:cubicBezTo>
                    <a:pt x="116" y="88"/>
                    <a:pt x="118" y="88"/>
                    <a:pt x="118" y="86"/>
                  </a:cubicBezTo>
                  <a:cubicBezTo>
                    <a:pt x="116" y="84"/>
                    <a:pt x="114" y="79"/>
                    <a:pt x="116" y="75"/>
                  </a:cubicBezTo>
                  <a:cubicBezTo>
                    <a:pt x="122" y="69"/>
                    <a:pt x="120" y="62"/>
                    <a:pt x="120" y="56"/>
                  </a:cubicBezTo>
                  <a:lnTo>
                    <a:pt x="120" y="56"/>
                  </a:lnTo>
                  <a:cubicBezTo>
                    <a:pt x="124" y="58"/>
                    <a:pt x="126" y="60"/>
                    <a:pt x="131" y="62"/>
                  </a:cubicBezTo>
                  <a:cubicBezTo>
                    <a:pt x="133" y="65"/>
                    <a:pt x="133" y="69"/>
                    <a:pt x="131" y="73"/>
                  </a:cubicBezTo>
                  <a:lnTo>
                    <a:pt x="131" y="73"/>
                  </a:lnTo>
                  <a:cubicBezTo>
                    <a:pt x="124" y="75"/>
                    <a:pt x="124" y="77"/>
                    <a:pt x="124" y="84"/>
                  </a:cubicBezTo>
                  <a:cubicBezTo>
                    <a:pt x="124" y="88"/>
                    <a:pt x="122" y="88"/>
                    <a:pt x="118" y="86"/>
                  </a:cubicBezTo>
                  <a:cubicBezTo>
                    <a:pt x="118" y="88"/>
                    <a:pt x="116" y="88"/>
                    <a:pt x="116" y="90"/>
                  </a:cubicBezTo>
                  <a:cubicBezTo>
                    <a:pt x="118" y="94"/>
                    <a:pt x="120" y="100"/>
                    <a:pt x="128" y="100"/>
                  </a:cubicBezTo>
                  <a:cubicBezTo>
                    <a:pt x="128" y="96"/>
                    <a:pt x="126" y="92"/>
                    <a:pt x="133" y="88"/>
                  </a:cubicBezTo>
                  <a:cubicBezTo>
                    <a:pt x="133" y="88"/>
                    <a:pt x="135" y="88"/>
                    <a:pt x="137" y="88"/>
                  </a:cubicBezTo>
                  <a:cubicBezTo>
                    <a:pt x="135" y="86"/>
                    <a:pt x="135" y="86"/>
                    <a:pt x="133" y="84"/>
                  </a:cubicBezTo>
                  <a:cubicBezTo>
                    <a:pt x="133" y="81"/>
                    <a:pt x="133" y="79"/>
                    <a:pt x="133" y="77"/>
                  </a:cubicBezTo>
                  <a:lnTo>
                    <a:pt x="133" y="77"/>
                  </a:lnTo>
                  <a:cubicBezTo>
                    <a:pt x="135" y="75"/>
                    <a:pt x="137" y="73"/>
                    <a:pt x="141" y="73"/>
                  </a:cubicBezTo>
                  <a:cubicBezTo>
                    <a:pt x="141" y="75"/>
                    <a:pt x="141" y="77"/>
                    <a:pt x="143" y="77"/>
                  </a:cubicBezTo>
                  <a:cubicBezTo>
                    <a:pt x="145" y="81"/>
                    <a:pt x="141" y="90"/>
                    <a:pt x="152" y="88"/>
                  </a:cubicBezTo>
                  <a:cubicBezTo>
                    <a:pt x="152" y="92"/>
                    <a:pt x="154" y="92"/>
                    <a:pt x="156" y="92"/>
                  </a:cubicBezTo>
                  <a:cubicBezTo>
                    <a:pt x="156" y="96"/>
                    <a:pt x="158" y="96"/>
                    <a:pt x="160" y="96"/>
                  </a:cubicBezTo>
                  <a:cubicBezTo>
                    <a:pt x="160" y="102"/>
                    <a:pt x="160" y="107"/>
                    <a:pt x="160" y="113"/>
                  </a:cubicBezTo>
                  <a:cubicBezTo>
                    <a:pt x="156" y="113"/>
                    <a:pt x="154" y="113"/>
                    <a:pt x="149" y="113"/>
                  </a:cubicBezTo>
                  <a:cubicBezTo>
                    <a:pt x="152" y="115"/>
                    <a:pt x="152" y="119"/>
                    <a:pt x="152" y="121"/>
                  </a:cubicBezTo>
                  <a:cubicBezTo>
                    <a:pt x="154" y="126"/>
                    <a:pt x="152" y="128"/>
                    <a:pt x="158" y="128"/>
                  </a:cubicBezTo>
                  <a:cubicBezTo>
                    <a:pt x="160" y="128"/>
                    <a:pt x="162" y="126"/>
                    <a:pt x="160" y="121"/>
                  </a:cubicBezTo>
                  <a:cubicBezTo>
                    <a:pt x="160" y="119"/>
                    <a:pt x="160" y="115"/>
                    <a:pt x="160" y="113"/>
                  </a:cubicBezTo>
                  <a:cubicBezTo>
                    <a:pt x="162" y="113"/>
                    <a:pt x="166" y="113"/>
                    <a:pt x="168" y="113"/>
                  </a:cubicBezTo>
                  <a:cubicBezTo>
                    <a:pt x="168" y="105"/>
                    <a:pt x="166" y="100"/>
                    <a:pt x="160" y="96"/>
                  </a:cubicBezTo>
                  <a:cubicBezTo>
                    <a:pt x="160" y="94"/>
                    <a:pt x="160" y="92"/>
                    <a:pt x="156" y="92"/>
                  </a:cubicBezTo>
                  <a:cubicBezTo>
                    <a:pt x="156" y="90"/>
                    <a:pt x="156" y="88"/>
                    <a:pt x="152" y="88"/>
                  </a:cubicBezTo>
                  <a:cubicBezTo>
                    <a:pt x="154" y="81"/>
                    <a:pt x="154" y="77"/>
                    <a:pt x="145" y="77"/>
                  </a:cubicBezTo>
                  <a:cubicBezTo>
                    <a:pt x="145" y="73"/>
                    <a:pt x="145" y="71"/>
                    <a:pt x="141" y="73"/>
                  </a:cubicBezTo>
                  <a:cubicBezTo>
                    <a:pt x="143" y="65"/>
                    <a:pt x="137" y="62"/>
                    <a:pt x="133" y="60"/>
                  </a:cubicBezTo>
                  <a:cubicBezTo>
                    <a:pt x="128" y="54"/>
                    <a:pt x="126" y="44"/>
                    <a:pt x="116" y="44"/>
                  </a:cubicBezTo>
                  <a:cubicBezTo>
                    <a:pt x="112" y="33"/>
                    <a:pt x="103" y="27"/>
                    <a:pt x="93" y="20"/>
                  </a:cubicBezTo>
                  <a:cubicBezTo>
                    <a:pt x="91" y="29"/>
                    <a:pt x="97" y="31"/>
                    <a:pt x="99" y="35"/>
                  </a:cubicBezTo>
                  <a:cubicBezTo>
                    <a:pt x="97" y="39"/>
                    <a:pt x="95" y="39"/>
                    <a:pt x="91" y="37"/>
                  </a:cubicBezTo>
                  <a:cubicBezTo>
                    <a:pt x="86" y="33"/>
                    <a:pt x="82" y="29"/>
                    <a:pt x="76" y="27"/>
                  </a:cubicBezTo>
                  <a:cubicBezTo>
                    <a:pt x="61" y="16"/>
                    <a:pt x="44" y="6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3133;p70">
              <a:extLst>
                <a:ext uri="{FF2B5EF4-FFF2-40B4-BE49-F238E27FC236}">
                  <a16:creationId xmlns:a16="http://schemas.microsoft.com/office/drawing/2014/main" id="{C438CB2A-229F-0817-06B1-68CF50BDCEBC}"/>
                </a:ext>
              </a:extLst>
            </p:cNvPr>
            <p:cNvSpPr/>
            <p:nvPr/>
          </p:nvSpPr>
          <p:spPr>
            <a:xfrm>
              <a:off x="6627240" y="26226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3134;p70">
              <a:extLst>
                <a:ext uri="{FF2B5EF4-FFF2-40B4-BE49-F238E27FC236}">
                  <a16:creationId xmlns:a16="http://schemas.microsoft.com/office/drawing/2014/main" id="{E050D7BF-AFD0-27B8-AA89-5541AFC4525B}"/>
                </a:ext>
              </a:extLst>
            </p:cNvPr>
            <p:cNvSpPr/>
            <p:nvPr/>
          </p:nvSpPr>
          <p:spPr>
            <a:xfrm>
              <a:off x="6624000" y="2621880"/>
              <a:ext cx="11880" cy="27720"/>
            </a:xfrm>
            <a:custGeom>
              <a:avLst/>
              <a:gdLst/>
              <a:ahLst/>
              <a:cxnLst/>
              <a:rect l="l" t="t" r="r" b="b"/>
              <a:pathLst>
                <a:path w="33" h="77" extrusionOk="0">
                  <a:moveTo>
                    <a:pt x="0" y="6"/>
                  </a:moveTo>
                  <a:lnTo>
                    <a:pt x="0" y="6"/>
                  </a:lnTo>
                  <a:cubicBezTo>
                    <a:pt x="0" y="10"/>
                    <a:pt x="0" y="14"/>
                    <a:pt x="2" y="18"/>
                  </a:cubicBezTo>
                  <a:cubicBezTo>
                    <a:pt x="13" y="37"/>
                    <a:pt x="21" y="56"/>
                    <a:pt x="32" y="77"/>
                  </a:cubicBezTo>
                  <a:cubicBezTo>
                    <a:pt x="34" y="54"/>
                    <a:pt x="30" y="33"/>
                    <a:pt x="24" y="16"/>
                  </a:cubicBezTo>
                  <a:cubicBezTo>
                    <a:pt x="21" y="16"/>
                    <a:pt x="21" y="16"/>
                    <a:pt x="21" y="18"/>
                  </a:cubicBezTo>
                  <a:cubicBezTo>
                    <a:pt x="19" y="23"/>
                    <a:pt x="24" y="27"/>
                    <a:pt x="19" y="33"/>
                  </a:cubicBezTo>
                  <a:cubicBezTo>
                    <a:pt x="15" y="23"/>
                    <a:pt x="5" y="14"/>
                    <a:pt x="9" y="2"/>
                  </a:cubicBezTo>
                  <a:cubicBezTo>
                    <a:pt x="7" y="4"/>
                    <a:pt x="0" y="-5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3135;p70">
              <a:extLst>
                <a:ext uri="{FF2B5EF4-FFF2-40B4-BE49-F238E27FC236}">
                  <a16:creationId xmlns:a16="http://schemas.microsoft.com/office/drawing/2014/main" id="{4D5F9BD5-F620-34EC-A155-75EB8D54AEA6}"/>
                </a:ext>
              </a:extLst>
            </p:cNvPr>
            <p:cNvSpPr/>
            <p:nvPr/>
          </p:nvSpPr>
          <p:spPr>
            <a:xfrm>
              <a:off x="6643080" y="27558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3136;p70">
              <a:extLst>
                <a:ext uri="{FF2B5EF4-FFF2-40B4-BE49-F238E27FC236}">
                  <a16:creationId xmlns:a16="http://schemas.microsoft.com/office/drawing/2014/main" id="{FE6320EE-AD58-9D38-0540-ADD3D332AEDC}"/>
                </a:ext>
              </a:extLst>
            </p:cNvPr>
            <p:cNvSpPr/>
            <p:nvPr/>
          </p:nvSpPr>
          <p:spPr>
            <a:xfrm>
              <a:off x="6606000" y="2586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3137;p70">
              <a:extLst>
                <a:ext uri="{FF2B5EF4-FFF2-40B4-BE49-F238E27FC236}">
                  <a16:creationId xmlns:a16="http://schemas.microsoft.com/office/drawing/2014/main" id="{0D5C4F66-C6E1-F5CB-7AB8-003052C45696}"/>
                </a:ext>
              </a:extLst>
            </p:cNvPr>
            <p:cNvSpPr/>
            <p:nvPr/>
          </p:nvSpPr>
          <p:spPr>
            <a:xfrm>
              <a:off x="6602760" y="2586240"/>
              <a:ext cx="6480" cy="10440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0" y="12"/>
                  </a:moveTo>
                  <a:lnTo>
                    <a:pt x="0" y="12"/>
                  </a:lnTo>
                  <a:cubicBezTo>
                    <a:pt x="-2" y="21"/>
                    <a:pt x="5" y="23"/>
                    <a:pt x="9" y="27"/>
                  </a:cubicBezTo>
                  <a:cubicBezTo>
                    <a:pt x="9" y="29"/>
                    <a:pt x="11" y="29"/>
                    <a:pt x="13" y="29"/>
                  </a:cubicBezTo>
                  <a:cubicBezTo>
                    <a:pt x="11" y="23"/>
                    <a:pt x="13" y="21"/>
                    <a:pt x="15" y="17"/>
                  </a:cubicBezTo>
                  <a:cubicBezTo>
                    <a:pt x="19" y="10"/>
                    <a:pt x="19" y="2"/>
                    <a:pt x="9" y="0"/>
                  </a:cubicBezTo>
                  <a:cubicBezTo>
                    <a:pt x="9" y="4"/>
                    <a:pt x="9" y="6"/>
                    <a:pt x="9" y="8"/>
                  </a:cubicBezTo>
                  <a:cubicBezTo>
                    <a:pt x="9" y="17"/>
                    <a:pt x="5" y="17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3138;p70">
              <a:extLst>
                <a:ext uri="{FF2B5EF4-FFF2-40B4-BE49-F238E27FC236}">
                  <a16:creationId xmlns:a16="http://schemas.microsoft.com/office/drawing/2014/main" id="{5A9AFA17-BDBB-BCE3-63D5-38C68850B3B9}"/>
                </a:ext>
              </a:extLst>
            </p:cNvPr>
            <p:cNvSpPr/>
            <p:nvPr/>
          </p:nvSpPr>
          <p:spPr>
            <a:xfrm>
              <a:off x="6602760" y="25905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3139;p70">
              <a:extLst>
                <a:ext uri="{FF2B5EF4-FFF2-40B4-BE49-F238E27FC236}">
                  <a16:creationId xmlns:a16="http://schemas.microsoft.com/office/drawing/2014/main" id="{55EC2EE8-2E5A-1636-C6B9-16A9616AACE1}"/>
                </a:ext>
              </a:extLst>
            </p:cNvPr>
            <p:cNvSpPr/>
            <p:nvPr/>
          </p:nvSpPr>
          <p:spPr>
            <a:xfrm>
              <a:off x="6554520" y="2563560"/>
              <a:ext cx="8280" cy="2520"/>
            </a:xfrm>
            <a:custGeom>
              <a:avLst/>
              <a:gdLst/>
              <a:ahLst/>
              <a:cxnLst/>
              <a:rect l="l" t="t" r="r" b="b"/>
              <a:pathLst>
                <a:path w="23" h="7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4"/>
                    <a:pt x="13" y="10"/>
                    <a:pt x="23" y="6"/>
                  </a:cubicBezTo>
                  <a:cubicBezTo>
                    <a:pt x="15" y="2"/>
                    <a:pt x="8" y="-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3140;p70">
              <a:extLst>
                <a:ext uri="{FF2B5EF4-FFF2-40B4-BE49-F238E27FC236}">
                  <a16:creationId xmlns:a16="http://schemas.microsoft.com/office/drawing/2014/main" id="{90D6D9C7-72CA-01A6-5BFA-04E263785469}"/>
                </a:ext>
              </a:extLst>
            </p:cNvPr>
            <p:cNvSpPr/>
            <p:nvPr/>
          </p:nvSpPr>
          <p:spPr>
            <a:xfrm>
              <a:off x="6617160" y="2595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3141;p70">
              <a:extLst>
                <a:ext uri="{FF2B5EF4-FFF2-40B4-BE49-F238E27FC236}">
                  <a16:creationId xmlns:a16="http://schemas.microsoft.com/office/drawing/2014/main" id="{27DF0EC6-53AF-7DF3-209D-32D83BD91D44}"/>
                </a:ext>
              </a:extLst>
            </p:cNvPr>
            <p:cNvSpPr/>
            <p:nvPr/>
          </p:nvSpPr>
          <p:spPr>
            <a:xfrm>
              <a:off x="6598440" y="2599200"/>
              <a:ext cx="2880" cy="3600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6"/>
                    <a:pt x="4" y="8"/>
                    <a:pt x="6" y="10"/>
                  </a:cubicBezTo>
                  <a:cubicBezTo>
                    <a:pt x="6" y="10"/>
                    <a:pt x="8" y="8"/>
                    <a:pt x="8" y="6"/>
                  </a:cubicBezTo>
                  <a:cubicBezTo>
                    <a:pt x="6" y="2"/>
                    <a:pt x="4" y="0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3142;p70">
              <a:extLst>
                <a:ext uri="{FF2B5EF4-FFF2-40B4-BE49-F238E27FC236}">
                  <a16:creationId xmlns:a16="http://schemas.microsoft.com/office/drawing/2014/main" id="{38E64A20-42CC-5C8F-2C7F-593B762F9CF2}"/>
                </a:ext>
              </a:extLst>
            </p:cNvPr>
            <p:cNvSpPr/>
            <p:nvPr/>
          </p:nvSpPr>
          <p:spPr>
            <a:xfrm>
              <a:off x="6585840" y="2581200"/>
              <a:ext cx="9720" cy="12600"/>
            </a:xfrm>
            <a:custGeom>
              <a:avLst/>
              <a:gdLst/>
              <a:ahLst/>
              <a:cxnLst/>
              <a:rect l="l" t="t" r="r" b="b"/>
              <a:pathLst>
                <a:path w="27" h="35" extrusionOk="0">
                  <a:moveTo>
                    <a:pt x="22" y="24"/>
                  </a:moveTo>
                  <a:lnTo>
                    <a:pt x="22" y="24"/>
                  </a:lnTo>
                  <a:lnTo>
                    <a:pt x="22" y="24"/>
                  </a:lnTo>
                  <a:cubicBezTo>
                    <a:pt x="20" y="22"/>
                    <a:pt x="18" y="20"/>
                    <a:pt x="16" y="18"/>
                  </a:cubicBezTo>
                  <a:cubicBezTo>
                    <a:pt x="16" y="14"/>
                    <a:pt x="12" y="12"/>
                    <a:pt x="10" y="7"/>
                  </a:cubicBezTo>
                  <a:lnTo>
                    <a:pt x="10" y="7"/>
                  </a:lnTo>
                  <a:cubicBezTo>
                    <a:pt x="7" y="7"/>
                    <a:pt x="7" y="5"/>
                    <a:pt x="5" y="5"/>
                  </a:cubicBezTo>
                  <a:cubicBezTo>
                    <a:pt x="3" y="3"/>
                    <a:pt x="3" y="-1"/>
                    <a:pt x="1" y="1"/>
                  </a:cubicBezTo>
                  <a:cubicBezTo>
                    <a:pt x="-3" y="5"/>
                    <a:pt x="1" y="5"/>
                    <a:pt x="1" y="7"/>
                  </a:cubicBezTo>
                  <a:cubicBezTo>
                    <a:pt x="3" y="10"/>
                    <a:pt x="5" y="10"/>
                    <a:pt x="5" y="12"/>
                  </a:cubicBezTo>
                  <a:cubicBezTo>
                    <a:pt x="7" y="14"/>
                    <a:pt x="10" y="18"/>
                    <a:pt x="12" y="20"/>
                  </a:cubicBezTo>
                  <a:lnTo>
                    <a:pt x="12" y="20"/>
                  </a:lnTo>
                  <a:cubicBezTo>
                    <a:pt x="14" y="22"/>
                    <a:pt x="16" y="24"/>
                    <a:pt x="18" y="26"/>
                  </a:cubicBezTo>
                  <a:cubicBezTo>
                    <a:pt x="20" y="31"/>
                    <a:pt x="22" y="37"/>
                    <a:pt x="24" y="35"/>
                  </a:cubicBezTo>
                  <a:cubicBezTo>
                    <a:pt x="31" y="33"/>
                    <a:pt x="24" y="28"/>
                    <a:pt x="22" y="26"/>
                  </a:cubicBezTo>
                  <a:cubicBezTo>
                    <a:pt x="22" y="24"/>
                    <a:pt x="22" y="24"/>
                    <a:pt x="22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3143;p70">
              <a:extLst>
                <a:ext uri="{FF2B5EF4-FFF2-40B4-BE49-F238E27FC236}">
                  <a16:creationId xmlns:a16="http://schemas.microsoft.com/office/drawing/2014/main" id="{19FAB997-A96D-9FE7-8A32-E2A220B8E432}"/>
                </a:ext>
              </a:extLst>
            </p:cNvPr>
            <p:cNvSpPr/>
            <p:nvPr/>
          </p:nvSpPr>
          <p:spPr>
            <a:xfrm>
              <a:off x="6595200" y="2594520"/>
              <a:ext cx="3240" cy="3600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3" y="0"/>
                  </a:moveTo>
                  <a:lnTo>
                    <a:pt x="3" y="0"/>
                  </a:lnTo>
                  <a:cubicBezTo>
                    <a:pt x="3" y="0"/>
                    <a:pt x="0" y="2"/>
                    <a:pt x="0" y="4"/>
                  </a:cubicBezTo>
                  <a:cubicBezTo>
                    <a:pt x="3" y="6"/>
                    <a:pt x="5" y="8"/>
                    <a:pt x="7" y="10"/>
                  </a:cubicBezTo>
                  <a:cubicBezTo>
                    <a:pt x="7" y="10"/>
                    <a:pt x="9" y="8"/>
                    <a:pt x="9" y="6"/>
                  </a:cubicBezTo>
                  <a:cubicBezTo>
                    <a:pt x="9" y="4"/>
                    <a:pt x="7" y="2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3144;p70">
              <a:extLst>
                <a:ext uri="{FF2B5EF4-FFF2-40B4-BE49-F238E27FC236}">
                  <a16:creationId xmlns:a16="http://schemas.microsoft.com/office/drawing/2014/main" id="{C0927039-2147-3C17-78D6-D4E38C817F33}"/>
                </a:ext>
              </a:extLst>
            </p:cNvPr>
            <p:cNvSpPr/>
            <p:nvPr/>
          </p:nvSpPr>
          <p:spPr>
            <a:xfrm>
              <a:off x="6575040" y="2571840"/>
              <a:ext cx="10440" cy="9000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8" y="10"/>
                  </a:moveTo>
                  <a:lnTo>
                    <a:pt x="8" y="10"/>
                  </a:lnTo>
                  <a:cubicBezTo>
                    <a:pt x="10" y="10"/>
                    <a:pt x="12" y="12"/>
                    <a:pt x="14" y="14"/>
                  </a:cubicBezTo>
                  <a:lnTo>
                    <a:pt x="14" y="14"/>
                  </a:lnTo>
                  <a:cubicBezTo>
                    <a:pt x="16" y="17"/>
                    <a:pt x="16" y="17"/>
                    <a:pt x="19" y="19"/>
                  </a:cubicBezTo>
                  <a:cubicBezTo>
                    <a:pt x="21" y="21"/>
                    <a:pt x="21" y="21"/>
                    <a:pt x="23" y="23"/>
                  </a:cubicBezTo>
                  <a:lnTo>
                    <a:pt x="23" y="23"/>
                  </a:lnTo>
                  <a:cubicBezTo>
                    <a:pt x="25" y="23"/>
                    <a:pt x="27" y="25"/>
                    <a:pt x="27" y="25"/>
                  </a:cubicBezTo>
                  <a:cubicBezTo>
                    <a:pt x="31" y="23"/>
                    <a:pt x="27" y="21"/>
                    <a:pt x="25" y="19"/>
                  </a:cubicBezTo>
                  <a:cubicBezTo>
                    <a:pt x="25" y="19"/>
                    <a:pt x="23" y="17"/>
                    <a:pt x="21" y="17"/>
                  </a:cubicBezTo>
                  <a:cubicBezTo>
                    <a:pt x="21" y="14"/>
                    <a:pt x="21" y="12"/>
                    <a:pt x="19" y="12"/>
                  </a:cubicBezTo>
                  <a:cubicBezTo>
                    <a:pt x="16" y="10"/>
                    <a:pt x="14" y="8"/>
                    <a:pt x="12" y="6"/>
                  </a:cubicBezTo>
                  <a:cubicBezTo>
                    <a:pt x="8" y="4"/>
                    <a:pt x="6" y="0"/>
                    <a:pt x="2" y="0"/>
                  </a:cubicBezTo>
                  <a:lnTo>
                    <a:pt x="0" y="2"/>
                  </a:lnTo>
                  <a:cubicBezTo>
                    <a:pt x="2" y="4"/>
                    <a:pt x="6" y="6"/>
                    <a:pt x="8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3145;p70">
              <a:extLst>
                <a:ext uri="{FF2B5EF4-FFF2-40B4-BE49-F238E27FC236}">
                  <a16:creationId xmlns:a16="http://schemas.microsoft.com/office/drawing/2014/main" id="{7EBEE178-7D89-6727-1D16-65058B462961}"/>
                </a:ext>
              </a:extLst>
            </p:cNvPr>
            <p:cNvSpPr/>
            <p:nvPr/>
          </p:nvSpPr>
          <p:spPr>
            <a:xfrm>
              <a:off x="6571080" y="2568960"/>
              <a:ext cx="4680" cy="360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6" y="1"/>
                  </a:moveTo>
                  <a:lnTo>
                    <a:pt x="6" y="1"/>
                  </a:lnTo>
                  <a:lnTo>
                    <a:pt x="6" y="1"/>
                  </a:lnTo>
                  <a:cubicBezTo>
                    <a:pt x="4" y="1"/>
                    <a:pt x="2" y="-1"/>
                    <a:pt x="0" y="1"/>
                  </a:cubicBezTo>
                  <a:cubicBezTo>
                    <a:pt x="0" y="1"/>
                    <a:pt x="2" y="4"/>
                    <a:pt x="2" y="6"/>
                  </a:cubicBezTo>
                  <a:cubicBezTo>
                    <a:pt x="4" y="8"/>
                    <a:pt x="6" y="10"/>
                    <a:pt x="11" y="10"/>
                  </a:cubicBezTo>
                  <a:lnTo>
                    <a:pt x="13" y="8"/>
                  </a:lnTo>
                  <a:cubicBezTo>
                    <a:pt x="11" y="4"/>
                    <a:pt x="9" y="4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3146;p70">
              <a:extLst>
                <a:ext uri="{FF2B5EF4-FFF2-40B4-BE49-F238E27FC236}">
                  <a16:creationId xmlns:a16="http://schemas.microsoft.com/office/drawing/2014/main" id="{10FF161A-3DAC-60DE-F424-C268E5B593D2}"/>
                </a:ext>
              </a:extLst>
            </p:cNvPr>
            <p:cNvSpPr/>
            <p:nvPr/>
          </p:nvSpPr>
          <p:spPr>
            <a:xfrm>
              <a:off x="6563880" y="2566080"/>
              <a:ext cx="2880" cy="1440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1"/>
                  </a:moveTo>
                  <a:lnTo>
                    <a:pt x="1" y="1"/>
                  </a:lnTo>
                  <a:cubicBezTo>
                    <a:pt x="-1" y="1"/>
                    <a:pt x="-1" y="3"/>
                    <a:pt x="1" y="3"/>
                  </a:cubicBezTo>
                  <a:cubicBezTo>
                    <a:pt x="3" y="5"/>
                    <a:pt x="6" y="5"/>
                    <a:pt x="6" y="3"/>
                  </a:cubicBezTo>
                  <a:cubicBezTo>
                    <a:pt x="8" y="3"/>
                    <a:pt x="8" y="1"/>
                    <a:pt x="6" y="1"/>
                  </a:cubicBezTo>
                  <a:cubicBezTo>
                    <a:pt x="6" y="1"/>
                    <a:pt x="3" y="-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3147;p70">
              <a:extLst>
                <a:ext uri="{FF2B5EF4-FFF2-40B4-BE49-F238E27FC236}">
                  <a16:creationId xmlns:a16="http://schemas.microsoft.com/office/drawing/2014/main" id="{646885DE-9B7D-76E3-C8D9-BD331FE468B2}"/>
                </a:ext>
              </a:extLst>
            </p:cNvPr>
            <p:cNvSpPr/>
            <p:nvPr/>
          </p:nvSpPr>
          <p:spPr>
            <a:xfrm>
              <a:off x="6628680" y="2622600"/>
              <a:ext cx="3960" cy="5760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4" y="8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cubicBezTo>
                    <a:pt x="4" y="12"/>
                    <a:pt x="4" y="14"/>
                    <a:pt x="8" y="16"/>
                  </a:cubicBezTo>
                  <a:cubicBezTo>
                    <a:pt x="8" y="14"/>
                    <a:pt x="8" y="14"/>
                    <a:pt x="11" y="14"/>
                  </a:cubicBezTo>
                  <a:cubicBezTo>
                    <a:pt x="8" y="12"/>
                    <a:pt x="8" y="8"/>
                    <a:pt x="4" y="6"/>
                  </a:cubicBezTo>
                  <a:cubicBezTo>
                    <a:pt x="4" y="4"/>
                    <a:pt x="4" y="0"/>
                    <a:pt x="0" y="0"/>
                  </a:cubicBezTo>
                  <a:cubicBezTo>
                    <a:pt x="0" y="4"/>
                    <a:pt x="0" y="6"/>
                    <a:pt x="4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3148;p70">
              <a:extLst>
                <a:ext uri="{FF2B5EF4-FFF2-40B4-BE49-F238E27FC236}">
                  <a16:creationId xmlns:a16="http://schemas.microsoft.com/office/drawing/2014/main" id="{59F44A94-463B-F6D0-E694-338FEF5A44ED}"/>
                </a:ext>
              </a:extLst>
            </p:cNvPr>
            <p:cNvSpPr/>
            <p:nvPr/>
          </p:nvSpPr>
          <p:spPr>
            <a:xfrm>
              <a:off x="6628680" y="26226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3149;p70">
              <a:extLst>
                <a:ext uri="{FF2B5EF4-FFF2-40B4-BE49-F238E27FC236}">
                  <a16:creationId xmlns:a16="http://schemas.microsoft.com/office/drawing/2014/main" id="{7E632591-16CF-B508-DBFB-8194FE7FE1CF}"/>
                </a:ext>
              </a:extLst>
            </p:cNvPr>
            <p:cNvSpPr/>
            <p:nvPr/>
          </p:nvSpPr>
          <p:spPr>
            <a:xfrm>
              <a:off x="6628680" y="26226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3150;p70">
              <a:extLst>
                <a:ext uri="{FF2B5EF4-FFF2-40B4-BE49-F238E27FC236}">
                  <a16:creationId xmlns:a16="http://schemas.microsoft.com/office/drawing/2014/main" id="{78906F79-B982-A864-1A45-6B83204A4248}"/>
                </a:ext>
              </a:extLst>
            </p:cNvPr>
            <p:cNvSpPr/>
            <p:nvPr/>
          </p:nvSpPr>
          <p:spPr>
            <a:xfrm>
              <a:off x="6627240" y="261864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3151;p70">
              <a:extLst>
                <a:ext uri="{FF2B5EF4-FFF2-40B4-BE49-F238E27FC236}">
                  <a16:creationId xmlns:a16="http://schemas.microsoft.com/office/drawing/2014/main" id="{C655EAC7-0A7F-11C0-7558-9065DA5019F7}"/>
                </a:ext>
              </a:extLst>
            </p:cNvPr>
            <p:cNvSpPr/>
            <p:nvPr/>
          </p:nvSpPr>
          <p:spPr>
            <a:xfrm>
              <a:off x="6627240" y="2619360"/>
              <a:ext cx="1440" cy="3240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4" y="9"/>
                  </a:moveTo>
                  <a:lnTo>
                    <a:pt x="4" y="9"/>
                  </a:lnTo>
                  <a:cubicBezTo>
                    <a:pt x="4" y="4"/>
                    <a:pt x="4" y="2"/>
                    <a:pt x="0" y="0"/>
                  </a:cubicBezTo>
                  <a:cubicBezTo>
                    <a:pt x="0" y="2"/>
                    <a:pt x="0" y="7"/>
                    <a:pt x="0" y="9"/>
                  </a:cubicBezTo>
                  <a:cubicBezTo>
                    <a:pt x="2" y="9"/>
                    <a:pt x="2" y="9"/>
                    <a:pt x="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3152;p70">
              <a:extLst>
                <a:ext uri="{FF2B5EF4-FFF2-40B4-BE49-F238E27FC236}">
                  <a16:creationId xmlns:a16="http://schemas.microsoft.com/office/drawing/2014/main" id="{F95A4AB4-7B98-27F9-44D7-FBCAB5183093}"/>
                </a:ext>
              </a:extLst>
            </p:cNvPr>
            <p:cNvSpPr/>
            <p:nvPr/>
          </p:nvSpPr>
          <p:spPr>
            <a:xfrm>
              <a:off x="6602040" y="2604960"/>
              <a:ext cx="3240" cy="3240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7"/>
                    <a:pt x="2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7" y="5"/>
                    <a:pt x="5" y="2"/>
                    <a:pt x="5" y="0"/>
                  </a:cubicBezTo>
                  <a:cubicBezTo>
                    <a:pt x="2" y="0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3153;p70">
              <a:extLst>
                <a:ext uri="{FF2B5EF4-FFF2-40B4-BE49-F238E27FC236}">
                  <a16:creationId xmlns:a16="http://schemas.microsoft.com/office/drawing/2014/main" id="{843CBF3F-DC6E-CA26-97F1-EDFD26C39DC4}"/>
                </a:ext>
              </a:extLst>
            </p:cNvPr>
            <p:cNvSpPr/>
            <p:nvPr/>
          </p:nvSpPr>
          <p:spPr>
            <a:xfrm>
              <a:off x="6636240" y="2651040"/>
              <a:ext cx="720" cy="2520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2" y="5"/>
                  </a:moveTo>
                  <a:lnTo>
                    <a:pt x="2" y="5"/>
                  </a:lnTo>
                  <a:cubicBezTo>
                    <a:pt x="2" y="5"/>
                    <a:pt x="2" y="3"/>
                    <a:pt x="2" y="0"/>
                  </a:cubicBezTo>
                  <a:cubicBezTo>
                    <a:pt x="0" y="3"/>
                    <a:pt x="0" y="3"/>
                    <a:pt x="0" y="5"/>
                  </a:cubicBezTo>
                  <a:lnTo>
                    <a:pt x="0" y="7"/>
                  </a:lnTo>
                  <a:cubicBezTo>
                    <a:pt x="2" y="7"/>
                    <a:pt x="2" y="7"/>
                    <a:pt x="2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3154;p70">
              <a:extLst>
                <a:ext uri="{FF2B5EF4-FFF2-40B4-BE49-F238E27FC236}">
                  <a16:creationId xmlns:a16="http://schemas.microsoft.com/office/drawing/2014/main" id="{EA0220DC-D499-CF5C-6822-8ED7550FA458}"/>
                </a:ext>
              </a:extLst>
            </p:cNvPr>
            <p:cNvSpPr/>
            <p:nvPr/>
          </p:nvSpPr>
          <p:spPr>
            <a:xfrm>
              <a:off x="6605280" y="2608920"/>
              <a:ext cx="3240" cy="5400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4" y="10"/>
                  </a:moveTo>
                  <a:lnTo>
                    <a:pt x="4" y="10"/>
                  </a:lnTo>
                  <a:lnTo>
                    <a:pt x="4" y="10"/>
                  </a:lnTo>
                  <a:cubicBezTo>
                    <a:pt x="6" y="13"/>
                    <a:pt x="8" y="15"/>
                    <a:pt x="8" y="15"/>
                  </a:cubicBezTo>
                  <a:cubicBezTo>
                    <a:pt x="10" y="13"/>
                    <a:pt x="8" y="10"/>
                    <a:pt x="6" y="8"/>
                  </a:cubicBezTo>
                  <a:cubicBezTo>
                    <a:pt x="6" y="4"/>
                    <a:pt x="4" y="2"/>
                    <a:pt x="2" y="0"/>
                  </a:cubicBezTo>
                  <a:cubicBezTo>
                    <a:pt x="2" y="2"/>
                    <a:pt x="0" y="2"/>
                    <a:pt x="0" y="4"/>
                  </a:cubicBezTo>
                  <a:cubicBezTo>
                    <a:pt x="0" y="6"/>
                    <a:pt x="2" y="8"/>
                    <a:pt x="4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3155;p70">
              <a:extLst>
                <a:ext uri="{FF2B5EF4-FFF2-40B4-BE49-F238E27FC236}">
                  <a16:creationId xmlns:a16="http://schemas.microsoft.com/office/drawing/2014/main" id="{92E2F589-FBE3-A13C-FC03-FBF176C82CB7}"/>
                </a:ext>
              </a:extLst>
            </p:cNvPr>
            <p:cNvSpPr/>
            <p:nvPr/>
          </p:nvSpPr>
          <p:spPr>
            <a:xfrm>
              <a:off x="6612840" y="26208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3156;p70">
              <a:extLst>
                <a:ext uri="{FF2B5EF4-FFF2-40B4-BE49-F238E27FC236}">
                  <a16:creationId xmlns:a16="http://schemas.microsoft.com/office/drawing/2014/main" id="{EAB3438B-DB09-4F09-3C65-AC1FB0048351}"/>
                </a:ext>
              </a:extLst>
            </p:cNvPr>
            <p:cNvSpPr/>
            <p:nvPr/>
          </p:nvSpPr>
          <p:spPr>
            <a:xfrm>
              <a:off x="6612120" y="2619720"/>
              <a:ext cx="720" cy="1080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0" y="1"/>
                  </a:moveTo>
                  <a:lnTo>
                    <a:pt x="0" y="1"/>
                  </a:lnTo>
                  <a:lnTo>
                    <a:pt x="2" y="3"/>
                  </a:lnTo>
                  <a:cubicBezTo>
                    <a:pt x="2" y="1"/>
                    <a:pt x="2" y="-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3157;p70">
              <a:extLst>
                <a:ext uri="{FF2B5EF4-FFF2-40B4-BE49-F238E27FC236}">
                  <a16:creationId xmlns:a16="http://schemas.microsoft.com/office/drawing/2014/main" id="{8A4D1EC9-60A2-263E-AE3F-23418288EBD7}"/>
                </a:ext>
              </a:extLst>
            </p:cNvPr>
            <p:cNvSpPr/>
            <p:nvPr/>
          </p:nvSpPr>
          <p:spPr>
            <a:xfrm>
              <a:off x="6603840" y="2607480"/>
              <a:ext cx="2160" cy="2880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4" y="8"/>
                  </a:moveTo>
                  <a:lnTo>
                    <a:pt x="4" y="8"/>
                  </a:lnTo>
                  <a:cubicBezTo>
                    <a:pt x="4" y="6"/>
                    <a:pt x="6" y="6"/>
                    <a:pt x="6" y="4"/>
                  </a:cubicBezTo>
                  <a:cubicBezTo>
                    <a:pt x="6" y="4"/>
                    <a:pt x="4" y="2"/>
                    <a:pt x="4" y="0"/>
                  </a:cubicBezTo>
                  <a:cubicBezTo>
                    <a:pt x="2" y="0"/>
                    <a:pt x="2" y="2"/>
                    <a:pt x="0" y="2"/>
                  </a:cubicBezTo>
                  <a:cubicBezTo>
                    <a:pt x="2" y="4"/>
                    <a:pt x="2" y="6"/>
                    <a:pt x="4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3158;p70">
              <a:extLst>
                <a:ext uri="{FF2B5EF4-FFF2-40B4-BE49-F238E27FC236}">
                  <a16:creationId xmlns:a16="http://schemas.microsoft.com/office/drawing/2014/main" id="{D31B07DA-7A19-540E-5353-4DCEC3DBED03}"/>
                </a:ext>
              </a:extLst>
            </p:cNvPr>
            <p:cNvSpPr/>
            <p:nvPr/>
          </p:nvSpPr>
          <p:spPr>
            <a:xfrm>
              <a:off x="6601320" y="2603160"/>
              <a:ext cx="2520" cy="2520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1"/>
                  </a:moveTo>
                  <a:lnTo>
                    <a:pt x="0" y="1"/>
                  </a:lnTo>
                  <a:cubicBezTo>
                    <a:pt x="-2" y="5"/>
                    <a:pt x="2" y="5"/>
                    <a:pt x="2" y="7"/>
                  </a:cubicBezTo>
                  <a:cubicBezTo>
                    <a:pt x="4" y="7"/>
                    <a:pt x="4" y="5"/>
                    <a:pt x="7" y="5"/>
                  </a:cubicBezTo>
                  <a:cubicBezTo>
                    <a:pt x="4" y="3"/>
                    <a:pt x="4" y="-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3159;p70">
              <a:extLst>
                <a:ext uri="{FF2B5EF4-FFF2-40B4-BE49-F238E27FC236}">
                  <a16:creationId xmlns:a16="http://schemas.microsoft.com/office/drawing/2014/main" id="{43E0FBF6-1052-14D0-0CB4-3E1E03594C93}"/>
                </a:ext>
              </a:extLst>
            </p:cNvPr>
            <p:cNvSpPr/>
            <p:nvPr/>
          </p:nvSpPr>
          <p:spPr>
            <a:xfrm>
              <a:off x="6608880" y="2615400"/>
              <a:ext cx="1440" cy="180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0" y="1"/>
                  </a:lnTo>
                  <a:cubicBezTo>
                    <a:pt x="-2" y="1"/>
                    <a:pt x="0" y="3"/>
                    <a:pt x="2" y="5"/>
                  </a:cubicBezTo>
                  <a:cubicBezTo>
                    <a:pt x="2" y="3"/>
                    <a:pt x="4" y="3"/>
                    <a:pt x="4" y="3"/>
                  </a:cubicBezTo>
                  <a:cubicBezTo>
                    <a:pt x="2" y="1"/>
                    <a:pt x="2" y="-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3160;p70">
              <a:extLst>
                <a:ext uri="{FF2B5EF4-FFF2-40B4-BE49-F238E27FC236}">
                  <a16:creationId xmlns:a16="http://schemas.microsoft.com/office/drawing/2014/main" id="{B75CD666-3481-DE24-3964-7F2C0070AE28}"/>
                </a:ext>
              </a:extLst>
            </p:cNvPr>
            <p:cNvSpPr/>
            <p:nvPr/>
          </p:nvSpPr>
          <p:spPr>
            <a:xfrm>
              <a:off x="6609600" y="2616480"/>
              <a:ext cx="1800" cy="144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5" y="4"/>
                  </a:moveTo>
                  <a:lnTo>
                    <a:pt x="5" y="4"/>
                  </a:lnTo>
                  <a:cubicBezTo>
                    <a:pt x="5" y="2"/>
                    <a:pt x="5" y="0"/>
                    <a:pt x="2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2"/>
                    <a:pt x="2" y="6"/>
                    <a:pt x="5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3161;p70">
              <a:extLst>
                <a:ext uri="{FF2B5EF4-FFF2-40B4-BE49-F238E27FC236}">
                  <a16:creationId xmlns:a16="http://schemas.microsoft.com/office/drawing/2014/main" id="{D0FCF19C-21A8-663D-2A68-59D3917DF885}"/>
                </a:ext>
              </a:extLst>
            </p:cNvPr>
            <p:cNvSpPr/>
            <p:nvPr/>
          </p:nvSpPr>
          <p:spPr>
            <a:xfrm>
              <a:off x="6550920" y="2558160"/>
              <a:ext cx="1440" cy="72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2" y="2"/>
                    <a:pt x="2" y="2"/>
                  </a:cubicBez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3162;p70">
              <a:extLst>
                <a:ext uri="{FF2B5EF4-FFF2-40B4-BE49-F238E27FC236}">
                  <a16:creationId xmlns:a16="http://schemas.microsoft.com/office/drawing/2014/main" id="{7FCDCD5A-3F52-0AF0-B737-DA45F721F06C}"/>
                </a:ext>
              </a:extLst>
            </p:cNvPr>
            <p:cNvSpPr/>
            <p:nvPr/>
          </p:nvSpPr>
          <p:spPr>
            <a:xfrm>
              <a:off x="6586920" y="25603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3163;p70">
              <a:extLst>
                <a:ext uri="{FF2B5EF4-FFF2-40B4-BE49-F238E27FC236}">
                  <a16:creationId xmlns:a16="http://schemas.microsoft.com/office/drawing/2014/main" id="{326E795E-E648-EA96-6AE8-53AC1F2D64C5}"/>
                </a:ext>
              </a:extLst>
            </p:cNvPr>
            <p:cNvSpPr/>
            <p:nvPr/>
          </p:nvSpPr>
          <p:spPr>
            <a:xfrm>
              <a:off x="6586200" y="2559240"/>
              <a:ext cx="720" cy="1080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3"/>
                    <a:pt x="2" y="3"/>
                  </a:cubicBezTo>
                  <a:cubicBezTo>
                    <a:pt x="2" y="1"/>
                    <a:pt x="2" y="-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3164;p70">
              <a:extLst>
                <a:ext uri="{FF2B5EF4-FFF2-40B4-BE49-F238E27FC236}">
                  <a16:creationId xmlns:a16="http://schemas.microsoft.com/office/drawing/2014/main" id="{E45DDB02-38D7-1BA7-DB44-880AFC5D619D}"/>
                </a:ext>
              </a:extLst>
            </p:cNvPr>
            <p:cNvSpPr/>
            <p:nvPr/>
          </p:nvSpPr>
          <p:spPr>
            <a:xfrm>
              <a:off x="6619680" y="2776320"/>
              <a:ext cx="5760" cy="5040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14" y="2"/>
                  </a:moveTo>
                  <a:lnTo>
                    <a:pt x="14" y="2"/>
                  </a:lnTo>
                  <a:cubicBezTo>
                    <a:pt x="10" y="-1"/>
                    <a:pt x="10" y="2"/>
                    <a:pt x="8" y="4"/>
                  </a:cubicBezTo>
                  <a:cubicBezTo>
                    <a:pt x="4" y="6"/>
                    <a:pt x="-2" y="6"/>
                    <a:pt x="0" y="14"/>
                  </a:cubicBezTo>
                  <a:cubicBezTo>
                    <a:pt x="6" y="14"/>
                    <a:pt x="8" y="10"/>
                    <a:pt x="12" y="8"/>
                  </a:cubicBezTo>
                  <a:lnTo>
                    <a:pt x="12" y="8"/>
                  </a:lnTo>
                  <a:cubicBezTo>
                    <a:pt x="14" y="6"/>
                    <a:pt x="17" y="4"/>
                    <a:pt x="1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3165;p70">
              <a:extLst>
                <a:ext uri="{FF2B5EF4-FFF2-40B4-BE49-F238E27FC236}">
                  <a16:creationId xmlns:a16="http://schemas.microsoft.com/office/drawing/2014/main" id="{A398CE97-ACE0-16A9-5D03-60117619F7D3}"/>
                </a:ext>
              </a:extLst>
            </p:cNvPr>
            <p:cNvSpPr/>
            <p:nvPr/>
          </p:nvSpPr>
          <p:spPr>
            <a:xfrm>
              <a:off x="6625440" y="277308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1" y="8"/>
                  </a:moveTo>
                  <a:lnTo>
                    <a:pt x="1" y="8"/>
                  </a:lnTo>
                  <a:cubicBezTo>
                    <a:pt x="3" y="13"/>
                    <a:pt x="5" y="8"/>
                    <a:pt x="7" y="6"/>
                  </a:cubicBezTo>
                  <a:cubicBezTo>
                    <a:pt x="9" y="6"/>
                    <a:pt x="11" y="4"/>
                    <a:pt x="9" y="2"/>
                  </a:cubicBezTo>
                  <a:cubicBezTo>
                    <a:pt x="7" y="0"/>
                    <a:pt x="5" y="0"/>
                    <a:pt x="5" y="2"/>
                  </a:cubicBezTo>
                  <a:cubicBezTo>
                    <a:pt x="1" y="4"/>
                    <a:pt x="-2" y="6"/>
                    <a:pt x="1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3166;p70">
              <a:extLst>
                <a:ext uri="{FF2B5EF4-FFF2-40B4-BE49-F238E27FC236}">
                  <a16:creationId xmlns:a16="http://schemas.microsoft.com/office/drawing/2014/main" id="{C8FA70E9-ADEA-BEAC-8764-6DDE567A0775}"/>
                </a:ext>
              </a:extLst>
            </p:cNvPr>
            <p:cNvSpPr/>
            <p:nvPr/>
          </p:nvSpPr>
          <p:spPr>
            <a:xfrm>
              <a:off x="6617160" y="2595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3167;p70">
              <a:extLst>
                <a:ext uri="{FF2B5EF4-FFF2-40B4-BE49-F238E27FC236}">
                  <a16:creationId xmlns:a16="http://schemas.microsoft.com/office/drawing/2014/main" id="{D8932D82-3F2A-FF7C-2324-A76C404AFFAE}"/>
                </a:ext>
              </a:extLst>
            </p:cNvPr>
            <p:cNvSpPr/>
            <p:nvPr/>
          </p:nvSpPr>
          <p:spPr>
            <a:xfrm>
              <a:off x="6586920" y="2560320"/>
              <a:ext cx="1080" cy="72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2" y="0"/>
                  </a:moveTo>
                  <a:lnTo>
                    <a:pt x="2" y="0"/>
                  </a:lnTo>
                  <a:cubicBezTo>
                    <a:pt x="4" y="0"/>
                    <a:pt x="2" y="0"/>
                    <a:pt x="0" y="0"/>
                  </a:cubicBezTo>
                  <a:cubicBezTo>
                    <a:pt x="0" y="2"/>
                    <a:pt x="0" y="4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3168;p70">
              <a:extLst>
                <a:ext uri="{FF2B5EF4-FFF2-40B4-BE49-F238E27FC236}">
                  <a16:creationId xmlns:a16="http://schemas.microsoft.com/office/drawing/2014/main" id="{F2F91272-5468-C27D-472D-056E40BE8B23}"/>
                </a:ext>
              </a:extLst>
            </p:cNvPr>
            <p:cNvSpPr/>
            <p:nvPr/>
          </p:nvSpPr>
          <p:spPr>
            <a:xfrm>
              <a:off x="6586920" y="25603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3169;p70">
              <a:extLst>
                <a:ext uri="{FF2B5EF4-FFF2-40B4-BE49-F238E27FC236}">
                  <a16:creationId xmlns:a16="http://schemas.microsoft.com/office/drawing/2014/main" id="{7041D2F2-3E29-6773-82D8-C3AAFC142ED2}"/>
                </a:ext>
              </a:extLst>
            </p:cNvPr>
            <p:cNvSpPr/>
            <p:nvPr/>
          </p:nvSpPr>
          <p:spPr>
            <a:xfrm>
              <a:off x="6568200" y="2567880"/>
              <a:ext cx="1440" cy="72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cubicBezTo>
                    <a:pt x="4" y="0"/>
                    <a:pt x="4" y="0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3170;p70">
              <a:extLst>
                <a:ext uri="{FF2B5EF4-FFF2-40B4-BE49-F238E27FC236}">
                  <a16:creationId xmlns:a16="http://schemas.microsoft.com/office/drawing/2014/main" id="{4D5BE77D-A3CF-FE3F-EEEE-F99598228F13}"/>
                </a:ext>
              </a:extLst>
            </p:cNvPr>
            <p:cNvSpPr/>
            <p:nvPr/>
          </p:nvSpPr>
          <p:spPr>
            <a:xfrm>
              <a:off x="6061680" y="28522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3171;p70">
              <a:extLst>
                <a:ext uri="{FF2B5EF4-FFF2-40B4-BE49-F238E27FC236}">
                  <a16:creationId xmlns:a16="http://schemas.microsoft.com/office/drawing/2014/main" id="{909F511D-25DD-B10C-D940-85F3D04DE438}"/>
                </a:ext>
              </a:extLst>
            </p:cNvPr>
            <p:cNvSpPr/>
            <p:nvPr/>
          </p:nvSpPr>
          <p:spPr>
            <a:xfrm>
              <a:off x="6061680" y="2850120"/>
              <a:ext cx="28080" cy="23400"/>
            </a:xfrm>
            <a:custGeom>
              <a:avLst/>
              <a:gdLst/>
              <a:ahLst/>
              <a:cxnLst/>
              <a:rect l="l" t="t" r="r" b="b"/>
              <a:pathLst>
                <a:path w="78" h="65" extrusionOk="0">
                  <a:moveTo>
                    <a:pt x="13" y="8"/>
                  </a:moveTo>
                  <a:lnTo>
                    <a:pt x="13" y="8"/>
                  </a:lnTo>
                  <a:cubicBezTo>
                    <a:pt x="34" y="8"/>
                    <a:pt x="49" y="18"/>
                    <a:pt x="57" y="35"/>
                  </a:cubicBezTo>
                  <a:cubicBezTo>
                    <a:pt x="61" y="41"/>
                    <a:pt x="65" y="50"/>
                    <a:pt x="70" y="56"/>
                  </a:cubicBezTo>
                  <a:cubicBezTo>
                    <a:pt x="72" y="60"/>
                    <a:pt x="72" y="65"/>
                    <a:pt x="78" y="65"/>
                  </a:cubicBezTo>
                  <a:cubicBezTo>
                    <a:pt x="74" y="39"/>
                    <a:pt x="63" y="18"/>
                    <a:pt x="42" y="6"/>
                  </a:cubicBezTo>
                  <a:cubicBezTo>
                    <a:pt x="30" y="-1"/>
                    <a:pt x="15" y="-5"/>
                    <a:pt x="0" y="6"/>
                  </a:cubicBezTo>
                  <a:cubicBezTo>
                    <a:pt x="4" y="10"/>
                    <a:pt x="9" y="8"/>
                    <a:pt x="1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3172;p70">
              <a:extLst>
                <a:ext uri="{FF2B5EF4-FFF2-40B4-BE49-F238E27FC236}">
                  <a16:creationId xmlns:a16="http://schemas.microsoft.com/office/drawing/2014/main" id="{A2F5B3D1-8958-25B1-FBF1-8A4561A4718F}"/>
                </a:ext>
              </a:extLst>
            </p:cNvPr>
            <p:cNvSpPr/>
            <p:nvPr/>
          </p:nvSpPr>
          <p:spPr>
            <a:xfrm>
              <a:off x="6201720" y="27547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3173;p70">
              <a:extLst>
                <a:ext uri="{FF2B5EF4-FFF2-40B4-BE49-F238E27FC236}">
                  <a16:creationId xmlns:a16="http://schemas.microsoft.com/office/drawing/2014/main" id="{F907161B-667C-6685-F0A9-2A5197D53DF8}"/>
                </a:ext>
              </a:extLst>
            </p:cNvPr>
            <p:cNvSpPr/>
            <p:nvPr/>
          </p:nvSpPr>
          <p:spPr>
            <a:xfrm>
              <a:off x="6044400" y="2667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3174;p70">
              <a:extLst>
                <a:ext uri="{FF2B5EF4-FFF2-40B4-BE49-F238E27FC236}">
                  <a16:creationId xmlns:a16="http://schemas.microsoft.com/office/drawing/2014/main" id="{70A6B607-07F5-C4B9-A91F-5B4E90084287}"/>
                </a:ext>
              </a:extLst>
            </p:cNvPr>
            <p:cNvSpPr/>
            <p:nvPr/>
          </p:nvSpPr>
          <p:spPr>
            <a:xfrm>
              <a:off x="6102000" y="27615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3175;p70">
              <a:extLst>
                <a:ext uri="{FF2B5EF4-FFF2-40B4-BE49-F238E27FC236}">
                  <a16:creationId xmlns:a16="http://schemas.microsoft.com/office/drawing/2014/main" id="{F8F87724-9C13-732B-6D72-B96DB70D2F5C}"/>
                </a:ext>
              </a:extLst>
            </p:cNvPr>
            <p:cNvSpPr/>
            <p:nvPr/>
          </p:nvSpPr>
          <p:spPr>
            <a:xfrm>
              <a:off x="7019280" y="2565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3176;p70">
              <a:extLst>
                <a:ext uri="{FF2B5EF4-FFF2-40B4-BE49-F238E27FC236}">
                  <a16:creationId xmlns:a16="http://schemas.microsoft.com/office/drawing/2014/main" id="{1C51BFA2-D57B-F2BE-2439-F4359216FD49}"/>
                </a:ext>
              </a:extLst>
            </p:cNvPr>
            <p:cNvSpPr/>
            <p:nvPr/>
          </p:nvSpPr>
          <p:spPr>
            <a:xfrm>
              <a:off x="6903360" y="258480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3177;p70">
              <a:extLst>
                <a:ext uri="{FF2B5EF4-FFF2-40B4-BE49-F238E27FC236}">
                  <a16:creationId xmlns:a16="http://schemas.microsoft.com/office/drawing/2014/main" id="{55A99734-2B25-4AAB-B89B-06DF764A5161}"/>
                </a:ext>
              </a:extLst>
            </p:cNvPr>
            <p:cNvSpPr/>
            <p:nvPr/>
          </p:nvSpPr>
          <p:spPr>
            <a:xfrm>
              <a:off x="6983640" y="2604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3178;p70">
              <a:extLst>
                <a:ext uri="{FF2B5EF4-FFF2-40B4-BE49-F238E27FC236}">
                  <a16:creationId xmlns:a16="http://schemas.microsoft.com/office/drawing/2014/main" id="{33EE873B-4FA3-7D8B-40E0-63F4F9A5003F}"/>
                </a:ext>
              </a:extLst>
            </p:cNvPr>
            <p:cNvSpPr/>
            <p:nvPr/>
          </p:nvSpPr>
          <p:spPr>
            <a:xfrm>
              <a:off x="6672600" y="25470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cubicBezTo>
                    <a:pt x="8" y="6"/>
                    <a:pt x="11" y="4"/>
                    <a:pt x="8" y="1"/>
                  </a:cubicBezTo>
                  <a:cubicBezTo>
                    <a:pt x="6" y="-1"/>
                    <a:pt x="6" y="1"/>
                    <a:pt x="4" y="4"/>
                  </a:cubicBezTo>
                  <a:cubicBezTo>
                    <a:pt x="4" y="4"/>
                    <a:pt x="2" y="6"/>
                    <a:pt x="0" y="6"/>
                  </a:cubicBezTo>
                  <a:cubicBezTo>
                    <a:pt x="2" y="8"/>
                    <a:pt x="2" y="10"/>
                    <a:pt x="4" y="10"/>
                  </a:cubicBezTo>
                  <a:cubicBezTo>
                    <a:pt x="4" y="10"/>
                    <a:pt x="6" y="8"/>
                    <a:pt x="6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3179;p70">
              <a:extLst>
                <a:ext uri="{FF2B5EF4-FFF2-40B4-BE49-F238E27FC236}">
                  <a16:creationId xmlns:a16="http://schemas.microsoft.com/office/drawing/2014/main" id="{5E559CD4-13EA-5AF9-120D-D4BD80569070}"/>
                </a:ext>
              </a:extLst>
            </p:cNvPr>
            <p:cNvSpPr/>
            <p:nvPr/>
          </p:nvSpPr>
          <p:spPr>
            <a:xfrm>
              <a:off x="7098840" y="26974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3180;p70">
              <a:extLst>
                <a:ext uri="{FF2B5EF4-FFF2-40B4-BE49-F238E27FC236}">
                  <a16:creationId xmlns:a16="http://schemas.microsoft.com/office/drawing/2014/main" id="{9AE2AFE0-7DBC-B3E1-0F0E-060B4CC382F6}"/>
                </a:ext>
              </a:extLst>
            </p:cNvPr>
            <p:cNvSpPr/>
            <p:nvPr/>
          </p:nvSpPr>
          <p:spPr>
            <a:xfrm>
              <a:off x="7111440" y="27050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3181;p70">
              <a:extLst>
                <a:ext uri="{FF2B5EF4-FFF2-40B4-BE49-F238E27FC236}">
                  <a16:creationId xmlns:a16="http://schemas.microsoft.com/office/drawing/2014/main" id="{1667BED6-CBDE-2BD2-F1FC-DEA5E4F331F5}"/>
                </a:ext>
              </a:extLst>
            </p:cNvPr>
            <p:cNvSpPr/>
            <p:nvPr/>
          </p:nvSpPr>
          <p:spPr>
            <a:xfrm>
              <a:off x="7048080" y="27216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3182;p70">
              <a:extLst>
                <a:ext uri="{FF2B5EF4-FFF2-40B4-BE49-F238E27FC236}">
                  <a16:creationId xmlns:a16="http://schemas.microsoft.com/office/drawing/2014/main" id="{809A4EC1-1EBD-4994-5978-1CD634F64043}"/>
                </a:ext>
              </a:extLst>
            </p:cNvPr>
            <p:cNvSpPr/>
            <p:nvPr/>
          </p:nvSpPr>
          <p:spPr>
            <a:xfrm>
              <a:off x="6680160" y="260352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2" y="0"/>
                    <a:pt x="2" y="0"/>
                  </a:cubicBez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3183;p70">
              <a:extLst>
                <a:ext uri="{FF2B5EF4-FFF2-40B4-BE49-F238E27FC236}">
                  <a16:creationId xmlns:a16="http://schemas.microsoft.com/office/drawing/2014/main" id="{74BCB7FA-23D9-0055-B7DA-CFF6024173AE}"/>
                </a:ext>
              </a:extLst>
            </p:cNvPr>
            <p:cNvSpPr/>
            <p:nvPr/>
          </p:nvSpPr>
          <p:spPr>
            <a:xfrm>
              <a:off x="6681600" y="26020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3184;p70">
              <a:extLst>
                <a:ext uri="{FF2B5EF4-FFF2-40B4-BE49-F238E27FC236}">
                  <a16:creationId xmlns:a16="http://schemas.microsoft.com/office/drawing/2014/main" id="{D2F47DED-F4BC-0585-FEC0-DF40D51A2AF1}"/>
                </a:ext>
              </a:extLst>
            </p:cNvPr>
            <p:cNvSpPr/>
            <p:nvPr/>
          </p:nvSpPr>
          <p:spPr>
            <a:xfrm>
              <a:off x="6704280" y="260748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3185;p70">
              <a:extLst>
                <a:ext uri="{FF2B5EF4-FFF2-40B4-BE49-F238E27FC236}">
                  <a16:creationId xmlns:a16="http://schemas.microsoft.com/office/drawing/2014/main" id="{B2F604B6-3DF9-5AF7-73C4-0679A4B506B9}"/>
                </a:ext>
              </a:extLst>
            </p:cNvPr>
            <p:cNvSpPr/>
            <p:nvPr/>
          </p:nvSpPr>
          <p:spPr>
            <a:xfrm>
              <a:off x="6597000" y="25171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3186;p70">
              <a:extLst>
                <a:ext uri="{FF2B5EF4-FFF2-40B4-BE49-F238E27FC236}">
                  <a16:creationId xmlns:a16="http://schemas.microsoft.com/office/drawing/2014/main" id="{9FE2004A-BD6C-48AB-760D-1B653C214444}"/>
                </a:ext>
              </a:extLst>
            </p:cNvPr>
            <p:cNvSpPr/>
            <p:nvPr/>
          </p:nvSpPr>
          <p:spPr>
            <a:xfrm>
              <a:off x="5935320" y="28400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3187;p70">
              <a:extLst>
                <a:ext uri="{FF2B5EF4-FFF2-40B4-BE49-F238E27FC236}">
                  <a16:creationId xmlns:a16="http://schemas.microsoft.com/office/drawing/2014/main" id="{816B5363-E0F2-EE6F-5D34-0A1C27B41B7A}"/>
                </a:ext>
              </a:extLst>
            </p:cNvPr>
            <p:cNvSpPr/>
            <p:nvPr/>
          </p:nvSpPr>
          <p:spPr>
            <a:xfrm>
              <a:off x="6310080" y="21078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3188;p70">
              <a:extLst>
                <a:ext uri="{FF2B5EF4-FFF2-40B4-BE49-F238E27FC236}">
                  <a16:creationId xmlns:a16="http://schemas.microsoft.com/office/drawing/2014/main" id="{6DEFCA4A-D52A-F3B9-3908-08DCF43D0C32}"/>
                </a:ext>
              </a:extLst>
            </p:cNvPr>
            <p:cNvSpPr/>
            <p:nvPr/>
          </p:nvSpPr>
          <p:spPr>
            <a:xfrm>
              <a:off x="6353280" y="2061360"/>
              <a:ext cx="69480" cy="29160"/>
            </a:xfrm>
            <a:custGeom>
              <a:avLst/>
              <a:gdLst/>
              <a:ahLst/>
              <a:cxnLst/>
              <a:rect l="l" t="t" r="r" b="b"/>
              <a:pathLst>
                <a:path w="193" h="81" extrusionOk="0">
                  <a:moveTo>
                    <a:pt x="46" y="66"/>
                  </a:moveTo>
                  <a:lnTo>
                    <a:pt x="46" y="66"/>
                  </a:lnTo>
                  <a:cubicBezTo>
                    <a:pt x="44" y="66"/>
                    <a:pt x="42" y="64"/>
                    <a:pt x="40" y="64"/>
                  </a:cubicBezTo>
                  <a:cubicBezTo>
                    <a:pt x="42" y="64"/>
                    <a:pt x="44" y="66"/>
                    <a:pt x="46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4"/>
                    <a:pt x="46" y="62"/>
                    <a:pt x="46" y="60"/>
                  </a:cubicBezTo>
                  <a:cubicBezTo>
                    <a:pt x="46" y="62"/>
                    <a:pt x="46" y="64"/>
                    <a:pt x="44" y="66"/>
                  </a:cubicBezTo>
                  <a:cubicBezTo>
                    <a:pt x="54" y="64"/>
                    <a:pt x="63" y="62"/>
                    <a:pt x="69" y="53"/>
                  </a:cubicBezTo>
                  <a:cubicBezTo>
                    <a:pt x="73" y="55"/>
                    <a:pt x="75" y="55"/>
                    <a:pt x="77" y="49"/>
                  </a:cubicBezTo>
                  <a:lnTo>
                    <a:pt x="77" y="49"/>
                  </a:lnTo>
                  <a:cubicBezTo>
                    <a:pt x="88" y="49"/>
                    <a:pt x="96" y="43"/>
                    <a:pt x="105" y="36"/>
                  </a:cubicBezTo>
                  <a:cubicBezTo>
                    <a:pt x="132" y="26"/>
                    <a:pt x="159" y="16"/>
                    <a:pt x="187" y="7"/>
                  </a:cubicBezTo>
                  <a:cubicBezTo>
                    <a:pt x="189" y="5"/>
                    <a:pt x="193" y="5"/>
                    <a:pt x="193" y="1"/>
                  </a:cubicBezTo>
                  <a:cubicBezTo>
                    <a:pt x="185" y="-3"/>
                    <a:pt x="178" y="5"/>
                    <a:pt x="170" y="1"/>
                  </a:cubicBezTo>
                  <a:cubicBezTo>
                    <a:pt x="155" y="9"/>
                    <a:pt x="138" y="18"/>
                    <a:pt x="122" y="22"/>
                  </a:cubicBezTo>
                  <a:cubicBezTo>
                    <a:pt x="120" y="22"/>
                    <a:pt x="117" y="24"/>
                    <a:pt x="115" y="24"/>
                  </a:cubicBezTo>
                  <a:cubicBezTo>
                    <a:pt x="107" y="22"/>
                    <a:pt x="101" y="26"/>
                    <a:pt x="94" y="32"/>
                  </a:cubicBezTo>
                  <a:cubicBezTo>
                    <a:pt x="86" y="34"/>
                    <a:pt x="80" y="34"/>
                    <a:pt x="73" y="41"/>
                  </a:cubicBezTo>
                  <a:cubicBezTo>
                    <a:pt x="71" y="41"/>
                    <a:pt x="69" y="39"/>
                    <a:pt x="69" y="39"/>
                  </a:cubicBezTo>
                  <a:cubicBezTo>
                    <a:pt x="65" y="36"/>
                    <a:pt x="65" y="39"/>
                    <a:pt x="63" y="41"/>
                  </a:cubicBezTo>
                  <a:cubicBezTo>
                    <a:pt x="63" y="43"/>
                    <a:pt x="65" y="45"/>
                    <a:pt x="65" y="45"/>
                  </a:cubicBezTo>
                  <a:cubicBezTo>
                    <a:pt x="67" y="45"/>
                    <a:pt x="69" y="45"/>
                    <a:pt x="71" y="43"/>
                  </a:cubicBezTo>
                  <a:lnTo>
                    <a:pt x="71" y="43"/>
                  </a:lnTo>
                  <a:cubicBezTo>
                    <a:pt x="73" y="45"/>
                    <a:pt x="75" y="47"/>
                    <a:pt x="75" y="49"/>
                  </a:cubicBezTo>
                  <a:cubicBezTo>
                    <a:pt x="73" y="49"/>
                    <a:pt x="69" y="49"/>
                    <a:pt x="69" y="53"/>
                  </a:cubicBezTo>
                  <a:cubicBezTo>
                    <a:pt x="65" y="53"/>
                    <a:pt x="61" y="53"/>
                    <a:pt x="58" y="53"/>
                  </a:cubicBezTo>
                  <a:cubicBezTo>
                    <a:pt x="54" y="53"/>
                    <a:pt x="50" y="53"/>
                    <a:pt x="46" y="51"/>
                  </a:cubicBezTo>
                  <a:lnTo>
                    <a:pt x="44" y="51"/>
                  </a:lnTo>
                  <a:lnTo>
                    <a:pt x="44" y="51"/>
                  </a:lnTo>
                  <a:lnTo>
                    <a:pt x="44" y="51"/>
                  </a:lnTo>
                  <a:lnTo>
                    <a:pt x="44" y="51"/>
                  </a:lnTo>
                  <a:cubicBezTo>
                    <a:pt x="44" y="53"/>
                    <a:pt x="44" y="53"/>
                    <a:pt x="44" y="53"/>
                  </a:cubicBezTo>
                  <a:lnTo>
                    <a:pt x="44" y="53"/>
                  </a:lnTo>
                  <a:lnTo>
                    <a:pt x="44" y="53"/>
                  </a:lnTo>
                  <a:cubicBezTo>
                    <a:pt x="42" y="53"/>
                    <a:pt x="40" y="53"/>
                    <a:pt x="40" y="55"/>
                  </a:cubicBezTo>
                  <a:cubicBezTo>
                    <a:pt x="25" y="60"/>
                    <a:pt x="12" y="68"/>
                    <a:pt x="0" y="76"/>
                  </a:cubicBezTo>
                  <a:cubicBezTo>
                    <a:pt x="4" y="78"/>
                    <a:pt x="8" y="81"/>
                    <a:pt x="12" y="81"/>
                  </a:cubicBezTo>
                  <a:cubicBezTo>
                    <a:pt x="23" y="78"/>
                    <a:pt x="35" y="74"/>
                    <a:pt x="46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3189;p70">
              <a:extLst>
                <a:ext uri="{FF2B5EF4-FFF2-40B4-BE49-F238E27FC236}">
                  <a16:creationId xmlns:a16="http://schemas.microsoft.com/office/drawing/2014/main" id="{A3C811D5-0A1C-F778-7D29-2A448239A15E}"/>
                </a:ext>
              </a:extLst>
            </p:cNvPr>
            <p:cNvSpPr/>
            <p:nvPr/>
          </p:nvSpPr>
          <p:spPr>
            <a:xfrm>
              <a:off x="6381000" y="2041920"/>
              <a:ext cx="18720" cy="26640"/>
            </a:xfrm>
            <a:custGeom>
              <a:avLst/>
              <a:gdLst/>
              <a:ahLst/>
              <a:cxnLst/>
              <a:rect l="l" t="t" r="r" b="b"/>
              <a:pathLst>
                <a:path w="52" h="74" extrusionOk="0">
                  <a:moveTo>
                    <a:pt x="47" y="0"/>
                  </a:moveTo>
                  <a:lnTo>
                    <a:pt x="47" y="0"/>
                  </a:lnTo>
                  <a:cubicBezTo>
                    <a:pt x="45" y="6"/>
                    <a:pt x="34" y="9"/>
                    <a:pt x="38" y="19"/>
                  </a:cubicBezTo>
                  <a:cubicBezTo>
                    <a:pt x="32" y="19"/>
                    <a:pt x="30" y="23"/>
                    <a:pt x="32" y="30"/>
                  </a:cubicBezTo>
                  <a:cubicBezTo>
                    <a:pt x="26" y="32"/>
                    <a:pt x="24" y="34"/>
                    <a:pt x="28" y="38"/>
                  </a:cubicBezTo>
                  <a:cubicBezTo>
                    <a:pt x="24" y="36"/>
                    <a:pt x="24" y="40"/>
                    <a:pt x="24" y="42"/>
                  </a:cubicBezTo>
                  <a:cubicBezTo>
                    <a:pt x="21" y="42"/>
                    <a:pt x="17" y="42"/>
                    <a:pt x="17" y="44"/>
                  </a:cubicBezTo>
                  <a:cubicBezTo>
                    <a:pt x="13" y="55"/>
                    <a:pt x="5" y="63"/>
                    <a:pt x="0" y="74"/>
                  </a:cubicBezTo>
                  <a:cubicBezTo>
                    <a:pt x="15" y="70"/>
                    <a:pt x="21" y="57"/>
                    <a:pt x="24" y="42"/>
                  </a:cubicBezTo>
                  <a:cubicBezTo>
                    <a:pt x="28" y="44"/>
                    <a:pt x="28" y="42"/>
                    <a:pt x="28" y="38"/>
                  </a:cubicBezTo>
                  <a:cubicBezTo>
                    <a:pt x="32" y="38"/>
                    <a:pt x="32" y="34"/>
                    <a:pt x="32" y="30"/>
                  </a:cubicBezTo>
                  <a:cubicBezTo>
                    <a:pt x="38" y="30"/>
                    <a:pt x="40" y="25"/>
                    <a:pt x="38" y="19"/>
                  </a:cubicBezTo>
                  <a:cubicBezTo>
                    <a:pt x="47" y="17"/>
                    <a:pt x="49" y="11"/>
                    <a:pt x="51" y="4"/>
                  </a:cubicBezTo>
                  <a:cubicBezTo>
                    <a:pt x="53" y="2"/>
                    <a:pt x="51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3190;p70">
              <a:extLst>
                <a:ext uri="{FF2B5EF4-FFF2-40B4-BE49-F238E27FC236}">
                  <a16:creationId xmlns:a16="http://schemas.microsoft.com/office/drawing/2014/main" id="{125368F2-1146-4846-D8C2-2FA152251D10}"/>
                </a:ext>
              </a:extLst>
            </p:cNvPr>
            <p:cNvSpPr/>
            <p:nvPr/>
          </p:nvSpPr>
          <p:spPr>
            <a:xfrm>
              <a:off x="6369120" y="2076120"/>
              <a:ext cx="7560" cy="4320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4" y="12"/>
                  </a:moveTo>
                  <a:lnTo>
                    <a:pt x="14" y="12"/>
                  </a:lnTo>
                  <a:cubicBezTo>
                    <a:pt x="17" y="10"/>
                    <a:pt x="19" y="6"/>
                    <a:pt x="21" y="4"/>
                  </a:cubicBezTo>
                  <a:cubicBezTo>
                    <a:pt x="21" y="4"/>
                    <a:pt x="19" y="2"/>
                    <a:pt x="19" y="0"/>
                  </a:cubicBezTo>
                  <a:cubicBezTo>
                    <a:pt x="12" y="4"/>
                    <a:pt x="6" y="8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6" y="12"/>
                    <a:pt x="10" y="12"/>
                    <a:pt x="14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3191;p70">
              <a:extLst>
                <a:ext uri="{FF2B5EF4-FFF2-40B4-BE49-F238E27FC236}">
                  <a16:creationId xmlns:a16="http://schemas.microsoft.com/office/drawing/2014/main" id="{A8B6D8FC-044B-E002-BEB2-E02216611242}"/>
                </a:ext>
              </a:extLst>
            </p:cNvPr>
            <p:cNvSpPr/>
            <p:nvPr/>
          </p:nvSpPr>
          <p:spPr>
            <a:xfrm>
              <a:off x="6345720" y="2082960"/>
              <a:ext cx="2160" cy="3600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0" y="6"/>
                  </a:moveTo>
                  <a:lnTo>
                    <a:pt x="0" y="6"/>
                  </a:lnTo>
                  <a:cubicBezTo>
                    <a:pt x="0" y="8"/>
                    <a:pt x="2" y="8"/>
                    <a:pt x="2" y="10"/>
                  </a:cubicBezTo>
                  <a:cubicBezTo>
                    <a:pt x="6" y="8"/>
                    <a:pt x="6" y="4"/>
                    <a:pt x="6" y="2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2"/>
                    <a:pt x="0" y="4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3192;p70">
              <a:extLst>
                <a:ext uri="{FF2B5EF4-FFF2-40B4-BE49-F238E27FC236}">
                  <a16:creationId xmlns:a16="http://schemas.microsoft.com/office/drawing/2014/main" id="{7CAB9157-2D95-A607-5B67-67E6FABBA545}"/>
                </a:ext>
              </a:extLst>
            </p:cNvPr>
            <p:cNvSpPr/>
            <p:nvPr/>
          </p:nvSpPr>
          <p:spPr>
            <a:xfrm>
              <a:off x="6343920" y="2085120"/>
              <a:ext cx="2520" cy="360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0" y="8"/>
                  </a:moveTo>
                  <a:lnTo>
                    <a:pt x="0" y="8"/>
                  </a:lnTo>
                  <a:cubicBezTo>
                    <a:pt x="0" y="10"/>
                    <a:pt x="2" y="10"/>
                    <a:pt x="2" y="10"/>
                  </a:cubicBezTo>
                  <a:cubicBezTo>
                    <a:pt x="7" y="10"/>
                    <a:pt x="7" y="6"/>
                    <a:pt x="7" y="4"/>
                  </a:cubicBezTo>
                  <a:cubicBezTo>
                    <a:pt x="7" y="2"/>
                    <a:pt x="5" y="2"/>
                    <a:pt x="5" y="0"/>
                  </a:cubicBezTo>
                  <a:cubicBezTo>
                    <a:pt x="2" y="4"/>
                    <a:pt x="0" y="6"/>
                    <a:pt x="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3193;p70">
              <a:extLst>
                <a:ext uri="{FF2B5EF4-FFF2-40B4-BE49-F238E27FC236}">
                  <a16:creationId xmlns:a16="http://schemas.microsoft.com/office/drawing/2014/main" id="{5483E84E-D504-D472-0543-2F02D792D2DF}"/>
                </a:ext>
              </a:extLst>
            </p:cNvPr>
            <p:cNvSpPr/>
            <p:nvPr/>
          </p:nvSpPr>
          <p:spPr>
            <a:xfrm>
              <a:off x="6347160" y="2043360"/>
              <a:ext cx="13680" cy="4032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31" y="5"/>
                  </a:moveTo>
                  <a:lnTo>
                    <a:pt x="31" y="5"/>
                  </a:lnTo>
                  <a:lnTo>
                    <a:pt x="31" y="5"/>
                  </a:lnTo>
                  <a:cubicBezTo>
                    <a:pt x="27" y="11"/>
                    <a:pt x="25" y="15"/>
                    <a:pt x="25" y="21"/>
                  </a:cubicBezTo>
                  <a:lnTo>
                    <a:pt x="25" y="21"/>
                  </a:lnTo>
                  <a:lnTo>
                    <a:pt x="23" y="21"/>
                  </a:lnTo>
                  <a:cubicBezTo>
                    <a:pt x="19" y="30"/>
                    <a:pt x="19" y="38"/>
                    <a:pt x="17" y="47"/>
                  </a:cubicBezTo>
                  <a:cubicBezTo>
                    <a:pt x="12" y="68"/>
                    <a:pt x="6" y="89"/>
                    <a:pt x="0" y="110"/>
                  </a:cubicBezTo>
                  <a:cubicBezTo>
                    <a:pt x="0" y="110"/>
                    <a:pt x="2" y="110"/>
                    <a:pt x="2" y="112"/>
                  </a:cubicBezTo>
                  <a:cubicBezTo>
                    <a:pt x="6" y="105"/>
                    <a:pt x="8" y="99"/>
                    <a:pt x="10" y="91"/>
                  </a:cubicBezTo>
                  <a:cubicBezTo>
                    <a:pt x="17" y="70"/>
                    <a:pt x="23" y="47"/>
                    <a:pt x="27" y="23"/>
                  </a:cubicBezTo>
                  <a:lnTo>
                    <a:pt x="27" y="23"/>
                  </a:lnTo>
                  <a:cubicBezTo>
                    <a:pt x="29" y="19"/>
                    <a:pt x="33" y="13"/>
                    <a:pt x="36" y="9"/>
                  </a:cubicBezTo>
                  <a:lnTo>
                    <a:pt x="36" y="9"/>
                  </a:lnTo>
                  <a:cubicBezTo>
                    <a:pt x="36" y="7"/>
                    <a:pt x="38" y="5"/>
                    <a:pt x="38" y="5"/>
                  </a:cubicBezTo>
                  <a:cubicBezTo>
                    <a:pt x="38" y="2"/>
                    <a:pt x="36" y="2"/>
                    <a:pt x="36" y="0"/>
                  </a:cubicBezTo>
                  <a:cubicBezTo>
                    <a:pt x="33" y="2"/>
                    <a:pt x="33" y="5"/>
                    <a:pt x="3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3194;p70">
              <a:extLst>
                <a:ext uri="{FF2B5EF4-FFF2-40B4-BE49-F238E27FC236}">
                  <a16:creationId xmlns:a16="http://schemas.microsoft.com/office/drawing/2014/main" id="{882FF7AF-3BD2-803B-181A-2822DCFBA1A5}"/>
                </a:ext>
              </a:extLst>
            </p:cNvPr>
            <p:cNvSpPr/>
            <p:nvPr/>
          </p:nvSpPr>
          <p:spPr>
            <a:xfrm>
              <a:off x="5976360" y="2695320"/>
              <a:ext cx="720" cy="2160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-2" y="2"/>
                    <a:pt x="0" y="4"/>
                    <a:pt x="0" y="6"/>
                  </a:cubicBezTo>
                  <a:cubicBezTo>
                    <a:pt x="2" y="4"/>
                    <a:pt x="2" y="2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3195;p70">
              <a:extLst>
                <a:ext uri="{FF2B5EF4-FFF2-40B4-BE49-F238E27FC236}">
                  <a16:creationId xmlns:a16="http://schemas.microsoft.com/office/drawing/2014/main" id="{D14687FB-B42F-A90A-BF62-DA613D0AA54D}"/>
                </a:ext>
              </a:extLst>
            </p:cNvPr>
            <p:cNvSpPr/>
            <p:nvPr/>
          </p:nvSpPr>
          <p:spPr>
            <a:xfrm>
              <a:off x="5967000" y="287424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3196;p70">
              <a:extLst>
                <a:ext uri="{FF2B5EF4-FFF2-40B4-BE49-F238E27FC236}">
                  <a16:creationId xmlns:a16="http://schemas.microsoft.com/office/drawing/2014/main" id="{0688DBC9-0B61-534C-99DC-C5DDAB41D214}"/>
                </a:ext>
              </a:extLst>
            </p:cNvPr>
            <p:cNvSpPr/>
            <p:nvPr/>
          </p:nvSpPr>
          <p:spPr>
            <a:xfrm>
              <a:off x="6201720" y="2131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3197;p70">
              <a:extLst>
                <a:ext uri="{FF2B5EF4-FFF2-40B4-BE49-F238E27FC236}">
                  <a16:creationId xmlns:a16="http://schemas.microsoft.com/office/drawing/2014/main" id="{99BAA4A6-0B47-6A40-3C29-5666234570CE}"/>
                </a:ext>
              </a:extLst>
            </p:cNvPr>
            <p:cNvSpPr/>
            <p:nvPr/>
          </p:nvSpPr>
          <p:spPr>
            <a:xfrm>
              <a:off x="6131520" y="23324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3198;p70">
              <a:extLst>
                <a:ext uri="{FF2B5EF4-FFF2-40B4-BE49-F238E27FC236}">
                  <a16:creationId xmlns:a16="http://schemas.microsoft.com/office/drawing/2014/main" id="{4D99F856-C1A5-49D3-8B18-5D1313BEF4A6}"/>
                </a:ext>
              </a:extLst>
            </p:cNvPr>
            <p:cNvSpPr/>
            <p:nvPr/>
          </p:nvSpPr>
          <p:spPr>
            <a:xfrm>
              <a:off x="6040440" y="26366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3199;p70">
              <a:extLst>
                <a:ext uri="{FF2B5EF4-FFF2-40B4-BE49-F238E27FC236}">
                  <a16:creationId xmlns:a16="http://schemas.microsoft.com/office/drawing/2014/main" id="{CA353B4F-9FCF-523B-EAA7-B6C9DF775223}"/>
                </a:ext>
              </a:extLst>
            </p:cNvPr>
            <p:cNvSpPr/>
            <p:nvPr/>
          </p:nvSpPr>
          <p:spPr>
            <a:xfrm>
              <a:off x="6051960" y="26193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3200;p70">
              <a:extLst>
                <a:ext uri="{FF2B5EF4-FFF2-40B4-BE49-F238E27FC236}">
                  <a16:creationId xmlns:a16="http://schemas.microsoft.com/office/drawing/2014/main" id="{1B4D540D-3C3C-A807-CFF6-234CBFBE0595}"/>
                </a:ext>
              </a:extLst>
            </p:cNvPr>
            <p:cNvSpPr/>
            <p:nvPr/>
          </p:nvSpPr>
          <p:spPr>
            <a:xfrm>
              <a:off x="6051960" y="26193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3201;p70">
              <a:extLst>
                <a:ext uri="{FF2B5EF4-FFF2-40B4-BE49-F238E27FC236}">
                  <a16:creationId xmlns:a16="http://schemas.microsoft.com/office/drawing/2014/main" id="{E0170C27-ACE3-F422-94D3-A80F0DAF3024}"/>
                </a:ext>
              </a:extLst>
            </p:cNvPr>
            <p:cNvSpPr/>
            <p:nvPr/>
          </p:nvSpPr>
          <p:spPr>
            <a:xfrm>
              <a:off x="6928560" y="25635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3202;p70">
              <a:extLst>
                <a:ext uri="{FF2B5EF4-FFF2-40B4-BE49-F238E27FC236}">
                  <a16:creationId xmlns:a16="http://schemas.microsoft.com/office/drawing/2014/main" id="{52F2FF4A-348F-6156-C527-72B25AC742E8}"/>
                </a:ext>
              </a:extLst>
            </p:cNvPr>
            <p:cNvSpPr/>
            <p:nvPr/>
          </p:nvSpPr>
          <p:spPr>
            <a:xfrm>
              <a:off x="7078320" y="2891520"/>
              <a:ext cx="2880" cy="1440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4"/>
                    <a:pt x="8" y="4"/>
                  </a:cubicBezTo>
                  <a:cubicBezTo>
                    <a:pt x="8" y="0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3203;p70">
              <a:extLst>
                <a:ext uri="{FF2B5EF4-FFF2-40B4-BE49-F238E27FC236}">
                  <a16:creationId xmlns:a16="http://schemas.microsoft.com/office/drawing/2014/main" id="{0798D79E-6AED-8CEC-8704-DAE1CCC362D9}"/>
                </a:ext>
              </a:extLst>
            </p:cNvPr>
            <p:cNvSpPr/>
            <p:nvPr/>
          </p:nvSpPr>
          <p:spPr>
            <a:xfrm>
              <a:off x="7081200" y="2892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3204;p70">
              <a:extLst>
                <a:ext uri="{FF2B5EF4-FFF2-40B4-BE49-F238E27FC236}">
                  <a16:creationId xmlns:a16="http://schemas.microsoft.com/office/drawing/2014/main" id="{E3E558F2-A291-66BA-A8B3-20434F4F4EC5}"/>
                </a:ext>
              </a:extLst>
            </p:cNvPr>
            <p:cNvSpPr/>
            <p:nvPr/>
          </p:nvSpPr>
          <p:spPr>
            <a:xfrm>
              <a:off x="7056360" y="2886840"/>
              <a:ext cx="13680" cy="11520"/>
            </a:xfrm>
            <a:custGeom>
              <a:avLst/>
              <a:gdLst/>
              <a:ahLst/>
              <a:cxnLst/>
              <a:rect l="l" t="t" r="r" b="b"/>
              <a:pathLst>
                <a:path w="38" h="32" extrusionOk="0">
                  <a:moveTo>
                    <a:pt x="21" y="17"/>
                  </a:moveTo>
                  <a:lnTo>
                    <a:pt x="21" y="17"/>
                  </a:lnTo>
                  <a:cubicBezTo>
                    <a:pt x="21" y="19"/>
                    <a:pt x="23" y="22"/>
                    <a:pt x="25" y="22"/>
                  </a:cubicBezTo>
                  <a:cubicBezTo>
                    <a:pt x="27" y="26"/>
                    <a:pt x="29" y="26"/>
                    <a:pt x="34" y="26"/>
                  </a:cubicBezTo>
                  <a:cubicBezTo>
                    <a:pt x="34" y="28"/>
                    <a:pt x="36" y="30"/>
                    <a:pt x="38" y="32"/>
                  </a:cubicBezTo>
                  <a:cubicBezTo>
                    <a:pt x="38" y="30"/>
                    <a:pt x="38" y="26"/>
                    <a:pt x="34" y="26"/>
                  </a:cubicBezTo>
                  <a:cubicBezTo>
                    <a:pt x="31" y="22"/>
                    <a:pt x="29" y="22"/>
                    <a:pt x="25" y="22"/>
                  </a:cubicBezTo>
                  <a:cubicBezTo>
                    <a:pt x="25" y="19"/>
                    <a:pt x="25" y="17"/>
                    <a:pt x="21" y="17"/>
                  </a:cubicBezTo>
                  <a:cubicBezTo>
                    <a:pt x="21" y="15"/>
                    <a:pt x="21" y="13"/>
                    <a:pt x="19" y="13"/>
                  </a:cubicBezTo>
                  <a:cubicBezTo>
                    <a:pt x="17" y="11"/>
                    <a:pt x="15" y="9"/>
                    <a:pt x="10" y="9"/>
                  </a:cubicBezTo>
                  <a:cubicBezTo>
                    <a:pt x="10" y="7"/>
                    <a:pt x="8" y="5"/>
                    <a:pt x="6" y="5"/>
                  </a:cubicBezTo>
                  <a:cubicBezTo>
                    <a:pt x="6" y="3"/>
                    <a:pt x="2" y="0"/>
                    <a:pt x="0" y="0"/>
                  </a:cubicBezTo>
                  <a:cubicBezTo>
                    <a:pt x="0" y="5"/>
                    <a:pt x="2" y="7"/>
                    <a:pt x="6" y="5"/>
                  </a:cubicBezTo>
                  <a:cubicBezTo>
                    <a:pt x="6" y="9"/>
                    <a:pt x="6" y="9"/>
                    <a:pt x="10" y="9"/>
                  </a:cubicBezTo>
                  <a:cubicBezTo>
                    <a:pt x="10" y="13"/>
                    <a:pt x="15" y="15"/>
                    <a:pt x="17" y="13"/>
                  </a:cubicBezTo>
                  <a:cubicBezTo>
                    <a:pt x="17" y="17"/>
                    <a:pt x="19" y="17"/>
                    <a:pt x="21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3205;p70">
              <a:extLst>
                <a:ext uri="{FF2B5EF4-FFF2-40B4-BE49-F238E27FC236}">
                  <a16:creationId xmlns:a16="http://schemas.microsoft.com/office/drawing/2014/main" id="{5AAAC862-A878-B078-CC17-DD263134B8A6}"/>
                </a:ext>
              </a:extLst>
            </p:cNvPr>
            <p:cNvSpPr/>
            <p:nvPr/>
          </p:nvSpPr>
          <p:spPr>
            <a:xfrm>
              <a:off x="7072920" y="2886840"/>
              <a:ext cx="6120" cy="4680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3" y="9"/>
                  </a:moveTo>
                  <a:lnTo>
                    <a:pt x="13" y="9"/>
                  </a:lnTo>
                  <a:lnTo>
                    <a:pt x="13" y="9"/>
                  </a:lnTo>
                  <a:cubicBezTo>
                    <a:pt x="13" y="7"/>
                    <a:pt x="11" y="5"/>
                    <a:pt x="9" y="5"/>
                  </a:cubicBezTo>
                  <a:cubicBezTo>
                    <a:pt x="6" y="3"/>
                    <a:pt x="4" y="0"/>
                    <a:pt x="2" y="0"/>
                  </a:cubicBezTo>
                  <a:cubicBezTo>
                    <a:pt x="0" y="0"/>
                    <a:pt x="0" y="0"/>
                    <a:pt x="0" y="3"/>
                  </a:cubicBezTo>
                  <a:cubicBezTo>
                    <a:pt x="0" y="5"/>
                    <a:pt x="4" y="7"/>
                    <a:pt x="6" y="7"/>
                  </a:cubicBezTo>
                  <a:lnTo>
                    <a:pt x="9" y="5"/>
                  </a:lnTo>
                  <a:cubicBezTo>
                    <a:pt x="6" y="7"/>
                    <a:pt x="6" y="7"/>
                    <a:pt x="6" y="7"/>
                  </a:cubicBezTo>
                  <a:cubicBezTo>
                    <a:pt x="9" y="9"/>
                    <a:pt x="9" y="9"/>
                    <a:pt x="11" y="11"/>
                  </a:cubicBezTo>
                  <a:cubicBezTo>
                    <a:pt x="13" y="13"/>
                    <a:pt x="13" y="13"/>
                    <a:pt x="15" y="13"/>
                  </a:cubicBezTo>
                  <a:lnTo>
                    <a:pt x="17" y="13"/>
                  </a:lnTo>
                  <a:cubicBezTo>
                    <a:pt x="17" y="11"/>
                    <a:pt x="15" y="9"/>
                    <a:pt x="1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3206;p70">
              <a:extLst>
                <a:ext uri="{FF2B5EF4-FFF2-40B4-BE49-F238E27FC236}">
                  <a16:creationId xmlns:a16="http://schemas.microsoft.com/office/drawing/2014/main" id="{3BF209C9-52B4-0D8C-11B9-53FBA831A73E}"/>
                </a:ext>
              </a:extLst>
            </p:cNvPr>
            <p:cNvSpPr/>
            <p:nvPr/>
          </p:nvSpPr>
          <p:spPr>
            <a:xfrm>
              <a:off x="7081200" y="2892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3207;p70">
              <a:extLst>
                <a:ext uri="{FF2B5EF4-FFF2-40B4-BE49-F238E27FC236}">
                  <a16:creationId xmlns:a16="http://schemas.microsoft.com/office/drawing/2014/main" id="{84D1045E-B12C-5271-5991-420A59F7695E}"/>
                </a:ext>
              </a:extLst>
            </p:cNvPr>
            <p:cNvSpPr/>
            <p:nvPr/>
          </p:nvSpPr>
          <p:spPr>
            <a:xfrm>
              <a:off x="7081200" y="2892960"/>
              <a:ext cx="1440" cy="144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2"/>
                  </a:moveTo>
                  <a:lnTo>
                    <a:pt x="4" y="2"/>
                  </a:lnTo>
                  <a:cubicBezTo>
                    <a:pt x="2" y="2"/>
                    <a:pt x="2" y="0"/>
                    <a:pt x="0" y="0"/>
                  </a:cubicBezTo>
                  <a:cubicBezTo>
                    <a:pt x="0" y="2"/>
                    <a:pt x="0" y="5"/>
                    <a:pt x="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3208;p70">
              <a:extLst>
                <a:ext uri="{FF2B5EF4-FFF2-40B4-BE49-F238E27FC236}">
                  <a16:creationId xmlns:a16="http://schemas.microsoft.com/office/drawing/2014/main" id="{FDB01B06-F9F5-8FC5-E23A-D9A827A9B445}"/>
                </a:ext>
              </a:extLst>
            </p:cNvPr>
            <p:cNvSpPr/>
            <p:nvPr/>
          </p:nvSpPr>
          <p:spPr>
            <a:xfrm>
              <a:off x="7071480" y="2885400"/>
              <a:ext cx="2160" cy="2520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0" y="2"/>
                    <a:pt x="0" y="2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4" y="4"/>
                    <a:pt x="4" y="4"/>
                    <a:pt x="6" y="4"/>
                  </a:cubicBezTo>
                  <a:cubicBezTo>
                    <a:pt x="4" y="2"/>
                    <a:pt x="2" y="2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3209;p70">
              <a:extLst>
                <a:ext uri="{FF2B5EF4-FFF2-40B4-BE49-F238E27FC236}">
                  <a16:creationId xmlns:a16="http://schemas.microsoft.com/office/drawing/2014/main" id="{E6E4856A-4D13-9DDB-9C23-FE26222C1F9B}"/>
                </a:ext>
              </a:extLst>
            </p:cNvPr>
            <p:cNvSpPr/>
            <p:nvPr/>
          </p:nvSpPr>
          <p:spPr>
            <a:xfrm>
              <a:off x="7068960" y="2883240"/>
              <a:ext cx="3240" cy="2880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3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cubicBezTo>
                    <a:pt x="-1" y="2"/>
                    <a:pt x="1" y="4"/>
                    <a:pt x="3" y="4"/>
                  </a:cubicBezTo>
                  <a:cubicBezTo>
                    <a:pt x="3" y="6"/>
                    <a:pt x="5" y="6"/>
                    <a:pt x="7" y="8"/>
                  </a:cubicBezTo>
                  <a:cubicBezTo>
                    <a:pt x="7" y="8"/>
                    <a:pt x="7" y="6"/>
                    <a:pt x="9" y="6"/>
                  </a:cubicBezTo>
                  <a:cubicBezTo>
                    <a:pt x="7" y="6"/>
                    <a:pt x="5" y="4"/>
                    <a:pt x="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3210;p70">
              <a:extLst>
                <a:ext uri="{FF2B5EF4-FFF2-40B4-BE49-F238E27FC236}">
                  <a16:creationId xmlns:a16="http://schemas.microsoft.com/office/drawing/2014/main" id="{5C5FE2C4-6A0B-E8C6-5E4C-E1CD6CF6AC85}"/>
                </a:ext>
              </a:extLst>
            </p:cNvPr>
            <p:cNvSpPr/>
            <p:nvPr/>
          </p:nvSpPr>
          <p:spPr>
            <a:xfrm>
              <a:off x="6163920" y="2280240"/>
              <a:ext cx="720" cy="1080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3211;p70">
              <a:extLst>
                <a:ext uri="{FF2B5EF4-FFF2-40B4-BE49-F238E27FC236}">
                  <a16:creationId xmlns:a16="http://schemas.microsoft.com/office/drawing/2014/main" id="{62C85EA4-9E1B-1991-C0B6-60DC997A30F9}"/>
                </a:ext>
              </a:extLst>
            </p:cNvPr>
            <p:cNvSpPr/>
            <p:nvPr/>
          </p:nvSpPr>
          <p:spPr>
            <a:xfrm>
              <a:off x="6456240" y="2054880"/>
              <a:ext cx="97560" cy="38520"/>
            </a:xfrm>
            <a:custGeom>
              <a:avLst/>
              <a:gdLst/>
              <a:ahLst/>
              <a:cxnLst/>
              <a:rect l="l" t="t" r="r" b="b"/>
              <a:pathLst>
                <a:path w="271" h="107" extrusionOk="0">
                  <a:moveTo>
                    <a:pt x="258" y="99"/>
                  </a:moveTo>
                  <a:lnTo>
                    <a:pt x="258" y="99"/>
                  </a:lnTo>
                  <a:cubicBezTo>
                    <a:pt x="248" y="86"/>
                    <a:pt x="233" y="86"/>
                    <a:pt x="220" y="82"/>
                  </a:cubicBezTo>
                  <a:cubicBezTo>
                    <a:pt x="168" y="71"/>
                    <a:pt x="119" y="57"/>
                    <a:pt x="75" y="25"/>
                  </a:cubicBezTo>
                  <a:cubicBezTo>
                    <a:pt x="73" y="23"/>
                    <a:pt x="71" y="21"/>
                    <a:pt x="67" y="23"/>
                  </a:cubicBezTo>
                  <a:cubicBezTo>
                    <a:pt x="58" y="10"/>
                    <a:pt x="44" y="10"/>
                    <a:pt x="33" y="4"/>
                  </a:cubicBezTo>
                  <a:cubicBezTo>
                    <a:pt x="21" y="0"/>
                    <a:pt x="10" y="-2"/>
                    <a:pt x="0" y="6"/>
                  </a:cubicBezTo>
                  <a:cubicBezTo>
                    <a:pt x="18" y="4"/>
                    <a:pt x="37" y="10"/>
                    <a:pt x="54" y="21"/>
                  </a:cubicBezTo>
                  <a:cubicBezTo>
                    <a:pt x="58" y="23"/>
                    <a:pt x="63" y="27"/>
                    <a:pt x="67" y="23"/>
                  </a:cubicBezTo>
                  <a:cubicBezTo>
                    <a:pt x="63" y="29"/>
                    <a:pt x="69" y="29"/>
                    <a:pt x="73" y="31"/>
                  </a:cubicBezTo>
                  <a:cubicBezTo>
                    <a:pt x="113" y="63"/>
                    <a:pt x="162" y="78"/>
                    <a:pt x="210" y="86"/>
                  </a:cubicBezTo>
                  <a:cubicBezTo>
                    <a:pt x="223" y="90"/>
                    <a:pt x="235" y="90"/>
                    <a:pt x="248" y="99"/>
                  </a:cubicBezTo>
                  <a:cubicBezTo>
                    <a:pt x="252" y="99"/>
                    <a:pt x="254" y="99"/>
                    <a:pt x="258" y="99"/>
                  </a:cubicBezTo>
                  <a:cubicBezTo>
                    <a:pt x="258" y="101"/>
                    <a:pt x="258" y="101"/>
                    <a:pt x="258" y="103"/>
                  </a:cubicBezTo>
                  <a:cubicBezTo>
                    <a:pt x="260" y="105"/>
                    <a:pt x="263" y="107"/>
                    <a:pt x="265" y="107"/>
                  </a:cubicBezTo>
                  <a:cubicBezTo>
                    <a:pt x="267" y="107"/>
                    <a:pt x="269" y="105"/>
                    <a:pt x="271" y="103"/>
                  </a:cubicBezTo>
                  <a:cubicBezTo>
                    <a:pt x="269" y="96"/>
                    <a:pt x="265" y="99"/>
                    <a:pt x="258" y="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3212;p70">
              <a:extLst>
                <a:ext uri="{FF2B5EF4-FFF2-40B4-BE49-F238E27FC236}">
                  <a16:creationId xmlns:a16="http://schemas.microsoft.com/office/drawing/2014/main" id="{F96E33D4-0531-65CC-6C6B-F5F32B9F1A89}"/>
                </a:ext>
              </a:extLst>
            </p:cNvPr>
            <p:cNvSpPr/>
            <p:nvPr/>
          </p:nvSpPr>
          <p:spPr>
            <a:xfrm>
              <a:off x="6097320" y="2618640"/>
              <a:ext cx="720" cy="3240"/>
            </a:xfrm>
            <a:custGeom>
              <a:avLst/>
              <a:gdLst/>
              <a:ahLst/>
              <a:cxnLst/>
              <a:rect l="l" t="t" r="r" b="b"/>
              <a:pathLst>
                <a:path w="2" h="9" extrusionOk="0">
                  <a:moveTo>
                    <a:pt x="0" y="6"/>
                  </a:moveTo>
                  <a:lnTo>
                    <a:pt x="0" y="6"/>
                  </a:lnTo>
                  <a:lnTo>
                    <a:pt x="0" y="9"/>
                  </a:lnTo>
                  <a:cubicBezTo>
                    <a:pt x="2" y="6"/>
                    <a:pt x="2" y="6"/>
                    <a:pt x="2" y="4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3213;p70">
              <a:extLst>
                <a:ext uri="{FF2B5EF4-FFF2-40B4-BE49-F238E27FC236}">
                  <a16:creationId xmlns:a16="http://schemas.microsoft.com/office/drawing/2014/main" id="{838AC4A4-ABFD-598E-EE37-22D495A13E57}"/>
                </a:ext>
              </a:extLst>
            </p:cNvPr>
            <p:cNvSpPr/>
            <p:nvPr/>
          </p:nvSpPr>
          <p:spPr>
            <a:xfrm>
              <a:off x="6538680" y="2583720"/>
              <a:ext cx="1440" cy="72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2" y="0"/>
                    <a:pt x="0" y="0"/>
                  </a:cubicBezTo>
                  <a:cubicBezTo>
                    <a:pt x="2" y="3"/>
                    <a:pt x="4" y="3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3214;p70">
              <a:extLst>
                <a:ext uri="{FF2B5EF4-FFF2-40B4-BE49-F238E27FC236}">
                  <a16:creationId xmlns:a16="http://schemas.microsoft.com/office/drawing/2014/main" id="{A637659B-73B2-5A3C-30CE-1F5C390854E2}"/>
                </a:ext>
              </a:extLst>
            </p:cNvPr>
            <p:cNvSpPr/>
            <p:nvPr/>
          </p:nvSpPr>
          <p:spPr>
            <a:xfrm>
              <a:off x="6553080" y="2581560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cubicBezTo>
                    <a:pt x="2" y="0"/>
                    <a:pt x="2" y="0"/>
                    <a:pt x="2" y="0"/>
                  </a:cubicBez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3215;p70">
              <a:extLst>
                <a:ext uri="{FF2B5EF4-FFF2-40B4-BE49-F238E27FC236}">
                  <a16:creationId xmlns:a16="http://schemas.microsoft.com/office/drawing/2014/main" id="{34C76DBB-D793-849C-816F-030766C39FCD}"/>
                </a:ext>
              </a:extLst>
            </p:cNvPr>
            <p:cNvSpPr/>
            <p:nvPr/>
          </p:nvSpPr>
          <p:spPr>
            <a:xfrm>
              <a:off x="6069960" y="255600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3216;p70">
              <a:extLst>
                <a:ext uri="{FF2B5EF4-FFF2-40B4-BE49-F238E27FC236}">
                  <a16:creationId xmlns:a16="http://schemas.microsoft.com/office/drawing/2014/main" id="{72BE1ACF-3C26-6EE0-0267-8916BDB9AD44}"/>
                </a:ext>
              </a:extLst>
            </p:cNvPr>
            <p:cNvSpPr/>
            <p:nvPr/>
          </p:nvSpPr>
          <p:spPr>
            <a:xfrm>
              <a:off x="6066360" y="2539080"/>
              <a:ext cx="4320" cy="18360"/>
            </a:xfrm>
            <a:custGeom>
              <a:avLst/>
              <a:gdLst/>
              <a:ahLst/>
              <a:cxnLst/>
              <a:rect l="l" t="t" r="r" b="b"/>
              <a:pathLst>
                <a:path w="12" h="51" extrusionOk="0">
                  <a:moveTo>
                    <a:pt x="4" y="51"/>
                  </a:moveTo>
                  <a:lnTo>
                    <a:pt x="4" y="51"/>
                  </a:lnTo>
                  <a:cubicBezTo>
                    <a:pt x="6" y="51"/>
                    <a:pt x="6" y="51"/>
                    <a:pt x="6" y="51"/>
                  </a:cubicBezTo>
                  <a:lnTo>
                    <a:pt x="6" y="51"/>
                  </a:lnTo>
                  <a:cubicBezTo>
                    <a:pt x="8" y="49"/>
                    <a:pt x="8" y="47"/>
                    <a:pt x="10" y="47"/>
                  </a:cubicBezTo>
                  <a:cubicBezTo>
                    <a:pt x="6" y="42"/>
                    <a:pt x="12" y="38"/>
                    <a:pt x="12" y="34"/>
                  </a:cubicBezTo>
                  <a:cubicBezTo>
                    <a:pt x="10" y="34"/>
                    <a:pt x="10" y="34"/>
                    <a:pt x="10" y="34"/>
                  </a:cubicBezTo>
                  <a:lnTo>
                    <a:pt x="12" y="32"/>
                  </a:lnTo>
                  <a:cubicBezTo>
                    <a:pt x="4" y="21"/>
                    <a:pt x="12" y="11"/>
                    <a:pt x="8" y="0"/>
                  </a:cubicBezTo>
                  <a:cubicBezTo>
                    <a:pt x="0" y="9"/>
                    <a:pt x="4" y="21"/>
                    <a:pt x="2" y="32"/>
                  </a:cubicBezTo>
                  <a:cubicBezTo>
                    <a:pt x="4" y="36"/>
                    <a:pt x="2" y="42"/>
                    <a:pt x="0" y="47"/>
                  </a:cubicBezTo>
                  <a:cubicBezTo>
                    <a:pt x="2" y="49"/>
                    <a:pt x="2" y="49"/>
                    <a:pt x="0" y="51"/>
                  </a:cubicBezTo>
                  <a:cubicBezTo>
                    <a:pt x="2" y="51"/>
                    <a:pt x="4" y="51"/>
                    <a:pt x="4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3217;p70">
              <a:extLst>
                <a:ext uri="{FF2B5EF4-FFF2-40B4-BE49-F238E27FC236}">
                  <a16:creationId xmlns:a16="http://schemas.microsoft.com/office/drawing/2014/main" id="{BF5B5763-408C-FD2D-32ED-A653E15562AA}"/>
                </a:ext>
              </a:extLst>
            </p:cNvPr>
            <p:cNvSpPr/>
            <p:nvPr/>
          </p:nvSpPr>
          <p:spPr>
            <a:xfrm>
              <a:off x="6131520" y="2587680"/>
              <a:ext cx="14400" cy="37800"/>
            </a:xfrm>
            <a:custGeom>
              <a:avLst/>
              <a:gdLst/>
              <a:ahLst/>
              <a:cxnLst/>
              <a:rect l="l" t="t" r="r" b="b"/>
              <a:pathLst>
                <a:path w="40" h="105" extrusionOk="0">
                  <a:moveTo>
                    <a:pt x="6" y="95"/>
                  </a:moveTo>
                  <a:lnTo>
                    <a:pt x="6" y="95"/>
                  </a:lnTo>
                  <a:cubicBezTo>
                    <a:pt x="6" y="88"/>
                    <a:pt x="10" y="82"/>
                    <a:pt x="12" y="78"/>
                  </a:cubicBezTo>
                  <a:cubicBezTo>
                    <a:pt x="12" y="76"/>
                    <a:pt x="12" y="74"/>
                    <a:pt x="12" y="74"/>
                  </a:cubicBezTo>
                  <a:lnTo>
                    <a:pt x="12" y="74"/>
                  </a:lnTo>
                  <a:cubicBezTo>
                    <a:pt x="14" y="74"/>
                    <a:pt x="16" y="72"/>
                    <a:pt x="18" y="72"/>
                  </a:cubicBezTo>
                  <a:cubicBezTo>
                    <a:pt x="18" y="50"/>
                    <a:pt x="31" y="34"/>
                    <a:pt x="37" y="15"/>
                  </a:cubicBezTo>
                  <a:cubicBezTo>
                    <a:pt x="37" y="13"/>
                    <a:pt x="40" y="10"/>
                    <a:pt x="40" y="8"/>
                  </a:cubicBezTo>
                  <a:cubicBezTo>
                    <a:pt x="40" y="4"/>
                    <a:pt x="40" y="2"/>
                    <a:pt x="40" y="0"/>
                  </a:cubicBezTo>
                  <a:cubicBezTo>
                    <a:pt x="33" y="2"/>
                    <a:pt x="33" y="8"/>
                    <a:pt x="31" y="13"/>
                  </a:cubicBezTo>
                  <a:cubicBezTo>
                    <a:pt x="25" y="27"/>
                    <a:pt x="21" y="44"/>
                    <a:pt x="12" y="57"/>
                  </a:cubicBezTo>
                  <a:cubicBezTo>
                    <a:pt x="12" y="61"/>
                    <a:pt x="10" y="67"/>
                    <a:pt x="10" y="72"/>
                  </a:cubicBezTo>
                  <a:lnTo>
                    <a:pt x="10" y="72"/>
                  </a:lnTo>
                  <a:cubicBezTo>
                    <a:pt x="2" y="82"/>
                    <a:pt x="-3" y="92"/>
                    <a:pt x="0" y="105"/>
                  </a:cubicBezTo>
                  <a:cubicBezTo>
                    <a:pt x="4" y="103"/>
                    <a:pt x="6" y="101"/>
                    <a:pt x="6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3218;p70">
              <a:extLst>
                <a:ext uri="{FF2B5EF4-FFF2-40B4-BE49-F238E27FC236}">
                  <a16:creationId xmlns:a16="http://schemas.microsoft.com/office/drawing/2014/main" id="{39BC88A2-0C53-9233-11C3-82734291CB62}"/>
                </a:ext>
              </a:extLst>
            </p:cNvPr>
            <p:cNvSpPr/>
            <p:nvPr/>
          </p:nvSpPr>
          <p:spPr>
            <a:xfrm>
              <a:off x="6131520" y="26254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3219;p70">
              <a:extLst>
                <a:ext uri="{FF2B5EF4-FFF2-40B4-BE49-F238E27FC236}">
                  <a16:creationId xmlns:a16="http://schemas.microsoft.com/office/drawing/2014/main" id="{89E6DC98-AED8-6325-1331-7CAF3A428733}"/>
                </a:ext>
              </a:extLst>
            </p:cNvPr>
            <p:cNvSpPr/>
            <p:nvPr/>
          </p:nvSpPr>
          <p:spPr>
            <a:xfrm>
              <a:off x="6129720" y="26294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3220;p70">
              <a:extLst>
                <a:ext uri="{FF2B5EF4-FFF2-40B4-BE49-F238E27FC236}">
                  <a16:creationId xmlns:a16="http://schemas.microsoft.com/office/drawing/2014/main" id="{2864223E-716A-6479-CBD7-701D2AEB3325}"/>
                </a:ext>
              </a:extLst>
            </p:cNvPr>
            <p:cNvSpPr/>
            <p:nvPr/>
          </p:nvSpPr>
          <p:spPr>
            <a:xfrm>
              <a:off x="6129720" y="2625480"/>
              <a:ext cx="1800" cy="3960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5" y="0"/>
                  </a:moveTo>
                  <a:lnTo>
                    <a:pt x="5" y="0"/>
                  </a:lnTo>
                  <a:cubicBezTo>
                    <a:pt x="-2" y="2"/>
                    <a:pt x="0" y="6"/>
                    <a:pt x="0" y="11"/>
                  </a:cubicBezTo>
                  <a:cubicBezTo>
                    <a:pt x="5" y="8"/>
                    <a:pt x="5" y="4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3221;p70">
              <a:extLst>
                <a:ext uri="{FF2B5EF4-FFF2-40B4-BE49-F238E27FC236}">
                  <a16:creationId xmlns:a16="http://schemas.microsoft.com/office/drawing/2014/main" id="{64F6BC1C-E780-C8D2-20AD-5EEA89D921D9}"/>
                </a:ext>
              </a:extLst>
            </p:cNvPr>
            <p:cNvSpPr/>
            <p:nvPr/>
          </p:nvSpPr>
          <p:spPr>
            <a:xfrm>
              <a:off x="6311520" y="2212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3222;p70">
              <a:extLst>
                <a:ext uri="{FF2B5EF4-FFF2-40B4-BE49-F238E27FC236}">
                  <a16:creationId xmlns:a16="http://schemas.microsoft.com/office/drawing/2014/main" id="{15D2D8FF-CE3F-3918-6D9B-5A57CB62081D}"/>
                </a:ext>
              </a:extLst>
            </p:cNvPr>
            <p:cNvSpPr/>
            <p:nvPr/>
          </p:nvSpPr>
          <p:spPr>
            <a:xfrm>
              <a:off x="6559920" y="2761560"/>
              <a:ext cx="9720" cy="1800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7"/>
                    <a:pt x="14" y="7"/>
                    <a:pt x="27" y="3"/>
                  </a:cubicBezTo>
                  <a:cubicBezTo>
                    <a:pt x="17" y="3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3223;p70">
              <a:extLst>
                <a:ext uri="{FF2B5EF4-FFF2-40B4-BE49-F238E27FC236}">
                  <a16:creationId xmlns:a16="http://schemas.microsoft.com/office/drawing/2014/main" id="{29EE2E51-6EFC-5CCF-B57C-F1D08892FE1E}"/>
                </a:ext>
              </a:extLst>
            </p:cNvPr>
            <p:cNvSpPr/>
            <p:nvPr/>
          </p:nvSpPr>
          <p:spPr>
            <a:xfrm>
              <a:off x="6989760" y="2899800"/>
              <a:ext cx="7200" cy="6840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9"/>
                    <a:pt x="8" y="13"/>
                    <a:pt x="13" y="17"/>
                  </a:cubicBezTo>
                  <a:lnTo>
                    <a:pt x="13" y="17"/>
                  </a:lnTo>
                  <a:cubicBezTo>
                    <a:pt x="15" y="17"/>
                    <a:pt x="17" y="19"/>
                    <a:pt x="17" y="19"/>
                  </a:cubicBezTo>
                  <a:cubicBezTo>
                    <a:pt x="21" y="15"/>
                    <a:pt x="19" y="15"/>
                    <a:pt x="17" y="13"/>
                  </a:cubicBezTo>
                  <a:cubicBezTo>
                    <a:pt x="13" y="7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3224;p70">
              <a:extLst>
                <a:ext uri="{FF2B5EF4-FFF2-40B4-BE49-F238E27FC236}">
                  <a16:creationId xmlns:a16="http://schemas.microsoft.com/office/drawing/2014/main" id="{6CF0323E-4D7A-642B-A017-D1AA859004E2}"/>
                </a:ext>
              </a:extLst>
            </p:cNvPr>
            <p:cNvSpPr/>
            <p:nvPr/>
          </p:nvSpPr>
          <p:spPr>
            <a:xfrm>
              <a:off x="6982200" y="2905920"/>
              <a:ext cx="3600" cy="4680"/>
            </a:xfrm>
            <a:custGeom>
              <a:avLst/>
              <a:gdLst/>
              <a:ahLst/>
              <a:cxnLst/>
              <a:rect l="l" t="t" r="r" b="b"/>
              <a:pathLst>
                <a:path w="10" h="13" extrusionOk="0">
                  <a:moveTo>
                    <a:pt x="6" y="11"/>
                  </a:move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cubicBezTo>
                    <a:pt x="8" y="11"/>
                    <a:pt x="8" y="13"/>
                    <a:pt x="10" y="13"/>
                  </a:cubicBezTo>
                  <a:cubicBezTo>
                    <a:pt x="10" y="11"/>
                    <a:pt x="10" y="8"/>
                    <a:pt x="8" y="8"/>
                  </a:cubicBezTo>
                  <a:lnTo>
                    <a:pt x="8" y="8"/>
                  </a:lnTo>
                  <a:lnTo>
                    <a:pt x="8" y="8"/>
                  </a:lnTo>
                  <a:cubicBezTo>
                    <a:pt x="8" y="4"/>
                    <a:pt x="4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2" y="8"/>
                    <a:pt x="6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3225;p70">
              <a:extLst>
                <a:ext uri="{FF2B5EF4-FFF2-40B4-BE49-F238E27FC236}">
                  <a16:creationId xmlns:a16="http://schemas.microsoft.com/office/drawing/2014/main" id="{B5770879-79E0-7D39-F510-FAB031E61E1F}"/>
                </a:ext>
              </a:extLst>
            </p:cNvPr>
            <p:cNvSpPr/>
            <p:nvPr/>
          </p:nvSpPr>
          <p:spPr>
            <a:xfrm>
              <a:off x="6996600" y="2907360"/>
              <a:ext cx="9000" cy="10800"/>
            </a:xfrm>
            <a:custGeom>
              <a:avLst/>
              <a:gdLst/>
              <a:ahLst/>
              <a:cxnLst/>
              <a:rect l="l" t="t" r="r" b="b"/>
              <a:pathLst>
                <a:path w="25" h="30" extrusionOk="0">
                  <a:moveTo>
                    <a:pt x="17" y="15"/>
                  </a:moveTo>
                  <a:lnTo>
                    <a:pt x="17" y="15"/>
                  </a:lnTo>
                  <a:cubicBezTo>
                    <a:pt x="17" y="13"/>
                    <a:pt x="15" y="13"/>
                    <a:pt x="12" y="11"/>
                  </a:cubicBezTo>
                  <a:cubicBezTo>
                    <a:pt x="12" y="7"/>
                    <a:pt x="8" y="4"/>
                    <a:pt x="6" y="2"/>
                  </a:cubicBezTo>
                  <a:lnTo>
                    <a:pt x="6" y="2"/>
                  </a:lnTo>
                  <a:cubicBezTo>
                    <a:pt x="4" y="0"/>
                    <a:pt x="2" y="-2"/>
                    <a:pt x="0" y="2"/>
                  </a:cubicBezTo>
                  <a:lnTo>
                    <a:pt x="2" y="4"/>
                  </a:lnTo>
                  <a:cubicBezTo>
                    <a:pt x="4" y="9"/>
                    <a:pt x="6" y="13"/>
                    <a:pt x="10" y="15"/>
                  </a:cubicBezTo>
                  <a:lnTo>
                    <a:pt x="10" y="15"/>
                  </a:lnTo>
                  <a:cubicBezTo>
                    <a:pt x="10" y="15"/>
                    <a:pt x="12" y="17"/>
                    <a:pt x="12" y="19"/>
                  </a:cubicBezTo>
                  <a:cubicBezTo>
                    <a:pt x="15" y="21"/>
                    <a:pt x="17" y="23"/>
                    <a:pt x="19" y="26"/>
                  </a:cubicBezTo>
                  <a:cubicBezTo>
                    <a:pt x="19" y="28"/>
                    <a:pt x="21" y="30"/>
                    <a:pt x="23" y="30"/>
                  </a:cubicBezTo>
                  <a:cubicBezTo>
                    <a:pt x="23" y="28"/>
                    <a:pt x="25" y="28"/>
                    <a:pt x="25" y="28"/>
                  </a:cubicBezTo>
                  <a:cubicBezTo>
                    <a:pt x="25" y="26"/>
                    <a:pt x="23" y="23"/>
                    <a:pt x="23" y="23"/>
                  </a:cubicBezTo>
                  <a:cubicBezTo>
                    <a:pt x="21" y="19"/>
                    <a:pt x="19" y="17"/>
                    <a:pt x="1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3226;p70">
              <a:extLst>
                <a:ext uri="{FF2B5EF4-FFF2-40B4-BE49-F238E27FC236}">
                  <a16:creationId xmlns:a16="http://schemas.microsoft.com/office/drawing/2014/main" id="{A450F158-E473-855B-8B8A-17FA619CC8F3}"/>
                </a:ext>
              </a:extLst>
            </p:cNvPr>
            <p:cNvSpPr/>
            <p:nvPr/>
          </p:nvSpPr>
          <p:spPr>
            <a:xfrm>
              <a:off x="6980040" y="2903040"/>
              <a:ext cx="2880" cy="288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8"/>
                  </a:moveTo>
                  <a:lnTo>
                    <a:pt x="6" y="8"/>
                  </a:lnTo>
                  <a:lnTo>
                    <a:pt x="8" y="8"/>
                  </a:lnTo>
                  <a:cubicBezTo>
                    <a:pt x="6" y="4"/>
                    <a:pt x="6" y="2"/>
                    <a:pt x="2" y="0"/>
                  </a:cubicBezTo>
                  <a:cubicBezTo>
                    <a:pt x="2" y="2"/>
                    <a:pt x="2" y="2"/>
                    <a:pt x="0" y="2"/>
                  </a:cubicBezTo>
                  <a:cubicBezTo>
                    <a:pt x="2" y="6"/>
                    <a:pt x="2" y="8"/>
                    <a:pt x="6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3227;p70">
              <a:extLst>
                <a:ext uri="{FF2B5EF4-FFF2-40B4-BE49-F238E27FC236}">
                  <a16:creationId xmlns:a16="http://schemas.microsoft.com/office/drawing/2014/main" id="{EB1D23CB-9FD8-2C39-954F-56341CEF1949}"/>
                </a:ext>
              </a:extLst>
            </p:cNvPr>
            <p:cNvSpPr/>
            <p:nvPr/>
          </p:nvSpPr>
          <p:spPr>
            <a:xfrm>
              <a:off x="6978240" y="2901240"/>
              <a:ext cx="2520" cy="2520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5" y="7"/>
                  </a:moveTo>
                  <a:lnTo>
                    <a:pt x="5" y="7"/>
                  </a:lnTo>
                  <a:cubicBezTo>
                    <a:pt x="7" y="7"/>
                    <a:pt x="7" y="7"/>
                    <a:pt x="7" y="5"/>
                  </a:cubicBezTo>
                  <a:cubicBezTo>
                    <a:pt x="7" y="3"/>
                    <a:pt x="5" y="3"/>
                    <a:pt x="2" y="0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2" y="5"/>
                    <a:pt x="5" y="7"/>
                    <a:pt x="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3228;p70">
              <a:extLst>
                <a:ext uri="{FF2B5EF4-FFF2-40B4-BE49-F238E27FC236}">
                  <a16:creationId xmlns:a16="http://schemas.microsoft.com/office/drawing/2014/main" id="{1CEF4274-27BE-07C3-F767-80754DB4FE6B}"/>
                </a:ext>
              </a:extLst>
            </p:cNvPr>
            <p:cNvSpPr/>
            <p:nvPr/>
          </p:nvSpPr>
          <p:spPr>
            <a:xfrm>
              <a:off x="6986880" y="2912040"/>
              <a:ext cx="2880" cy="288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4" y="4"/>
                  </a:moveTo>
                  <a:lnTo>
                    <a:pt x="4" y="4"/>
                  </a:lnTo>
                  <a:cubicBezTo>
                    <a:pt x="2" y="2"/>
                    <a:pt x="2" y="2"/>
                    <a:pt x="2" y="0"/>
                  </a:cubicBezTo>
                  <a:lnTo>
                    <a:pt x="0" y="2"/>
                  </a:lnTo>
                  <a:cubicBezTo>
                    <a:pt x="2" y="2"/>
                    <a:pt x="2" y="4"/>
                    <a:pt x="2" y="4"/>
                  </a:cubicBezTo>
                  <a:lnTo>
                    <a:pt x="2" y="4"/>
                  </a:lnTo>
                  <a:cubicBezTo>
                    <a:pt x="4" y="6"/>
                    <a:pt x="4" y="8"/>
                    <a:pt x="6" y="8"/>
                  </a:cubicBezTo>
                  <a:lnTo>
                    <a:pt x="8" y="8"/>
                  </a:lnTo>
                  <a:cubicBezTo>
                    <a:pt x="6" y="6"/>
                    <a:pt x="6" y="4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3229;p70">
              <a:extLst>
                <a:ext uri="{FF2B5EF4-FFF2-40B4-BE49-F238E27FC236}">
                  <a16:creationId xmlns:a16="http://schemas.microsoft.com/office/drawing/2014/main" id="{5B55E5FD-0D00-203C-53F4-367EDBB4F28C}"/>
                </a:ext>
              </a:extLst>
            </p:cNvPr>
            <p:cNvSpPr/>
            <p:nvPr/>
          </p:nvSpPr>
          <p:spPr>
            <a:xfrm>
              <a:off x="7020720" y="2915640"/>
              <a:ext cx="3240" cy="3240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4" y="7"/>
                  </a:moveTo>
                  <a:lnTo>
                    <a:pt x="4" y="7"/>
                  </a:lnTo>
                  <a:lnTo>
                    <a:pt x="4" y="7"/>
                  </a:lnTo>
                  <a:cubicBezTo>
                    <a:pt x="4" y="7"/>
                    <a:pt x="7" y="11"/>
                    <a:pt x="9" y="7"/>
                  </a:cubicBezTo>
                  <a:cubicBezTo>
                    <a:pt x="7" y="7"/>
                    <a:pt x="7" y="7"/>
                    <a:pt x="4" y="5"/>
                  </a:cubicBezTo>
                  <a:lnTo>
                    <a:pt x="4" y="7"/>
                  </a:lnTo>
                  <a:cubicBezTo>
                    <a:pt x="4" y="5"/>
                    <a:pt x="4" y="5"/>
                    <a:pt x="4" y="5"/>
                  </a:cubicBezTo>
                  <a:cubicBezTo>
                    <a:pt x="7" y="3"/>
                    <a:pt x="4" y="0"/>
                    <a:pt x="2" y="0"/>
                  </a:cubicBezTo>
                  <a:lnTo>
                    <a:pt x="0" y="3"/>
                  </a:ln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3230;p70">
              <a:extLst>
                <a:ext uri="{FF2B5EF4-FFF2-40B4-BE49-F238E27FC236}">
                  <a16:creationId xmlns:a16="http://schemas.microsoft.com/office/drawing/2014/main" id="{E950A9B3-6114-4CE6-B46C-BFB13F1E5347}"/>
                </a:ext>
              </a:extLst>
            </p:cNvPr>
            <p:cNvSpPr/>
            <p:nvPr/>
          </p:nvSpPr>
          <p:spPr>
            <a:xfrm>
              <a:off x="7004880" y="2917440"/>
              <a:ext cx="1800" cy="144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4" y="4"/>
                  </a:lnTo>
                  <a:cubicBezTo>
                    <a:pt x="6" y="2"/>
                    <a:pt x="4" y="2"/>
                    <a:pt x="2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2" y="2"/>
                    <a:pt x="4" y="4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3231;p70">
              <a:extLst>
                <a:ext uri="{FF2B5EF4-FFF2-40B4-BE49-F238E27FC236}">
                  <a16:creationId xmlns:a16="http://schemas.microsoft.com/office/drawing/2014/main" id="{6BEE5402-FB19-4FD4-A8FB-CF18119B3D9C}"/>
                </a:ext>
              </a:extLst>
            </p:cNvPr>
            <p:cNvSpPr/>
            <p:nvPr/>
          </p:nvSpPr>
          <p:spPr>
            <a:xfrm>
              <a:off x="6954120" y="2898360"/>
              <a:ext cx="2160" cy="3960"/>
            </a:xfrm>
            <a:custGeom>
              <a:avLst/>
              <a:gdLst/>
              <a:ahLst/>
              <a:cxnLst/>
              <a:rect l="l" t="t" r="r" b="b"/>
              <a:pathLst>
                <a:path w="6" h="11" extrusionOk="0">
                  <a:moveTo>
                    <a:pt x="4" y="11"/>
                  </a:moveTo>
                  <a:lnTo>
                    <a:pt x="4" y="11"/>
                  </a:lnTo>
                  <a:cubicBezTo>
                    <a:pt x="6" y="11"/>
                    <a:pt x="6" y="8"/>
                    <a:pt x="6" y="8"/>
                  </a:cubicBezTo>
                  <a:cubicBezTo>
                    <a:pt x="6" y="4"/>
                    <a:pt x="4" y="2"/>
                    <a:pt x="2" y="0"/>
                  </a:cubicBezTo>
                  <a:cubicBezTo>
                    <a:pt x="2" y="2"/>
                    <a:pt x="0" y="2"/>
                    <a:pt x="0" y="4"/>
                  </a:cubicBezTo>
                  <a:cubicBezTo>
                    <a:pt x="0" y="6"/>
                    <a:pt x="2" y="8"/>
                    <a:pt x="4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3232;p70">
              <a:extLst>
                <a:ext uri="{FF2B5EF4-FFF2-40B4-BE49-F238E27FC236}">
                  <a16:creationId xmlns:a16="http://schemas.microsoft.com/office/drawing/2014/main" id="{A105293C-267D-A22D-2B2E-6E1EBDAE94C1}"/>
                </a:ext>
              </a:extLst>
            </p:cNvPr>
            <p:cNvSpPr/>
            <p:nvPr/>
          </p:nvSpPr>
          <p:spPr>
            <a:xfrm>
              <a:off x="6955560" y="2901240"/>
              <a:ext cx="2160" cy="216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4" y="5"/>
                  </a:moveTo>
                  <a:lnTo>
                    <a:pt x="4" y="5"/>
                  </a:lnTo>
                  <a:cubicBezTo>
                    <a:pt x="7" y="3"/>
                    <a:pt x="4" y="0"/>
                    <a:pt x="2" y="0"/>
                  </a:cubicBezTo>
                  <a:cubicBezTo>
                    <a:pt x="2" y="0"/>
                    <a:pt x="2" y="3"/>
                    <a:pt x="0" y="3"/>
                  </a:cubicBezTo>
                  <a:cubicBezTo>
                    <a:pt x="2" y="5"/>
                    <a:pt x="2" y="7"/>
                    <a:pt x="4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3233;p70">
              <a:extLst>
                <a:ext uri="{FF2B5EF4-FFF2-40B4-BE49-F238E27FC236}">
                  <a16:creationId xmlns:a16="http://schemas.microsoft.com/office/drawing/2014/main" id="{69DA043B-AC02-BE9B-1D48-DF8C40DA7AE0}"/>
                </a:ext>
              </a:extLst>
            </p:cNvPr>
            <p:cNvSpPr/>
            <p:nvPr/>
          </p:nvSpPr>
          <p:spPr>
            <a:xfrm>
              <a:off x="6894360" y="2870280"/>
              <a:ext cx="4680" cy="6120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0" y="0"/>
                  </a:moveTo>
                  <a:lnTo>
                    <a:pt x="0" y="0"/>
                  </a:lnTo>
                  <a:cubicBezTo>
                    <a:pt x="-2" y="6"/>
                    <a:pt x="0" y="11"/>
                    <a:pt x="6" y="13"/>
                  </a:cubicBezTo>
                  <a:lnTo>
                    <a:pt x="6" y="13"/>
                  </a:lnTo>
                  <a:cubicBezTo>
                    <a:pt x="8" y="15"/>
                    <a:pt x="11" y="15"/>
                    <a:pt x="11" y="17"/>
                  </a:cubicBezTo>
                  <a:lnTo>
                    <a:pt x="13" y="15"/>
                  </a:lnTo>
                  <a:cubicBezTo>
                    <a:pt x="13" y="13"/>
                    <a:pt x="11" y="11"/>
                    <a:pt x="8" y="9"/>
                  </a:cubicBezTo>
                  <a:cubicBezTo>
                    <a:pt x="8" y="4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3234;p70">
              <a:extLst>
                <a:ext uri="{FF2B5EF4-FFF2-40B4-BE49-F238E27FC236}">
                  <a16:creationId xmlns:a16="http://schemas.microsoft.com/office/drawing/2014/main" id="{B6B34B73-0E41-B856-2917-5857BCCD005D}"/>
                </a:ext>
              </a:extLst>
            </p:cNvPr>
            <p:cNvSpPr/>
            <p:nvPr/>
          </p:nvSpPr>
          <p:spPr>
            <a:xfrm>
              <a:off x="6762600" y="28497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3235;p70">
              <a:extLst>
                <a:ext uri="{FF2B5EF4-FFF2-40B4-BE49-F238E27FC236}">
                  <a16:creationId xmlns:a16="http://schemas.microsoft.com/office/drawing/2014/main" id="{DBC00427-267F-23DA-A8F5-9D1C364BAE8C}"/>
                </a:ext>
              </a:extLst>
            </p:cNvPr>
            <p:cNvSpPr/>
            <p:nvPr/>
          </p:nvSpPr>
          <p:spPr>
            <a:xfrm>
              <a:off x="6757200" y="28544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3236;p70">
              <a:extLst>
                <a:ext uri="{FF2B5EF4-FFF2-40B4-BE49-F238E27FC236}">
                  <a16:creationId xmlns:a16="http://schemas.microsoft.com/office/drawing/2014/main" id="{854FEC68-2DEC-ED7F-603E-98CFFC52A8B0}"/>
                </a:ext>
              </a:extLst>
            </p:cNvPr>
            <p:cNvSpPr/>
            <p:nvPr/>
          </p:nvSpPr>
          <p:spPr>
            <a:xfrm>
              <a:off x="6908760" y="286956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3237;p70">
              <a:extLst>
                <a:ext uri="{FF2B5EF4-FFF2-40B4-BE49-F238E27FC236}">
                  <a16:creationId xmlns:a16="http://schemas.microsoft.com/office/drawing/2014/main" id="{E73E6623-3F8B-068B-E1A3-672F20BD93BA}"/>
                </a:ext>
              </a:extLst>
            </p:cNvPr>
            <p:cNvSpPr/>
            <p:nvPr/>
          </p:nvSpPr>
          <p:spPr>
            <a:xfrm>
              <a:off x="6783120" y="286128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3238;p70">
              <a:extLst>
                <a:ext uri="{FF2B5EF4-FFF2-40B4-BE49-F238E27FC236}">
                  <a16:creationId xmlns:a16="http://schemas.microsoft.com/office/drawing/2014/main" id="{0A692398-44BA-9702-450E-4A55138978C4}"/>
                </a:ext>
              </a:extLst>
            </p:cNvPr>
            <p:cNvSpPr/>
            <p:nvPr/>
          </p:nvSpPr>
          <p:spPr>
            <a:xfrm>
              <a:off x="6702840" y="2834640"/>
              <a:ext cx="3960" cy="3240"/>
            </a:xfrm>
            <a:custGeom>
              <a:avLst/>
              <a:gdLst/>
              <a:ahLst/>
              <a:cxnLst/>
              <a:rect l="l" t="t" r="r" b="b"/>
              <a:pathLst>
                <a:path w="11" h="9" extrusionOk="0">
                  <a:moveTo>
                    <a:pt x="0" y="3"/>
                  </a:moveTo>
                  <a:lnTo>
                    <a:pt x="0" y="3"/>
                  </a:lnTo>
                  <a:cubicBezTo>
                    <a:pt x="2" y="5"/>
                    <a:pt x="4" y="5"/>
                    <a:pt x="6" y="3"/>
                  </a:cubicBezTo>
                  <a:cubicBezTo>
                    <a:pt x="4" y="5"/>
                    <a:pt x="6" y="7"/>
                    <a:pt x="6" y="9"/>
                  </a:cubicBezTo>
                  <a:cubicBezTo>
                    <a:pt x="13" y="7"/>
                    <a:pt x="10" y="5"/>
                    <a:pt x="6" y="3"/>
                  </a:cubicBezTo>
                  <a:cubicBezTo>
                    <a:pt x="4" y="-1"/>
                    <a:pt x="2" y="-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3239;p70">
              <a:extLst>
                <a:ext uri="{FF2B5EF4-FFF2-40B4-BE49-F238E27FC236}">
                  <a16:creationId xmlns:a16="http://schemas.microsoft.com/office/drawing/2014/main" id="{93CC27E3-7C85-801A-2152-7A45276E91BA}"/>
                </a:ext>
              </a:extLst>
            </p:cNvPr>
            <p:cNvSpPr/>
            <p:nvPr/>
          </p:nvSpPr>
          <p:spPr>
            <a:xfrm>
              <a:off x="6773400" y="2858400"/>
              <a:ext cx="9720" cy="14040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14" y="21"/>
                  </a:moveTo>
                  <a:lnTo>
                    <a:pt x="14" y="21"/>
                  </a:lnTo>
                  <a:lnTo>
                    <a:pt x="14" y="21"/>
                  </a:lnTo>
                  <a:cubicBezTo>
                    <a:pt x="14" y="25"/>
                    <a:pt x="14" y="27"/>
                    <a:pt x="19" y="29"/>
                  </a:cubicBezTo>
                  <a:cubicBezTo>
                    <a:pt x="19" y="31"/>
                    <a:pt x="19" y="33"/>
                    <a:pt x="23" y="33"/>
                  </a:cubicBezTo>
                  <a:lnTo>
                    <a:pt x="23" y="33"/>
                  </a:lnTo>
                  <a:cubicBezTo>
                    <a:pt x="23" y="35"/>
                    <a:pt x="23" y="39"/>
                    <a:pt x="27" y="39"/>
                  </a:cubicBezTo>
                  <a:cubicBezTo>
                    <a:pt x="27" y="37"/>
                    <a:pt x="27" y="33"/>
                    <a:pt x="23" y="33"/>
                  </a:cubicBezTo>
                  <a:lnTo>
                    <a:pt x="23" y="33"/>
                  </a:lnTo>
                  <a:lnTo>
                    <a:pt x="23" y="33"/>
                  </a:lnTo>
                  <a:cubicBezTo>
                    <a:pt x="23" y="31"/>
                    <a:pt x="23" y="29"/>
                    <a:pt x="21" y="27"/>
                  </a:cubicBezTo>
                  <a:cubicBezTo>
                    <a:pt x="19" y="25"/>
                    <a:pt x="19" y="21"/>
                    <a:pt x="14" y="21"/>
                  </a:cubicBezTo>
                  <a:cubicBezTo>
                    <a:pt x="14" y="18"/>
                    <a:pt x="14" y="14"/>
                    <a:pt x="14" y="12"/>
                  </a:cubicBezTo>
                  <a:cubicBezTo>
                    <a:pt x="10" y="10"/>
                    <a:pt x="12" y="8"/>
                    <a:pt x="12" y="4"/>
                  </a:cubicBezTo>
                  <a:cubicBezTo>
                    <a:pt x="8" y="2"/>
                    <a:pt x="6" y="2"/>
                    <a:pt x="4" y="0"/>
                  </a:cubicBezTo>
                  <a:cubicBezTo>
                    <a:pt x="2" y="2"/>
                    <a:pt x="2" y="2"/>
                    <a:pt x="0" y="4"/>
                  </a:cubicBezTo>
                  <a:cubicBezTo>
                    <a:pt x="4" y="10"/>
                    <a:pt x="6" y="16"/>
                    <a:pt x="14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3240;p70">
              <a:extLst>
                <a:ext uri="{FF2B5EF4-FFF2-40B4-BE49-F238E27FC236}">
                  <a16:creationId xmlns:a16="http://schemas.microsoft.com/office/drawing/2014/main" id="{CD09D6DB-17AF-EBA6-87E1-12041A1E4D59}"/>
                </a:ext>
              </a:extLst>
            </p:cNvPr>
            <p:cNvSpPr/>
            <p:nvPr/>
          </p:nvSpPr>
          <p:spPr>
            <a:xfrm>
              <a:off x="6783120" y="28724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3241;p70">
              <a:extLst>
                <a:ext uri="{FF2B5EF4-FFF2-40B4-BE49-F238E27FC236}">
                  <a16:creationId xmlns:a16="http://schemas.microsoft.com/office/drawing/2014/main" id="{8266CFD2-F134-5B0A-0C02-E0A3FDB6DA96}"/>
                </a:ext>
              </a:extLst>
            </p:cNvPr>
            <p:cNvSpPr/>
            <p:nvPr/>
          </p:nvSpPr>
          <p:spPr>
            <a:xfrm>
              <a:off x="6829200" y="2857320"/>
              <a:ext cx="1440" cy="1080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0" y="3"/>
                    <a:pt x="2" y="3"/>
                    <a:pt x="4" y="3"/>
                  </a:cubicBezTo>
                  <a:lnTo>
                    <a:pt x="4" y="0"/>
                  </a:ln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3242;p70">
              <a:extLst>
                <a:ext uri="{FF2B5EF4-FFF2-40B4-BE49-F238E27FC236}">
                  <a16:creationId xmlns:a16="http://schemas.microsoft.com/office/drawing/2014/main" id="{8BD04007-F3A5-0E6E-348D-AB43C5651C51}"/>
                </a:ext>
              </a:extLst>
            </p:cNvPr>
            <p:cNvSpPr/>
            <p:nvPr/>
          </p:nvSpPr>
          <p:spPr>
            <a:xfrm>
              <a:off x="6751440" y="2861280"/>
              <a:ext cx="2880" cy="180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4" y="4"/>
                    <a:pt x="8" y="4"/>
                  </a:cubicBezTo>
                  <a:cubicBezTo>
                    <a:pt x="8" y="4"/>
                    <a:pt x="8" y="2"/>
                    <a:pt x="8" y="0"/>
                  </a:cubicBezTo>
                  <a:cubicBezTo>
                    <a:pt x="6" y="0"/>
                    <a:pt x="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3243;p70">
              <a:extLst>
                <a:ext uri="{FF2B5EF4-FFF2-40B4-BE49-F238E27FC236}">
                  <a16:creationId xmlns:a16="http://schemas.microsoft.com/office/drawing/2014/main" id="{23AD6EF0-C533-23B5-24B3-E589E0DD9D85}"/>
                </a:ext>
              </a:extLst>
            </p:cNvPr>
            <p:cNvSpPr/>
            <p:nvPr/>
          </p:nvSpPr>
          <p:spPr>
            <a:xfrm>
              <a:off x="6778440" y="28544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3244;p70">
              <a:extLst>
                <a:ext uri="{FF2B5EF4-FFF2-40B4-BE49-F238E27FC236}">
                  <a16:creationId xmlns:a16="http://schemas.microsoft.com/office/drawing/2014/main" id="{FB8D8195-41D6-BAF7-61EE-B2844320E9F6}"/>
                </a:ext>
              </a:extLst>
            </p:cNvPr>
            <p:cNvSpPr/>
            <p:nvPr/>
          </p:nvSpPr>
          <p:spPr>
            <a:xfrm>
              <a:off x="6761160" y="28483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3245;p70">
              <a:extLst>
                <a:ext uri="{FF2B5EF4-FFF2-40B4-BE49-F238E27FC236}">
                  <a16:creationId xmlns:a16="http://schemas.microsoft.com/office/drawing/2014/main" id="{3C118FEF-1859-6690-35C2-71C57686AD20}"/>
                </a:ext>
              </a:extLst>
            </p:cNvPr>
            <p:cNvSpPr/>
            <p:nvPr/>
          </p:nvSpPr>
          <p:spPr>
            <a:xfrm>
              <a:off x="6630120" y="2796480"/>
              <a:ext cx="4320" cy="3960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7"/>
                  </a:moveTo>
                  <a:lnTo>
                    <a:pt x="11" y="7"/>
                  </a:lnTo>
                  <a:cubicBezTo>
                    <a:pt x="9" y="4"/>
                    <a:pt x="7" y="-2"/>
                    <a:pt x="0" y="2"/>
                  </a:cubicBezTo>
                  <a:cubicBezTo>
                    <a:pt x="0" y="7"/>
                    <a:pt x="2" y="9"/>
                    <a:pt x="4" y="11"/>
                  </a:cubicBezTo>
                  <a:cubicBezTo>
                    <a:pt x="9" y="13"/>
                    <a:pt x="13" y="9"/>
                    <a:pt x="11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3246;p70">
              <a:extLst>
                <a:ext uri="{FF2B5EF4-FFF2-40B4-BE49-F238E27FC236}">
                  <a16:creationId xmlns:a16="http://schemas.microsoft.com/office/drawing/2014/main" id="{31D20E2D-39BC-C7AA-3669-4B1A8574C59B}"/>
                </a:ext>
              </a:extLst>
            </p:cNvPr>
            <p:cNvSpPr/>
            <p:nvPr/>
          </p:nvSpPr>
          <p:spPr>
            <a:xfrm>
              <a:off x="5535720" y="27626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3247;p70">
              <a:extLst>
                <a:ext uri="{FF2B5EF4-FFF2-40B4-BE49-F238E27FC236}">
                  <a16:creationId xmlns:a16="http://schemas.microsoft.com/office/drawing/2014/main" id="{8A14A374-0EEC-9597-4DC8-6272B690916C}"/>
                </a:ext>
              </a:extLst>
            </p:cNvPr>
            <p:cNvSpPr/>
            <p:nvPr/>
          </p:nvSpPr>
          <p:spPr>
            <a:xfrm>
              <a:off x="5532480" y="276480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3248;p70">
              <a:extLst>
                <a:ext uri="{FF2B5EF4-FFF2-40B4-BE49-F238E27FC236}">
                  <a16:creationId xmlns:a16="http://schemas.microsoft.com/office/drawing/2014/main" id="{C76F856D-F13E-8F06-CBBC-65EFDD93A01C}"/>
                </a:ext>
              </a:extLst>
            </p:cNvPr>
            <p:cNvSpPr/>
            <p:nvPr/>
          </p:nvSpPr>
          <p:spPr>
            <a:xfrm>
              <a:off x="5511600" y="2715120"/>
              <a:ext cx="17280" cy="28440"/>
            </a:xfrm>
            <a:custGeom>
              <a:avLst/>
              <a:gdLst/>
              <a:ahLst/>
              <a:cxnLst/>
              <a:rect l="l" t="t" r="r" b="b"/>
              <a:pathLst>
                <a:path w="48" h="79" extrusionOk="0">
                  <a:moveTo>
                    <a:pt x="39" y="66"/>
                  </a:moveTo>
                  <a:lnTo>
                    <a:pt x="39" y="66"/>
                  </a:lnTo>
                  <a:cubicBezTo>
                    <a:pt x="42" y="60"/>
                    <a:pt x="37" y="56"/>
                    <a:pt x="33" y="52"/>
                  </a:cubicBezTo>
                  <a:cubicBezTo>
                    <a:pt x="25" y="37"/>
                    <a:pt x="16" y="22"/>
                    <a:pt x="8" y="8"/>
                  </a:cubicBezTo>
                  <a:cubicBezTo>
                    <a:pt x="6" y="3"/>
                    <a:pt x="6" y="-1"/>
                    <a:pt x="0" y="1"/>
                  </a:cubicBezTo>
                  <a:cubicBezTo>
                    <a:pt x="2" y="12"/>
                    <a:pt x="8" y="22"/>
                    <a:pt x="14" y="33"/>
                  </a:cubicBezTo>
                  <a:cubicBezTo>
                    <a:pt x="21" y="43"/>
                    <a:pt x="29" y="52"/>
                    <a:pt x="31" y="64"/>
                  </a:cubicBezTo>
                  <a:lnTo>
                    <a:pt x="31" y="64"/>
                  </a:lnTo>
                  <a:cubicBezTo>
                    <a:pt x="33" y="66"/>
                    <a:pt x="35" y="66"/>
                    <a:pt x="39" y="66"/>
                  </a:cubicBezTo>
                  <a:cubicBezTo>
                    <a:pt x="39" y="73"/>
                    <a:pt x="42" y="77"/>
                    <a:pt x="48" y="79"/>
                  </a:cubicBezTo>
                  <a:cubicBezTo>
                    <a:pt x="48" y="73"/>
                    <a:pt x="46" y="68"/>
                    <a:pt x="39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3249;p70">
              <a:extLst>
                <a:ext uri="{FF2B5EF4-FFF2-40B4-BE49-F238E27FC236}">
                  <a16:creationId xmlns:a16="http://schemas.microsoft.com/office/drawing/2014/main" id="{0ADEF274-EB1C-CDF0-BA8A-AF0CBC4D9D53}"/>
                </a:ext>
              </a:extLst>
            </p:cNvPr>
            <p:cNvSpPr/>
            <p:nvPr/>
          </p:nvSpPr>
          <p:spPr>
            <a:xfrm>
              <a:off x="5529600" y="2760840"/>
              <a:ext cx="1800" cy="3240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7"/>
                    <a:pt x="4" y="9"/>
                  </a:cubicBezTo>
                  <a:cubicBezTo>
                    <a:pt x="6" y="5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3250;p70">
              <a:extLst>
                <a:ext uri="{FF2B5EF4-FFF2-40B4-BE49-F238E27FC236}">
                  <a16:creationId xmlns:a16="http://schemas.microsoft.com/office/drawing/2014/main" id="{8312ECE4-D848-44D1-6D31-AE442C1A7FD0}"/>
                </a:ext>
              </a:extLst>
            </p:cNvPr>
            <p:cNvSpPr/>
            <p:nvPr/>
          </p:nvSpPr>
          <p:spPr>
            <a:xfrm>
              <a:off x="5585040" y="28846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3251;p70">
              <a:extLst>
                <a:ext uri="{FF2B5EF4-FFF2-40B4-BE49-F238E27FC236}">
                  <a16:creationId xmlns:a16="http://schemas.microsoft.com/office/drawing/2014/main" id="{37C33F45-F4A6-3DCB-BD33-2A4FFB2008F3}"/>
                </a:ext>
              </a:extLst>
            </p:cNvPr>
            <p:cNvSpPr/>
            <p:nvPr/>
          </p:nvSpPr>
          <p:spPr>
            <a:xfrm>
              <a:off x="5583240" y="2884680"/>
              <a:ext cx="1800" cy="144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5" y="0"/>
                  </a:moveTo>
                  <a:lnTo>
                    <a:pt x="5" y="0"/>
                  </a:lnTo>
                  <a:cubicBezTo>
                    <a:pt x="2" y="0"/>
                    <a:pt x="0" y="2"/>
                    <a:pt x="0" y="4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3252;p70">
              <a:extLst>
                <a:ext uri="{FF2B5EF4-FFF2-40B4-BE49-F238E27FC236}">
                  <a16:creationId xmlns:a16="http://schemas.microsoft.com/office/drawing/2014/main" id="{4254ABDA-91B6-5E12-6E4E-AC00D80A945B}"/>
                </a:ext>
              </a:extLst>
            </p:cNvPr>
            <p:cNvSpPr/>
            <p:nvPr/>
          </p:nvSpPr>
          <p:spPr>
            <a:xfrm>
              <a:off x="5585040" y="28839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3253;p70">
              <a:extLst>
                <a:ext uri="{FF2B5EF4-FFF2-40B4-BE49-F238E27FC236}">
                  <a16:creationId xmlns:a16="http://schemas.microsoft.com/office/drawing/2014/main" id="{49C06DB3-840B-C198-6840-44EB0686E57D}"/>
                </a:ext>
              </a:extLst>
            </p:cNvPr>
            <p:cNvSpPr/>
            <p:nvPr/>
          </p:nvSpPr>
          <p:spPr>
            <a:xfrm>
              <a:off x="5585040" y="288396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3254;p70">
              <a:extLst>
                <a:ext uri="{FF2B5EF4-FFF2-40B4-BE49-F238E27FC236}">
                  <a16:creationId xmlns:a16="http://schemas.microsoft.com/office/drawing/2014/main" id="{7AA7C304-D8C6-F2AF-5699-FF1EF60ED090}"/>
                </a:ext>
              </a:extLst>
            </p:cNvPr>
            <p:cNvSpPr/>
            <p:nvPr/>
          </p:nvSpPr>
          <p:spPr>
            <a:xfrm>
              <a:off x="5599440" y="29203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3255;p70">
              <a:extLst>
                <a:ext uri="{FF2B5EF4-FFF2-40B4-BE49-F238E27FC236}">
                  <a16:creationId xmlns:a16="http://schemas.microsoft.com/office/drawing/2014/main" id="{C8C38D27-DFFC-7F60-435F-33DC75899F63}"/>
                </a:ext>
              </a:extLst>
            </p:cNvPr>
            <p:cNvSpPr/>
            <p:nvPr/>
          </p:nvSpPr>
          <p:spPr>
            <a:xfrm>
              <a:off x="5532480" y="276480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3256;p70">
              <a:extLst>
                <a:ext uri="{FF2B5EF4-FFF2-40B4-BE49-F238E27FC236}">
                  <a16:creationId xmlns:a16="http://schemas.microsoft.com/office/drawing/2014/main" id="{000B552E-58E8-3F36-8521-F4B242F1E3C8}"/>
                </a:ext>
              </a:extLst>
            </p:cNvPr>
            <p:cNvSpPr/>
            <p:nvPr/>
          </p:nvSpPr>
          <p:spPr>
            <a:xfrm>
              <a:off x="5531040" y="27640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3257;p70">
              <a:extLst>
                <a:ext uri="{FF2B5EF4-FFF2-40B4-BE49-F238E27FC236}">
                  <a16:creationId xmlns:a16="http://schemas.microsoft.com/office/drawing/2014/main" id="{5B535025-3453-4557-A32D-E0F29BC676E5}"/>
                </a:ext>
              </a:extLst>
            </p:cNvPr>
            <p:cNvSpPr/>
            <p:nvPr/>
          </p:nvSpPr>
          <p:spPr>
            <a:xfrm>
              <a:off x="5531040" y="2764080"/>
              <a:ext cx="1440" cy="72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2" y="4"/>
                    <a:pt x="4" y="2"/>
                  </a:cubicBezTo>
                  <a:cubicBezTo>
                    <a:pt x="4" y="0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3258;p70">
              <a:extLst>
                <a:ext uri="{FF2B5EF4-FFF2-40B4-BE49-F238E27FC236}">
                  <a16:creationId xmlns:a16="http://schemas.microsoft.com/office/drawing/2014/main" id="{E083A84B-17E6-9312-DDF8-CD1C8C828529}"/>
                </a:ext>
              </a:extLst>
            </p:cNvPr>
            <p:cNvSpPr/>
            <p:nvPr/>
          </p:nvSpPr>
          <p:spPr>
            <a:xfrm>
              <a:off x="5542560" y="277704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3259;p70">
              <a:extLst>
                <a:ext uri="{FF2B5EF4-FFF2-40B4-BE49-F238E27FC236}">
                  <a16:creationId xmlns:a16="http://schemas.microsoft.com/office/drawing/2014/main" id="{254D573F-ECC1-E0DA-3740-1C3DCFA9BA55}"/>
                </a:ext>
              </a:extLst>
            </p:cNvPr>
            <p:cNvSpPr/>
            <p:nvPr/>
          </p:nvSpPr>
          <p:spPr>
            <a:xfrm>
              <a:off x="5538600" y="2799720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2"/>
                  </a:moveTo>
                  <a:lnTo>
                    <a:pt x="2" y="2"/>
                  </a:lnTo>
                  <a:cubicBezTo>
                    <a:pt x="2" y="0"/>
                    <a:pt x="0" y="0"/>
                    <a:pt x="0" y="0"/>
                  </a:cubicBezTo>
                  <a:cubicBezTo>
                    <a:pt x="0" y="2"/>
                    <a:pt x="0" y="2"/>
                    <a:pt x="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3260;p70">
              <a:extLst>
                <a:ext uri="{FF2B5EF4-FFF2-40B4-BE49-F238E27FC236}">
                  <a16:creationId xmlns:a16="http://schemas.microsoft.com/office/drawing/2014/main" id="{8F8A57C5-9F23-8E88-BC03-7536ACCA2859}"/>
                </a:ext>
              </a:extLst>
            </p:cNvPr>
            <p:cNvSpPr/>
            <p:nvPr/>
          </p:nvSpPr>
          <p:spPr>
            <a:xfrm>
              <a:off x="5538600" y="27997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3261;p70">
              <a:extLst>
                <a:ext uri="{FF2B5EF4-FFF2-40B4-BE49-F238E27FC236}">
                  <a16:creationId xmlns:a16="http://schemas.microsoft.com/office/drawing/2014/main" id="{B592CE4C-8266-6B7A-C9B0-8B05F884AA33}"/>
                </a:ext>
              </a:extLst>
            </p:cNvPr>
            <p:cNvSpPr/>
            <p:nvPr/>
          </p:nvSpPr>
          <p:spPr>
            <a:xfrm>
              <a:off x="5680080" y="3128400"/>
              <a:ext cx="1080" cy="2520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4"/>
                    <a:pt x="0" y="4"/>
                    <a:pt x="0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3" y="2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3262;p70">
              <a:extLst>
                <a:ext uri="{FF2B5EF4-FFF2-40B4-BE49-F238E27FC236}">
                  <a16:creationId xmlns:a16="http://schemas.microsoft.com/office/drawing/2014/main" id="{5A32759A-B83A-C215-886C-80D895F079F0}"/>
                </a:ext>
              </a:extLst>
            </p:cNvPr>
            <p:cNvSpPr/>
            <p:nvPr/>
          </p:nvSpPr>
          <p:spPr>
            <a:xfrm>
              <a:off x="5678640" y="3098160"/>
              <a:ext cx="24480" cy="31320"/>
            </a:xfrm>
            <a:custGeom>
              <a:avLst/>
              <a:gdLst/>
              <a:ahLst/>
              <a:cxnLst/>
              <a:rect l="l" t="t" r="r" b="b"/>
              <a:pathLst>
                <a:path w="68" h="87" extrusionOk="0">
                  <a:moveTo>
                    <a:pt x="13" y="4"/>
                  </a:moveTo>
                  <a:lnTo>
                    <a:pt x="13" y="4"/>
                  </a:lnTo>
                  <a:cubicBezTo>
                    <a:pt x="17" y="6"/>
                    <a:pt x="17" y="13"/>
                    <a:pt x="23" y="17"/>
                  </a:cubicBezTo>
                  <a:cubicBezTo>
                    <a:pt x="23" y="19"/>
                    <a:pt x="23" y="23"/>
                    <a:pt x="26" y="23"/>
                  </a:cubicBezTo>
                  <a:cubicBezTo>
                    <a:pt x="28" y="23"/>
                    <a:pt x="28" y="23"/>
                    <a:pt x="28" y="23"/>
                  </a:cubicBezTo>
                  <a:lnTo>
                    <a:pt x="26" y="23"/>
                  </a:lnTo>
                  <a:cubicBezTo>
                    <a:pt x="28" y="29"/>
                    <a:pt x="30" y="34"/>
                    <a:pt x="26" y="38"/>
                  </a:cubicBezTo>
                  <a:lnTo>
                    <a:pt x="26" y="38"/>
                  </a:lnTo>
                  <a:cubicBezTo>
                    <a:pt x="34" y="36"/>
                    <a:pt x="34" y="42"/>
                    <a:pt x="38" y="46"/>
                  </a:cubicBezTo>
                  <a:cubicBezTo>
                    <a:pt x="40" y="51"/>
                    <a:pt x="40" y="57"/>
                    <a:pt x="47" y="59"/>
                  </a:cubicBezTo>
                  <a:cubicBezTo>
                    <a:pt x="47" y="63"/>
                    <a:pt x="47" y="65"/>
                    <a:pt x="51" y="63"/>
                  </a:cubicBezTo>
                  <a:cubicBezTo>
                    <a:pt x="47" y="69"/>
                    <a:pt x="53" y="74"/>
                    <a:pt x="55" y="80"/>
                  </a:cubicBezTo>
                  <a:cubicBezTo>
                    <a:pt x="59" y="82"/>
                    <a:pt x="59" y="88"/>
                    <a:pt x="68" y="86"/>
                  </a:cubicBezTo>
                  <a:cubicBezTo>
                    <a:pt x="61" y="78"/>
                    <a:pt x="59" y="69"/>
                    <a:pt x="51" y="63"/>
                  </a:cubicBezTo>
                  <a:cubicBezTo>
                    <a:pt x="51" y="61"/>
                    <a:pt x="51" y="59"/>
                    <a:pt x="49" y="59"/>
                  </a:cubicBezTo>
                  <a:cubicBezTo>
                    <a:pt x="47" y="44"/>
                    <a:pt x="36" y="34"/>
                    <a:pt x="30" y="21"/>
                  </a:cubicBezTo>
                  <a:lnTo>
                    <a:pt x="30" y="21"/>
                  </a:lnTo>
                  <a:cubicBezTo>
                    <a:pt x="28" y="19"/>
                    <a:pt x="26" y="17"/>
                    <a:pt x="26" y="15"/>
                  </a:cubicBezTo>
                  <a:cubicBezTo>
                    <a:pt x="23" y="8"/>
                    <a:pt x="21" y="4"/>
                    <a:pt x="19" y="0"/>
                  </a:cubicBezTo>
                  <a:cubicBezTo>
                    <a:pt x="17" y="0"/>
                    <a:pt x="13" y="0"/>
                    <a:pt x="11" y="0"/>
                  </a:cubicBezTo>
                  <a:lnTo>
                    <a:pt x="11" y="0"/>
                  </a:lnTo>
                  <a:lnTo>
                    <a:pt x="9" y="0"/>
                  </a:lnTo>
                  <a:cubicBezTo>
                    <a:pt x="4" y="4"/>
                    <a:pt x="2" y="11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2" y="23"/>
                    <a:pt x="4" y="23"/>
                    <a:pt x="7" y="23"/>
                  </a:cubicBezTo>
                  <a:cubicBezTo>
                    <a:pt x="9" y="17"/>
                    <a:pt x="11" y="11"/>
                    <a:pt x="1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3263;p70">
              <a:extLst>
                <a:ext uri="{FF2B5EF4-FFF2-40B4-BE49-F238E27FC236}">
                  <a16:creationId xmlns:a16="http://schemas.microsoft.com/office/drawing/2014/main" id="{9124D566-9778-B714-C677-D40993E021F8}"/>
                </a:ext>
              </a:extLst>
            </p:cNvPr>
            <p:cNvSpPr/>
            <p:nvPr/>
          </p:nvSpPr>
          <p:spPr>
            <a:xfrm>
              <a:off x="6080760" y="2442240"/>
              <a:ext cx="30240" cy="9000"/>
            </a:xfrm>
            <a:custGeom>
              <a:avLst/>
              <a:gdLst/>
              <a:ahLst/>
              <a:cxnLst/>
              <a:rect l="l" t="t" r="r" b="b"/>
              <a:pathLst>
                <a:path w="84" h="25" extrusionOk="0">
                  <a:moveTo>
                    <a:pt x="84" y="0"/>
                  </a:moveTo>
                  <a:lnTo>
                    <a:pt x="84" y="0"/>
                  </a:lnTo>
                  <a:cubicBezTo>
                    <a:pt x="71" y="0"/>
                    <a:pt x="61" y="7"/>
                    <a:pt x="50" y="9"/>
                  </a:cubicBezTo>
                  <a:cubicBezTo>
                    <a:pt x="33" y="13"/>
                    <a:pt x="21" y="19"/>
                    <a:pt x="4" y="15"/>
                  </a:cubicBezTo>
                  <a:cubicBezTo>
                    <a:pt x="6" y="19"/>
                    <a:pt x="2" y="19"/>
                    <a:pt x="0" y="19"/>
                  </a:cubicBezTo>
                  <a:cubicBezTo>
                    <a:pt x="0" y="21"/>
                    <a:pt x="2" y="23"/>
                    <a:pt x="2" y="25"/>
                  </a:cubicBezTo>
                  <a:cubicBezTo>
                    <a:pt x="36" y="21"/>
                    <a:pt x="69" y="13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3264;p70">
              <a:extLst>
                <a:ext uri="{FF2B5EF4-FFF2-40B4-BE49-F238E27FC236}">
                  <a16:creationId xmlns:a16="http://schemas.microsoft.com/office/drawing/2014/main" id="{5864FD84-1426-F1C5-5E17-A1D6D1AEB4A9}"/>
                </a:ext>
              </a:extLst>
            </p:cNvPr>
            <p:cNvSpPr/>
            <p:nvPr/>
          </p:nvSpPr>
          <p:spPr>
            <a:xfrm>
              <a:off x="6082200" y="24476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3265;p70">
              <a:extLst>
                <a:ext uri="{FF2B5EF4-FFF2-40B4-BE49-F238E27FC236}">
                  <a16:creationId xmlns:a16="http://schemas.microsoft.com/office/drawing/2014/main" id="{07968968-7AA1-816F-37E3-CCF2A9E830CA}"/>
                </a:ext>
              </a:extLst>
            </p:cNvPr>
            <p:cNvSpPr/>
            <p:nvPr/>
          </p:nvSpPr>
          <p:spPr>
            <a:xfrm>
              <a:off x="6054840" y="2543760"/>
              <a:ext cx="9360" cy="30960"/>
            </a:xfrm>
            <a:custGeom>
              <a:avLst/>
              <a:gdLst/>
              <a:ahLst/>
              <a:cxnLst/>
              <a:rect l="l" t="t" r="r" b="b"/>
              <a:pathLst>
                <a:path w="26" h="86" extrusionOk="0">
                  <a:moveTo>
                    <a:pt x="7" y="48"/>
                  </a:moveTo>
                  <a:lnTo>
                    <a:pt x="7" y="48"/>
                  </a:lnTo>
                  <a:cubicBezTo>
                    <a:pt x="7" y="46"/>
                    <a:pt x="9" y="44"/>
                    <a:pt x="9" y="44"/>
                  </a:cubicBezTo>
                  <a:lnTo>
                    <a:pt x="9" y="44"/>
                  </a:lnTo>
                  <a:cubicBezTo>
                    <a:pt x="15" y="50"/>
                    <a:pt x="11" y="59"/>
                    <a:pt x="9" y="67"/>
                  </a:cubicBezTo>
                  <a:cubicBezTo>
                    <a:pt x="7" y="67"/>
                    <a:pt x="4" y="69"/>
                    <a:pt x="4" y="69"/>
                  </a:cubicBezTo>
                  <a:cubicBezTo>
                    <a:pt x="9" y="74"/>
                    <a:pt x="7" y="69"/>
                    <a:pt x="9" y="67"/>
                  </a:cubicBezTo>
                  <a:cubicBezTo>
                    <a:pt x="11" y="67"/>
                    <a:pt x="13" y="67"/>
                    <a:pt x="15" y="67"/>
                  </a:cubicBezTo>
                  <a:cubicBezTo>
                    <a:pt x="15" y="74"/>
                    <a:pt x="13" y="80"/>
                    <a:pt x="11" y="86"/>
                  </a:cubicBezTo>
                  <a:cubicBezTo>
                    <a:pt x="13" y="84"/>
                    <a:pt x="17" y="84"/>
                    <a:pt x="19" y="82"/>
                  </a:cubicBezTo>
                  <a:cubicBezTo>
                    <a:pt x="21" y="80"/>
                    <a:pt x="21" y="76"/>
                    <a:pt x="23" y="74"/>
                  </a:cubicBezTo>
                  <a:cubicBezTo>
                    <a:pt x="23" y="71"/>
                    <a:pt x="23" y="69"/>
                    <a:pt x="23" y="67"/>
                  </a:cubicBezTo>
                  <a:cubicBezTo>
                    <a:pt x="21" y="67"/>
                    <a:pt x="21" y="67"/>
                    <a:pt x="19" y="67"/>
                  </a:cubicBezTo>
                  <a:cubicBezTo>
                    <a:pt x="17" y="65"/>
                    <a:pt x="17" y="65"/>
                    <a:pt x="17" y="65"/>
                  </a:cubicBezTo>
                  <a:lnTo>
                    <a:pt x="19" y="67"/>
                  </a:lnTo>
                  <a:cubicBezTo>
                    <a:pt x="19" y="59"/>
                    <a:pt x="21" y="53"/>
                    <a:pt x="26" y="48"/>
                  </a:cubicBezTo>
                  <a:cubicBezTo>
                    <a:pt x="23" y="46"/>
                    <a:pt x="17" y="50"/>
                    <a:pt x="19" y="42"/>
                  </a:cubicBezTo>
                  <a:cubicBezTo>
                    <a:pt x="19" y="34"/>
                    <a:pt x="19" y="27"/>
                    <a:pt x="23" y="19"/>
                  </a:cubicBezTo>
                  <a:cubicBezTo>
                    <a:pt x="15" y="13"/>
                    <a:pt x="23" y="4"/>
                    <a:pt x="17" y="0"/>
                  </a:cubicBezTo>
                  <a:cubicBezTo>
                    <a:pt x="11" y="4"/>
                    <a:pt x="11" y="10"/>
                    <a:pt x="11" y="17"/>
                  </a:cubicBezTo>
                  <a:cubicBezTo>
                    <a:pt x="13" y="25"/>
                    <a:pt x="11" y="34"/>
                    <a:pt x="7" y="42"/>
                  </a:cubicBezTo>
                  <a:lnTo>
                    <a:pt x="7" y="42"/>
                  </a:lnTo>
                  <a:cubicBezTo>
                    <a:pt x="4" y="42"/>
                    <a:pt x="4" y="44"/>
                    <a:pt x="2" y="46"/>
                  </a:cubicBezTo>
                  <a:cubicBezTo>
                    <a:pt x="2" y="46"/>
                    <a:pt x="0" y="48"/>
                    <a:pt x="0" y="50"/>
                  </a:cubicBezTo>
                  <a:cubicBezTo>
                    <a:pt x="0" y="53"/>
                    <a:pt x="0" y="53"/>
                    <a:pt x="0" y="55"/>
                  </a:cubicBezTo>
                  <a:cubicBezTo>
                    <a:pt x="4" y="55"/>
                    <a:pt x="4" y="50"/>
                    <a:pt x="7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3266;p70">
              <a:extLst>
                <a:ext uri="{FF2B5EF4-FFF2-40B4-BE49-F238E27FC236}">
                  <a16:creationId xmlns:a16="http://schemas.microsoft.com/office/drawing/2014/main" id="{294B6B58-8A22-D69E-2CDB-7E05ABF8DB3F}"/>
                </a:ext>
              </a:extLst>
            </p:cNvPr>
            <p:cNvSpPr/>
            <p:nvPr/>
          </p:nvSpPr>
          <p:spPr>
            <a:xfrm>
              <a:off x="6004080" y="2664720"/>
              <a:ext cx="16200" cy="26640"/>
            </a:xfrm>
            <a:custGeom>
              <a:avLst/>
              <a:gdLst/>
              <a:ahLst/>
              <a:cxnLst/>
              <a:rect l="l" t="t" r="r" b="b"/>
              <a:pathLst>
                <a:path w="45" h="74" extrusionOk="0">
                  <a:moveTo>
                    <a:pt x="9" y="70"/>
                  </a:moveTo>
                  <a:lnTo>
                    <a:pt x="9" y="70"/>
                  </a:lnTo>
                  <a:cubicBezTo>
                    <a:pt x="9" y="70"/>
                    <a:pt x="11" y="68"/>
                    <a:pt x="11" y="66"/>
                  </a:cubicBezTo>
                  <a:cubicBezTo>
                    <a:pt x="11" y="63"/>
                    <a:pt x="13" y="61"/>
                    <a:pt x="13" y="59"/>
                  </a:cubicBezTo>
                  <a:cubicBezTo>
                    <a:pt x="15" y="59"/>
                    <a:pt x="17" y="57"/>
                    <a:pt x="17" y="55"/>
                  </a:cubicBezTo>
                  <a:cubicBezTo>
                    <a:pt x="21" y="53"/>
                    <a:pt x="21" y="51"/>
                    <a:pt x="21" y="47"/>
                  </a:cubicBezTo>
                  <a:cubicBezTo>
                    <a:pt x="23" y="47"/>
                    <a:pt x="26" y="45"/>
                    <a:pt x="26" y="42"/>
                  </a:cubicBezTo>
                  <a:cubicBezTo>
                    <a:pt x="30" y="42"/>
                    <a:pt x="30" y="38"/>
                    <a:pt x="28" y="34"/>
                  </a:cubicBezTo>
                  <a:cubicBezTo>
                    <a:pt x="34" y="34"/>
                    <a:pt x="34" y="30"/>
                    <a:pt x="32" y="28"/>
                  </a:cubicBezTo>
                  <a:cubicBezTo>
                    <a:pt x="38" y="26"/>
                    <a:pt x="36" y="21"/>
                    <a:pt x="36" y="19"/>
                  </a:cubicBezTo>
                  <a:cubicBezTo>
                    <a:pt x="42" y="17"/>
                    <a:pt x="40" y="11"/>
                    <a:pt x="40" y="7"/>
                  </a:cubicBezTo>
                  <a:cubicBezTo>
                    <a:pt x="47" y="5"/>
                    <a:pt x="44" y="2"/>
                    <a:pt x="40" y="0"/>
                  </a:cubicBezTo>
                  <a:cubicBezTo>
                    <a:pt x="40" y="2"/>
                    <a:pt x="40" y="5"/>
                    <a:pt x="40" y="7"/>
                  </a:cubicBezTo>
                  <a:cubicBezTo>
                    <a:pt x="36" y="9"/>
                    <a:pt x="36" y="13"/>
                    <a:pt x="36" y="19"/>
                  </a:cubicBezTo>
                  <a:cubicBezTo>
                    <a:pt x="32" y="19"/>
                    <a:pt x="32" y="23"/>
                    <a:pt x="32" y="26"/>
                  </a:cubicBezTo>
                  <a:cubicBezTo>
                    <a:pt x="28" y="28"/>
                    <a:pt x="28" y="32"/>
                    <a:pt x="28" y="34"/>
                  </a:cubicBezTo>
                  <a:cubicBezTo>
                    <a:pt x="23" y="36"/>
                    <a:pt x="23" y="38"/>
                    <a:pt x="23" y="42"/>
                  </a:cubicBezTo>
                  <a:cubicBezTo>
                    <a:pt x="21" y="40"/>
                    <a:pt x="21" y="45"/>
                    <a:pt x="21" y="47"/>
                  </a:cubicBezTo>
                  <a:cubicBezTo>
                    <a:pt x="17" y="49"/>
                    <a:pt x="13" y="51"/>
                    <a:pt x="17" y="55"/>
                  </a:cubicBezTo>
                  <a:cubicBezTo>
                    <a:pt x="13" y="53"/>
                    <a:pt x="13" y="55"/>
                    <a:pt x="13" y="59"/>
                  </a:cubicBezTo>
                  <a:cubicBezTo>
                    <a:pt x="5" y="61"/>
                    <a:pt x="0" y="66"/>
                    <a:pt x="0" y="74"/>
                  </a:cubicBezTo>
                  <a:cubicBezTo>
                    <a:pt x="5" y="76"/>
                    <a:pt x="5" y="72"/>
                    <a:pt x="9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3267;p70">
              <a:extLst>
                <a:ext uri="{FF2B5EF4-FFF2-40B4-BE49-F238E27FC236}">
                  <a16:creationId xmlns:a16="http://schemas.microsoft.com/office/drawing/2014/main" id="{4425FA23-CDB8-AF73-6142-8E90875F5CDA}"/>
                </a:ext>
              </a:extLst>
            </p:cNvPr>
            <p:cNvSpPr/>
            <p:nvPr/>
          </p:nvSpPr>
          <p:spPr>
            <a:xfrm>
              <a:off x="6089040" y="2873520"/>
              <a:ext cx="4680" cy="9000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8" y="25"/>
                  </a:moveTo>
                  <a:lnTo>
                    <a:pt x="8" y="25"/>
                  </a:lnTo>
                  <a:cubicBezTo>
                    <a:pt x="10" y="25"/>
                    <a:pt x="10" y="25"/>
                    <a:pt x="13" y="23"/>
                  </a:cubicBezTo>
                  <a:cubicBezTo>
                    <a:pt x="8" y="16"/>
                    <a:pt x="10" y="8"/>
                    <a:pt x="0" y="0"/>
                  </a:cubicBezTo>
                  <a:cubicBezTo>
                    <a:pt x="0" y="12"/>
                    <a:pt x="4" y="19"/>
                    <a:pt x="8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3268;p70">
              <a:extLst>
                <a:ext uri="{FF2B5EF4-FFF2-40B4-BE49-F238E27FC236}">
                  <a16:creationId xmlns:a16="http://schemas.microsoft.com/office/drawing/2014/main" id="{9AF91A97-F3FA-BCC5-8469-B5891212473C}"/>
                </a:ext>
              </a:extLst>
            </p:cNvPr>
            <p:cNvSpPr/>
            <p:nvPr/>
          </p:nvSpPr>
          <p:spPr>
            <a:xfrm>
              <a:off x="6060960" y="2780640"/>
              <a:ext cx="720" cy="2880"/>
            </a:xfrm>
            <a:custGeom>
              <a:avLst/>
              <a:gdLst/>
              <a:ahLst/>
              <a:cxnLst/>
              <a:rect l="l" t="t" r="r" b="b"/>
              <a:pathLst>
                <a:path w="2" h="8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4"/>
                    <a:pt x="-2" y="6"/>
                    <a:pt x="2" y="8"/>
                  </a:cubicBezTo>
                  <a:cubicBezTo>
                    <a:pt x="2" y="4"/>
                    <a:pt x="2" y="2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3269;p70">
              <a:extLst>
                <a:ext uri="{FF2B5EF4-FFF2-40B4-BE49-F238E27FC236}">
                  <a16:creationId xmlns:a16="http://schemas.microsoft.com/office/drawing/2014/main" id="{33BDB158-EB7C-1BD9-5E31-574A2497CE79}"/>
                </a:ext>
              </a:extLst>
            </p:cNvPr>
            <p:cNvSpPr/>
            <p:nvPr/>
          </p:nvSpPr>
          <p:spPr>
            <a:xfrm>
              <a:off x="6115320" y="275796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30" h="15" extrusionOk="0">
                  <a:moveTo>
                    <a:pt x="5" y="8"/>
                  </a:moveTo>
                  <a:lnTo>
                    <a:pt x="5" y="8"/>
                  </a:lnTo>
                  <a:cubicBezTo>
                    <a:pt x="2" y="8"/>
                    <a:pt x="-2" y="8"/>
                    <a:pt x="0" y="10"/>
                  </a:cubicBezTo>
                  <a:cubicBezTo>
                    <a:pt x="0" y="13"/>
                    <a:pt x="2" y="13"/>
                    <a:pt x="5" y="13"/>
                  </a:cubicBezTo>
                  <a:cubicBezTo>
                    <a:pt x="9" y="13"/>
                    <a:pt x="15" y="13"/>
                    <a:pt x="21" y="15"/>
                  </a:cubicBezTo>
                  <a:cubicBezTo>
                    <a:pt x="24" y="13"/>
                    <a:pt x="26" y="10"/>
                    <a:pt x="30" y="10"/>
                  </a:cubicBezTo>
                  <a:cubicBezTo>
                    <a:pt x="24" y="8"/>
                    <a:pt x="17" y="8"/>
                    <a:pt x="17" y="0"/>
                  </a:cubicBezTo>
                  <a:cubicBezTo>
                    <a:pt x="15" y="0"/>
                    <a:pt x="13" y="0"/>
                    <a:pt x="11" y="0"/>
                  </a:cubicBezTo>
                  <a:cubicBezTo>
                    <a:pt x="13" y="6"/>
                    <a:pt x="9" y="8"/>
                    <a:pt x="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3270;p70">
              <a:extLst>
                <a:ext uri="{FF2B5EF4-FFF2-40B4-BE49-F238E27FC236}">
                  <a16:creationId xmlns:a16="http://schemas.microsoft.com/office/drawing/2014/main" id="{D962DF3E-3B68-3BB0-4BD7-AB7853577CBB}"/>
                </a:ext>
              </a:extLst>
            </p:cNvPr>
            <p:cNvSpPr/>
            <p:nvPr/>
          </p:nvSpPr>
          <p:spPr>
            <a:xfrm>
              <a:off x="6113880" y="2772360"/>
              <a:ext cx="4680" cy="2880"/>
            </a:xfrm>
            <a:custGeom>
              <a:avLst/>
              <a:gdLst/>
              <a:ahLst/>
              <a:cxnLst/>
              <a:rect l="l" t="t" r="r" b="b"/>
              <a:pathLst>
                <a:path w="13" h="8" extrusionOk="0">
                  <a:moveTo>
                    <a:pt x="13" y="0"/>
                  </a:moveTo>
                  <a:lnTo>
                    <a:pt x="13" y="0"/>
                  </a:lnTo>
                  <a:cubicBezTo>
                    <a:pt x="9" y="0"/>
                    <a:pt x="4" y="0"/>
                    <a:pt x="0" y="0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4" y="6"/>
                    <a:pt x="13" y="1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3271;p70">
              <a:extLst>
                <a:ext uri="{FF2B5EF4-FFF2-40B4-BE49-F238E27FC236}">
                  <a16:creationId xmlns:a16="http://schemas.microsoft.com/office/drawing/2014/main" id="{91A9E8F5-9677-0C19-8F8B-283C52256EE3}"/>
                </a:ext>
              </a:extLst>
            </p:cNvPr>
            <p:cNvSpPr/>
            <p:nvPr/>
          </p:nvSpPr>
          <p:spPr>
            <a:xfrm>
              <a:off x="6124680" y="2756520"/>
              <a:ext cx="720" cy="1440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2" y="2"/>
                    <a:pt x="2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3272;p70">
              <a:extLst>
                <a:ext uri="{FF2B5EF4-FFF2-40B4-BE49-F238E27FC236}">
                  <a16:creationId xmlns:a16="http://schemas.microsoft.com/office/drawing/2014/main" id="{6D6E328C-10C0-8605-7A19-3BB2BB1752FA}"/>
                </a:ext>
              </a:extLst>
            </p:cNvPr>
            <p:cNvSpPr/>
            <p:nvPr/>
          </p:nvSpPr>
          <p:spPr>
            <a:xfrm>
              <a:off x="6159240" y="2760120"/>
              <a:ext cx="14400" cy="8280"/>
            </a:xfrm>
            <a:custGeom>
              <a:avLst/>
              <a:gdLst/>
              <a:ahLst/>
              <a:cxnLst/>
              <a:rect l="l" t="t" r="r" b="b"/>
              <a:pathLst>
                <a:path w="40" h="23" extrusionOk="0">
                  <a:moveTo>
                    <a:pt x="38" y="2"/>
                  </a:moveTo>
                  <a:lnTo>
                    <a:pt x="38" y="2"/>
                  </a:lnTo>
                  <a:cubicBezTo>
                    <a:pt x="32" y="2"/>
                    <a:pt x="24" y="2"/>
                    <a:pt x="17" y="0"/>
                  </a:cubicBezTo>
                  <a:cubicBezTo>
                    <a:pt x="15" y="2"/>
                    <a:pt x="11" y="4"/>
                    <a:pt x="7" y="0"/>
                  </a:cubicBezTo>
                  <a:cubicBezTo>
                    <a:pt x="-6" y="4"/>
                    <a:pt x="5" y="15"/>
                    <a:pt x="0" y="23"/>
                  </a:cubicBezTo>
                  <a:cubicBezTo>
                    <a:pt x="3" y="23"/>
                    <a:pt x="5" y="23"/>
                    <a:pt x="7" y="21"/>
                  </a:cubicBezTo>
                  <a:cubicBezTo>
                    <a:pt x="7" y="17"/>
                    <a:pt x="5" y="9"/>
                    <a:pt x="13" y="9"/>
                  </a:cubicBezTo>
                  <a:cubicBezTo>
                    <a:pt x="19" y="9"/>
                    <a:pt x="30" y="0"/>
                    <a:pt x="34" y="15"/>
                  </a:cubicBezTo>
                  <a:cubicBezTo>
                    <a:pt x="34" y="17"/>
                    <a:pt x="34" y="19"/>
                    <a:pt x="38" y="19"/>
                  </a:cubicBezTo>
                  <a:cubicBezTo>
                    <a:pt x="36" y="13"/>
                    <a:pt x="42" y="7"/>
                    <a:pt x="38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3273;p70">
              <a:extLst>
                <a:ext uri="{FF2B5EF4-FFF2-40B4-BE49-F238E27FC236}">
                  <a16:creationId xmlns:a16="http://schemas.microsoft.com/office/drawing/2014/main" id="{CFF92DD2-B393-83AF-8FA2-06959CCF6C7A}"/>
                </a:ext>
              </a:extLst>
            </p:cNvPr>
            <p:cNvSpPr/>
            <p:nvPr/>
          </p:nvSpPr>
          <p:spPr>
            <a:xfrm>
              <a:off x="6176160" y="2756520"/>
              <a:ext cx="1440" cy="144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0" y="2"/>
                    <a:pt x="0" y="2"/>
                  </a:cubicBezTo>
                  <a:lnTo>
                    <a:pt x="2" y="4"/>
                  </a:lnTo>
                  <a:lnTo>
                    <a:pt x="4" y="2"/>
                  </a:lnTo>
                  <a:cubicBezTo>
                    <a:pt x="2" y="2"/>
                    <a:pt x="2" y="2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3274;p70">
              <a:extLst>
                <a:ext uri="{FF2B5EF4-FFF2-40B4-BE49-F238E27FC236}">
                  <a16:creationId xmlns:a16="http://schemas.microsoft.com/office/drawing/2014/main" id="{D06D8679-6F64-805D-8692-D120925165AD}"/>
                </a:ext>
              </a:extLst>
            </p:cNvPr>
            <p:cNvSpPr/>
            <p:nvPr/>
          </p:nvSpPr>
          <p:spPr>
            <a:xfrm>
              <a:off x="6102000" y="2638440"/>
              <a:ext cx="5760" cy="17280"/>
            </a:xfrm>
            <a:custGeom>
              <a:avLst/>
              <a:gdLst/>
              <a:ahLst/>
              <a:cxnLst/>
              <a:rect l="l" t="t" r="r" b="b"/>
              <a:pathLst>
                <a:path w="16" h="48" extrusionOk="0">
                  <a:moveTo>
                    <a:pt x="6" y="10"/>
                  </a:moveTo>
                  <a:lnTo>
                    <a:pt x="6" y="10"/>
                  </a:lnTo>
                  <a:cubicBezTo>
                    <a:pt x="4" y="17"/>
                    <a:pt x="2" y="23"/>
                    <a:pt x="0" y="31"/>
                  </a:cubicBezTo>
                  <a:cubicBezTo>
                    <a:pt x="2" y="31"/>
                    <a:pt x="2" y="33"/>
                    <a:pt x="4" y="33"/>
                  </a:cubicBezTo>
                  <a:cubicBezTo>
                    <a:pt x="6" y="31"/>
                    <a:pt x="6" y="29"/>
                    <a:pt x="8" y="27"/>
                  </a:cubicBezTo>
                  <a:cubicBezTo>
                    <a:pt x="10" y="35"/>
                    <a:pt x="12" y="42"/>
                    <a:pt x="16" y="48"/>
                  </a:cubicBezTo>
                  <a:cubicBezTo>
                    <a:pt x="16" y="46"/>
                    <a:pt x="16" y="44"/>
                    <a:pt x="16" y="42"/>
                  </a:cubicBezTo>
                  <a:cubicBezTo>
                    <a:pt x="16" y="35"/>
                    <a:pt x="16" y="31"/>
                    <a:pt x="10" y="27"/>
                  </a:cubicBezTo>
                  <a:cubicBezTo>
                    <a:pt x="10" y="19"/>
                    <a:pt x="10" y="12"/>
                    <a:pt x="14" y="4"/>
                  </a:cubicBezTo>
                  <a:cubicBezTo>
                    <a:pt x="14" y="2"/>
                    <a:pt x="14" y="2"/>
                    <a:pt x="14" y="0"/>
                  </a:cubicBezTo>
                  <a:cubicBezTo>
                    <a:pt x="10" y="2"/>
                    <a:pt x="4" y="4"/>
                    <a:pt x="6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3275;p70">
              <a:extLst>
                <a:ext uri="{FF2B5EF4-FFF2-40B4-BE49-F238E27FC236}">
                  <a16:creationId xmlns:a16="http://schemas.microsoft.com/office/drawing/2014/main" id="{2C21899A-FD4D-13D0-6A81-BA3B2D4CD97C}"/>
                </a:ext>
              </a:extLst>
            </p:cNvPr>
            <p:cNvSpPr/>
            <p:nvPr/>
          </p:nvSpPr>
          <p:spPr>
            <a:xfrm>
              <a:off x="6138360" y="2747160"/>
              <a:ext cx="2160" cy="9360"/>
            </a:xfrm>
            <a:custGeom>
              <a:avLst/>
              <a:gdLst/>
              <a:ahLst/>
              <a:cxnLst/>
              <a:rect l="l" t="t" r="r" b="b"/>
              <a:pathLst>
                <a:path w="6" h="26" extrusionOk="0">
                  <a:moveTo>
                    <a:pt x="4" y="0"/>
                  </a:moveTo>
                  <a:lnTo>
                    <a:pt x="4" y="0"/>
                  </a:lnTo>
                  <a:cubicBezTo>
                    <a:pt x="-1" y="9"/>
                    <a:pt x="-3" y="13"/>
                    <a:pt x="4" y="26"/>
                  </a:cubicBezTo>
                  <a:cubicBezTo>
                    <a:pt x="6" y="24"/>
                    <a:pt x="6" y="19"/>
                    <a:pt x="6" y="17"/>
                  </a:cubicBezTo>
                  <a:cubicBezTo>
                    <a:pt x="4" y="13"/>
                    <a:pt x="8" y="5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3276;p70">
              <a:extLst>
                <a:ext uri="{FF2B5EF4-FFF2-40B4-BE49-F238E27FC236}">
                  <a16:creationId xmlns:a16="http://schemas.microsoft.com/office/drawing/2014/main" id="{A096CF30-98A7-B5D0-8D8B-621EE4DE2753}"/>
                </a:ext>
              </a:extLst>
            </p:cNvPr>
            <p:cNvSpPr/>
            <p:nvPr/>
          </p:nvSpPr>
          <p:spPr>
            <a:xfrm>
              <a:off x="6987600" y="255888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3277;p70">
              <a:extLst>
                <a:ext uri="{FF2B5EF4-FFF2-40B4-BE49-F238E27FC236}">
                  <a16:creationId xmlns:a16="http://schemas.microsoft.com/office/drawing/2014/main" id="{9B3EF388-8687-0B6C-4D85-0625FB0D8C5D}"/>
                </a:ext>
              </a:extLst>
            </p:cNvPr>
            <p:cNvSpPr/>
            <p:nvPr/>
          </p:nvSpPr>
          <p:spPr>
            <a:xfrm>
              <a:off x="6113880" y="23468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3278;p70">
              <a:extLst>
                <a:ext uri="{FF2B5EF4-FFF2-40B4-BE49-F238E27FC236}">
                  <a16:creationId xmlns:a16="http://schemas.microsoft.com/office/drawing/2014/main" id="{109E39A5-45C0-88C3-F5AB-C519ED33D8F8}"/>
                </a:ext>
              </a:extLst>
            </p:cNvPr>
            <p:cNvSpPr/>
            <p:nvPr/>
          </p:nvSpPr>
          <p:spPr>
            <a:xfrm>
              <a:off x="5979960" y="2621880"/>
              <a:ext cx="5400" cy="25560"/>
            </a:xfrm>
            <a:custGeom>
              <a:avLst/>
              <a:gdLst/>
              <a:ahLst/>
              <a:cxnLst/>
              <a:rect l="l" t="t" r="r" b="b"/>
              <a:pathLst>
                <a:path w="15" h="71" extrusionOk="0">
                  <a:moveTo>
                    <a:pt x="0" y="10"/>
                  </a:moveTo>
                  <a:lnTo>
                    <a:pt x="0" y="10"/>
                  </a:lnTo>
                  <a:cubicBezTo>
                    <a:pt x="4" y="31"/>
                    <a:pt x="2" y="52"/>
                    <a:pt x="6" y="71"/>
                  </a:cubicBezTo>
                  <a:cubicBezTo>
                    <a:pt x="9" y="67"/>
                    <a:pt x="4" y="58"/>
                    <a:pt x="11" y="54"/>
                  </a:cubicBezTo>
                  <a:cubicBezTo>
                    <a:pt x="13" y="52"/>
                    <a:pt x="13" y="50"/>
                    <a:pt x="13" y="50"/>
                  </a:cubicBezTo>
                  <a:cubicBezTo>
                    <a:pt x="9" y="41"/>
                    <a:pt x="4" y="33"/>
                    <a:pt x="11" y="25"/>
                  </a:cubicBezTo>
                  <a:cubicBezTo>
                    <a:pt x="13" y="29"/>
                    <a:pt x="13" y="31"/>
                    <a:pt x="15" y="31"/>
                  </a:cubicBezTo>
                  <a:cubicBezTo>
                    <a:pt x="15" y="29"/>
                    <a:pt x="15" y="27"/>
                    <a:pt x="13" y="25"/>
                  </a:cubicBezTo>
                  <a:cubicBezTo>
                    <a:pt x="11" y="16"/>
                    <a:pt x="6" y="8"/>
                    <a:pt x="6" y="0"/>
                  </a:cubicBezTo>
                  <a:cubicBezTo>
                    <a:pt x="0" y="0"/>
                    <a:pt x="-2" y="6"/>
                    <a:pt x="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3279;p70">
              <a:extLst>
                <a:ext uri="{FF2B5EF4-FFF2-40B4-BE49-F238E27FC236}">
                  <a16:creationId xmlns:a16="http://schemas.microsoft.com/office/drawing/2014/main" id="{D1F188D0-2B41-2DC1-326B-465F7A92AAF3}"/>
                </a:ext>
              </a:extLst>
            </p:cNvPr>
            <p:cNvSpPr/>
            <p:nvPr/>
          </p:nvSpPr>
          <p:spPr>
            <a:xfrm>
              <a:off x="5969520" y="2593800"/>
              <a:ext cx="11520" cy="7560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27" y="8"/>
                  </a:moveTo>
                  <a:lnTo>
                    <a:pt x="27" y="8"/>
                  </a:lnTo>
                  <a:cubicBezTo>
                    <a:pt x="29" y="8"/>
                    <a:pt x="33" y="10"/>
                    <a:pt x="31" y="4"/>
                  </a:cubicBezTo>
                  <a:cubicBezTo>
                    <a:pt x="31" y="2"/>
                    <a:pt x="29" y="0"/>
                    <a:pt x="27" y="0"/>
                  </a:cubicBezTo>
                  <a:cubicBezTo>
                    <a:pt x="19" y="0"/>
                    <a:pt x="6" y="10"/>
                    <a:pt x="0" y="21"/>
                  </a:cubicBezTo>
                  <a:cubicBezTo>
                    <a:pt x="6" y="21"/>
                    <a:pt x="10" y="17"/>
                    <a:pt x="14" y="15"/>
                  </a:cubicBezTo>
                  <a:cubicBezTo>
                    <a:pt x="19" y="12"/>
                    <a:pt x="21" y="6"/>
                    <a:pt x="27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3280;p70">
              <a:extLst>
                <a:ext uri="{FF2B5EF4-FFF2-40B4-BE49-F238E27FC236}">
                  <a16:creationId xmlns:a16="http://schemas.microsoft.com/office/drawing/2014/main" id="{5D6E36AD-79F7-6279-026F-64989612E044}"/>
                </a:ext>
              </a:extLst>
            </p:cNvPr>
            <p:cNvSpPr/>
            <p:nvPr/>
          </p:nvSpPr>
          <p:spPr>
            <a:xfrm>
              <a:off x="5973840" y="25905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3281;p70">
              <a:extLst>
                <a:ext uri="{FF2B5EF4-FFF2-40B4-BE49-F238E27FC236}">
                  <a16:creationId xmlns:a16="http://schemas.microsoft.com/office/drawing/2014/main" id="{FEAB45CE-761B-BA32-7B2B-F4581D3D5983}"/>
                </a:ext>
              </a:extLst>
            </p:cNvPr>
            <p:cNvSpPr/>
            <p:nvPr/>
          </p:nvSpPr>
          <p:spPr>
            <a:xfrm>
              <a:off x="5981400" y="267300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3282;p70">
              <a:extLst>
                <a:ext uri="{FF2B5EF4-FFF2-40B4-BE49-F238E27FC236}">
                  <a16:creationId xmlns:a16="http://schemas.microsoft.com/office/drawing/2014/main" id="{C3AED259-50FB-BF7A-8081-34EB5E29C355}"/>
                </a:ext>
              </a:extLst>
            </p:cNvPr>
            <p:cNvSpPr/>
            <p:nvPr/>
          </p:nvSpPr>
          <p:spPr>
            <a:xfrm>
              <a:off x="5933160" y="2736720"/>
              <a:ext cx="2160" cy="216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4" y="6"/>
                  </a:moveTo>
                  <a:lnTo>
                    <a:pt x="4" y="6"/>
                  </a:lnTo>
                  <a:lnTo>
                    <a:pt x="6" y="4"/>
                  </a:lnTo>
                  <a:cubicBezTo>
                    <a:pt x="6" y="0"/>
                    <a:pt x="4" y="0"/>
                    <a:pt x="2" y="2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0" y="6"/>
                    <a:pt x="2" y="6"/>
                    <a:pt x="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3283;p70">
              <a:extLst>
                <a:ext uri="{FF2B5EF4-FFF2-40B4-BE49-F238E27FC236}">
                  <a16:creationId xmlns:a16="http://schemas.microsoft.com/office/drawing/2014/main" id="{971BAC99-45B1-C710-B21C-1B00FFB64C95}"/>
                </a:ext>
              </a:extLst>
            </p:cNvPr>
            <p:cNvSpPr/>
            <p:nvPr/>
          </p:nvSpPr>
          <p:spPr>
            <a:xfrm>
              <a:off x="5973840" y="25905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3284;p70">
              <a:extLst>
                <a:ext uri="{FF2B5EF4-FFF2-40B4-BE49-F238E27FC236}">
                  <a16:creationId xmlns:a16="http://schemas.microsoft.com/office/drawing/2014/main" id="{2F9E22D6-D2E1-BD96-25C9-5524197C8E18}"/>
                </a:ext>
              </a:extLst>
            </p:cNvPr>
            <p:cNvSpPr/>
            <p:nvPr/>
          </p:nvSpPr>
          <p:spPr>
            <a:xfrm>
              <a:off x="5973840" y="25905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3285;p70">
              <a:extLst>
                <a:ext uri="{FF2B5EF4-FFF2-40B4-BE49-F238E27FC236}">
                  <a16:creationId xmlns:a16="http://schemas.microsoft.com/office/drawing/2014/main" id="{1ECAA0FC-AD28-6691-DA24-19B9B3E2703F}"/>
                </a:ext>
              </a:extLst>
            </p:cNvPr>
            <p:cNvSpPr/>
            <p:nvPr/>
          </p:nvSpPr>
          <p:spPr>
            <a:xfrm>
              <a:off x="5940000" y="2843280"/>
              <a:ext cx="2880" cy="288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6"/>
                  </a:moveTo>
                  <a:lnTo>
                    <a:pt x="8" y="6"/>
                  </a:lnTo>
                  <a:cubicBezTo>
                    <a:pt x="8" y="4"/>
                    <a:pt x="8" y="0"/>
                    <a:pt x="4" y="0"/>
                  </a:cubicBezTo>
                  <a:cubicBezTo>
                    <a:pt x="2" y="0"/>
                    <a:pt x="2" y="4"/>
                    <a:pt x="0" y="6"/>
                  </a:cubicBezTo>
                  <a:cubicBezTo>
                    <a:pt x="4" y="8"/>
                    <a:pt x="6" y="8"/>
                    <a:pt x="8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3286;p70">
              <a:extLst>
                <a:ext uri="{FF2B5EF4-FFF2-40B4-BE49-F238E27FC236}">
                  <a16:creationId xmlns:a16="http://schemas.microsoft.com/office/drawing/2014/main" id="{86520FAA-753D-2EBC-9222-4A28D281E6B5}"/>
                </a:ext>
              </a:extLst>
            </p:cNvPr>
            <p:cNvSpPr/>
            <p:nvPr/>
          </p:nvSpPr>
          <p:spPr>
            <a:xfrm>
              <a:off x="6408360" y="2035800"/>
              <a:ext cx="8280" cy="10080"/>
            </a:xfrm>
            <a:custGeom>
              <a:avLst/>
              <a:gdLst/>
              <a:ahLst/>
              <a:cxnLst/>
              <a:rect l="l" t="t" r="r" b="b"/>
              <a:pathLst>
                <a:path w="23" h="28" extrusionOk="0">
                  <a:moveTo>
                    <a:pt x="0" y="28"/>
                  </a:moveTo>
                  <a:lnTo>
                    <a:pt x="0" y="28"/>
                  </a:lnTo>
                  <a:cubicBezTo>
                    <a:pt x="9" y="19"/>
                    <a:pt x="21" y="13"/>
                    <a:pt x="23" y="0"/>
                  </a:cubicBezTo>
                  <a:cubicBezTo>
                    <a:pt x="11" y="4"/>
                    <a:pt x="0" y="11"/>
                    <a:pt x="0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3287;p70">
              <a:extLst>
                <a:ext uri="{FF2B5EF4-FFF2-40B4-BE49-F238E27FC236}">
                  <a16:creationId xmlns:a16="http://schemas.microsoft.com/office/drawing/2014/main" id="{B0B2FA14-D26F-FF58-3ABB-3FBF79DC9F90}"/>
                </a:ext>
              </a:extLst>
            </p:cNvPr>
            <p:cNvSpPr/>
            <p:nvPr/>
          </p:nvSpPr>
          <p:spPr>
            <a:xfrm>
              <a:off x="6396480" y="2045880"/>
              <a:ext cx="11880" cy="18720"/>
            </a:xfrm>
            <a:custGeom>
              <a:avLst/>
              <a:gdLst/>
              <a:ahLst/>
              <a:cxnLst/>
              <a:rect l="l" t="t" r="r" b="b"/>
              <a:pathLst>
                <a:path w="33" h="52" extrusionOk="0">
                  <a:moveTo>
                    <a:pt x="12" y="31"/>
                  </a:moveTo>
                  <a:lnTo>
                    <a:pt x="12" y="31"/>
                  </a:lnTo>
                  <a:cubicBezTo>
                    <a:pt x="8" y="33"/>
                    <a:pt x="8" y="35"/>
                    <a:pt x="8" y="40"/>
                  </a:cubicBezTo>
                  <a:cubicBezTo>
                    <a:pt x="6" y="40"/>
                    <a:pt x="4" y="42"/>
                    <a:pt x="4" y="44"/>
                  </a:cubicBezTo>
                  <a:cubicBezTo>
                    <a:pt x="2" y="46"/>
                    <a:pt x="0" y="48"/>
                    <a:pt x="0" y="52"/>
                  </a:cubicBezTo>
                  <a:cubicBezTo>
                    <a:pt x="4" y="50"/>
                    <a:pt x="6" y="48"/>
                    <a:pt x="4" y="44"/>
                  </a:cubicBezTo>
                  <a:cubicBezTo>
                    <a:pt x="8" y="44"/>
                    <a:pt x="8" y="42"/>
                    <a:pt x="8" y="40"/>
                  </a:cubicBezTo>
                  <a:cubicBezTo>
                    <a:pt x="12" y="38"/>
                    <a:pt x="12" y="35"/>
                    <a:pt x="12" y="31"/>
                  </a:cubicBezTo>
                  <a:cubicBezTo>
                    <a:pt x="16" y="31"/>
                    <a:pt x="16" y="29"/>
                    <a:pt x="16" y="27"/>
                  </a:cubicBezTo>
                  <a:cubicBezTo>
                    <a:pt x="21" y="25"/>
                    <a:pt x="21" y="23"/>
                    <a:pt x="21" y="19"/>
                  </a:cubicBezTo>
                  <a:cubicBezTo>
                    <a:pt x="27" y="14"/>
                    <a:pt x="31" y="8"/>
                    <a:pt x="33" y="0"/>
                  </a:cubicBezTo>
                  <a:cubicBezTo>
                    <a:pt x="23" y="2"/>
                    <a:pt x="21" y="10"/>
                    <a:pt x="21" y="19"/>
                  </a:cubicBezTo>
                  <a:cubicBezTo>
                    <a:pt x="14" y="21"/>
                    <a:pt x="16" y="23"/>
                    <a:pt x="16" y="27"/>
                  </a:cubicBezTo>
                  <a:cubicBezTo>
                    <a:pt x="12" y="27"/>
                    <a:pt x="12" y="29"/>
                    <a:pt x="12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3288;p70">
              <a:extLst>
                <a:ext uri="{FF2B5EF4-FFF2-40B4-BE49-F238E27FC236}">
                  <a16:creationId xmlns:a16="http://schemas.microsoft.com/office/drawing/2014/main" id="{14BB681E-E00C-E76E-79B2-7F55B552301A}"/>
                </a:ext>
              </a:extLst>
            </p:cNvPr>
            <p:cNvSpPr/>
            <p:nvPr/>
          </p:nvSpPr>
          <p:spPr>
            <a:xfrm>
              <a:off x="6711840" y="2498040"/>
              <a:ext cx="2160" cy="1800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"/>
                    <a:pt x="2" y="-1"/>
                    <a:pt x="0" y="1"/>
                  </a:cubicBezTo>
                  <a:cubicBezTo>
                    <a:pt x="0" y="3"/>
                    <a:pt x="0" y="3"/>
                    <a:pt x="2" y="5"/>
                  </a:cubicBezTo>
                  <a:cubicBezTo>
                    <a:pt x="4" y="5"/>
                    <a:pt x="7" y="5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3289;p70">
              <a:extLst>
                <a:ext uri="{FF2B5EF4-FFF2-40B4-BE49-F238E27FC236}">
                  <a16:creationId xmlns:a16="http://schemas.microsoft.com/office/drawing/2014/main" id="{1D781C02-0451-B909-A8F0-48450DB8EBBB}"/>
                </a:ext>
              </a:extLst>
            </p:cNvPr>
            <p:cNvSpPr/>
            <p:nvPr/>
          </p:nvSpPr>
          <p:spPr>
            <a:xfrm>
              <a:off x="5939280" y="2918520"/>
              <a:ext cx="7560" cy="13320"/>
            </a:xfrm>
            <a:custGeom>
              <a:avLst/>
              <a:gdLst/>
              <a:ahLst/>
              <a:cxnLst/>
              <a:rect l="l" t="t" r="r" b="b"/>
              <a:pathLst>
                <a:path w="21" h="37" extrusionOk="0">
                  <a:moveTo>
                    <a:pt x="16" y="30"/>
                  </a:moveTo>
                  <a:lnTo>
                    <a:pt x="16" y="30"/>
                  </a:lnTo>
                  <a:cubicBezTo>
                    <a:pt x="16" y="26"/>
                    <a:pt x="16" y="22"/>
                    <a:pt x="12" y="22"/>
                  </a:cubicBezTo>
                  <a:cubicBezTo>
                    <a:pt x="12" y="18"/>
                    <a:pt x="14" y="13"/>
                    <a:pt x="8" y="9"/>
                  </a:cubicBezTo>
                  <a:cubicBezTo>
                    <a:pt x="6" y="5"/>
                    <a:pt x="12" y="-5"/>
                    <a:pt x="0" y="1"/>
                  </a:cubicBezTo>
                  <a:cubicBezTo>
                    <a:pt x="2" y="5"/>
                    <a:pt x="4" y="9"/>
                    <a:pt x="8" y="9"/>
                  </a:cubicBezTo>
                  <a:cubicBezTo>
                    <a:pt x="8" y="16"/>
                    <a:pt x="8" y="20"/>
                    <a:pt x="12" y="22"/>
                  </a:cubicBezTo>
                  <a:cubicBezTo>
                    <a:pt x="12" y="26"/>
                    <a:pt x="12" y="28"/>
                    <a:pt x="16" y="30"/>
                  </a:cubicBezTo>
                  <a:cubicBezTo>
                    <a:pt x="16" y="32"/>
                    <a:pt x="19" y="35"/>
                    <a:pt x="21" y="37"/>
                  </a:cubicBezTo>
                  <a:cubicBezTo>
                    <a:pt x="21" y="32"/>
                    <a:pt x="21" y="30"/>
                    <a:pt x="16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3290;p70">
              <a:extLst>
                <a:ext uri="{FF2B5EF4-FFF2-40B4-BE49-F238E27FC236}">
                  <a16:creationId xmlns:a16="http://schemas.microsoft.com/office/drawing/2014/main" id="{45371162-A32A-906C-CFAC-01C121B372F6}"/>
                </a:ext>
              </a:extLst>
            </p:cNvPr>
            <p:cNvSpPr/>
            <p:nvPr/>
          </p:nvSpPr>
          <p:spPr>
            <a:xfrm>
              <a:off x="6014880" y="2628360"/>
              <a:ext cx="1080" cy="2520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3"/>
                    <a:pt x="0" y="5"/>
                  </a:cubicBezTo>
                  <a:cubicBezTo>
                    <a:pt x="0" y="5"/>
                    <a:pt x="0" y="7"/>
                    <a:pt x="2" y="7"/>
                  </a:cubicBezTo>
                  <a:cubicBezTo>
                    <a:pt x="2" y="5"/>
                    <a:pt x="2" y="5"/>
                    <a:pt x="2" y="3"/>
                  </a:cubicBezTo>
                  <a:cubicBezTo>
                    <a:pt x="4" y="3"/>
                    <a:pt x="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3291;p70">
              <a:extLst>
                <a:ext uri="{FF2B5EF4-FFF2-40B4-BE49-F238E27FC236}">
                  <a16:creationId xmlns:a16="http://schemas.microsoft.com/office/drawing/2014/main" id="{BA05CE6C-D81C-EFA9-4DDA-2C1BB9EE09B6}"/>
                </a:ext>
              </a:extLst>
            </p:cNvPr>
            <p:cNvSpPr/>
            <p:nvPr/>
          </p:nvSpPr>
          <p:spPr>
            <a:xfrm>
              <a:off x="6013440" y="2632680"/>
              <a:ext cx="1440" cy="180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3"/>
                  </a:moveTo>
                  <a:lnTo>
                    <a:pt x="0" y="3"/>
                  </a:lnTo>
                  <a:cubicBezTo>
                    <a:pt x="0" y="5"/>
                    <a:pt x="0" y="5"/>
                    <a:pt x="0" y="5"/>
                  </a:cubicBezTo>
                  <a:cubicBezTo>
                    <a:pt x="2" y="7"/>
                    <a:pt x="2" y="5"/>
                    <a:pt x="4" y="3"/>
                  </a:cubicBezTo>
                  <a:cubicBezTo>
                    <a:pt x="2" y="3"/>
                    <a:pt x="2" y="1"/>
                    <a:pt x="2" y="1"/>
                  </a:cubicBezTo>
                  <a:cubicBezTo>
                    <a:pt x="0" y="-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3292;p70">
              <a:extLst>
                <a:ext uri="{FF2B5EF4-FFF2-40B4-BE49-F238E27FC236}">
                  <a16:creationId xmlns:a16="http://schemas.microsoft.com/office/drawing/2014/main" id="{BF68F383-4F68-8609-104F-5D6B292C5FD6}"/>
                </a:ext>
              </a:extLst>
            </p:cNvPr>
            <p:cNvSpPr/>
            <p:nvPr/>
          </p:nvSpPr>
          <p:spPr>
            <a:xfrm>
              <a:off x="6002640" y="2649600"/>
              <a:ext cx="3240" cy="3960"/>
            </a:xfrm>
            <a:custGeom>
              <a:avLst/>
              <a:gdLst/>
              <a:ahLst/>
              <a:cxnLst/>
              <a:rect l="l" t="t" r="r" b="b"/>
              <a:pathLst>
                <a:path w="9" h="11" extrusionOk="0">
                  <a:moveTo>
                    <a:pt x="4" y="2"/>
                  </a:moveTo>
                  <a:lnTo>
                    <a:pt x="4" y="2"/>
                  </a:lnTo>
                  <a:lnTo>
                    <a:pt x="4" y="2"/>
                  </a:lnTo>
                  <a:cubicBezTo>
                    <a:pt x="2" y="4"/>
                    <a:pt x="0" y="7"/>
                    <a:pt x="0" y="7"/>
                  </a:cubicBezTo>
                  <a:cubicBezTo>
                    <a:pt x="0" y="9"/>
                    <a:pt x="2" y="9"/>
                    <a:pt x="2" y="11"/>
                  </a:cubicBezTo>
                  <a:cubicBezTo>
                    <a:pt x="2" y="9"/>
                    <a:pt x="4" y="7"/>
                    <a:pt x="6" y="7"/>
                  </a:cubicBezTo>
                  <a:cubicBezTo>
                    <a:pt x="9" y="4"/>
                    <a:pt x="11" y="2"/>
                    <a:pt x="6" y="0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3293;p70">
              <a:extLst>
                <a:ext uri="{FF2B5EF4-FFF2-40B4-BE49-F238E27FC236}">
                  <a16:creationId xmlns:a16="http://schemas.microsoft.com/office/drawing/2014/main" id="{19497F75-AD5F-12B9-34B1-A3986C1CB2CC}"/>
                </a:ext>
              </a:extLst>
            </p:cNvPr>
            <p:cNvSpPr/>
            <p:nvPr/>
          </p:nvSpPr>
          <p:spPr>
            <a:xfrm>
              <a:off x="6007320" y="2645280"/>
              <a:ext cx="1440" cy="216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4"/>
                  </a:moveTo>
                  <a:lnTo>
                    <a:pt x="0" y="4"/>
                  </a:lnTo>
                  <a:cubicBezTo>
                    <a:pt x="0" y="4"/>
                    <a:pt x="0" y="6"/>
                    <a:pt x="2" y="6"/>
                  </a:cubicBezTo>
                  <a:cubicBezTo>
                    <a:pt x="4" y="4"/>
                    <a:pt x="4" y="2"/>
                    <a:pt x="2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3294;p70">
              <a:extLst>
                <a:ext uri="{FF2B5EF4-FFF2-40B4-BE49-F238E27FC236}">
                  <a16:creationId xmlns:a16="http://schemas.microsoft.com/office/drawing/2014/main" id="{EA1C9FC1-82AC-81D4-E1B8-FDD29AA6857F}"/>
                </a:ext>
              </a:extLst>
            </p:cNvPr>
            <p:cNvSpPr/>
            <p:nvPr/>
          </p:nvSpPr>
          <p:spPr>
            <a:xfrm>
              <a:off x="6006600" y="2646720"/>
              <a:ext cx="1440" cy="144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0" y="4"/>
                    <a:pt x="2" y="2"/>
                    <a:pt x="4" y="2"/>
                  </a:cubicBezTo>
                  <a:cubicBezTo>
                    <a:pt x="2" y="2"/>
                    <a:pt x="2" y="0"/>
                    <a:pt x="2" y="0"/>
                  </a:cubicBezTo>
                  <a:cubicBezTo>
                    <a:pt x="0" y="2"/>
                    <a:pt x="-2" y="2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3295;p70">
              <a:extLst>
                <a:ext uri="{FF2B5EF4-FFF2-40B4-BE49-F238E27FC236}">
                  <a16:creationId xmlns:a16="http://schemas.microsoft.com/office/drawing/2014/main" id="{572A29AE-554E-F4FA-6CF4-999421AF26D7}"/>
                </a:ext>
              </a:extLst>
            </p:cNvPr>
            <p:cNvSpPr/>
            <p:nvPr/>
          </p:nvSpPr>
          <p:spPr>
            <a:xfrm>
              <a:off x="5998680" y="2655000"/>
              <a:ext cx="1800" cy="144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1" y="4"/>
                  </a:lnTo>
                  <a:cubicBezTo>
                    <a:pt x="3" y="6"/>
                    <a:pt x="5" y="4"/>
                    <a:pt x="5" y="2"/>
                  </a:cubicBezTo>
                  <a:cubicBezTo>
                    <a:pt x="5" y="2"/>
                    <a:pt x="3" y="2"/>
                    <a:pt x="3" y="0"/>
                  </a:cubicBezTo>
                  <a:cubicBezTo>
                    <a:pt x="1" y="2"/>
                    <a:pt x="-2" y="2"/>
                    <a:pt x="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3296;p70">
              <a:extLst>
                <a:ext uri="{FF2B5EF4-FFF2-40B4-BE49-F238E27FC236}">
                  <a16:creationId xmlns:a16="http://schemas.microsoft.com/office/drawing/2014/main" id="{E66741B7-5C8F-2E0A-719C-3535D3CA82AC}"/>
                </a:ext>
              </a:extLst>
            </p:cNvPr>
            <p:cNvSpPr/>
            <p:nvPr/>
          </p:nvSpPr>
          <p:spPr>
            <a:xfrm>
              <a:off x="6001200" y="2652120"/>
              <a:ext cx="2160" cy="216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0" y="4"/>
                  </a:moveTo>
                  <a:lnTo>
                    <a:pt x="0" y="4"/>
                  </a:lnTo>
                  <a:cubicBezTo>
                    <a:pt x="0" y="6"/>
                    <a:pt x="2" y="6"/>
                    <a:pt x="2" y="6"/>
                  </a:cubicBezTo>
                  <a:cubicBezTo>
                    <a:pt x="4" y="6"/>
                    <a:pt x="4" y="4"/>
                    <a:pt x="6" y="4"/>
                  </a:cubicBezTo>
                  <a:cubicBezTo>
                    <a:pt x="6" y="2"/>
                    <a:pt x="4" y="2"/>
                    <a:pt x="4" y="0"/>
                  </a:cubicBezTo>
                  <a:cubicBezTo>
                    <a:pt x="2" y="2"/>
                    <a:pt x="0" y="2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3297;p70">
              <a:extLst>
                <a:ext uri="{FF2B5EF4-FFF2-40B4-BE49-F238E27FC236}">
                  <a16:creationId xmlns:a16="http://schemas.microsoft.com/office/drawing/2014/main" id="{D8780363-7A06-13D0-F308-998C824EA975}"/>
                </a:ext>
              </a:extLst>
            </p:cNvPr>
            <p:cNvSpPr/>
            <p:nvPr/>
          </p:nvSpPr>
          <p:spPr>
            <a:xfrm>
              <a:off x="5999760" y="2653560"/>
              <a:ext cx="2160" cy="216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0" y="4"/>
                  </a:moveTo>
                  <a:lnTo>
                    <a:pt x="0" y="4"/>
                  </a:lnTo>
                  <a:cubicBezTo>
                    <a:pt x="0" y="6"/>
                    <a:pt x="2" y="6"/>
                    <a:pt x="2" y="6"/>
                  </a:cubicBezTo>
                  <a:cubicBezTo>
                    <a:pt x="4" y="6"/>
                    <a:pt x="4" y="4"/>
                    <a:pt x="6" y="2"/>
                  </a:cubicBezTo>
                  <a:cubicBezTo>
                    <a:pt x="6" y="2"/>
                    <a:pt x="4" y="2"/>
                    <a:pt x="4" y="0"/>
                  </a:cubicBezTo>
                  <a:cubicBezTo>
                    <a:pt x="2" y="2"/>
                    <a:pt x="0" y="2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3298;p70">
              <a:extLst>
                <a:ext uri="{FF2B5EF4-FFF2-40B4-BE49-F238E27FC236}">
                  <a16:creationId xmlns:a16="http://schemas.microsoft.com/office/drawing/2014/main" id="{9BDF0726-CB20-A5D5-A9C4-47B3C1537E88}"/>
                </a:ext>
              </a:extLst>
            </p:cNvPr>
            <p:cNvSpPr/>
            <p:nvPr/>
          </p:nvSpPr>
          <p:spPr>
            <a:xfrm>
              <a:off x="6010200" y="2639880"/>
              <a:ext cx="1440" cy="144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cubicBezTo>
                    <a:pt x="4" y="2"/>
                    <a:pt x="4" y="2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3299;p70">
              <a:extLst>
                <a:ext uri="{FF2B5EF4-FFF2-40B4-BE49-F238E27FC236}">
                  <a16:creationId xmlns:a16="http://schemas.microsoft.com/office/drawing/2014/main" id="{BA0B8D1D-CB57-202C-52C6-E1DA27C11F10}"/>
                </a:ext>
              </a:extLst>
            </p:cNvPr>
            <p:cNvSpPr/>
            <p:nvPr/>
          </p:nvSpPr>
          <p:spPr>
            <a:xfrm>
              <a:off x="6008760" y="2642760"/>
              <a:ext cx="1440" cy="72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0" y="0"/>
                    <a:pt x="0" y="2"/>
                  </a:cubicBezTo>
                  <a:lnTo>
                    <a:pt x="2" y="2"/>
                  </a:lnTo>
                  <a:lnTo>
                    <a:pt x="4" y="2"/>
                  </a:lnTo>
                  <a:cubicBezTo>
                    <a:pt x="4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3300;p70">
              <a:extLst>
                <a:ext uri="{FF2B5EF4-FFF2-40B4-BE49-F238E27FC236}">
                  <a16:creationId xmlns:a16="http://schemas.microsoft.com/office/drawing/2014/main" id="{6C045B5F-BEDF-C10D-9F64-29774CA5C114}"/>
                </a:ext>
              </a:extLst>
            </p:cNvPr>
            <p:cNvSpPr/>
            <p:nvPr/>
          </p:nvSpPr>
          <p:spPr>
            <a:xfrm>
              <a:off x="6011640" y="2636640"/>
              <a:ext cx="720" cy="1440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0" y="3"/>
                    <a:pt x="0" y="3"/>
                  </a:cubicBezTo>
                  <a:cubicBezTo>
                    <a:pt x="0" y="5"/>
                    <a:pt x="2" y="5"/>
                    <a:pt x="2" y="3"/>
                  </a:cubicBez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3301;p70">
              <a:extLst>
                <a:ext uri="{FF2B5EF4-FFF2-40B4-BE49-F238E27FC236}">
                  <a16:creationId xmlns:a16="http://schemas.microsoft.com/office/drawing/2014/main" id="{D145232B-E6DB-550E-03B2-7E8401D4EE49}"/>
                </a:ext>
              </a:extLst>
            </p:cNvPr>
            <p:cNvSpPr/>
            <p:nvPr/>
          </p:nvSpPr>
          <p:spPr>
            <a:xfrm>
              <a:off x="5944320" y="2883240"/>
              <a:ext cx="10800" cy="39960"/>
            </a:xfrm>
            <a:custGeom>
              <a:avLst/>
              <a:gdLst/>
              <a:ahLst/>
              <a:cxnLst/>
              <a:rect l="l" t="t" r="r" b="b"/>
              <a:pathLst>
                <a:path w="30" h="111" extrusionOk="0">
                  <a:moveTo>
                    <a:pt x="19" y="13"/>
                  </a:moveTo>
                  <a:lnTo>
                    <a:pt x="19" y="13"/>
                  </a:lnTo>
                  <a:cubicBezTo>
                    <a:pt x="15" y="13"/>
                    <a:pt x="15" y="17"/>
                    <a:pt x="15" y="19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5" y="34"/>
                    <a:pt x="7" y="40"/>
                    <a:pt x="7" y="44"/>
                  </a:cubicBezTo>
                  <a:cubicBezTo>
                    <a:pt x="0" y="55"/>
                    <a:pt x="0" y="67"/>
                    <a:pt x="0" y="78"/>
                  </a:cubicBezTo>
                  <a:cubicBezTo>
                    <a:pt x="0" y="86"/>
                    <a:pt x="0" y="97"/>
                    <a:pt x="7" y="103"/>
                  </a:cubicBezTo>
                  <a:cubicBezTo>
                    <a:pt x="7" y="107"/>
                    <a:pt x="7" y="111"/>
                    <a:pt x="11" y="111"/>
                  </a:cubicBezTo>
                  <a:cubicBezTo>
                    <a:pt x="11" y="107"/>
                    <a:pt x="13" y="103"/>
                    <a:pt x="7" y="103"/>
                  </a:cubicBezTo>
                  <a:cubicBezTo>
                    <a:pt x="7" y="84"/>
                    <a:pt x="7" y="63"/>
                    <a:pt x="7" y="44"/>
                  </a:cubicBezTo>
                  <a:cubicBezTo>
                    <a:pt x="13" y="42"/>
                    <a:pt x="11" y="36"/>
                    <a:pt x="11" y="32"/>
                  </a:cubicBezTo>
                  <a:cubicBezTo>
                    <a:pt x="15" y="29"/>
                    <a:pt x="15" y="25"/>
                    <a:pt x="15" y="19"/>
                  </a:cubicBezTo>
                  <a:cubicBezTo>
                    <a:pt x="19" y="19"/>
                    <a:pt x="19" y="15"/>
                    <a:pt x="19" y="13"/>
                  </a:cubicBezTo>
                  <a:cubicBezTo>
                    <a:pt x="26" y="10"/>
                    <a:pt x="26" y="4"/>
                    <a:pt x="30" y="0"/>
                  </a:cubicBezTo>
                  <a:cubicBezTo>
                    <a:pt x="21" y="0"/>
                    <a:pt x="19" y="6"/>
                    <a:pt x="19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3302;p70">
              <a:extLst>
                <a:ext uri="{FF2B5EF4-FFF2-40B4-BE49-F238E27FC236}">
                  <a16:creationId xmlns:a16="http://schemas.microsoft.com/office/drawing/2014/main" id="{32D80E0A-C98C-8D08-619D-2A4CCBEA71BE}"/>
                </a:ext>
              </a:extLst>
            </p:cNvPr>
            <p:cNvSpPr/>
            <p:nvPr/>
          </p:nvSpPr>
          <p:spPr>
            <a:xfrm>
              <a:off x="6058800" y="2397600"/>
              <a:ext cx="5400" cy="4320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6" y="9"/>
                  </a:moveTo>
                  <a:lnTo>
                    <a:pt x="6" y="9"/>
                  </a:lnTo>
                  <a:cubicBezTo>
                    <a:pt x="8" y="11"/>
                    <a:pt x="12" y="15"/>
                    <a:pt x="15" y="9"/>
                  </a:cubicBezTo>
                  <a:cubicBezTo>
                    <a:pt x="15" y="7"/>
                    <a:pt x="10" y="4"/>
                    <a:pt x="8" y="4"/>
                  </a:cubicBezTo>
                  <a:cubicBezTo>
                    <a:pt x="6" y="2"/>
                    <a:pt x="4" y="0"/>
                    <a:pt x="2" y="0"/>
                  </a:cubicBezTo>
                  <a:cubicBezTo>
                    <a:pt x="0" y="0"/>
                    <a:pt x="0" y="2"/>
                    <a:pt x="0" y="4"/>
                  </a:cubicBezTo>
                  <a:cubicBezTo>
                    <a:pt x="2" y="7"/>
                    <a:pt x="4" y="9"/>
                    <a:pt x="6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3303;p70">
              <a:extLst>
                <a:ext uri="{FF2B5EF4-FFF2-40B4-BE49-F238E27FC236}">
                  <a16:creationId xmlns:a16="http://schemas.microsoft.com/office/drawing/2014/main" id="{37EB6AEC-2AEE-7796-7247-26097EBEFF72}"/>
                </a:ext>
              </a:extLst>
            </p:cNvPr>
            <p:cNvSpPr/>
            <p:nvPr/>
          </p:nvSpPr>
          <p:spPr>
            <a:xfrm>
              <a:off x="6064920" y="2401920"/>
              <a:ext cx="5040" cy="4680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0" y="13"/>
                  </a:moveTo>
                  <a:lnTo>
                    <a:pt x="10" y="13"/>
                  </a:lnTo>
                  <a:cubicBezTo>
                    <a:pt x="12" y="11"/>
                    <a:pt x="12" y="11"/>
                    <a:pt x="14" y="9"/>
                  </a:cubicBezTo>
                  <a:cubicBezTo>
                    <a:pt x="12" y="7"/>
                    <a:pt x="8" y="3"/>
                    <a:pt x="6" y="3"/>
                  </a:cubicBezTo>
                  <a:lnTo>
                    <a:pt x="6" y="3"/>
                  </a:lnTo>
                  <a:cubicBezTo>
                    <a:pt x="4" y="1"/>
                    <a:pt x="2" y="-1"/>
                    <a:pt x="0" y="1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4" y="9"/>
                    <a:pt x="8" y="11"/>
                    <a:pt x="1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3304;p70">
              <a:extLst>
                <a:ext uri="{FF2B5EF4-FFF2-40B4-BE49-F238E27FC236}">
                  <a16:creationId xmlns:a16="http://schemas.microsoft.com/office/drawing/2014/main" id="{FC62FFFA-3263-B3E0-51EB-BB6FBBA45C5E}"/>
                </a:ext>
              </a:extLst>
            </p:cNvPr>
            <p:cNvSpPr/>
            <p:nvPr/>
          </p:nvSpPr>
          <p:spPr>
            <a:xfrm>
              <a:off x="6048000" y="2388600"/>
              <a:ext cx="10800" cy="9000"/>
            </a:xfrm>
            <a:custGeom>
              <a:avLst/>
              <a:gdLst/>
              <a:ahLst/>
              <a:cxnLst/>
              <a:rect l="l" t="t" r="r" b="b"/>
              <a:pathLst>
                <a:path w="30" h="25" extrusionOk="0">
                  <a:moveTo>
                    <a:pt x="5" y="8"/>
                  </a:moveTo>
                  <a:lnTo>
                    <a:pt x="5" y="8"/>
                  </a:lnTo>
                  <a:cubicBezTo>
                    <a:pt x="7" y="8"/>
                    <a:pt x="7" y="11"/>
                    <a:pt x="9" y="11"/>
                  </a:cubicBezTo>
                  <a:cubicBezTo>
                    <a:pt x="13" y="17"/>
                    <a:pt x="19" y="23"/>
                    <a:pt x="30" y="25"/>
                  </a:cubicBezTo>
                  <a:cubicBezTo>
                    <a:pt x="26" y="15"/>
                    <a:pt x="19" y="13"/>
                    <a:pt x="13" y="8"/>
                  </a:cubicBezTo>
                  <a:cubicBezTo>
                    <a:pt x="11" y="6"/>
                    <a:pt x="9" y="4"/>
                    <a:pt x="9" y="4"/>
                  </a:cubicBezTo>
                  <a:cubicBezTo>
                    <a:pt x="7" y="2"/>
                    <a:pt x="5" y="0"/>
                    <a:pt x="5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4"/>
                    <a:pt x="2" y="6"/>
                    <a:pt x="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3305;p70">
              <a:extLst>
                <a:ext uri="{FF2B5EF4-FFF2-40B4-BE49-F238E27FC236}">
                  <a16:creationId xmlns:a16="http://schemas.microsoft.com/office/drawing/2014/main" id="{321A8F21-25CB-C784-5AE9-45D0D12B24D2}"/>
                </a:ext>
              </a:extLst>
            </p:cNvPr>
            <p:cNvSpPr/>
            <p:nvPr/>
          </p:nvSpPr>
          <p:spPr>
            <a:xfrm>
              <a:off x="6068520" y="2405160"/>
              <a:ext cx="5040" cy="4680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4" y="7"/>
                  </a:moveTo>
                  <a:lnTo>
                    <a:pt x="4" y="7"/>
                  </a:lnTo>
                  <a:cubicBezTo>
                    <a:pt x="6" y="9"/>
                    <a:pt x="9" y="11"/>
                    <a:pt x="9" y="11"/>
                  </a:cubicBezTo>
                  <a:cubicBezTo>
                    <a:pt x="11" y="13"/>
                    <a:pt x="11" y="15"/>
                    <a:pt x="13" y="13"/>
                  </a:cubicBezTo>
                  <a:cubicBezTo>
                    <a:pt x="15" y="13"/>
                    <a:pt x="13" y="11"/>
                    <a:pt x="11" y="9"/>
                  </a:cubicBezTo>
                  <a:lnTo>
                    <a:pt x="11" y="9"/>
                  </a:lnTo>
                  <a:cubicBezTo>
                    <a:pt x="11" y="9"/>
                    <a:pt x="9" y="7"/>
                    <a:pt x="9" y="4"/>
                  </a:cubicBezTo>
                  <a:lnTo>
                    <a:pt x="9" y="4"/>
                  </a:lnTo>
                  <a:cubicBezTo>
                    <a:pt x="6" y="4"/>
                    <a:pt x="4" y="2"/>
                    <a:pt x="4" y="0"/>
                  </a:cubicBezTo>
                  <a:cubicBezTo>
                    <a:pt x="2" y="2"/>
                    <a:pt x="2" y="2"/>
                    <a:pt x="0" y="4"/>
                  </a:cubicBezTo>
                  <a:cubicBezTo>
                    <a:pt x="2" y="4"/>
                    <a:pt x="4" y="7"/>
                    <a:pt x="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3306;p70">
              <a:extLst>
                <a:ext uri="{FF2B5EF4-FFF2-40B4-BE49-F238E27FC236}">
                  <a16:creationId xmlns:a16="http://schemas.microsoft.com/office/drawing/2014/main" id="{A0AE3571-494F-1897-9ECE-B707BC448D88}"/>
                </a:ext>
              </a:extLst>
            </p:cNvPr>
            <p:cNvSpPr/>
            <p:nvPr/>
          </p:nvSpPr>
          <p:spPr>
            <a:xfrm>
              <a:off x="6057360" y="2440080"/>
              <a:ext cx="1800" cy="144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4" y="4"/>
                  </a:lnTo>
                  <a:cubicBezTo>
                    <a:pt x="6" y="2"/>
                    <a:pt x="4" y="2"/>
                    <a:pt x="2" y="0"/>
                  </a:cubicBezTo>
                  <a:cubicBezTo>
                    <a:pt x="2" y="2"/>
                    <a:pt x="2" y="2"/>
                    <a:pt x="0" y="2"/>
                  </a:cubicBezTo>
                  <a:cubicBezTo>
                    <a:pt x="2" y="4"/>
                    <a:pt x="2" y="6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3307;p70">
              <a:extLst>
                <a:ext uri="{FF2B5EF4-FFF2-40B4-BE49-F238E27FC236}">
                  <a16:creationId xmlns:a16="http://schemas.microsoft.com/office/drawing/2014/main" id="{527531DE-E50E-A892-1667-2D5D820A691A}"/>
                </a:ext>
              </a:extLst>
            </p:cNvPr>
            <p:cNvSpPr/>
            <p:nvPr/>
          </p:nvSpPr>
          <p:spPr>
            <a:xfrm>
              <a:off x="6058080" y="2367360"/>
              <a:ext cx="11160" cy="13680"/>
            </a:xfrm>
            <a:custGeom>
              <a:avLst/>
              <a:gdLst/>
              <a:ahLst/>
              <a:cxnLst/>
              <a:rect l="l" t="t" r="r" b="b"/>
              <a:pathLst>
                <a:path w="31" h="38" extrusionOk="0">
                  <a:moveTo>
                    <a:pt x="4" y="4"/>
                  </a:moveTo>
                  <a:lnTo>
                    <a:pt x="4" y="4"/>
                  </a:lnTo>
                  <a:cubicBezTo>
                    <a:pt x="2" y="9"/>
                    <a:pt x="4" y="9"/>
                    <a:pt x="6" y="9"/>
                  </a:cubicBezTo>
                  <a:cubicBezTo>
                    <a:pt x="6" y="11"/>
                    <a:pt x="8" y="13"/>
                    <a:pt x="10" y="13"/>
                  </a:cubicBezTo>
                  <a:cubicBezTo>
                    <a:pt x="8" y="17"/>
                    <a:pt x="12" y="19"/>
                    <a:pt x="14" y="19"/>
                  </a:cubicBezTo>
                  <a:cubicBezTo>
                    <a:pt x="14" y="21"/>
                    <a:pt x="17" y="23"/>
                    <a:pt x="19" y="23"/>
                  </a:cubicBezTo>
                  <a:cubicBezTo>
                    <a:pt x="19" y="25"/>
                    <a:pt x="21" y="28"/>
                    <a:pt x="23" y="28"/>
                  </a:cubicBezTo>
                  <a:cubicBezTo>
                    <a:pt x="23" y="30"/>
                    <a:pt x="25" y="32"/>
                    <a:pt x="27" y="32"/>
                  </a:cubicBezTo>
                  <a:cubicBezTo>
                    <a:pt x="29" y="34"/>
                    <a:pt x="29" y="36"/>
                    <a:pt x="31" y="38"/>
                  </a:cubicBezTo>
                  <a:cubicBezTo>
                    <a:pt x="31" y="34"/>
                    <a:pt x="31" y="32"/>
                    <a:pt x="27" y="32"/>
                  </a:cubicBezTo>
                  <a:cubicBezTo>
                    <a:pt x="27" y="30"/>
                    <a:pt x="27" y="28"/>
                    <a:pt x="23" y="28"/>
                  </a:cubicBezTo>
                  <a:cubicBezTo>
                    <a:pt x="23" y="25"/>
                    <a:pt x="23" y="23"/>
                    <a:pt x="19" y="23"/>
                  </a:cubicBezTo>
                  <a:cubicBezTo>
                    <a:pt x="19" y="21"/>
                    <a:pt x="19" y="19"/>
                    <a:pt x="14" y="19"/>
                  </a:cubicBezTo>
                  <a:cubicBezTo>
                    <a:pt x="17" y="15"/>
                    <a:pt x="14" y="13"/>
                    <a:pt x="10" y="11"/>
                  </a:cubicBezTo>
                  <a:cubicBezTo>
                    <a:pt x="10" y="9"/>
                    <a:pt x="10" y="9"/>
                    <a:pt x="6" y="9"/>
                  </a:cubicBezTo>
                  <a:cubicBezTo>
                    <a:pt x="6" y="4"/>
                    <a:pt x="6" y="4"/>
                    <a:pt x="4" y="4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-2" y="4"/>
                    <a:pt x="0" y="4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3308;p70">
              <a:extLst>
                <a:ext uri="{FF2B5EF4-FFF2-40B4-BE49-F238E27FC236}">
                  <a16:creationId xmlns:a16="http://schemas.microsoft.com/office/drawing/2014/main" id="{B22A85BE-8ACB-AF8A-04E3-7C906AFAE2ED}"/>
                </a:ext>
              </a:extLst>
            </p:cNvPr>
            <p:cNvSpPr/>
            <p:nvPr/>
          </p:nvSpPr>
          <p:spPr>
            <a:xfrm>
              <a:off x="6048720" y="2470320"/>
              <a:ext cx="1080" cy="72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2"/>
                  </a:moveTo>
                  <a:lnTo>
                    <a:pt x="3" y="2"/>
                  </a:lnTo>
                  <a:lnTo>
                    <a:pt x="0" y="0"/>
                  </a:ln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3309;p70">
              <a:extLst>
                <a:ext uri="{FF2B5EF4-FFF2-40B4-BE49-F238E27FC236}">
                  <a16:creationId xmlns:a16="http://schemas.microsoft.com/office/drawing/2014/main" id="{60DB86D3-0591-A8B1-0FC9-4B35539239A1}"/>
                </a:ext>
              </a:extLst>
            </p:cNvPr>
            <p:cNvSpPr/>
            <p:nvPr/>
          </p:nvSpPr>
          <p:spPr>
            <a:xfrm>
              <a:off x="6157080" y="22917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3310;p70">
              <a:extLst>
                <a:ext uri="{FF2B5EF4-FFF2-40B4-BE49-F238E27FC236}">
                  <a16:creationId xmlns:a16="http://schemas.microsoft.com/office/drawing/2014/main" id="{69FD146D-16C4-A9E4-309F-AC8EAEADDF3B}"/>
                </a:ext>
              </a:extLst>
            </p:cNvPr>
            <p:cNvSpPr/>
            <p:nvPr/>
          </p:nvSpPr>
          <p:spPr>
            <a:xfrm>
              <a:off x="6129720" y="2348280"/>
              <a:ext cx="2520" cy="1800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5" y="5"/>
                  </a:moveTo>
                  <a:lnTo>
                    <a:pt x="5" y="5"/>
                  </a:lnTo>
                  <a:cubicBezTo>
                    <a:pt x="7" y="5"/>
                    <a:pt x="7" y="3"/>
                    <a:pt x="7" y="3"/>
                  </a:cubicBezTo>
                  <a:cubicBezTo>
                    <a:pt x="5" y="-2"/>
                    <a:pt x="5" y="1"/>
                    <a:pt x="2" y="1"/>
                  </a:cubicBezTo>
                  <a:lnTo>
                    <a:pt x="0" y="3"/>
                  </a:lnTo>
                  <a:cubicBezTo>
                    <a:pt x="2" y="5"/>
                    <a:pt x="5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3311;p70">
              <a:extLst>
                <a:ext uri="{FF2B5EF4-FFF2-40B4-BE49-F238E27FC236}">
                  <a16:creationId xmlns:a16="http://schemas.microsoft.com/office/drawing/2014/main" id="{1BEF740A-39BD-D764-4F26-1B634C157CB9}"/>
                </a:ext>
              </a:extLst>
            </p:cNvPr>
            <p:cNvSpPr/>
            <p:nvPr/>
          </p:nvSpPr>
          <p:spPr>
            <a:xfrm>
              <a:off x="6113160" y="2439720"/>
              <a:ext cx="6120" cy="2520"/>
            </a:xfrm>
            <a:custGeom>
              <a:avLst/>
              <a:gdLst/>
              <a:ahLst/>
              <a:cxnLst/>
              <a:rect l="l" t="t" r="r" b="b"/>
              <a:pathLst>
                <a:path w="17" h="7" extrusionOk="0">
                  <a:moveTo>
                    <a:pt x="0" y="7"/>
                  </a:moveTo>
                  <a:lnTo>
                    <a:pt x="0" y="7"/>
                  </a:lnTo>
                  <a:cubicBezTo>
                    <a:pt x="6" y="9"/>
                    <a:pt x="11" y="1"/>
                    <a:pt x="17" y="3"/>
                  </a:cubicBezTo>
                  <a:cubicBezTo>
                    <a:pt x="8" y="-1"/>
                    <a:pt x="6" y="-1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3312;p70">
              <a:extLst>
                <a:ext uri="{FF2B5EF4-FFF2-40B4-BE49-F238E27FC236}">
                  <a16:creationId xmlns:a16="http://schemas.microsoft.com/office/drawing/2014/main" id="{E50806B9-F220-C18D-0F27-8D85E9AD3ECB}"/>
                </a:ext>
              </a:extLst>
            </p:cNvPr>
            <p:cNvSpPr/>
            <p:nvPr/>
          </p:nvSpPr>
          <p:spPr>
            <a:xfrm>
              <a:off x="6119280" y="244080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3313;p70">
              <a:extLst>
                <a:ext uri="{FF2B5EF4-FFF2-40B4-BE49-F238E27FC236}">
                  <a16:creationId xmlns:a16="http://schemas.microsoft.com/office/drawing/2014/main" id="{C28AECC6-7462-E60F-DD49-2F975EB62ED9}"/>
                </a:ext>
              </a:extLst>
            </p:cNvPr>
            <p:cNvSpPr/>
            <p:nvPr/>
          </p:nvSpPr>
          <p:spPr>
            <a:xfrm>
              <a:off x="6066360" y="2611800"/>
              <a:ext cx="6480" cy="6840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8" y="9"/>
                  </a:moveTo>
                  <a:lnTo>
                    <a:pt x="8" y="9"/>
                  </a:lnTo>
                  <a:cubicBezTo>
                    <a:pt x="12" y="11"/>
                    <a:pt x="15" y="11"/>
                    <a:pt x="17" y="7"/>
                  </a:cubicBezTo>
                  <a:cubicBezTo>
                    <a:pt x="19" y="2"/>
                    <a:pt x="15" y="2"/>
                    <a:pt x="12" y="0"/>
                  </a:cubicBezTo>
                  <a:cubicBezTo>
                    <a:pt x="10" y="5"/>
                    <a:pt x="8" y="7"/>
                    <a:pt x="8" y="9"/>
                  </a:cubicBezTo>
                  <a:cubicBezTo>
                    <a:pt x="6" y="11"/>
                    <a:pt x="2" y="13"/>
                    <a:pt x="0" y="13"/>
                  </a:cubicBezTo>
                  <a:cubicBezTo>
                    <a:pt x="0" y="15"/>
                    <a:pt x="0" y="17"/>
                    <a:pt x="2" y="19"/>
                  </a:cubicBezTo>
                  <a:cubicBezTo>
                    <a:pt x="4" y="17"/>
                    <a:pt x="10" y="15"/>
                    <a:pt x="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3314;p70">
              <a:extLst>
                <a:ext uri="{FF2B5EF4-FFF2-40B4-BE49-F238E27FC236}">
                  <a16:creationId xmlns:a16="http://schemas.microsoft.com/office/drawing/2014/main" id="{5A27056F-82E6-3916-A52E-15C45706DA61}"/>
                </a:ext>
              </a:extLst>
            </p:cNvPr>
            <p:cNvSpPr/>
            <p:nvPr/>
          </p:nvSpPr>
          <p:spPr>
            <a:xfrm>
              <a:off x="7002000" y="2515320"/>
              <a:ext cx="33840" cy="16920"/>
            </a:xfrm>
            <a:custGeom>
              <a:avLst/>
              <a:gdLst/>
              <a:ahLst/>
              <a:cxnLst/>
              <a:rect l="l" t="t" r="r" b="b"/>
              <a:pathLst>
                <a:path w="94" h="47" extrusionOk="0">
                  <a:moveTo>
                    <a:pt x="14" y="43"/>
                  </a:moveTo>
                  <a:lnTo>
                    <a:pt x="14" y="43"/>
                  </a:lnTo>
                  <a:lnTo>
                    <a:pt x="14" y="43"/>
                  </a:lnTo>
                  <a:cubicBezTo>
                    <a:pt x="16" y="41"/>
                    <a:pt x="21" y="41"/>
                    <a:pt x="21" y="39"/>
                  </a:cubicBezTo>
                  <a:lnTo>
                    <a:pt x="21" y="39"/>
                  </a:lnTo>
                  <a:cubicBezTo>
                    <a:pt x="25" y="37"/>
                    <a:pt x="27" y="37"/>
                    <a:pt x="29" y="35"/>
                  </a:cubicBezTo>
                  <a:lnTo>
                    <a:pt x="29" y="35"/>
                  </a:lnTo>
                  <a:cubicBezTo>
                    <a:pt x="33" y="33"/>
                    <a:pt x="35" y="33"/>
                    <a:pt x="37" y="31"/>
                  </a:cubicBezTo>
                  <a:cubicBezTo>
                    <a:pt x="42" y="31"/>
                    <a:pt x="48" y="26"/>
                    <a:pt x="52" y="28"/>
                  </a:cubicBezTo>
                  <a:cubicBezTo>
                    <a:pt x="52" y="24"/>
                    <a:pt x="61" y="22"/>
                    <a:pt x="56" y="18"/>
                  </a:cubicBezTo>
                  <a:cubicBezTo>
                    <a:pt x="63" y="20"/>
                    <a:pt x="67" y="18"/>
                    <a:pt x="69" y="14"/>
                  </a:cubicBezTo>
                  <a:cubicBezTo>
                    <a:pt x="73" y="14"/>
                    <a:pt x="75" y="14"/>
                    <a:pt x="77" y="10"/>
                  </a:cubicBezTo>
                  <a:cubicBezTo>
                    <a:pt x="82" y="10"/>
                    <a:pt x="84" y="10"/>
                    <a:pt x="86" y="5"/>
                  </a:cubicBezTo>
                  <a:cubicBezTo>
                    <a:pt x="90" y="5"/>
                    <a:pt x="92" y="5"/>
                    <a:pt x="94" y="1"/>
                  </a:cubicBezTo>
                  <a:cubicBezTo>
                    <a:pt x="90" y="1"/>
                    <a:pt x="86" y="-1"/>
                    <a:pt x="86" y="5"/>
                  </a:cubicBezTo>
                  <a:cubicBezTo>
                    <a:pt x="82" y="5"/>
                    <a:pt x="77" y="3"/>
                    <a:pt x="77" y="10"/>
                  </a:cubicBezTo>
                  <a:cubicBezTo>
                    <a:pt x="73" y="7"/>
                    <a:pt x="69" y="7"/>
                    <a:pt x="69" y="14"/>
                  </a:cubicBezTo>
                  <a:cubicBezTo>
                    <a:pt x="67" y="12"/>
                    <a:pt x="63" y="12"/>
                    <a:pt x="61" y="12"/>
                  </a:cubicBezTo>
                  <a:cubicBezTo>
                    <a:pt x="59" y="12"/>
                    <a:pt x="56" y="14"/>
                    <a:pt x="56" y="18"/>
                  </a:cubicBezTo>
                  <a:cubicBezTo>
                    <a:pt x="48" y="16"/>
                    <a:pt x="42" y="22"/>
                    <a:pt x="33" y="26"/>
                  </a:cubicBezTo>
                  <a:lnTo>
                    <a:pt x="33" y="26"/>
                  </a:lnTo>
                  <a:cubicBezTo>
                    <a:pt x="31" y="28"/>
                    <a:pt x="29" y="28"/>
                    <a:pt x="27" y="31"/>
                  </a:cubicBezTo>
                  <a:lnTo>
                    <a:pt x="27" y="31"/>
                  </a:lnTo>
                  <a:cubicBezTo>
                    <a:pt x="23" y="33"/>
                    <a:pt x="21" y="33"/>
                    <a:pt x="19" y="35"/>
                  </a:cubicBezTo>
                  <a:lnTo>
                    <a:pt x="19" y="35"/>
                  </a:lnTo>
                  <a:cubicBezTo>
                    <a:pt x="16" y="35"/>
                    <a:pt x="14" y="37"/>
                    <a:pt x="10" y="39"/>
                  </a:cubicBezTo>
                  <a:cubicBezTo>
                    <a:pt x="6" y="39"/>
                    <a:pt x="2" y="39"/>
                    <a:pt x="0" y="43"/>
                  </a:cubicBezTo>
                  <a:cubicBezTo>
                    <a:pt x="2" y="45"/>
                    <a:pt x="2" y="47"/>
                    <a:pt x="4" y="47"/>
                  </a:cubicBezTo>
                  <a:cubicBezTo>
                    <a:pt x="8" y="45"/>
                    <a:pt x="10" y="45"/>
                    <a:pt x="14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3315;p70">
              <a:extLst>
                <a:ext uri="{FF2B5EF4-FFF2-40B4-BE49-F238E27FC236}">
                  <a16:creationId xmlns:a16="http://schemas.microsoft.com/office/drawing/2014/main" id="{63DBBEDA-AA3B-94CE-5C3F-628C2B61331A}"/>
                </a:ext>
              </a:extLst>
            </p:cNvPr>
            <p:cNvSpPr/>
            <p:nvPr/>
          </p:nvSpPr>
          <p:spPr>
            <a:xfrm>
              <a:off x="6211800" y="2214360"/>
              <a:ext cx="72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3316;p70">
              <a:extLst>
                <a:ext uri="{FF2B5EF4-FFF2-40B4-BE49-F238E27FC236}">
                  <a16:creationId xmlns:a16="http://schemas.microsoft.com/office/drawing/2014/main" id="{5AC32896-186E-1C12-D7B0-B09FEDB95A8A}"/>
                </a:ext>
              </a:extLst>
            </p:cNvPr>
            <p:cNvSpPr/>
            <p:nvPr/>
          </p:nvSpPr>
          <p:spPr>
            <a:xfrm>
              <a:off x="6171480" y="22690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3317;p70">
              <a:extLst>
                <a:ext uri="{FF2B5EF4-FFF2-40B4-BE49-F238E27FC236}">
                  <a16:creationId xmlns:a16="http://schemas.microsoft.com/office/drawing/2014/main" id="{35F1D8B3-07F9-AED7-68C4-DF0764C9D352}"/>
                </a:ext>
              </a:extLst>
            </p:cNvPr>
            <p:cNvSpPr/>
            <p:nvPr/>
          </p:nvSpPr>
          <p:spPr>
            <a:xfrm>
              <a:off x="6444000" y="20602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3318;p70">
              <a:extLst>
                <a:ext uri="{FF2B5EF4-FFF2-40B4-BE49-F238E27FC236}">
                  <a16:creationId xmlns:a16="http://schemas.microsoft.com/office/drawing/2014/main" id="{064D5070-70E8-7259-EE19-4BDC8C12C590}"/>
                </a:ext>
              </a:extLst>
            </p:cNvPr>
            <p:cNvSpPr/>
            <p:nvPr/>
          </p:nvSpPr>
          <p:spPr>
            <a:xfrm>
              <a:off x="6378840" y="2079000"/>
              <a:ext cx="16560" cy="8280"/>
            </a:xfrm>
            <a:custGeom>
              <a:avLst/>
              <a:gdLst/>
              <a:ahLst/>
              <a:cxnLst/>
              <a:rect l="l" t="t" r="r" b="b"/>
              <a:pathLst>
                <a:path w="46" h="23" extrusionOk="0">
                  <a:moveTo>
                    <a:pt x="30" y="8"/>
                  </a:moveTo>
                  <a:lnTo>
                    <a:pt x="30" y="8"/>
                  </a:lnTo>
                  <a:cubicBezTo>
                    <a:pt x="32" y="8"/>
                    <a:pt x="34" y="6"/>
                    <a:pt x="34" y="4"/>
                  </a:cubicBezTo>
                  <a:cubicBezTo>
                    <a:pt x="38" y="4"/>
                    <a:pt x="42" y="4"/>
                    <a:pt x="46" y="0"/>
                  </a:cubicBezTo>
                  <a:cubicBezTo>
                    <a:pt x="40" y="0"/>
                    <a:pt x="36" y="0"/>
                    <a:pt x="34" y="4"/>
                  </a:cubicBezTo>
                  <a:cubicBezTo>
                    <a:pt x="32" y="4"/>
                    <a:pt x="27" y="4"/>
                    <a:pt x="30" y="8"/>
                  </a:cubicBezTo>
                  <a:cubicBezTo>
                    <a:pt x="19" y="6"/>
                    <a:pt x="11" y="11"/>
                    <a:pt x="2" y="17"/>
                  </a:cubicBezTo>
                  <a:cubicBezTo>
                    <a:pt x="2" y="19"/>
                    <a:pt x="0" y="21"/>
                    <a:pt x="0" y="23"/>
                  </a:cubicBezTo>
                  <a:cubicBezTo>
                    <a:pt x="11" y="19"/>
                    <a:pt x="21" y="17"/>
                    <a:pt x="3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3319;p70">
              <a:extLst>
                <a:ext uri="{FF2B5EF4-FFF2-40B4-BE49-F238E27FC236}">
                  <a16:creationId xmlns:a16="http://schemas.microsoft.com/office/drawing/2014/main" id="{655EACFC-ABE0-EB9D-4E9C-5233CEBBA036}"/>
                </a:ext>
              </a:extLst>
            </p:cNvPr>
            <p:cNvSpPr/>
            <p:nvPr/>
          </p:nvSpPr>
          <p:spPr>
            <a:xfrm>
              <a:off x="6414480" y="20617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3320;p70">
              <a:extLst>
                <a:ext uri="{FF2B5EF4-FFF2-40B4-BE49-F238E27FC236}">
                  <a16:creationId xmlns:a16="http://schemas.microsoft.com/office/drawing/2014/main" id="{5EBCEE2F-E851-EBB3-EF1D-148F6254DE60}"/>
                </a:ext>
              </a:extLst>
            </p:cNvPr>
            <p:cNvSpPr/>
            <p:nvPr/>
          </p:nvSpPr>
          <p:spPr>
            <a:xfrm>
              <a:off x="7079040" y="2728440"/>
              <a:ext cx="3240" cy="4680"/>
            </a:xfrm>
            <a:custGeom>
              <a:avLst/>
              <a:gdLst/>
              <a:ahLst/>
              <a:cxnLst/>
              <a:rect l="l" t="t" r="r" b="b"/>
              <a:pathLst>
                <a:path w="9" h="13" extrusionOk="0">
                  <a:moveTo>
                    <a:pt x="6" y="0"/>
                  </a:moveTo>
                  <a:lnTo>
                    <a:pt x="6" y="0"/>
                  </a:lnTo>
                  <a:cubicBezTo>
                    <a:pt x="4" y="4"/>
                    <a:pt x="-4" y="4"/>
                    <a:pt x="2" y="13"/>
                  </a:cubicBezTo>
                  <a:cubicBezTo>
                    <a:pt x="2" y="13"/>
                    <a:pt x="6" y="15"/>
                    <a:pt x="8" y="13"/>
                  </a:cubicBezTo>
                  <a:cubicBezTo>
                    <a:pt x="10" y="11"/>
                    <a:pt x="6" y="6"/>
                    <a:pt x="8" y="2"/>
                  </a:cubicBezTo>
                  <a:cubicBezTo>
                    <a:pt x="8" y="2"/>
                    <a:pt x="6" y="2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3321;p70">
              <a:extLst>
                <a:ext uri="{FF2B5EF4-FFF2-40B4-BE49-F238E27FC236}">
                  <a16:creationId xmlns:a16="http://schemas.microsoft.com/office/drawing/2014/main" id="{7325323C-BA56-B226-34B1-04A61AF99337}"/>
                </a:ext>
              </a:extLst>
            </p:cNvPr>
            <p:cNvSpPr/>
            <p:nvPr/>
          </p:nvSpPr>
          <p:spPr>
            <a:xfrm>
              <a:off x="7067520" y="2733120"/>
              <a:ext cx="3240" cy="216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7" y="0"/>
                  </a:moveTo>
                  <a:lnTo>
                    <a:pt x="7" y="0"/>
                  </a:lnTo>
                  <a:cubicBezTo>
                    <a:pt x="5" y="0"/>
                    <a:pt x="3" y="0"/>
                    <a:pt x="0" y="4"/>
                  </a:cubicBezTo>
                  <a:cubicBezTo>
                    <a:pt x="0" y="4"/>
                    <a:pt x="3" y="6"/>
                    <a:pt x="5" y="6"/>
                  </a:cubicBezTo>
                  <a:cubicBezTo>
                    <a:pt x="7" y="4"/>
                    <a:pt x="9" y="4"/>
                    <a:pt x="9" y="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3322;p70">
              <a:extLst>
                <a:ext uri="{FF2B5EF4-FFF2-40B4-BE49-F238E27FC236}">
                  <a16:creationId xmlns:a16="http://schemas.microsoft.com/office/drawing/2014/main" id="{8B69115E-43E6-0FA7-9E4F-575701E2D9B5}"/>
                </a:ext>
              </a:extLst>
            </p:cNvPr>
            <p:cNvSpPr/>
            <p:nvPr/>
          </p:nvSpPr>
          <p:spPr>
            <a:xfrm>
              <a:off x="7050960" y="2543040"/>
              <a:ext cx="4680" cy="2880"/>
            </a:xfrm>
            <a:custGeom>
              <a:avLst/>
              <a:gdLst/>
              <a:ahLst/>
              <a:cxnLst/>
              <a:rect l="l" t="t" r="r" b="b"/>
              <a:pathLst>
                <a:path w="13" h="8" extrusionOk="0">
                  <a:moveTo>
                    <a:pt x="0" y="8"/>
                  </a:moveTo>
                  <a:lnTo>
                    <a:pt x="0" y="8"/>
                  </a:lnTo>
                  <a:cubicBezTo>
                    <a:pt x="9" y="10"/>
                    <a:pt x="13" y="8"/>
                    <a:pt x="13" y="0"/>
                  </a:cubicBezTo>
                  <a:cubicBezTo>
                    <a:pt x="6" y="0"/>
                    <a:pt x="2" y="2"/>
                    <a:pt x="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3323;p70">
              <a:extLst>
                <a:ext uri="{FF2B5EF4-FFF2-40B4-BE49-F238E27FC236}">
                  <a16:creationId xmlns:a16="http://schemas.microsoft.com/office/drawing/2014/main" id="{E802013E-0459-9AAE-7D41-B027E1171601}"/>
                </a:ext>
              </a:extLst>
            </p:cNvPr>
            <p:cNvSpPr/>
            <p:nvPr/>
          </p:nvSpPr>
          <p:spPr>
            <a:xfrm>
              <a:off x="7059240" y="2513520"/>
              <a:ext cx="2160" cy="216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0" y="4"/>
                  </a:moveTo>
                  <a:lnTo>
                    <a:pt x="0" y="4"/>
                  </a:lnTo>
                  <a:cubicBezTo>
                    <a:pt x="0" y="6"/>
                    <a:pt x="2" y="6"/>
                    <a:pt x="2" y="6"/>
                  </a:cubicBezTo>
                  <a:cubicBezTo>
                    <a:pt x="4" y="4"/>
                    <a:pt x="7" y="2"/>
                    <a:pt x="4" y="0"/>
                  </a:cubicBezTo>
                  <a:cubicBezTo>
                    <a:pt x="2" y="0"/>
                    <a:pt x="2" y="2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3324;p70">
              <a:extLst>
                <a:ext uri="{FF2B5EF4-FFF2-40B4-BE49-F238E27FC236}">
                  <a16:creationId xmlns:a16="http://schemas.microsoft.com/office/drawing/2014/main" id="{D0863A41-E3F8-1266-4AAC-98397D4253BA}"/>
                </a:ext>
              </a:extLst>
            </p:cNvPr>
            <p:cNvSpPr/>
            <p:nvPr/>
          </p:nvSpPr>
          <p:spPr>
            <a:xfrm>
              <a:off x="7068600" y="2514240"/>
              <a:ext cx="2880" cy="216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2" y="0"/>
                    <a:pt x="0" y="4"/>
                  </a:cubicBezTo>
                  <a:lnTo>
                    <a:pt x="2" y="6"/>
                  </a:lnTo>
                  <a:cubicBezTo>
                    <a:pt x="4" y="4"/>
                    <a:pt x="8" y="4"/>
                    <a:pt x="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3325;p70">
              <a:extLst>
                <a:ext uri="{FF2B5EF4-FFF2-40B4-BE49-F238E27FC236}">
                  <a16:creationId xmlns:a16="http://schemas.microsoft.com/office/drawing/2014/main" id="{3DFEB3E6-6C3A-E802-04E3-1964A4DCC4EA}"/>
                </a:ext>
              </a:extLst>
            </p:cNvPr>
            <p:cNvSpPr/>
            <p:nvPr/>
          </p:nvSpPr>
          <p:spPr>
            <a:xfrm>
              <a:off x="7066800" y="2515680"/>
              <a:ext cx="2520" cy="720"/>
            </a:xfrm>
            <a:custGeom>
              <a:avLst/>
              <a:gdLst/>
              <a:ahLst/>
              <a:cxnLst/>
              <a:rect l="l" t="t" r="r" b="b"/>
              <a:pathLst>
                <a:path w="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4"/>
                    <a:pt x="5" y="2"/>
                    <a:pt x="7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3326;p70">
              <a:extLst>
                <a:ext uri="{FF2B5EF4-FFF2-40B4-BE49-F238E27FC236}">
                  <a16:creationId xmlns:a16="http://schemas.microsoft.com/office/drawing/2014/main" id="{A6D73EB1-B9E3-F31E-04A7-D89BF9E2A031}"/>
                </a:ext>
              </a:extLst>
            </p:cNvPr>
            <p:cNvSpPr/>
            <p:nvPr/>
          </p:nvSpPr>
          <p:spPr>
            <a:xfrm>
              <a:off x="6145920" y="2597400"/>
              <a:ext cx="6480" cy="17640"/>
            </a:xfrm>
            <a:custGeom>
              <a:avLst/>
              <a:gdLst/>
              <a:ahLst/>
              <a:cxnLst/>
              <a:rect l="l" t="t" r="r" b="b"/>
              <a:pathLst>
                <a:path w="18" h="49" extrusionOk="0">
                  <a:moveTo>
                    <a:pt x="18" y="2"/>
                  </a:moveTo>
                  <a:lnTo>
                    <a:pt x="18" y="2"/>
                  </a:lnTo>
                  <a:cubicBezTo>
                    <a:pt x="16" y="0"/>
                    <a:pt x="12" y="0"/>
                    <a:pt x="10" y="0"/>
                  </a:cubicBezTo>
                  <a:cubicBezTo>
                    <a:pt x="12" y="7"/>
                    <a:pt x="8" y="11"/>
                    <a:pt x="10" y="17"/>
                  </a:cubicBezTo>
                  <a:cubicBezTo>
                    <a:pt x="2" y="26"/>
                    <a:pt x="-3" y="36"/>
                    <a:pt x="0" y="49"/>
                  </a:cubicBezTo>
                  <a:cubicBezTo>
                    <a:pt x="2" y="51"/>
                    <a:pt x="4" y="49"/>
                    <a:pt x="6" y="49"/>
                  </a:cubicBezTo>
                  <a:cubicBezTo>
                    <a:pt x="4" y="38"/>
                    <a:pt x="10" y="30"/>
                    <a:pt x="12" y="21"/>
                  </a:cubicBezTo>
                  <a:cubicBezTo>
                    <a:pt x="12" y="21"/>
                    <a:pt x="12" y="19"/>
                    <a:pt x="12" y="17"/>
                  </a:cubicBezTo>
                  <a:cubicBezTo>
                    <a:pt x="14" y="17"/>
                    <a:pt x="16" y="17"/>
                    <a:pt x="18" y="17"/>
                  </a:cubicBezTo>
                  <a:cubicBezTo>
                    <a:pt x="16" y="13"/>
                    <a:pt x="14" y="7"/>
                    <a:pt x="18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3327;p70">
              <a:extLst>
                <a:ext uri="{FF2B5EF4-FFF2-40B4-BE49-F238E27FC236}">
                  <a16:creationId xmlns:a16="http://schemas.microsoft.com/office/drawing/2014/main" id="{ECE41864-A97B-12C4-E6BB-55C87D49961C}"/>
                </a:ext>
              </a:extLst>
            </p:cNvPr>
            <p:cNvSpPr/>
            <p:nvPr/>
          </p:nvSpPr>
          <p:spPr>
            <a:xfrm>
              <a:off x="6139800" y="2620800"/>
              <a:ext cx="3240" cy="7560"/>
            </a:xfrm>
            <a:custGeom>
              <a:avLst/>
              <a:gdLst/>
              <a:ahLst/>
              <a:cxnLst/>
              <a:rect l="l" t="t" r="r" b="b"/>
              <a:pathLst>
                <a:path w="9" h="21" extrusionOk="0">
                  <a:moveTo>
                    <a:pt x="8" y="19"/>
                  </a:moveTo>
                  <a:lnTo>
                    <a:pt x="8" y="19"/>
                  </a:lnTo>
                  <a:cubicBezTo>
                    <a:pt x="8" y="13"/>
                    <a:pt x="12" y="5"/>
                    <a:pt x="2" y="0"/>
                  </a:cubicBezTo>
                  <a:cubicBezTo>
                    <a:pt x="2" y="7"/>
                    <a:pt x="0" y="13"/>
                    <a:pt x="0" y="19"/>
                  </a:cubicBezTo>
                  <a:cubicBezTo>
                    <a:pt x="0" y="21"/>
                    <a:pt x="2" y="21"/>
                    <a:pt x="2" y="21"/>
                  </a:cubicBezTo>
                  <a:cubicBezTo>
                    <a:pt x="4" y="21"/>
                    <a:pt x="6" y="19"/>
                    <a:pt x="8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3328;p70">
              <a:extLst>
                <a:ext uri="{FF2B5EF4-FFF2-40B4-BE49-F238E27FC236}">
                  <a16:creationId xmlns:a16="http://schemas.microsoft.com/office/drawing/2014/main" id="{DFA18B18-34D2-F355-958C-8CA31A6B2F80}"/>
                </a:ext>
              </a:extLst>
            </p:cNvPr>
            <p:cNvSpPr/>
            <p:nvPr/>
          </p:nvSpPr>
          <p:spPr>
            <a:xfrm>
              <a:off x="6142680" y="262764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cubicBezTo>
                    <a:pt x="0" y="0"/>
                    <a:pt x="0" y="2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3329;p70">
              <a:extLst>
                <a:ext uri="{FF2B5EF4-FFF2-40B4-BE49-F238E27FC236}">
                  <a16:creationId xmlns:a16="http://schemas.microsoft.com/office/drawing/2014/main" id="{71B0FABA-51F6-7DF0-0FF4-8D5FED02CF85}"/>
                </a:ext>
              </a:extLst>
            </p:cNvPr>
            <p:cNvSpPr/>
            <p:nvPr/>
          </p:nvSpPr>
          <p:spPr>
            <a:xfrm>
              <a:off x="6142680" y="2628360"/>
              <a:ext cx="1440" cy="180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ubicBezTo>
                    <a:pt x="4" y="3"/>
                    <a:pt x="4" y="0"/>
                    <a:pt x="0" y="0"/>
                  </a:cubicBezTo>
                  <a:cubicBezTo>
                    <a:pt x="2" y="0"/>
                    <a:pt x="2" y="3"/>
                    <a:pt x="2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3330;p70">
              <a:extLst>
                <a:ext uri="{FF2B5EF4-FFF2-40B4-BE49-F238E27FC236}">
                  <a16:creationId xmlns:a16="http://schemas.microsoft.com/office/drawing/2014/main" id="{56E5B990-5BA8-FC8B-055F-87595A12C344}"/>
                </a:ext>
              </a:extLst>
            </p:cNvPr>
            <p:cNvSpPr/>
            <p:nvPr/>
          </p:nvSpPr>
          <p:spPr>
            <a:xfrm>
              <a:off x="6072480" y="2446200"/>
              <a:ext cx="1440" cy="5040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-2" y="10"/>
                    <a:pt x="2" y="14"/>
                  </a:cubicBezTo>
                  <a:cubicBezTo>
                    <a:pt x="4" y="8"/>
                    <a:pt x="4" y="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3331;p70">
              <a:extLst>
                <a:ext uri="{FF2B5EF4-FFF2-40B4-BE49-F238E27FC236}">
                  <a16:creationId xmlns:a16="http://schemas.microsoft.com/office/drawing/2014/main" id="{FC1C49B7-951E-02E5-1EFE-060F95EB7710}"/>
                </a:ext>
              </a:extLst>
            </p:cNvPr>
            <p:cNvSpPr/>
            <p:nvPr/>
          </p:nvSpPr>
          <p:spPr>
            <a:xfrm>
              <a:off x="6102000" y="2374200"/>
              <a:ext cx="720" cy="5400"/>
            </a:xfrm>
            <a:custGeom>
              <a:avLst/>
              <a:gdLst/>
              <a:ahLst/>
              <a:cxnLst/>
              <a:rect l="l" t="t" r="r" b="b"/>
              <a:pathLst>
                <a:path w="2" h="1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6"/>
                    <a:pt x="0" y="15"/>
                  </a:cubicBezTo>
                  <a:cubicBezTo>
                    <a:pt x="2" y="6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3332;p70">
              <a:extLst>
                <a:ext uri="{FF2B5EF4-FFF2-40B4-BE49-F238E27FC236}">
                  <a16:creationId xmlns:a16="http://schemas.microsoft.com/office/drawing/2014/main" id="{250B0812-C04C-FC14-E146-9871B66268E5}"/>
                </a:ext>
              </a:extLst>
            </p:cNvPr>
            <p:cNvSpPr/>
            <p:nvPr/>
          </p:nvSpPr>
          <p:spPr>
            <a:xfrm>
              <a:off x="6995160" y="2534760"/>
              <a:ext cx="15840" cy="8280"/>
            </a:xfrm>
            <a:custGeom>
              <a:avLst/>
              <a:gdLst/>
              <a:ahLst/>
              <a:cxnLst/>
              <a:rect l="l" t="t" r="r" b="b"/>
              <a:pathLst>
                <a:path w="44" h="23" extrusionOk="0">
                  <a:moveTo>
                    <a:pt x="31" y="8"/>
                  </a:moveTo>
                  <a:lnTo>
                    <a:pt x="31" y="8"/>
                  </a:lnTo>
                  <a:cubicBezTo>
                    <a:pt x="29" y="6"/>
                    <a:pt x="25" y="6"/>
                    <a:pt x="23" y="10"/>
                  </a:cubicBezTo>
                  <a:cubicBezTo>
                    <a:pt x="21" y="10"/>
                    <a:pt x="16" y="10"/>
                    <a:pt x="16" y="14"/>
                  </a:cubicBezTo>
                  <a:cubicBezTo>
                    <a:pt x="10" y="17"/>
                    <a:pt x="0" y="10"/>
                    <a:pt x="0" y="23"/>
                  </a:cubicBezTo>
                  <a:cubicBezTo>
                    <a:pt x="6" y="23"/>
                    <a:pt x="12" y="21"/>
                    <a:pt x="16" y="14"/>
                  </a:cubicBezTo>
                  <a:cubicBezTo>
                    <a:pt x="21" y="17"/>
                    <a:pt x="23" y="17"/>
                    <a:pt x="23" y="10"/>
                  </a:cubicBezTo>
                  <a:cubicBezTo>
                    <a:pt x="27" y="12"/>
                    <a:pt x="31" y="12"/>
                    <a:pt x="31" y="8"/>
                  </a:cubicBezTo>
                  <a:cubicBezTo>
                    <a:pt x="35" y="8"/>
                    <a:pt x="40" y="8"/>
                    <a:pt x="44" y="6"/>
                  </a:cubicBezTo>
                  <a:lnTo>
                    <a:pt x="44" y="4"/>
                  </a:lnTo>
                  <a:cubicBezTo>
                    <a:pt x="44" y="2"/>
                    <a:pt x="44" y="2"/>
                    <a:pt x="44" y="0"/>
                  </a:cubicBezTo>
                  <a:cubicBezTo>
                    <a:pt x="40" y="2"/>
                    <a:pt x="33" y="2"/>
                    <a:pt x="31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4" name="Google Shape;2907;p70">
            <a:extLst>
              <a:ext uri="{FF2B5EF4-FFF2-40B4-BE49-F238E27FC236}">
                <a16:creationId xmlns:a16="http://schemas.microsoft.com/office/drawing/2014/main" id="{46F51A7D-BA85-D3DD-3B7E-D7AFC694E80A}"/>
              </a:ext>
            </a:extLst>
          </p:cNvPr>
          <p:cNvSpPr txBox="1">
            <a:spLocks/>
          </p:cNvSpPr>
          <p:nvPr/>
        </p:nvSpPr>
        <p:spPr>
          <a:xfrm>
            <a:off x="1533901" y="1456322"/>
            <a:ext cx="4881638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 b="0" i="0" u="none" strike="noStrike" cap="none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 b="0" i="0" u="none" strike="noStrike" cap="none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 b="0" i="0" u="none" strike="noStrike" cap="none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 b="0" i="0" u="none" strike="noStrike" cap="none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 b="0" i="0" u="none" strike="noStrike" cap="none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 b="0" i="0" u="none" strike="noStrike" cap="none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 b="0" i="0" u="none" strike="noStrike" cap="none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 b="0" i="0" u="none" strike="noStrike" cap="none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 b="0" i="0" u="none" strike="noStrike" cap="none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r>
              <a:rPr lang="en-IN" sz="6000" b="1" dirty="0">
                <a:latin typeface="DM Sans" pitchFamily="2" charset="0"/>
              </a:rPr>
              <a:t>Thank You!</a:t>
            </a:r>
          </a:p>
        </p:txBody>
      </p:sp>
      <p:sp>
        <p:nvSpPr>
          <p:cNvPr id="2045" name="Google Shape;3333;p70">
            <a:extLst>
              <a:ext uri="{FF2B5EF4-FFF2-40B4-BE49-F238E27FC236}">
                <a16:creationId xmlns:a16="http://schemas.microsoft.com/office/drawing/2014/main" id="{C5DF8A7E-57E6-F50B-61E0-E312EF75C802}"/>
              </a:ext>
            </a:extLst>
          </p:cNvPr>
          <p:cNvSpPr/>
          <p:nvPr/>
        </p:nvSpPr>
        <p:spPr>
          <a:xfrm>
            <a:off x="2302145" y="2289225"/>
            <a:ext cx="3345150" cy="57125"/>
          </a:xfrm>
          <a:custGeom>
            <a:avLst/>
            <a:gdLst/>
            <a:ahLst/>
            <a:cxnLst/>
            <a:rect l="l" t="t" r="r" b="b"/>
            <a:pathLst>
              <a:path w="1951" h="8" extrusionOk="0">
                <a:moveTo>
                  <a:pt x="1951" y="4"/>
                </a:moveTo>
                <a:lnTo>
                  <a:pt x="1951" y="4"/>
                </a:lnTo>
                <a:cubicBezTo>
                  <a:pt x="1787" y="8"/>
                  <a:pt x="1625" y="8"/>
                  <a:pt x="1463" y="8"/>
                </a:cubicBezTo>
                <a:cubicBezTo>
                  <a:pt x="1381" y="6"/>
                  <a:pt x="1299" y="6"/>
                  <a:pt x="1219" y="6"/>
                </a:cubicBezTo>
                <a:cubicBezTo>
                  <a:pt x="1137" y="6"/>
                  <a:pt x="1055" y="6"/>
                  <a:pt x="976" y="6"/>
                </a:cubicBezTo>
                <a:cubicBezTo>
                  <a:pt x="811" y="8"/>
                  <a:pt x="650" y="8"/>
                  <a:pt x="488" y="8"/>
                </a:cubicBezTo>
                <a:cubicBezTo>
                  <a:pt x="406" y="8"/>
                  <a:pt x="324" y="8"/>
                  <a:pt x="244" y="6"/>
                </a:cubicBezTo>
                <a:cubicBezTo>
                  <a:pt x="162" y="6"/>
                  <a:pt x="80" y="6"/>
                  <a:pt x="0" y="4"/>
                </a:cubicBezTo>
                <a:lnTo>
                  <a:pt x="0" y="4"/>
                </a:lnTo>
                <a:cubicBezTo>
                  <a:pt x="80" y="2"/>
                  <a:pt x="162" y="2"/>
                  <a:pt x="244" y="2"/>
                </a:cubicBezTo>
                <a:cubicBezTo>
                  <a:pt x="324" y="0"/>
                  <a:pt x="406" y="0"/>
                  <a:pt x="488" y="0"/>
                </a:cubicBezTo>
                <a:cubicBezTo>
                  <a:pt x="650" y="0"/>
                  <a:pt x="811" y="0"/>
                  <a:pt x="976" y="2"/>
                </a:cubicBezTo>
                <a:cubicBezTo>
                  <a:pt x="1055" y="2"/>
                  <a:pt x="1137" y="4"/>
                  <a:pt x="1219" y="2"/>
                </a:cubicBezTo>
                <a:cubicBezTo>
                  <a:pt x="1299" y="2"/>
                  <a:pt x="1381" y="2"/>
                  <a:pt x="1463" y="2"/>
                </a:cubicBezTo>
                <a:cubicBezTo>
                  <a:pt x="1625" y="0"/>
                  <a:pt x="1787" y="2"/>
                  <a:pt x="1951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50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39"/>
          <p:cNvSpPr txBox="1">
            <a:spLocks noGrp="1"/>
          </p:cNvSpPr>
          <p:nvPr>
            <p:ph type="title"/>
          </p:nvPr>
        </p:nvSpPr>
        <p:spPr>
          <a:xfrm>
            <a:off x="497434" y="604852"/>
            <a:ext cx="7988198" cy="8216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DM Sans" pitchFamily="2" charset="0"/>
              </a:rPr>
              <a:t>INTRODUCTION</a:t>
            </a:r>
            <a:endParaRPr sz="4800" dirty="0">
              <a:latin typeface="DM Sans" pitchFamily="2" charset="0"/>
            </a:endParaRPr>
          </a:p>
        </p:txBody>
      </p:sp>
      <p:grpSp>
        <p:nvGrpSpPr>
          <p:cNvPr id="1491" name="Google Shape;1491;p39"/>
          <p:cNvGrpSpPr/>
          <p:nvPr/>
        </p:nvGrpSpPr>
        <p:grpSpPr>
          <a:xfrm>
            <a:off x="433416" y="3811827"/>
            <a:ext cx="4409853" cy="1194429"/>
            <a:chOff x="-280287" y="3722371"/>
            <a:chExt cx="4409853" cy="1194429"/>
          </a:xfrm>
        </p:grpSpPr>
        <p:sp>
          <p:nvSpPr>
            <p:cNvPr id="1492" name="Google Shape;1492;p39"/>
            <p:cNvSpPr/>
            <p:nvPr/>
          </p:nvSpPr>
          <p:spPr>
            <a:xfrm flipH="1">
              <a:off x="3657867" y="4737044"/>
              <a:ext cx="198822" cy="179756"/>
            </a:xfrm>
            <a:custGeom>
              <a:avLst/>
              <a:gdLst/>
              <a:ahLst/>
              <a:cxnLst/>
              <a:rect l="l" t="t" r="r" b="b"/>
              <a:pathLst>
                <a:path w="196" h="200" extrusionOk="0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93" name="Google Shape;1493;p39"/>
            <p:cNvSpPr/>
            <p:nvPr/>
          </p:nvSpPr>
          <p:spPr>
            <a:xfrm flipH="1">
              <a:off x="3818142" y="4740639"/>
              <a:ext cx="9130" cy="128526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94" name="Google Shape;1494;p39"/>
            <p:cNvSpPr/>
            <p:nvPr/>
          </p:nvSpPr>
          <p:spPr>
            <a:xfrm flipH="1">
              <a:off x="3798868" y="4740639"/>
              <a:ext cx="9130" cy="87182"/>
            </a:xfrm>
            <a:custGeom>
              <a:avLst/>
              <a:gdLst/>
              <a:ahLst/>
              <a:cxnLst/>
              <a:rect l="l" t="t" r="r" b="b"/>
              <a:pathLst>
                <a:path w="9" h="97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95" name="Google Shape;1495;p39"/>
            <p:cNvSpPr/>
            <p:nvPr/>
          </p:nvSpPr>
          <p:spPr>
            <a:xfrm flipH="1">
              <a:off x="3709601" y="4740639"/>
              <a:ext cx="8115" cy="113246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96" name="Google Shape;1496;p39"/>
            <p:cNvSpPr/>
            <p:nvPr/>
          </p:nvSpPr>
          <p:spPr>
            <a:xfrm flipH="1">
              <a:off x="3758292" y="4816137"/>
              <a:ext cx="9130" cy="70105"/>
            </a:xfrm>
            <a:custGeom>
              <a:avLst/>
              <a:gdLst/>
              <a:ahLst/>
              <a:cxnLst/>
              <a:rect l="l" t="t" r="r" b="b"/>
              <a:pathLst>
                <a:path w="9" h="78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97" name="Google Shape;1497;p39"/>
            <p:cNvSpPr/>
            <p:nvPr/>
          </p:nvSpPr>
          <p:spPr>
            <a:xfrm flipH="1">
              <a:off x="-95160" y="4737042"/>
              <a:ext cx="139362" cy="179750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98" name="Google Shape;1498;p39"/>
            <p:cNvSpPr/>
            <p:nvPr/>
          </p:nvSpPr>
          <p:spPr>
            <a:xfrm flipH="1">
              <a:off x="4083" y="4740637"/>
              <a:ext cx="6335" cy="128521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499" name="Google Shape;1499;p39"/>
            <p:cNvSpPr/>
            <p:nvPr/>
          </p:nvSpPr>
          <p:spPr>
            <a:xfrm flipH="1">
              <a:off x="-6475" y="4740637"/>
              <a:ext cx="3519" cy="8717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00" name="Google Shape;1500;p39"/>
            <p:cNvSpPr/>
            <p:nvPr/>
          </p:nvSpPr>
          <p:spPr>
            <a:xfrm flipH="1">
              <a:off x="-71229" y="4740637"/>
              <a:ext cx="5631" cy="113243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01" name="Google Shape;1501;p39"/>
            <p:cNvSpPr/>
            <p:nvPr/>
          </p:nvSpPr>
          <p:spPr>
            <a:xfrm flipH="1">
              <a:off x="-43075" y="4771194"/>
              <a:ext cx="5631" cy="115040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02" name="Google Shape;1502;p39"/>
            <p:cNvSpPr/>
            <p:nvPr/>
          </p:nvSpPr>
          <p:spPr>
            <a:xfrm flipH="1">
              <a:off x="-280287" y="4653450"/>
              <a:ext cx="4409853" cy="93474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03" name="Google Shape;1503;p39"/>
            <p:cNvSpPr/>
            <p:nvPr/>
          </p:nvSpPr>
          <p:spPr>
            <a:xfrm flipH="1">
              <a:off x="2960977" y="4680421"/>
              <a:ext cx="1164528" cy="7190"/>
            </a:xfrm>
            <a:custGeom>
              <a:avLst/>
              <a:gdLst/>
              <a:ahLst/>
              <a:cxnLst/>
              <a:rect l="l" t="t" r="r" b="b"/>
              <a:pathLst>
                <a:path w="114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04" name="Google Shape;1504;p39"/>
            <p:cNvSpPr/>
            <p:nvPr/>
          </p:nvSpPr>
          <p:spPr>
            <a:xfrm flipH="1">
              <a:off x="-275345" y="4698396"/>
              <a:ext cx="805908" cy="6291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05" name="Google Shape;1505;p39"/>
            <p:cNvSpPr/>
            <p:nvPr/>
          </p:nvSpPr>
          <p:spPr>
            <a:xfrm flipH="1">
              <a:off x="3082704" y="4697498"/>
              <a:ext cx="615739" cy="5393"/>
            </a:xfrm>
            <a:custGeom>
              <a:avLst/>
              <a:gdLst/>
              <a:ahLst/>
              <a:cxnLst/>
              <a:rect l="l" t="t" r="r" b="b"/>
              <a:pathLst>
                <a:path w="607" h="6" extrusionOk="0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06" name="Google Shape;1506;p39"/>
            <p:cNvSpPr/>
            <p:nvPr/>
          </p:nvSpPr>
          <p:spPr>
            <a:xfrm flipH="1">
              <a:off x="777902" y="4708288"/>
              <a:ext cx="317934" cy="9886"/>
            </a:xfrm>
            <a:custGeom>
              <a:avLst/>
              <a:gdLst/>
              <a:ahLst/>
              <a:cxnLst/>
              <a:rect l="l" t="t" r="r" b="b"/>
              <a:pathLst>
                <a:path w="607" h="11" extrusionOk="0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1" y="2"/>
                  </a:cubicBezTo>
                  <a:cubicBezTo>
                    <a:pt x="176" y="2"/>
                    <a:pt x="202" y="4"/>
                    <a:pt x="227" y="4"/>
                  </a:cubicBezTo>
                  <a:cubicBezTo>
                    <a:pt x="252" y="4"/>
                    <a:pt x="277" y="4"/>
                    <a:pt x="303" y="2"/>
                  </a:cubicBezTo>
                  <a:cubicBezTo>
                    <a:pt x="353" y="2"/>
                    <a:pt x="404" y="0"/>
                    <a:pt x="454" y="0"/>
                  </a:cubicBezTo>
                  <a:cubicBezTo>
                    <a:pt x="504" y="2"/>
                    <a:pt x="555" y="2"/>
                    <a:pt x="607" y="4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555" y="9"/>
                    <a:pt x="504" y="9"/>
                    <a:pt x="454" y="11"/>
                  </a:cubicBezTo>
                  <a:cubicBezTo>
                    <a:pt x="404" y="11"/>
                    <a:pt x="353" y="9"/>
                    <a:pt x="303" y="9"/>
                  </a:cubicBezTo>
                  <a:cubicBezTo>
                    <a:pt x="277" y="6"/>
                    <a:pt x="252" y="6"/>
                    <a:pt x="227" y="6"/>
                  </a:cubicBezTo>
                  <a:cubicBezTo>
                    <a:pt x="202" y="6"/>
                    <a:pt x="176" y="9"/>
                    <a:pt x="151" y="9"/>
                  </a:cubicBezTo>
                  <a:cubicBezTo>
                    <a:pt x="101" y="9"/>
                    <a:pt x="50" y="9"/>
                    <a:pt x="0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07" name="Google Shape;1507;p39"/>
            <p:cNvSpPr/>
            <p:nvPr/>
          </p:nvSpPr>
          <p:spPr>
            <a:xfrm flipH="1">
              <a:off x="127058" y="4717268"/>
              <a:ext cx="677646" cy="8089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08" name="Google Shape;1508;p39"/>
            <p:cNvSpPr/>
            <p:nvPr/>
          </p:nvSpPr>
          <p:spPr>
            <a:xfrm flipH="1">
              <a:off x="798451" y="4704694"/>
              <a:ext cx="267825" cy="7190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09" name="Google Shape;1509;p39"/>
            <p:cNvSpPr/>
            <p:nvPr/>
          </p:nvSpPr>
          <p:spPr>
            <a:xfrm flipH="1">
              <a:off x="1319490" y="4718174"/>
              <a:ext cx="89043" cy="7190"/>
            </a:xfrm>
            <a:custGeom>
              <a:avLst/>
              <a:gdLst/>
              <a:ahLst/>
              <a:cxnLst/>
              <a:rect l="l" t="t" r="r" b="b"/>
              <a:pathLst>
                <a:path w="170" h="8" extrusionOk="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10" name="Google Shape;1510;p39"/>
            <p:cNvSpPr/>
            <p:nvPr/>
          </p:nvSpPr>
          <p:spPr>
            <a:xfrm flipH="1">
              <a:off x="106419" y="4352388"/>
              <a:ext cx="903237" cy="309167"/>
            </a:xfrm>
            <a:custGeom>
              <a:avLst/>
              <a:gdLst/>
              <a:ahLst/>
              <a:cxnLst/>
              <a:rect l="l" t="t" r="r" b="b"/>
              <a:pathLst>
                <a:path w="1005" h="344" extrusionOk="0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11" name="Google Shape;1511;p39"/>
            <p:cNvSpPr/>
            <p:nvPr/>
          </p:nvSpPr>
          <p:spPr>
            <a:xfrm flipH="1">
              <a:off x="749020" y="4358679"/>
              <a:ext cx="22469" cy="296584"/>
            </a:xfrm>
            <a:custGeom>
              <a:avLst/>
              <a:gdLst/>
              <a:ahLst/>
              <a:cxnLst/>
              <a:rect l="l" t="t" r="r" b="b"/>
              <a:pathLst>
                <a:path w="25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12" name="Google Shape;1512;p39"/>
            <p:cNvSpPr/>
            <p:nvPr/>
          </p:nvSpPr>
          <p:spPr>
            <a:xfrm flipH="1">
              <a:off x="346382" y="4428781"/>
              <a:ext cx="22469" cy="157279"/>
            </a:xfrm>
            <a:custGeom>
              <a:avLst/>
              <a:gdLst/>
              <a:ahLst/>
              <a:cxnLst/>
              <a:rect l="l" t="t" r="r" b="b"/>
              <a:pathLst>
                <a:path w="25" h="175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13" name="Google Shape;1513;p39"/>
            <p:cNvSpPr/>
            <p:nvPr/>
          </p:nvSpPr>
          <p:spPr>
            <a:xfrm flipH="1">
              <a:off x="306838" y="4411705"/>
              <a:ext cx="22469" cy="191432"/>
            </a:xfrm>
            <a:custGeom>
              <a:avLst/>
              <a:gdLst/>
              <a:ahLst/>
              <a:cxnLst/>
              <a:rect l="l" t="t" r="r" b="b"/>
              <a:pathLst>
                <a:path w="25" h="213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14" name="Google Shape;1514;p39"/>
            <p:cNvSpPr/>
            <p:nvPr/>
          </p:nvSpPr>
          <p:spPr>
            <a:xfrm flipH="1">
              <a:off x="174722" y="4358679"/>
              <a:ext cx="20671" cy="296584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15" name="Google Shape;1515;p39"/>
            <p:cNvSpPr/>
            <p:nvPr/>
          </p:nvSpPr>
          <p:spPr>
            <a:xfrm rot="10800000">
              <a:off x="176520" y="4644478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16" name="Google Shape;1516;p39"/>
            <p:cNvSpPr/>
            <p:nvPr/>
          </p:nvSpPr>
          <p:spPr>
            <a:xfrm rot="10800000">
              <a:off x="176520" y="4639086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17" name="Google Shape;1517;p39"/>
            <p:cNvSpPr/>
            <p:nvPr/>
          </p:nvSpPr>
          <p:spPr>
            <a:xfrm rot="10800000">
              <a:off x="178317" y="463279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18" name="Google Shape;1518;p39"/>
            <p:cNvSpPr/>
            <p:nvPr/>
          </p:nvSpPr>
          <p:spPr>
            <a:xfrm rot="10800000">
              <a:off x="174722" y="4627402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19" name="Google Shape;1519;p39"/>
            <p:cNvSpPr/>
            <p:nvPr/>
          </p:nvSpPr>
          <p:spPr>
            <a:xfrm rot="10800000">
              <a:off x="174722" y="4622010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20" name="Google Shape;1520;p39"/>
            <p:cNvSpPr/>
            <p:nvPr/>
          </p:nvSpPr>
          <p:spPr>
            <a:xfrm rot="10800000">
              <a:off x="178317" y="461751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21" name="Google Shape;1521;p39"/>
            <p:cNvSpPr/>
            <p:nvPr/>
          </p:nvSpPr>
          <p:spPr>
            <a:xfrm flipH="1">
              <a:off x="176520" y="4612123"/>
              <a:ext cx="13481" cy="899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22" name="Google Shape;1522;p39"/>
            <p:cNvSpPr/>
            <p:nvPr/>
          </p:nvSpPr>
          <p:spPr>
            <a:xfrm rot="10800000">
              <a:off x="178317" y="460673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23" name="Google Shape;1523;p39"/>
            <p:cNvSpPr/>
            <p:nvPr/>
          </p:nvSpPr>
          <p:spPr>
            <a:xfrm rot="10800000">
              <a:off x="176520" y="4600440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24" name="Google Shape;1524;p39"/>
            <p:cNvSpPr/>
            <p:nvPr/>
          </p:nvSpPr>
          <p:spPr>
            <a:xfrm rot="10800000">
              <a:off x="176520" y="459504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25" name="Google Shape;1525;p39"/>
            <p:cNvSpPr/>
            <p:nvPr/>
          </p:nvSpPr>
          <p:spPr>
            <a:xfrm rot="10800000">
              <a:off x="178317" y="45896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26" name="Google Shape;1526;p39"/>
            <p:cNvSpPr/>
            <p:nvPr/>
          </p:nvSpPr>
          <p:spPr>
            <a:xfrm rot="10800000">
              <a:off x="176520" y="458426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27" name="Google Shape;1527;p39"/>
            <p:cNvSpPr/>
            <p:nvPr/>
          </p:nvSpPr>
          <p:spPr>
            <a:xfrm flipH="1">
              <a:off x="178317" y="4576174"/>
              <a:ext cx="13481" cy="1797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28" name="Google Shape;1528;p39"/>
            <p:cNvSpPr/>
            <p:nvPr/>
          </p:nvSpPr>
          <p:spPr>
            <a:xfrm flipH="1">
              <a:off x="178317" y="4570781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29" name="Google Shape;1529;p39"/>
            <p:cNvSpPr/>
            <p:nvPr/>
          </p:nvSpPr>
          <p:spPr>
            <a:xfrm rot="10800000">
              <a:off x="178317" y="456449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30" name="Google Shape;1530;p39"/>
            <p:cNvSpPr/>
            <p:nvPr/>
          </p:nvSpPr>
          <p:spPr>
            <a:xfrm rot="10800000">
              <a:off x="178317" y="456089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31" name="Google Shape;1531;p39"/>
            <p:cNvSpPr/>
            <p:nvPr/>
          </p:nvSpPr>
          <p:spPr>
            <a:xfrm rot="10800000">
              <a:off x="176520" y="455550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32" name="Google Shape;1532;p39"/>
            <p:cNvSpPr/>
            <p:nvPr/>
          </p:nvSpPr>
          <p:spPr>
            <a:xfrm flipH="1">
              <a:off x="178317" y="4548313"/>
              <a:ext cx="11684" cy="899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33" name="Google Shape;1533;p39"/>
            <p:cNvSpPr/>
            <p:nvPr/>
          </p:nvSpPr>
          <p:spPr>
            <a:xfrm rot="10800000">
              <a:off x="180115" y="454202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34" name="Google Shape;1534;p39"/>
            <p:cNvSpPr/>
            <p:nvPr/>
          </p:nvSpPr>
          <p:spPr>
            <a:xfrm rot="10800000">
              <a:off x="178317" y="4536629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35" name="Google Shape;1535;p39"/>
            <p:cNvSpPr/>
            <p:nvPr/>
          </p:nvSpPr>
          <p:spPr>
            <a:xfrm flipH="1">
              <a:off x="178317" y="4528541"/>
              <a:ext cx="11684" cy="2696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36" name="Google Shape;1536;p39"/>
            <p:cNvSpPr/>
            <p:nvPr/>
          </p:nvSpPr>
          <p:spPr>
            <a:xfrm rot="10800000">
              <a:off x="178317" y="452494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37" name="Google Shape;1537;p39"/>
            <p:cNvSpPr/>
            <p:nvPr/>
          </p:nvSpPr>
          <p:spPr>
            <a:xfrm rot="10800000">
              <a:off x="180115" y="4517756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38" name="Google Shape;1538;p39"/>
            <p:cNvSpPr/>
            <p:nvPr/>
          </p:nvSpPr>
          <p:spPr>
            <a:xfrm rot="10800000">
              <a:off x="180115" y="4514161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39" name="Google Shape;1539;p39"/>
            <p:cNvSpPr/>
            <p:nvPr/>
          </p:nvSpPr>
          <p:spPr>
            <a:xfrm rot="10800000">
              <a:off x="180115" y="450607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40" name="Google Shape;1540;p39"/>
            <p:cNvSpPr/>
            <p:nvPr/>
          </p:nvSpPr>
          <p:spPr>
            <a:xfrm rot="10800000">
              <a:off x="178317" y="450068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41" name="Google Shape;1541;p39"/>
            <p:cNvSpPr/>
            <p:nvPr/>
          </p:nvSpPr>
          <p:spPr>
            <a:xfrm rot="10800000">
              <a:off x="180115" y="449528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42" name="Google Shape;1542;p39"/>
            <p:cNvSpPr/>
            <p:nvPr/>
          </p:nvSpPr>
          <p:spPr>
            <a:xfrm flipH="1">
              <a:off x="180115" y="4488996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43" name="Google Shape;1543;p39"/>
            <p:cNvSpPr/>
            <p:nvPr/>
          </p:nvSpPr>
          <p:spPr>
            <a:xfrm rot="10800000">
              <a:off x="178317" y="448360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44" name="Google Shape;1544;p39"/>
            <p:cNvSpPr/>
            <p:nvPr/>
          </p:nvSpPr>
          <p:spPr>
            <a:xfrm rot="10800000">
              <a:off x="178317" y="447821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45" name="Google Shape;1545;p39"/>
            <p:cNvSpPr/>
            <p:nvPr/>
          </p:nvSpPr>
          <p:spPr>
            <a:xfrm rot="10800000">
              <a:off x="178317" y="447012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46" name="Google Shape;1546;p39"/>
            <p:cNvSpPr/>
            <p:nvPr/>
          </p:nvSpPr>
          <p:spPr>
            <a:xfrm flipH="1">
              <a:off x="178317" y="4462933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47" name="Google Shape;1547;p39"/>
            <p:cNvSpPr/>
            <p:nvPr/>
          </p:nvSpPr>
          <p:spPr>
            <a:xfrm rot="10800000">
              <a:off x="178317" y="445933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48" name="Google Shape;1548;p39"/>
            <p:cNvSpPr/>
            <p:nvPr/>
          </p:nvSpPr>
          <p:spPr>
            <a:xfrm flipH="1">
              <a:off x="178317" y="4451249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49" name="Google Shape;1549;p39"/>
            <p:cNvSpPr/>
            <p:nvPr/>
          </p:nvSpPr>
          <p:spPr>
            <a:xfrm rot="10800000">
              <a:off x="178317" y="4445857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50" name="Google Shape;1550;p39"/>
            <p:cNvSpPr/>
            <p:nvPr/>
          </p:nvSpPr>
          <p:spPr>
            <a:xfrm rot="10800000">
              <a:off x="178317" y="444226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51" name="Google Shape;1551;p39"/>
            <p:cNvSpPr/>
            <p:nvPr/>
          </p:nvSpPr>
          <p:spPr>
            <a:xfrm rot="10800000">
              <a:off x="178317" y="4435971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52" name="Google Shape;1552;p39"/>
            <p:cNvSpPr/>
            <p:nvPr/>
          </p:nvSpPr>
          <p:spPr>
            <a:xfrm flipH="1">
              <a:off x="178317" y="4428781"/>
              <a:ext cx="13481" cy="899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53" name="Google Shape;1553;p39"/>
            <p:cNvSpPr/>
            <p:nvPr/>
          </p:nvSpPr>
          <p:spPr>
            <a:xfrm flipH="1">
              <a:off x="180115" y="4423388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54" name="Google Shape;1554;p39"/>
            <p:cNvSpPr/>
            <p:nvPr/>
          </p:nvSpPr>
          <p:spPr>
            <a:xfrm rot="10800000">
              <a:off x="178317" y="441709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55" name="Google Shape;1555;p39"/>
            <p:cNvSpPr/>
            <p:nvPr/>
          </p:nvSpPr>
          <p:spPr>
            <a:xfrm flipH="1">
              <a:off x="178317" y="4413502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56" name="Google Shape;1556;p39"/>
            <p:cNvSpPr/>
            <p:nvPr/>
          </p:nvSpPr>
          <p:spPr>
            <a:xfrm rot="10800000">
              <a:off x="178317" y="440811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57" name="Google Shape;1557;p39"/>
            <p:cNvSpPr/>
            <p:nvPr/>
          </p:nvSpPr>
          <p:spPr>
            <a:xfrm flipH="1">
              <a:off x="178317" y="4402717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58" name="Google Shape;1558;p39"/>
            <p:cNvSpPr/>
            <p:nvPr/>
          </p:nvSpPr>
          <p:spPr>
            <a:xfrm rot="10800000">
              <a:off x="180115" y="439912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59" name="Google Shape;1559;p39"/>
            <p:cNvSpPr/>
            <p:nvPr/>
          </p:nvSpPr>
          <p:spPr>
            <a:xfrm rot="10800000">
              <a:off x="180115" y="4391034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60" name="Google Shape;1560;p39"/>
            <p:cNvSpPr/>
            <p:nvPr/>
          </p:nvSpPr>
          <p:spPr>
            <a:xfrm rot="10800000">
              <a:off x="178317" y="438564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61" name="Google Shape;1561;p39"/>
            <p:cNvSpPr/>
            <p:nvPr/>
          </p:nvSpPr>
          <p:spPr>
            <a:xfrm flipH="1">
              <a:off x="178317" y="4380249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62" name="Google Shape;1562;p39"/>
            <p:cNvSpPr/>
            <p:nvPr/>
          </p:nvSpPr>
          <p:spPr>
            <a:xfrm rot="10800000">
              <a:off x="178317" y="43757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63" name="Google Shape;1563;p39"/>
            <p:cNvSpPr/>
            <p:nvPr/>
          </p:nvSpPr>
          <p:spPr>
            <a:xfrm rot="10800000">
              <a:off x="180115" y="437036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64" name="Google Shape;1564;p39"/>
            <p:cNvSpPr/>
            <p:nvPr/>
          </p:nvSpPr>
          <p:spPr>
            <a:xfrm rot="10800000">
              <a:off x="178317" y="436676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65" name="Google Shape;1565;p39"/>
            <p:cNvSpPr/>
            <p:nvPr/>
          </p:nvSpPr>
          <p:spPr>
            <a:xfrm flipH="1">
              <a:off x="918882" y="4358679"/>
              <a:ext cx="20671" cy="296584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66" name="Google Shape;1566;p39"/>
            <p:cNvSpPr/>
            <p:nvPr/>
          </p:nvSpPr>
          <p:spPr>
            <a:xfrm flipH="1">
              <a:off x="920680" y="4642681"/>
              <a:ext cx="15279" cy="1797"/>
            </a:xfrm>
            <a:custGeom>
              <a:avLst/>
              <a:gdLst/>
              <a:ahLst/>
              <a:cxnLst/>
              <a:rect l="l" t="t" r="r" b="b"/>
              <a:pathLst>
                <a:path w="17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2"/>
                    <a:pt x="10" y="2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67" name="Google Shape;1567;p39"/>
            <p:cNvSpPr/>
            <p:nvPr/>
          </p:nvSpPr>
          <p:spPr>
            <a:xfrm flipH="1">
              <a:off x="920680" y="4636389"/>
              <a:ext cx="15279" cy="2696"/>
            </a:xfrm>
            <a:custGeom>
              <a:avLst/>
              <a:gdLst/>
              <a:ahLst/>
              <a:cxnLst/>
              <a:rect l="l" t="t" r="r" b="b"/>
              <a:pathLst>
                <a:path w="17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6" y="3"/>
                    <a:pt x="10" y="3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68" name="Google Shape;1568;p39"/>
            <p:cNvSpPr/>
            <p:nvPr/>
          </p:nvSpPr>
          <p:spPr>
            <a:xfrm rot="10800000">
              <a:off x="922477" y="463279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69" name="Google Shape;1569;p39"/>
            <p:cNvSpPr/>
            <p:nvPr/>
          </p:nvSpPr>
          <p:spPr>
            <a:xfrm rot="10800000">
              <a:off x="920680" y="4627402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70" name="Google Shape;1570;p39"/>
            <p:cNvSpPr/>
            <p:nvPr/>
          </p:nvSpPr>
          <p:spPr>
            <a:xfrm rot="10800000">
              <a:off x="920680" y="462201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71" name="Google Shape;1571;p39"/>
            <p:cNvSpPr/>
            <p:nvPr/>
          </p:nvSpPr>
          <p:spPr>
            <a:xfrm rot="10800000">
              <a:off x="922477" y="461751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72" name="Google Shape;1572;p39"/>
            <p:cNvSpPr/>
            <p:nvPr/>
          </p:nvSpPr>
          <p:spPr>
            <a:xfrm rot="10800000">
              <a:off x="920680" y="461212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73" name="Google Shape;1573;p39"/>
            <p:cNvSpPr/>
            <p:nvPr/>
          </p:nvSpPr>
          <p:spPr>
            <a:xfrm rot="10800000">
              <a:off x="922477" y="460673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74" name="Google Shape;1574;p39"/>
            <p:cNvSpPr/>
            <p:nvPr/>
          </p:nvSpPr>
          <p:spPr>
            <a:xfrm rot="10800000">
              <a:off x="920680" y="4600440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75" name="Google Shape;1575;p39"/>
            <p:cNvSpPr/>
            <p:nvPr/>
          </p:nvSpPr>
          <p:spPr>
            <a:xfrm rot="10800000">
              <a:off x="920680" y="4595047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76" name="Google Shape;1576;p39"/>
            <p:cNvSpPr/>
            <p:nvPr/>
          </p:nvSpPr>
          <p:spPr>
            <a:xfrm rot="10800000">
              <a:off x="922477" y="45896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77" name="Google Shape;1577;p39"/>
            <p:cNvSpPr/>
            <p:nvPr/>
          </p:nvSpPr>
          <p:spPr>
            <a:xfrm rot="10800000">
              <a:off x="920680" y="4584263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78" name="Google Shape;1578;p39"/>
            <p:cNvSpPr/>
            <p:nvPr/>
          </p:nvSpPr>
          <p:spPr>
            <a:xfrm flipH="1">
              <a:off x="922477" y="4576174"/>
              <a:ext cx="13481" cy="1797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79" name="Google Shape;1579;p39"/>
            <p:cNvSpPr/>
            <p:nvPr/>
          </p:nvSpPr>
          <p:spPr>
            <a:xfrm rot="10800000">
              <a:off x="922477" y="457078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80" name="Google Shape;1580;p39"/>
            <p:cNvSpPr/>
            <p:nvPr/>
          </p:nvSpPr>
          <p:spPr>
            <a:xfrm rot="10800000">
              <a:off x="922477" y="456449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81" name="Google Shape;1581;p39"/>
            <p:cNvSpPr/>
            <p:nvPr/>
          </p:nvSpPr>
          <p:spPr>
            <a:xfrm rot="10800000">
              <a:off x="922477" y="456089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82" name="Google Shape;1582;p39"/>
            <p:cNvSpPr/>
            <p:nvPr/>
          </p:nvSpPr>
          <p:spPr>
            <a:xfrm rot="10800000">
              <a:off x="920680" y="455550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83" name="Google Shape;1583;p39"/>
            <p:cNvSpPr/>
            <p:nvPr/>
          </p:nvSpPr>
          <p:spPr>
            <a:xfrm rot="10800000">
              <a:off x="922477" y="454831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84" name="Google Shape;1584;p39"/>
            <p:cNvSpPr/>
            <p:nvPr/>
          </p:nvSpPr>
          <p:spPr>
            <a:xfrm rot="10800000">
              <a:off x="924274" y="454202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85" name="Google Shape;1585;p39"/>
            <p:cNvSpPr/>
            <p:nvPr/>
          </p:nvSpPr>
          <p:spPr>
            <a:xfrm rot="10800000">
              <a:off x="924274" y="4536629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86" name="Google Shape;1586;p39"/>
            <p:cNvSpPr/>
            <p:nvPr/>
          </p:nvSpPr>
          <p:spPr>
            <a:xfrm flipH="1">
              <a:off x="924274" y="4528541"/>
              <a:ext cx="11684" cy="2696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87" name="Google Shape;1587;p39"/>
            <p:cNvSpPr/>
            <p:nvPr/>
          </p:nvSpPr>
          <p:spPr>
            <a:xfrm rot="10800000">
              <a:off x="922477" y="452494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88" name="Google Shape;1588;p39"/>
            <p:cNvSpPr/>
            <p:nvPr/>
          </p:nvSpPr>
          <p:spPr>
            <a:xfrm rot="10800000">
              <a:off x="924274" y="451775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89" name="Google Shape;1589;p39"/>
            <p:cNvSpPr/>
            <p:nvPr/>
          </p:nvSpPr>
          <p:spPr>
            <a:xfrm rot="10800000">
              <a:off x="924274" y="451416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90" name="Google Shape;1590;p39"/>
            <p:cNvSpPr/>
            <p:nvPr/>
          </p:nvSpPr>
          <p:spPr>
            <a:xfrm rot="10800000">
              <a:off x="924274" y="450607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91" name="Google Shape;1591;p39"/>
            <p:cNvSpPr/>
            <p:nvPr/>
          </p:nvSpPr>
          <p:spPr>
            <a:xfrm rot="10800000">
              <a:off x="924274" y="450068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92" name="Google Shape;1592;p39"/>
            <p:cNvSpPr/>
            <p:nvPr/>
          </p:nvSpPr>
          <p:spPr>
            <a:xfrm rot="10800000">
              <a:off x="924274" y="449528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93" name="Google Shape;1593;p39"/>
            <p:cNvSpPr/>
            <p:nvPr/>
          </p:nvSpPr>
          <p:spPr>
            <a:xfrm flipH="1">
              <a:off x="924274" y="4488996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94" name="Google Shape;1594;p39"/>
            <p:cNvSpPr/>
            <p:nvPr/>
          </p:nvSpPr>
          <p:spPr>
            <a:xfrm rot="10800000">
              <a:off x="922477" y="448360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95" name="Google Shape;1595;p39"/>
            <p:cNvSpPr/>
            <p:nvPr/>
          </p:nvSpPr>
          <p:spPr>
            <a:xfrm rot="10800000">
              <a:off x="922477" y="447821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96" name="Google Shape;1596;p39"/>
            <p:cNvSpPr/>
            <p:nvPr/>
          </p:nvSpPr>
          <p:spPr>
            <a:xfrm rot="10800000">
              <a:off x="922477" y="447012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97" name="Google Shape;1597;p39"/>
            <p:cNvSpPr/>
            <p:nvPr/>
          </p:nvSpPr>
          <p:spPr>
            <a:xfrm flipH="1">
              <a:off x="924274" y="4462933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2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98" name="Google Shape;1598;p39"/>
            <p:cNvSpPr/>
            <p:nvPr/>
          </p:nvSpPr>
          <p:spPr>
            <a:xfrm rot="10800000">
              <a:off x="922477" y="445933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599" name="Google Shape;1599;p39"/>
            <p:cNvSpPr/>
            <p:nvPr/>
          </p:nvSpPr>
          <p:spPr>
            <a:xfrm rot="10800000">
              <a:off x="922477" y="4451249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00" name="Google Shape;1600;p39"/>
            <p:cNvSpPr/>
            <p:nvPr/>
          </p:nvSpPr>
          <p:spPr>
            <a:xfrm rot="10800000">
              <a:off x="922477" y="444585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01" name="Google Shape;1601;p39"/>
            <p:cNvSpPr/>
            <p:nvPr/>
          </p:nvSpPr>
          <p:spPr>
            <a:xfrm rot="10800000">
              <a:off x="922477" y="444226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02" name="Google Shape;1602;p39"/>
            <p:cNvSpPr/>
            <p:nvPr/>
          </p:nvSpPr>
          <p:spPr>
            <a:xfrm rot="10800000">
              <a:off x="922477" y="4435971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03" name="Google Shape;1603;p39"/>
            <p:cNvSpPr/>
            <p:nvPr/>
          </p:nvSpPr>
          <p:spPr>
            <a:xfrm rot="10800000">
              <a:off x="924274" y="442878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04" name="Google Shape;1604;p39"/>
            <p:cNvSpPr/>
            <p:nvPr/>
          </p:nvSpPr>
          <p:spPr>
            <a:xfrm flipH="1">
              <a:off x="924274" y="4423388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05" name="Google Shape;1605;p39"/>
            <p:cNvSpPr/>
            <p:nvPr/>
          </p:nvSpPr>
          <p:spPr>
            <a:xfrm rot="10800000">
              <a:off x="922477" y="441709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06" name="Google Shape;1606;p39"/>
            <p:cNvSpPr/>
            <p:nvPr/>
          </p:nvSpPr>
          <p:spPr>
            <a:xfrm rot="10800000">
              <a:off x="922477" y="441350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07" name="Google Shape;1607;p39"/>
            <p:cNvSpPr/>
            <p:nvPr/>
          </p:nvSpPr>
          <p:spPr>
            <a:xfrm rot="10800000">
              <a:off x="922477" y="440811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08" name="Google Shape;1608;p39"/>
            <p:cNvSpPr/>
            <p:nvPr/>
          </p:nvSpPr>
          <p:spPr>
            <a:xfrm flipH="1">
              <a:off x="922477" y="4402717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09" name="Google Shape;1609;p39"/>
            <p:cNvSpPr/>
            <p:nvPr/>
          </p:nvSpPr>
          <p:spPr>
            <a:xfrm rot="10800000">
              <a:off x="926971" y="4399122"/>
              <a:ext cx="8987" cy="0"/>
            </a:xfrm>
            <a:custGeom>
              <a:avLst/>
              <a:gdLst/>
              <a:ahLst/>
              <a:cxnLst/>
              <a:rect l="l" t="t" r="r" b="b"/>
              <a:pathLst>
                <a:path w="10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10" name="Google Shape;1610;p39"/>
            <p:cNvSpPr/>
            <p:nvPr/>
          </p:nvSpPr>
          <p:spPr>
            <a:xfrm rot="10800000">
              <a:off x="924274" y="4391034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11" name="Google Shape;1611;p39"/>
            <p:cNvSpPr/>
            <p:nvPr/>
          </p:nvSpPr>
          <p:spPr>
            <a:xfrm rot="10800000">
              <a:off x="922477" y="438564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12" name="Google Shape;1612;p39"/>
            <p:cNvSpPr/>
            <p:nvPr/>
          </p:nvSpPr>
          <p:spPr>
            <a:xfrm flipH="1">
              <a:off x="922477" y="4380249"/>
              <a:ext cx="13481" cy="1797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13" name="Google Shape;1613;p39"/>
            <p:cNvSpPr/>
            <p:nvPr/>
          </p:nvSpPr>
          <p:spPr>
            <a:xfrm rot="10800000">
              <a:off x="922477" y="43757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14" name="Google Shape;1614;p39"/>
            <p:cNvSpPr/>
            <p:nvPr/>
          </p:nvSpPr>
          <p:spPr>
            <a:xfrm rot="10800000">
              <a:off x="924274" y="437036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15" name="Google Shape;1615;p39"/>
            <p:cNvSpPr/>
            <p:nvPr/>
          </p:nvSpPr>
          <p:spPr>
            <a:xfrm rot="10800000">
              <a:off x="924274" y="436676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16" name="Google Shape;1616;p39"/>
            <p:cNvSpPr/>
            <p:nvPr/>
          </p:nvSpPr>
          <p:spPr>
            <a:xfrm flipH="1">
              <a:off x="68671" y="4267008"/>
              <a:ext cx="978731" cy="10065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17" name="Google Shape;1617;p39"/>
            <p:cNvSpPr/>
            <p:nvPr/>
          </p:nvSpPr>
          <p:spPr>
            <a:xfrm flipH="1">
              <a:off x="174722" y="4272400"/>
              <a:ext cx="22469" cy="90773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18" name="Google Shape;1618;p39"/>
            <p:cNvSpPr/>
            <p:nvPr/>
          </p:nvSpPr>
          <p:spPr>
            <a:xfrm flipH="1">
              <a:off x="101026" y="4181627"/>
              <a:ext cx="978731" cy="99760"/>
            </a:xfrm>
            <a:custGeom>
              <a:avLst/>
              <a:gdLst/>
              <a:ahLst/>
              <a:cxnLst/>
              <a:rect l="l" t="t" r="r" b="b"/>
              <a:pathLst>
                <a:path w="1089" h="111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19" name="Google Shape;1619;p39"/>
            <p:cNvSpPr/>
            <p:nvPr/>
          </p:nvSpPr>
          <p:spPr>
            <a:xfrm flipH="1">
              <a:off x="206178" y="4187020"/>
              <a:ext cx="23367" cy="90773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20" name="Google Shape;1620;p39"/>
            <p:cNvSpPr/>
            <p:nvPr/>
          </p:nvSpPr>
          <p:spPr>
            <a:xfrm flipH="1">
              <a:off x="68671" y="4094450"/>
              <a:ext cx="978731" cy="10065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21" name="Google Shape;1621;p39"/>
            <p:cNvSpPr/>
            <p:nvPr/>
          </p:nvSpPr>
          <p:spPr>
            <a:xfrm flipH="1">
              <a:off x="174722" y="4099842"/>
              <a:ext cx="22469" cy="90773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22" name="Google Shape;1622;p39"/>
            <p:cNvSpPr/>
            <p:nvPr/>
          </p:nvSpPr>
          <p:spPr>
            <a:xfrm flipH="1">
              <a:off x="21038" y="4008171"/>
              <a:ext cx="979630" cy="101558"/>
            </a:xfrm>
            <a:custGeom>
              <a:avLst/>
              <a:gdLst/>
              <a:ahLst/>
              <a:cxnLst/>
              <a:rect l="l" t="t" r="r" b="b"/>
              <a:pathLst>
                <a:path w="1090" h="113" extrusionOk="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23" name="Google Shape;1623;p39"/>
            <p:cNvSpPr/>
            <p:nvPr/>
          </p:nvSpPr>
          <p:spPr>
            <a:xfrm flipH="1">
              <a:off x="127089" y="4015360"/>
              <a:ext cx="22469" cy="90773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24" name="Google Shape;1624;p39"/>
            <p:cNvSpPr/>
            <p:nvPr/>
          </p:nvSpPr>
          <p:spPr>
            <a:xfrm flipH="1">
              <a:off x="56988" y="3770903"/>
              <a:ext cx="937389" cy="251647"/>
            </a:xfrm>
            <a:custGeom>
              <a:avLst/>
              <a:gdLst/>
              <a:ahLst/>
              <a:cxnLst/>
              <a:rect l="l" t="t" r="r" b="b"/>
              <a:pathLst>
                <a:path w="1043" h="280" extrusionOk="0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25" name="Google Shape;1625;p39"/>
            <p:cNvSpPr/>
            <p:nvPr/>
          </p:nvSpPr>
          <p:spPr>
            <a:xfrm flipH="1">
              <a:off x="130684" y="3828423"/>
              <a:ext cx="168065" cy="139305"/>
            </a:xfrm>
            <a:custGeom>
              <a:avLst/>
              <a:gdLst/>
              <a:ahLst/>
              <a:cxnLst/>
              <a:rect l="l" t="t" r="r" b="b"/>
              <a:pathLst>
                <a:path w="187" h="155" extrusionOk="0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" rIns="90000" bIns="10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26" name="Google Shape;1626;p39"/>
            <p:cNvSpPr/>
            <p:nvPr/>
          </p:nvSpPr>
          <p:spPr>
            <a:xfrm flipH="1">
              <a:off x="849679" y="3778992"/>
              <a:ext cx="33253" cy="239964"/>
            </a:xfrm>
            <a:custGeom>
              <a:avLst/>
              <a:gdLst/>
              <a:ahLst/>
              <a:cxnLst/>
              <a:rect l="l" t="t" r="r" b="b"/>
              <a:pathLst>
                <a:path w="37" h="267" extrusionOk="0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27" name="Google Shape;1627;p39"/>
            <p:cNvSpPr/>
            <p:nvPr/>
          </p:nvSpPr>
          <p:spPr>
            <a:xfrm flipH="1">
              <a:off x="848780" y="4001879"/>
              <a:ext cx="32355" cy="2696"/>
            </a:xfrm>
            <a:custGeom>
              <a:avLst/>
              <a:gdLst/>
              <a:ahLst/>
              <a:cxnLst/>
              <a:rect l="l" t="t" r="r" b="b"/>
              <a:pathLst>
                <a:path w="36" h="3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4"/>
                    <a:pt x="25" y="2"/>
                    <a:pt x="3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28" name="Google Shape;1628;p39"/>
            <p:cNvSpPr/>
            <p:nvPr/>
          </p:nvSpPr>
          <p:spPr>
            <a:xfrm flipH="1">
              <a:off x="378737" y="3984803"/>
              <a:ext cx="166267" cy="1797"/>
            </a:xfrm>
            <a:custGeom>
              <a:avLst/>
              <a:gdLst/>
              <a:ahLst/>
              <a:cxnLst/>
              <a:rect l="l" t="t" r="r" b="b"/>
              <a:pathLst>
                <a:path w="18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29" name="Google Shape;1629;p39"/>
            <p:cNvSpPr/>
            <p:nvPr/>
          </p:nvSpPr>
          <p:spPr>
            <a:xfrm flipH="1">
              <a:off x="353572" y="3984803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30" name="Google Shape;1630;p39"/>
            <p:cNvSpPr/>
            <p:nvPr/>
          </p:nvSpPr>
          <p:spPr>
            <a:xfrm flipH="1">
              <a:off x="918882" y="3922790"/>
              <a:ext cx="68304" cy="1797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31" name="Google Shape;1631;p39"/>
            <p:cNvSpPr/>
            <p:nvPr/>
          </p:nvSpPr>
          <p:spPr>
            <a:xfrm flipH="1">
              <a:off x="956629" y="3912904"/>
              <a:ext cx="28760" cy="1797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32" name="Google Shape;1632;p39"/>
            <p:cNvSpPr/>
            <p:nvPr/>
          </p:nvSpPr>
          <p:spPr>
            <a:xfrm flipH="1">
              <a:off x="320319" y="4293970"/>
              <a:ext cx="169862" cy="2696"/>
            </a:xfrm>
            <a:custGeom>
              <a:avLst/>
              <a:gdLst/>
              <a:ahLst/>
              <a:cxnLst/>
              <a:rect l="l" t="t" r="r" b="b"/>
              <a:pathLst>
                <a:path w="189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33" name="Google Shape;1633;p39"/>
            <p:cNvSpPr/>
            <p:nvPr/>
          </p:nvSpPr>
          <p:spPr>
            <a:xfrm flipH="1">
              <a:off x="287964" y="4292172"/>
              <a:ext cx="18874" cy="2696"/>
            </a:xfrm>
            <a:custGeom>
              <a:avLst/>
              <a:gdLst/>
              <a:ahLst/>
              <a:cxnLst/>
              <a:rect l="l" t="t" r="r" b="b"/>
              <a:pathLst>
                <a:path w="21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34" name="Google Shape;1634;p39"/>
            <p:cNvSpPr/>
            <p:nvPr/>
          </p:nvSpPr>
          <p:spPr>
            <a:xfrm flipH="1">
              <a:off x="257407" y="4292172"/>
              <a:ext cx="13481" cy="2696"/>
            </a:xfrm>
            <a:custGeom>
              <a:avLst/>
              <a:gdLst/>
              <a:ahLst/>
              <a:cxnLst/>
              <a:rect l="l" t="t" r="r" b="b"/>
              <a:pathLst>
                <a:path w="15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35" name="Google Shape;1635;p39"/>
            <p:cNvSpPr/>
            <p:nvPr/>
          </p:nvSpPr>
          <p:spPr>
            <a:xfrm flipH="1">
              <a:off x="644765" y="4257121"/>
              <a:ext cx="185141" cy="1797"/>
            </a:xfrm>
            <a:custGeom>
              <a:avLst/>
              <a:gdLst/>
              <a:ahLst/>
              <a:cxnLst/>
              <a:rect l="l" t="t" r="r" b="b"/>
              <a:pathLst>
                <a:path w="20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36" name="Google Shape;1636;p39"/>
            <p:cNvSpPr/>
            <p:nvPr/>
          </p:nvSpPr>
          <p:spPr>
            <a:xfrm flipH="1">
              <a:off x="149558" y="4120513"/>
              <a:ext cx="102457" cy="3595"/>
            </a:xfrm>
            <a:custGeom>
              <a:avLst/>
              <a:gdLst/>
              <a:ahLst/>
              <a:cxnLst/>
              <a:rect l="l" t="t" r="r" b="b"/>
              <a:pathLst>
                <a:path w="114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37" name="Google Shape;1637;p39"/>
            <p:cNvSpPr/>
            <p:nvPr/>
          </p:nvSpPr>
          <p:spPr>
            <a:xfrm flipH="1">
              <a:off x="238533" y="4133994"/>
              <a:ext cx="18874" cy="1797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38" name="Google Shape;1638;p39"/>
            <p:cNvSpPr/>
            <p:nvPr/>
          </p:nvSpPr>
          <p:spPr>
            <a:xfrm flipH="1">
              <a:off x="351775" y="4029740"/>
              <a:ext cx="172559" cy="3595"/>
            </a:xfrm>
            <a:custGeom>
              <a:avLst/>
              <a:gdLst/>
              <a:ahLst/>
              <a:cxnLst/>
              <a:rect l="l" t="t" r="r" b="b"/>
              <a:pathLst>
                <a:path w="192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39" name="Google Shape;1639;p39"/>
            <p:cNvSpPr/>
            <p:nvPr/>
          </p:nvSpPr>
          <p:spPr>
            <a:xfrm flipH="1">
              <a:off x="562081" y="4385641"/>
              <a:ext cx="264230" cy="1797"/>
            </a:xfrm>
            <a:custGeom>
              <a:avLst/>
              <a:gdLst/>
              <a:ahLst/>
              <a:cxnLst/>
              <a:rect l="l" t="t" r="r" b="b"/>
              <a:pathLst>
                <a:path w="294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40" name="Google Shape;1640;p39"/>
            <p:cNvSpPr/>
            <p:nvPr/>
          </p:nvSpPr>
          <p:spPr>
            <a:xfrm flipH="1">
              <a:off x="837995" y="4385641"/>
              <a:ext cx="17076" cy="1797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41" name="Google Shape;1641;p39"/>
            <p:cNvSpPr/>
            <p:nvPr/>
          </p:nvSpPr>
          <p:spPr>
            <a:xfrm flipH="1">
              <a:off x="591739" y="4394629"/>
              <a:ext cx="59317" cy="1797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42" name="Google Shape;1642;p39"/>
            <p:cNvSpPr/>
            <p:nvPr/>
          </p:nvSpPr>
          <p:spPr>
            <a:xfrm flipH="1">
              <a:off x="116304" y="4559098"/>
              <a:ext cx="92571" cy="1797"/>
            </a:xfrm>
            <a:custGeom>
              <a:avLst/>
              <a:gdLst/>
              <a:ahLst/>
              <a:cxnLst/>
              <a:rect l="l" t="t" r="r" b="b"/>
              <a:pathLst>
                <a:path w="10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43" name="Google Shape;1643;p39"/>
            <p:cNvSpPr/>
            <p:nvPr/>
          </p:nvSpPr>
          <p:spPr>
            <a:xfrm flipH="1">
              <a:off x="133380" y="4553705"/>
              <a:ext cx="18874" cy="1797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44" name="Google Shape;1644;p39"/>
            <p:cNvSpPr/>
            <p:nvPr/>
          </p:nvSpPr>
          <p:spPr>
            <a:xfrm flipH="1">
              <a:off x="1009655" y="3722371"/>
              <a:ext cx="272319" cy="937386"/>
            </a:xfrm>
            <a:custGeom>
              <a:avLst/>
              <a:gdLst/>
              <a:ahLst/>
              <a:cxnLst/>
              <a:rect l="l" t="t" r="r" b="b"/>
              <a:pathLst>
                <a:path w="303" h="1043" extrusionOk="0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45" name="Google Shape;1645;p39"/>
            <p:cNvSpPr/>
            <p:nvPr/>
          </p:nvSpPr>
          <p:spPr>
            <a:xfrm flipH="1">
              <a:off x="1024934" y="3816739"/>
              <a:ext cx="128520" cy="43140"/>
            </a:xfrm>
            <a:custGeom>
              <a:avLst/>
              <a:gdLst/>
              <a:ahLst/>
              <a:cxnLst/>
              <a:rect l="l" t="t" r="r" b="b"/>
              <a:pathLst>
                <a:path w="143" h="48" extrusionOk="0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46" name="Google Shape;1646;p39"/>
            <p:cNvSpPr/>
            <p:nvPr/>
          </p:nvSpPr>
          <p:spPr>
            <a:xfrm flipH="1">
              <a:off x="1139973" y="4521351"/>
              <a:ext cx="126723" cy="43140"/>
            </a:xfrm>
            <a:custGeom>
              <a:avLst/>
              <a:gdLst/>
              <a:ahLst/>
              <a:cxnLst/>
              <a:rect l="l" t="t" r="r" b="b"/>
              <a:pathLst>
                <a:path w="141" h="48" extrusionOk="0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47" name="Google Shape;1647;p39"/>
            <p:cNvSpPr/>
            <p:nvPr/>
          </p:nvSpPr>
          <p:spPr>
            <a:xfrm flipH="1">
              <a:off x="1153454" y="4426983"/>
              <a:ext cx="34152" cy="222887"/>
            </a:xfrm>
            <a:custGeom>
              <a:avLst/>
              <a:gdLst/>
              <a:ahLst/>
              <a:cxnLst/>
              <a:rect l="l" t="t" r="r" b="b"/>
              <a:pathLst>
                <a:path w="38" h="248" extrusionOk="0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  <p:sp>
          <p:nvSpPr>
            <p:cNvPr id="1648" name="Google Shape;1648;p39"/>
            <p:cNvSpPr/>
            <p:nvPr/>
          </p:nvSpPr>
          <p:spPr>
            <a:xfrm flipH="1">
              <a:off x="1147163" y="4404515"/>
              <a:ext cx="2696" cy="10785"/>
            </a:xfrm>
            <a:custGeom>
              <a:avLst/>
              <a:gdLst/>
              <a:ahLst/>
              <a:cxnLst/>
              <a:rect l="l" t="t" r="r" b="b"/>
              <a:pathLst>
                <a:path w="3" h="12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DM Sans" pitchFamily="2" charset="0"/>
                <a:sym typeface="Arial"/>
              </a:endParaRPr>
            </a:p>
          </p:txBody>
        </p:sp>
      </p:grpSp>
      <p:grpSp>
        <p:nvGrpSpPr>
          <p:cNvPr id="4" name="Google Shape;706;p33">
            <a:extLst>
              <a:ext uri="{FF2B5EF4-FFF2-40B4-BE49-F238E27FC236}">
                <a16:creationId xmlns:a16="http://schemas.microsoft.com/office/drawing/2014/main" id="{3FF9070C-CCD5-C53E-7117-F58E4612F21A}"/>
              </a:ext>
            </a:extLst>
          </p:cNvPr>
          <p:cNvGrpSpPr/>
          <p:nvPr/>
        </p:nvGrpSpPr>
        <p:grpSpPr>
          <a:xfrm>
            <a:off x="497434" y="1304501"/>
            <a:ext cx="545773" cy="394453"/>
            <a:chOff x="-28462098" y="3199705"/>
            <a:chExt cx="298523" cy="259145"/>
          </a:xfrm>
        </p:grpSpPr>
        <p:sp>
          <p:nvSpPr>
            <p:cNvPr id="5" name="Google Shape;707;p33">
              <a:extLst>
                <a:ext uri="{FF2B5EF4-FFF2-40B4-BE49-F238E27FC236}">
                  <a16:creationId xmlns:a16="http://schemas.microsoft.com/office/drawing/2014/main" id="{866C0306-9D69-474E-3C0E-878F885F5ECB}"/>
                </a:ext>
              </a:extLst>
            </p:cNvPr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" name="Google Shape;708;p33">
              <a:extLst>
                <a:ext uri="{FF2B5EF4-FFF2-40B4-BE49-F238E27FC236}">
                  <a16:creationId xmlns:a16="http://schemas.microsoft.com/office/drawing/2014/main" id="{4E1A4E6A-048A-1B96-C541-58104991785A}"/>
                </a:ext>
              </a:extLst>
            </p:cNvPr>
            <p:cNvSpPr/>
            <p:nvPr/>
          </p:nvSpPr>
          <p:spPr>
            <a:xfrm>
              <a:off x="-28462098" y="3199705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 pitchFamily="2" charset="0"/>
              </a:endParaRPr>
            </a:p>
          </p:txBody>
        </p:sp>
        <p:sp>
          <p:nvSpPr>
            <p:cNvPr id="7" name="Google Shape;709;p33">
              <a:extLst>
                <a:ext uri="{FF2B5EF4-FFF2-40B4-BE49-F238E27FC236}">
                  <a16:creationId xmlns:a16="http://schemas.microsoft.com/office/drawing/2014/main" id="{95E6684F-7D1B-B247-16C5-84EF22D57C8A}"/>
                </a:ext>
              </a:extLst>
            </p:cNvPr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EDBB229-9777-C375-0DFE-BE624D5F46DD}"/>
              </a:ext>
            </a:extLst>
          </p:cNvPr>
          <p:cNvSpPr txBox="1"/>
          <p:nvPr/>
        </p:nvSpPr>
        <p:spPr>
          <a:xfrm>
            <a:off x="343814" y="1684978"/>
            <a:ext cx="163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DM Sans" pitchFamily="2" charset="0"/>
              </a:rPr>
              <a:t>BACKGROUND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2BEAB-7D9E-296E-5D60-007288627F8B}"/>
              </a:ext>
            </a:extLst>
          </p:cNvPr>
          <p:cNvSpPr txBox="1"/>
          <p:nvPr/>
        </p:nvSpPr>
        <p:spPr>
          <a:xfrm>
            <a:off x="343814" y="2115135"/>
            <a:ext cx="8071640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Early detection of patient deterioration is critical in modern healthcare.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project uses regression models to analyze vital signs: heart rate, respiratory rate, blood pressure, and oxygen saturation.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goal is to help healthcare professionals identify at-risk patients earlier than traditional methods.</a:t>
            </a:r>
          </a:p>
          <a:p>
            <a:endParaRPr lang="en-IN" sz="1350" dirty="0">
              <a:latin typeface="DM Sans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0"/>
          <p:cNvSpPr txBox="1">
            <a:spLocks noGrp="1"/>
          </p:cNvSpPr>
          <p:nvPr>
            <p:ph type="title"/>
          </p:nvPr>
        </p:nvSpPr>
        <p:spPr>
          <a:xfrm>
            <a:off x="58522" y="544305"/>
            <a:ext cx="9026956" cy="8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DM Sans" pitchFamily="2" charset="0"/>
              </a:rPr>
              <a:t>Business Question </a:t>
            </a:r>
            <a:endParaRPr sz="3600" b="1" dirty="0">
              <a:latin typeface="DM Sans" pitchFamily="2" charset="0"/>
            </a:endParaRPr>
          </a:p>
        </p:txBody>
      </p:sp>
      <p:sp>
        <p:nvSpPr>
          <p:cNvPr id="1654" name="Google Shape;1654;p40"/>
          <p:cNvSpPr txBox="1">
            <a:spLocks noGrp="1"/>
          </p:cNvSpPr>
          <p:nvPr>
            <p:ph type="title" idx="2"/>
          </p:nvPr>
        </p:nvSpPr>
        <p:spPr>
          <a:xfrm>
            <a:off x="537587" y="504620"/>
            <a:ext cx="12444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55" name="Google Shape;1655;p40"/>
          <p:cNvSpPr txBox="1">
            <a:spLocks noGrp="1"/>
          </p:cNvSpPr>
          <p:nvPr>
            <p:ph type="subTitle" idx="1"/>
          </p:nvPr>
        </p:nvSpPr>
        <p:spPr>
          <a:xfrm>
            <a:off x="500915" y="1381893"/>
            <a:ext cx="8142169" cy="3277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How can hospitals use real-time patient vitals to automatically identify high-risk patients and prioritize care?"</a:t>
            </a:r>
          </a:p>
          <a:p>
            <a:pPr>
              <a:buNone/>
            </a:pPr>
            <a:endParaRPr lang="en-US" sz="1400" dirty="0">
              <a:latin typeface="DM Sans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row: Down 37">
            <a:extLst>
              <a:ext uri="{FF2B5EF4-FFF2-40B4-BE49-F238E27FC236}">
                <a16:creationId xmlns:a16="http://schemas.microsoft.com/office/drawing/2014/main" id="{D17D48E2-FF6B-BCBA-FE9B-3627475B6DAA}"/>
              </a:ext>
            </a:extLst>
          </p:cNvPr>
          <p:cNvSpPr/>
          <p:nvPr/>
        </p:nvSpPr>
        <p:spPr>
          <a:xfrm>
            <a:off x="4460489" y="795451"/>
            <a:ext cx="111512" cy="334047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0FBDD1-C202-7A1E-1340-DE1829DF726F}"/>
              </a:ext>
            </a:extLst>
          </p:cNvPr>
          <p:cNvSpPr/>
          <p:nvPr/>
        </p:nvSpPr>
        <p:spPr>
          <a:xfrm>
            <a:off x="3322703" y="3392249"/>
            <a:ext cx="2431998" cy="372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DM Sans" pitchFamily="2" charset="0"/>
              </a:rPr>
              <a:t>Deployment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C9661A-CE3D-0B9C-5FA4-ED83C702942B}"/>
              </a:ext>
            </a:extLst>
          </p:cNvPr>
          <p:cNvSpPr/>
          <p:nvPr/>
        </p:nvSpPr>
        <p:spPr>
          <a:xfrm>
            <a:off x="3322703" y="3921449"/>
            <a:ext cx="2431998" cy="423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DM Sans" pitchFamily="2" charset="0"/>
              </a:rPr>
              <a:t>Conclusion &amp; Future Scope</a:t>
            </a:r>
          </a:p>
        </p:txBody>
      </p:sp>
      <p:sp>
        <p:nvSpPr>
          <p:cNvPr id="1695" name="Google Shape;1695;p41"/>
          <p:cNvSpPr txBox="1">
            <a:spLocks noGrp="1"/>
          </p:cNvSpPr>
          <p:nvPr>
            <p:ph type="title"/>
          </p:nvPr>
        </p:nvSpPr>
        <p:spPr>
          <a:xfrm>
            <a:off x="355727" y="2230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DM Sans" pitchFamily="2" charset="0"/>
              </a:rPr>
              <a:t>Process</a:t>
            </a:r>
            <a:r>
              <a:rPr lang="en" b="1" dirty="0">
                <a:latin typeface="DM Sans" pitchFamily="2" charset="0"/>
              </a:rPr>
              <a:t> </a:t>
            </a:r>
            <a:r>
              <a:rPr lang="en" sz="2800" b="1" dirty="0">
                <a:latin typeface="DM Sans" pitchFamily="2" charset="0"/>
              </a:rPr>
              <a:t>Flow</a:t>
            </a:r>
            <a:endParaRPr b="1" dirty="0">
              <a:latin typeface="DM Sans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9D085A-41CD-319C-D6FF-C455318645E5}"/>
              </a:ext>
            </a:extLst>
          </p:cNvPr>
          <p:cNvSpPr/>
          <p:nvPr/>
        </p:nvSpPr>
        <p:spPr>
          <a:xfrm>
            <a:off x="3322703" y="737813"/>
            <a:ext cx="2431998" cy="372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DM Sans" pitchFamily="2" charset="0"/>
              </a:rPr>
              <a:t>Data Collection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CB0B4E-0EFB-7548-5263-3A9520AF3EF2}"/>
              </a:ext>
            </a:extLst>
          </p:cNvPr>
          <p:cNvSpPr/>
          <p:nvPr/>
        </p:nvSpPr>
        <p:spPr>
          <a:xfrm>
            <a:off x="3322703" y="1231501"/>
            <a:ext cx="2431998" cy="372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DM Sans" pitchFamily="2" charset="0"/>
              </a:rPr>
              <a:t>Data Preparation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1435D4-C3F3-55C2-ABA8-F974BE73E5F9}"/>
              </a:ext>
            </a:extLst>
          </p:cNvPr>
          <p:cNvSpPr/>
          <p:nvPr/>
        </p:nvSpPr>
        <p:spPr>
          <a:xfrm>
            <a:off x="3322703" y="1744801"/>
            <a:ext cx="2431998" cy="463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DM Sans" pitchFamily="2" charset="0"/>
              </a:rPr>
              <a:t>Exploratory Data Analysis (EDA)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9390B9-D0F2-6C1F-A934-CCF259582156}"/>
              </a:ext>
            </a:extLst>
          </p:cNvPr>
          <p:cNvSpPr/>
          <p:nvPr/>
        </p:nvSpPr>
        <p:spPr>
          <a:xfrm>
            <a:off x="3322703" y="2346952"/>
            <a:ext cx="2431998" cy="372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DM Sans" pitchFamily="2" charset="0"/>
              </a:rPr>
              <a:t>Model Building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EA7763-DA5B-AD21-B574-5FDDFD1369AB}"/>
              </a:ext>
            </a:extLst>
          </p:cNvPr>
          <p:cNvSpPr/>
          <p:nvPr/>
        </p:nvSpPr>
        <p:spPr>
          <a:xfrm>
            <a:off x="3322703" y="2876152"/>
            <a:ext cx="2431998" cy="372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DM Sans" pitchFamily="2" charset="0"/>
              </a:rPr>
              <a:t>Model Evaluation</a:t>
            </a:r>
            <a:endParaRPr lang="en-IN" dirty="0">
              <a:solidFill>
                <a:schemeClr val="tx1"/>
              </a:solidFill>
              <a:latin typeface="DM Sans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DM Sans" pitchFamily="2" charset="0"/>
              </a:rPr>
              <a:t>Data Dictionary</a:t>
            </a:r>
            <a:endParaRPr b="1" dirty="0">
              <a:latin typeface="DM Sans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65CB05-2CB6-E8C3-2336-29C8D7DE7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62062"/>
              </p:ext>
            </p:extLst>
          </p:nvPr>
        </p:nvGraphicFramePr>
        <p:xfrm>
          <a:off x="1229445" y="1017725"/>
          <a:ext cx="6700477" cy="3645589"/>
        </p:xfrm>
        <a:graphic>
          <a:graphicData uri="http://schemas.openxmlformats.org/drawingml/2006/table">
            <a:tbl>
              <a:tblPr>
                <a:tableStyleId>{84ACAED0-312A-4E95-8A9F-E3888186B7AC}</a:tableStyleId>
              </a:tblPr>
              <a:tblGrid>
                <a:gridCol w="2112295">
                  <a:extLst>
                    <a:ext uri="{9D8B030D-6E8A-4147-A177-3AD203B41FA5}">
                      <a16:colId xmlns:a16="http://schemas.microsoft.com/office/drawing/2014/main" val="2556214658"/>
                    </a:ext>
                  </a:extLst>
                </a:gridCol>
                <a:gridCol w="4588182">
                  <a:extLst>
                    <a:ext uri="{9D8B030D-6E8A-4147-A177-3AD203B41FA5}">
                      <a16:colId xmlns:a16="http://schemas.microsoft.com/office/drawing/2014/main" val="624113961"/>
                    </a:ext>
                  </a:extLst>
                </a:gridCol>
              </a:tblGrid>
              <a:tr h="2386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Variable Name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1609139261"/>
                  </a:ext>
                </a:extLst>
              </a:tr>
              <a:tr h="1476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 err="1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Patient_ID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Unique identifier for each patient.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741194455"/>
                  </a:ext>
                </a:extLst>
              </a:tr>
              <a:tr h="159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 err="1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Heart_Rate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Number of heartbeats per minute (bpm).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2922637571"/>
                  </a:ext>
                </a:extLst>
              </a:tr>
              <a:tr h="159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 err="1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Respiratory_Rate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Number of breaths per minute.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3210835025"/>
                  </a:ext>
                </a:extLst>
              </a:tr>
              <a:tr h="159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Timestamp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Recorded time of vital measurement.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1964341913"/>
                  </a:ext>
                </a:extLst>
              </a:tr>
              <a:tr h="159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 err="1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Body_Temperature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Body temperature measured in degrees Celsius.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1331872615"/>
                  </a:ext>
                </a:extLst>
              </a:tr>
              <a:tr h="2231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 err="1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Oxygen_Saturation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Percentage of oxygen-saturated hemoglobin relative to total hemoglobin.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1976937134"/>
                  </a:ext>
                </a:extLst>
              </a:tr>
              <a:tr h="3195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 err="1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Systolic_Blood_Pressure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Maximum arterial pressure during heart contraction (mmHg).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2042814134"/>
                  </a:ext>
                </a:extLst>
              </a:tr>
              <a:tr h="159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Diastolic_Blood_Pressure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Minimum arterial pressure between heartbeats (mmHg).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3276999153"/>
                  </a:ext>
                </a:extLst>
              </a:tr>
              <a:tr h="159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Age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Age of the patient in years.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2643139638"/>
                  </a:ext>
                </a:extLst>
              </a:tr>
              <a:tr h="159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Gender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Biological sex of the patient (Male/Female).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3633445774"/>
                  </a:ext>
                </a:extLst>
              </a:tr>
              <a:tr h="159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Weight_.kg.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Body weight of the patient in kilograms (kg).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722789499"/>
                  </a:ext>
                </a:extLst>
              </a:tr>
              <a:tr h="159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 err="1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Height_.m</a:t>
                      </a:r>
                      <a:r>
                        <a:rPr lang="en-IN" sz="800" b="1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.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Height of the patient in meters (m).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1989705181"/>
                  </a:ext>
                </a:extLst>
              </a:tr>
              <a:tr h="159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Derived_HRV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Derived Heart Rate Variability measure.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1733166466"/>
                  </a:ext>
                </a:extLst>
              </a:tr>
              <a:tr h="3195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 err="1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Derived_Pulse_Pressure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Difference between systolic and diastolic blood pressure (mmHg).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289328360"/>
                  </a:ext>
                </a:extLst>
              </a:tr>
              <a:tr h="159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 err="1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Derived_BMI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Body Mass Index calculated as weight/(height²).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3794618666"/>
                  </a:ext>
                </a:extLst>
              </a:tr>
              <a:tr h="3195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 err="1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Derived_MAP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Mean Arterial Pressure, calculated average blood pressure.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3250008233"/>
                  </a:ext>
                </a:extLst>
              </a:tr>
              <a:tr h="3195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 err="1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Risk_Category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DM Sans" pitchFamily="2" charset="0"/>
                          <a:cs typeface="Arial" panose="020B0604020202020204" pitchFamily="34" charset="0"/>
                        </a:rPr>
                        <a:t>Predicted health risk category (e.g., Low, Medium, High, Extreme).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DM Sans" pitchFamily="2" charset="0"/>
                        <a:cs typeface="Arial" panose="020B0604020202020204" pitchFamily="34" charset="0"/>
                      </a:endParaRPr>
                    </a:p>
                  </a:txBody>
                  <a:tcPr marL="5114" marR="5114" marT="5114" marB="0" anchor="ctr"/>
                </a:tc>
                <a:extLst>
                  <a:ext uri="{0D108BD9-81ED-4DB2-BD59-A6C34878D82A}">
                    <a16:rowId xmlns:a16="http://schemas.microsoft.com/office/drawing/2014/main" val="14555799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DM Sans" pitchFamily="2" charset="0"/>
              </a:rPr>
              <a:t>Exploratory Data Analysis (EDA)</a:t>
            </a:r>
            <a:endParaRPr b="1" dirty="0">
              <a:latin typeface="DM Sans" pitchFamily="2" charset="0"/>
            </a:endParaRPr>
          </a:p>
        </p:txBody>
      </p:sp>
      <p:grpSp>
        <p:nvGrpSpPr>
          <p:cNvPr id="1715" name="Google Shape;1715;p43"/>
          <p:cNvGrpSpPr/>
          <p:nvPr/>
        </p:nvGrpSpPr>
        <p:grpSpPr>
          <a:xfrm>
            <a:off x="2625477" y="1812342"/>
            <a:ext cx="338448" cy="338418"/>
            <a:chOff x="2367858" y="2446205"/>
            <a:chExt cx="338448" cy="338418"/>
          </a:xfrm>
        </p:grpSpPr>
        <p:sp>
          <p:nvSpPr>
            <p:cNvPr id="1716" name="Google Shape;1716;p43"/>
            <p:cNvSpPr/>
            <p:nvPr/>
          </p:nvSpPr>
          <p:spPr>
            <a:xfrm>
              <a:off x="2367858" y="2446205"/>
              <a:ext cx="338448" cy="338418"/>
            </a:xfrm>
            <a:custGeom>
              <a:avLst/>
              <a:gdLst/>
              <a:ahLst/>
              <a:cxnLst/>
              <a:rect l="l" t="t" r="r" b="b"/>
              <a:pathLst>
                <a:path w="11504" h="11503" extrusionOk="0">
                  <a:moveTo>
                    <a:pt x="2144" y="691"/>
                  </a:moveTo>
                  <a:cubicBezTo>
                    <a:pt x="2454" y="691"/>
                    <a:pt x="2692" y="929"/>
                    <a:pt x="2692" y="1215"/>
                  </a:cubicBezTo>
                  <a:cubicBezTo>
                    <a:pt x="2692" y="1524"/>
                    <a:pt x="2454" y="1762"/>
                    <a:pt x="2144" y="1762"/>
                  </a:cubicBezTo>
                  <a:cubicBezTo>
                    <a:pt x="1858" y="1762"/>
                    <a:pt x="1620" y="1524"/>
                    <a:pt x="1620" y="1215"/>
                  </a:cubicBezTo>
                  <a:cubicBezTo>
                    <a:pt x="1620" y="929"/>
                    <a:pt x="1858" y="691"/>
                    <a:pt x="2144" y="691"/>
                  </a:cubicBezTo>
                  <a:close/>
                  <a:moveTo>
                    <a:pt x="5764" y="691"/>
                  </a:moveTo>
                  <a:cubicBezTo>
                    <a:pt x="6050" y="691"/>
                    <a:pt x="6288" y="929"/>
                    <a:pt x="6288" y="1215"/>
                  </a:cubicBezTo>
                  <a:cubicBezTo>
                    <a:pt x="6288" y="1524"/>
                    <a:pt x="6050" y="1762"/>
                    <a:pt x="5764" y="1762"/>
                  </a:cubicBezTo>
                  <a:cubicBezTo>
                    <a:pt x="5454" y="1762"/>
                    <a:pt x="5216" y="1524"/>
                    <a:pt x="5216" y="1215"/>
                  </a:cubicBezTo>
                  <a:cubicBezTo>
                    <a:pt x="5216" y="929"/>
                    <a:pt x="5454" y="691"/>
                    <a:pt x="5764" y="691"/>
                  </a:cubicBezTo>
                  <a:close/>
                  <a:moveTo>
                    <a:pt x="9360" y="691"/>
                  </a:moveTo>
                  <a:cubicBezTo>
                    <a:pt x="9646" y="691"/>
                    <a:pt x="9884" y="929"/>
                    <a:pt x="9884" y="1215"/>
                  </a:cubicBezTo>
                  <a:cubicBezTo>
                    <a:pt x="9884" y="1524"/>
                    <a:pt x="9646" y="1762"/>
                    <a:pt x="9360" y="1762"/>
                  </a:cubicBezTo>
                  <a:cubicBezTo>
                    <a:pt x="9050" y="1762"/>
                    <a:pt x="8812" y="1524"/>
                    <a:pt x="8812" y="1215"/>
                  </a:cubicBezTo>
                  <a:cubicBezTo>
                    <a:pt x="8812" y="929"/>
                    <a:pt x="9050" y="691"/>
                    <a:pt x="9360" y="691"/>
                  </a:cubicBezTo>
                  <a:close/>
                  <a:moveTo>
                    <a:pt x="3644" y="1977"/>
                  </a:moveTo>
                  <a:lnTo>
                    <a:pt x="3644" y="10836"/>
                  </a:lnTo>
                  <a:lnTo>
                    <a:pt x="667" y="10836"/>
                  </a:lnTo>
                  <a:lnTo>
                    <a:pt x="667" y="1977"/>
                  </a:lnTo>
                  <a:lnTo>
                    <a:pt x="1168" y="1977"/>
                  </a:lnTo>
                  <a:cubicBezTo>
                    <a:pt x="1382" y="2263"/>
                    <a:pt x="1739" y="2453"/>
                    <a:pt x="2144" y="2453"/>
                  </a:cubicBezTo>
                  <a:cubicBezTo>
                    <a:pt x="2549" y="2453"/>
                    <a:pt x="2906" y="2263"/>
                    <a:pt x="3144" y="1977"/>
                  </a:cubicBezTo>
                  <a:close/>
                  <a:moveTo>
                    <a:pt x="7264" y="1977"/>
                  </a:moveTo>
                  <a:lnTo>
                    <a:pt x="7264" y="10836"/>
                  </a:lnTo>
                  <a:lnTo>
                    <a:pt x="4287" y="10836"/>
                  </a:lnTo>
                  <a:lnTo>
                    <a:pt x="4287" y="1977"/>
                  </a:lnTo>
                  <a:lnTo>
                    <a:pt x="4811" y="1977"/>
                  </a:lnTo>
                  <a:cubicBezTo>
                    <a:pt x="5002" y="2263"/>
                    <a:pt x="5359" y="2453"/>
                    <a:pt x="5788" y="2453"/>
                  </a:cubicBezTo>
                  <a:cubicBezTo>
                    <a:pt x="6192" y="2453"/>
                    <a:pt x="6526" y="2263"/>
                    <a:pt x="6764" y="1977"/>
                  </a:cubicBezTo>
                  <a:close/>
                  <a:moveTo>
                    <a:pt x="10884" y="1977"/>
                  </a:moveTo>
                  <a:lnTo>
                    <a:pt x="10884" y="10836"/>
                  </a:lnTo>
                  <a:lnTo>
                    <a:pt x="7907" y="10836"/>
                  </a:lnTo>
                  <a:lnTo>
                    <a:pt x="7907" y="1977"/>
                  </a:lnTo>
                  <a:lnTo>
                    <a:pt x="8407" y="1977"/>
                  </a:lnTo>
                  <a:cubicBezTo>
                    <a:pt x="8622" y="2263"/>
                    <a:pt x="8979" y="2453"/>
                    <a:pt x="9384" y="2453"/>
                  </a:cubicBezTo>
                  <a:cubicBezTo>
                    <a:pt x="9788" y="2453"/>
                    <a:pt x="10122" y="2263"/>
                    <a:pt x="10360" y="1977"/>
                  </a:cubicBezTo>
                  <a:close/>
                  <a:moveTo>
                    <a:pt x="2144" y="0"/>
                  </a:moveTo>
                  <a:cubicBezTo>
                    <a:pt x="1477" y="0"/>
                    <a:pt x="929" y="548"/>
                    <a:pt x="929" y="1215"/>
                  </a:cubicBezTo>
                  <a:lnTo>
                    <a:pt x="929" y="1286"/>
                  </a:lnTo>
                  <a:lnTo>
                    <a:pt x="1" y="1286"/>
                  </a:lnTo>
                  <a:lnTo>
                    <a:pt x="1" y="11502"/>
                  </a:lnTo>
                  <a:lnTo>
                    <a:pt x="11503" y="11502"/>
                  </a:lnTo>
                  <a:lnTo>
                    <a:pt x="11503" y="1286"/>
                  </a:lnTo>
                  <a:lnTo>
                    <a:pt x="10574" y="1286"/>
                  </a:lnTo>
                  <a:lnTo>
                    <a:pt x="10574" y="1215"/>
                  </a:lnTo>
                  <a:cubicBezTo>
                    <a:pt x="10574" y="548"/>
                    <a:pt x="10027" y="0"/>
                    <a:pt x="9360" y="0"/>
                  </a:cubicBezTo>
                  <a:cubicBezTo>
                    <a:pt x="8669" y="0"/>
                    <a:pt x="8121" y="548"/>
                    <a:pt x="8121" y="1215"/>
                  </a:cubicBezTo>
                  <a:lnTo>
                    <a:pt x="8121" y="1286"/>
                  </a:lnTo>
                  <a:lnTo>
                    <a:pt x="6978" y="1286"/>
                  </a:lnTo>
                  <a:lnTo>
                    <a:pt x="6978" y="1215"/>
                  </a:lnTo>
                  <a:cubicBezTo>
                    <a:pt x="6978" y="548"/>
                    <a:pt x="6431" y="0"/>
                    <a:pt x="5740" y="0"/>
                  </a:cubicBezTo>
                  <a:cubicBezTo>
                    <a:pt x="5073" y="0"/>
                    <a:pt x="4525" y="548"/>
                    <a:pt x="4525" y="1215"/>
                  </a:cubicBezTo>
                  <a:lnTo>
                    <a:pt x="4525" y="1286"/>
                  </a:lnTo>
                  <a:lnTo>
                    <a:pt x="3382" y="1286"/>
                  </a:lnTo>
                  <a:lnTo>
                    <a:pt x="3382" y="1215"/>
                  </a:lnTo>
                  <a:cubicBezTo>
                    <a:pt x="3382" y="548"/>
                    <a:pt x="2835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  <a:latin typeface="DM Sans" pitchFamily="2" charset="0"/>
              </a:endParaRPr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2516398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  <a:latin typeface="DM Sans" pitchFamily="2" charset="0"/>
              </a:endParaRPr>
            </a:p>
          </p:txBody>
        </p:sp>
        <p:sp>
          <p:nvSpPr>
            <p:cNvPr id="1718" name="Google Shape;1718;p43"/>
            <p:cNvSpPr/>
            <p:nvPr/>
          </p:nvSpPr>
          <p:spPr>
            <a:xfrm>
              <a:off x="2516398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  <a:latin typeface="DM Sans" pitchFamily="2" charset="0"/>
              </a:endParaRPr>
            </a:p>
          </p:txBody>
        </p:sp>
        <p:sp>
          <p:nvSpPr>
            <p:cNvPr id="1719" name="Google Shape;1719;p43"/>
            <p:cNvSpPr/>
            <p:nvPr/>
          </p:nvSpPr>
          <p:spPr>
            <a:xfrm>
              <a:off x="2516398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  <a:latin typeface="DM Sans" pitchFamily="2" charset="0"/>
              </a:endParaRPr>
            </a:p>
          </p:txBody>
        </p:sp>
        <p:sp>
          <p:nvSpPr>
            <p:cNvPr id="1720" name="Google Shape;1720;p43"/>
            <p:cNvSpPr/>
            <p:nvPr/>
          </p:nvSpPr>
          <p:spPr>
            <a:xfrm>
              <a:off x="2516398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  <a:latin typeface="DM Sans" pitchFamily="2" charset="0"/>
              </a:endParaRPr>
            </a:p>
          </p:txBody>
        </p:sp>
        <p:sp>
          <p:nvSpPr>
            <p:cNvPr id="1721" name="Google Shape;1721;p43"/>
            <p:cNvSpPr/>
            <p:nvPr/>
          </p:nvSpPr>
          <p:spPr>
            <a:xfrm>
              <a:off x="2409193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  <a:latin typeface="DM Sans" pitchFamily="2" charset="0"/>
              </a:endParaRPr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2409193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  <a:latin typeface="DM Sans" pitchFamily="2" charset="0"/>
              </a:endParaRPr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2409193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  <a:latin typeface="DM Sans" pitchFamily="2" charset="0"/>
              </a:endParaRPr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2409193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  <a:latin typeface="DM Sans" pitchFamily="2" charset="0"/>
              </a:endParaRPr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2622190" y="2542171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  <a:latin typeface="DM Sans" pitchFamily="2" charset="0"/>
              </a:endParaRPr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2622190" y="2584918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  <a:latin typeface="DM Sans" pitchFamily="2" charset="0"/>
              </a:endParaRPr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2622190" y="2627664"/>
              <a:ext cx="42747" cy="20329"/>
            </a:xfrm>
            <a:custGeom>
              <a:avLst/>
              <a:gdLst/>
              <a:ahLst/>
              <a:cxnLst/>
              <a:rect l="l" t="t" r="r" b="b"/>
              <a:pathLst>
                <a:path w="1453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  <a:latin typeface="DM Sans" pitchFamily="2" charset="0"/>
              </a:endParaRPr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2622190" y="2670382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  <a:latin typeface="DM Sans" pitchFamily="2" charset="0"/>
              </a:endParaRPr>
            </a:p>
          </p:txBody>
        </p:sp>
      </p:grpSp>
      <p:sp>
        <p:nvSpPr>
          <p:cNvPr id="1729" name="Google Shape;1729;p43"/>
          <p:cNvSpPr/>
          <p:nvPr/>
        </p:nvSpPr>
        <p:spPr>
          <a:xfrm>
            <a:off x="6180781" y="1811634"/>
            <a:ext cx="337036" cy="339830"/>
          </a:xfrm>
          <a:custGeom>
            <a:avLst/>
            <a:gdLst/>
            <a:ahLst/>
            <a:cxnLst/>
            <a:rect l="l" t="t" r="r" b="b"/>
            <a:pathLst>
              <a:path w="11456" h="11551" extrusionOk="0">
                <a:moveTo>
                  <a:pt x="9717" y="715"/>
                </a:moveTo>
                <a:lnTo>
                  <a:pt x="9717" y="1501"/>
                </a:lnTo>
                <a:lnTo>
                  <a:pt x="5311" y="1501"/>
                </a:lnTo>
                <a:cubicBezTo>
                  <a:pt x="5073" y="1501"/>
                  <a:pt x="4906" y="1286"/>
                  <a:pt x="4930" y="1072"/>
                </a:cubicBezTo>
                <a:cubicBezTo>
                  <a:pt x="4954" y="881"/>
                  <a:pt x="5144" y="715"/>
                  <a:pt x="5359" y="715"/>
                </a:cubicBezTo>
                <a:close/>
                <a:moveTo>
                  <a:pt x="10764" y="3858"/>
                </a:moveTo>
                <a:lnTo>
                  <a:pt x="10764" y="4620"/>
                </a:lnTo>
                <a:lnTo>
                  <a:pt x="6359" y="4620"/>
                </a:lnTo>
                <a:cubicBezTo>
                  <a:pt x="6121" y="4620"/>
                  <a:pt x="5954" y="4406"/>
                  <a:pt x="5978" y="4215"/>
                </a:cubicBezTo>
                <a:cubicBezTo>
                  <a:pt x="6002" y="4001"/>
                  <a:pt x="6216" y="3858"/>
                  <a:pt x="6383" y="3858"/>
                </a:cubicBezTo>
                <a:close/>
                <a:moveTo>
                  <a:pt x="2072" y="4358"/>
                </a:moveTo>
                <a:cubicBezTo>
                  <a:pt x="2882" y="4358"/>
                  <a:pt x="3501" y="5001"/>
                  <a:pt x="3501" y="5787"/>
                </a:cubicBezTo>
                <a:cubicBezTo>
                  <a:pt x="3501" y="6597"/>
                  <a:pt x="2882" y="7216"/>
                  <a:pt x="2072" y="7216"/>
                </a:cubicBezTo>
                <a:cubicBezTo>
                  <a:pt x="1262" y="7216"/>
                  <a:pt x="643" y="6549"/>
                  <a:pt x="643" y="5787"/>
                </a:cubicBezTo>
                <a:cubicBezTo>
                  <a:pt x="643" y="4977"/>
                  <a:pt x="1310" y="4358"/>
                  <a:pt x="2072" y="4358"/>
                </a:cubicBezTo>
                <a:close/>
                <a:moveTo>
                  <a:pt x="10764" y="6978"/>
                </a:moveTo>
                <a:lnTo>
                  <a:pt x="10764" y="7740"/>
                </a:lnTo>
                <a:lnTo>
                  <a:pt x="6359" y="7740"/>
                </a:lnTo>
                <a:cubicBezTo>
                  <a:pt x="6121" y="7740"/>
                  <a:pt x="5954" y="7549"/>
                  <a:pt x="5978" y="7335"/>
                </a:cubicBezTo>
                <a:cubicBezTo>
                  <a:pt x="6002" y="7121"/>
                  <a:pt x="6216" y="6978"/>
                  <a:pt x="6383" y="6978"/>
                </a:cubicBezTo>
                <a:close/>
                <a:moveTo>
                  <a:pt x="9717" y="10098"/>
                </a:moveTo>
                <a:lnTo>
                  <a:pt x="9717" y="10883"/>
                </a:lnTo>
                <a:lnTo>
                  <a:pt x="5311" y="10883"/>
                </a:lnTo>
                <a:cubicBezTo>
                  <a:pt x="5073" y="10883"/>
                  <a:pt x="4906" y="10669"/>
                  <a:pt x="4930" y="10455"/>
                </a:cubicBezTo>
                <a:cubicBezTo>
                  <a:pt x="4954" y="10240"/>
                  <a:pt x="5144" y="10098"/>
                  <a:pt x="5359" y="10098"/>
                </a:cubicBezTo>
                <a:close/>
                <a:moveTo>
                  <a:pt x="5359" y="0"/>
                </a:moveTo>
                <a:cubicBezTo>
                  <a:pt x="4882" y="0"/>
                  <a:pt x="4477" y="310"/>
                  <a:pt x="4335" y="739"/>
                </a:cubicBezTo>
                <a:lnTo>
                  <a:pt x="3001" y="739"/>
                </a:lnTo>
                <a:lnTo>
                  <a:pt x="1858" y="3668"/>
                </a:lnTo>
                <a:cubicBezTo>
                  <a:pt x="834" y="3787"/>
                  <a:pt x="0" y="4668"/>
                  <a:pt x="0" y="5787"/>
                </a:cubicBezTo>
                <a:cubicBezTo>
                  <a:pt x="0" y="6883"/>
                  <a:pt x="834" y="7764"/>
                  <a:pt x="1858" y="7883"/>
                </a:cubicBezTo>
                <a:lnTo>
                  <a:pt x="3001" y="10812"/>
                </a:lnTo>
                <a:lnTo>
                  <a:pt x="4335" y="10812"/>
                </a:lnTo>
                <a:cubicBezTo>
                  <a:pt x="4477" y="11217"/>
                  <a:pt x="4882" y="11550"/>
                  <a:pt x="5359" y="11550"/>
                </a:cubicBezTo>
                <a:lnTo>
                  <a:pt x="10407" y="11550"/>
                </a:lnTo>
                <a:lnTo>
                  <a:pt x="10407" y="9383"/>
                </a:lnTo>
                <a:lnTo>
                  <a:pt x="5359" y="9383"/>
                </a:lnTo>
                <a:cubicBezTo>
                  <a:pt x="4882" y="9383"/>
                  <a:pt x="4477" y="9693"/>
                  <a:pt x="4335" y="10121"/>
                </a:cubicBezTo>
                <a:lnTo>
                  <a:pt x="3453" y="10121"/>
                </a:lnTo>
                <a:lnTo>
                  <a:pt x="2548" y="7835"/>
                </a:lnTo>
                <a:cubicBezTo>
                  <a:pt x="2929" y="7740"/>
                  <a:pt x="3287" y="7549"/>
                  <a:pt x="3572" y="7264"/>
                </a:cubicBezTo>
                <a:lnTo>
                  <a:pt x="4477" y="7668"/>
                </a:lnTo>
                <a:lnTo>
                  <a:pt x="5382" y="7668"/>
                </a:lnTo>
                <a:cubicBezTo>
                  <a:pt x="5525" y="8073"/>
                  <a:pt x="5906" y="8407"/>
                  <a:pt x="6383" y="8407"/>
                </a:cubicBezTo>
                <a:lnTo>
                  <a:pt x="11455" y="8407"/>
                </a:lnTo>
                <a:lnTo>
                  <a:pt x="11455" y="6263"/>
                </a:lnTo>
                <a:lnTo>
                  <a:pt x="6383" y="6263"/>
                </a:lnTo>
                <a:cubicBezTo>
                  <a:pt x="5906" y="6263"/>
                  <a:pt x="5525" y="6549"/>
                  <a:pt x="5382" y="7002"/>
                </a:cubicBezTo>
                <a:lnTo>
                  <a:pt x="4644" y="7002"/>
                </a:lnTo>
                <a:lnTo>
                  <a:pt x="3977" y="6740"/>
                </a:lnTo>
                <a:cubicBezTo>
                  <a:pt x="4120" y="6430"/>
                  <a:pt x="4192" y="6144"/>
                  <a:pt x="4192" y="5787"/>
                </a:cubicBezTo>
                <a:cubicBezTo>
                  <a:pt x="4192" y="5430"/>
                  <a:pt x="4096" y="5120"/>
                  <a:pt x="3977" y="4835"/>
                </a:cubicBezTo>
                <a:lnTo>
                  <a:pt x="4644" y="4549"/>
                </a:lnTo>
                <a:lnTo>
                  <a:pt x="5382" y="4549"/>
                </a:lnTo>
                <a:lnTo>
                  <a:pt x="5382" y="4573"/>
                </a:lnTo>
                <a:cubicBezTo>
                  <a:pt x="5525" y="4977"/>
                  <a:pt x="5906" y="5311"/>
                  <a:pt x="6383" y="5311"/>
                </a:cubicBezTo>
                <a:lnTo>
                  <a:pt x="11455" y="5311"/>
                </a:lnTo>
                <a:lnTo>
                  <a:pt x="11455" y="3144"/>
                </a:lnTo>
                <a:lnTo>
                  <a:pt x="6383" y="3144"/>
                </a:lnTo>
                <a:cubicBezTo>
                  <a:pt x="5906" y="3144"/>
                  <a:pt x="5525" y="3430"/>
                  <a:pt x="5382" y="3882"/>
                </a:cubicBezTo>
                <a:lnTo>
                  <a:pt x="4477" y="3882"/>
                </a:lnTo>
                <a:lnTo>
                  <a:pt x="3572" y="4263"/>
                </a:lnTo>
                <a:cubicBezTo>
                  <a:pt x="3287" y="4001"/>
                  <a:pt x="2929" y="3787"/>
                  <a:pt x="2548" y="3691"/>
                </a:cubicBezTo>
                <a:lnTo>
                  <a:pt x="3453" y="1405"/>
                </a:lnTo>
                <a:lnTo>
                  <a:pt x="4335" y="1405"/>
                </a:lnTo>
                <a:cubicBezTo>
                  <a:pt x="4477" y="1810"/>
                  <a:pt x="4882" y="2144"/>
                  <a:pt x="5359" y="2144"/>
                </a:cubicBezTo>
                <a:lnTo>
                  <a:pt x="10407" y="2144"/>
                </a:lnTo>
                <a:lnTo>
                  <a:pt x="104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  <a:latin typeface="DM Sans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F40FE-9CB5-2A30-2495-75C3D960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51" y="1052973"/>
            <a:ext cx="2644217" cy="17795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81926E-B2EF-194D-D9BB-6AC7D4EFD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579" y="2839445"/>
            <a:ext cx="2656789" cy="18977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A5B6AC-FC08-D982-F5AE-ED3FC8BAC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367" y="2867789"/>
            <a:ext cx="2524741" cy="18693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B48844-349C-A1E0-664C-239A361E68CE}"/>
              </a:ext>
            </a:extLst>
          </p:cNvPr>
          <p:cNvSpPr txBox="1"/>
          <p:nvPr/>
        </p:nvSpPr>
        <p:spPr>
          <a:xfrm>
            <a:off x="720000" y="1190375"/>
            <a:ext cx="1871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DM Sans" pitchFamily="2" charset="0"/>
                <a:cs typeface="Times New Roman" panose="02020603050405020304" pitchFamily="18" charset="0"/>
              </a:rPr>
              <a:t>Distribution of numerical variables</a:t>
            </a:r>
          </a:p>
        </p:txBody>
      </p:sp>
      <p:grpSp>
        <p:nvGrpSpPr>
          <p:cNvPr id="17" name="Google Shape;760;p35">
            <a:extLst>
              <a:ext uri="{FF2B5EF4-FFF2-40B4-BE49-F238E27FC236}">
                <a16:creationId xmlns:a16="http://schemas.microsoft.com/office/drawing/2014/main" id="{62331174-2ACC-0BC5-8F24-5D961F2D0CB1}"/>
              </a:ext>
            </a:extLst>
          </p:cNvPr>
          <p:cNvGrpSpPr/>
          <p:nvPr/>
        </p:nvGrpSpPr>
        <p:grpSpPr>
          <a:xfrm>
            <a:off x="416293" y="1265820"/>
            <a:ext cx="241645" cy="212481"/>
            <a:chOff x="-28461325" y="3545475"/>
            <a:chExt cx="296950" cy="296175"/>
          </a:xfrm>
          <a:solidFill>
            <a:schemeClr val="bg2">
              <a:lumMod val="75000"/>
            </a:schemeClr>
          </a:solidFill>
        </p:grpSpPr>
        <p:sp>
          <p:nvSpPr>
            <p:cNvPr id="18" name="Google Shape;761;p35">
              <a:extLst>
                <a:ext uri="{FF2B5EF4-FFF2-40B4-BE49-F238E27FC236}">
                  <a16:creationId xmlns:a16="http://schemas.microsoft.com/office/drawing/2014/main" id="{32EF14A6-70CD-8361-E3BF-D5BC5DD350E3}"/>
                </a:ext>
              </a:extLst>
            </p:cNvPr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19" name="Google Shape;762;p35">
              <a:extLst>
                <a:ext uri="{FF2B5EF4-FFF2-40B4-BE49-F238E27FC236}">
                  <a16:creationId xmlns:a16="http://schemas.microsoft.com/office/drawing/2014/main" id="{54D317F9-49B0-A288-5F88-410F113E7116}"/>
                </a:ext>
              </a:extLst>
            </p:cNvPr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20" name="Google Shape;763;p35">
              <a:extLst>
                <a:ext uri="{FF2B5EF4-FFF2-40B4-BE49-F238E27FC236}">
                  <a16:creationId xmlns:a16="http://schemas.microsoft.com/office/drawing/2014/main" id="{4EB8D281-45BC-4593-C743-6175ACD636CF}"/>
                </a:ext>
              </a:extLst>
            </p:cNvPr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21" name="Google Shape;764;p35">
              <a:extLst>
                <a:ext uri="{FF2B5EF4-FFF2-40B4-BE49-F238E27FC236}">
                  <a16:creationId xmlns:a16="http://schemas.microsoft.com/office/drawing/2014/main" id="{180D479B-527D-FEBC-4A41-E560E3A4D1D4}"/>
                </a:ext>
              </a:extLst>
            </p:cNvPr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22" name="Google Shape;765;p35">
              <a:extLst>
                <a:ext uri="{FF2B5EF4-FFF2-40B4-BE49-F238E27FC236}">
                  <a16:creationId xmlns:a16="http://schemas.microsoft.com/office/drawing/2014/main" id="{754A3758-3147-68BF-465D-58E91461846F}"/>
                </a:ext>
              </a:extLst>
            </p:cNvPr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23" name="Google Shape;766;p35">
              <a:extLst>
                <a:ext uri="{FF2B5EF4-FFF2-40B4-BE49-F238E27FC236}">
                  <a16:creationId xmlns:a16="http://schemas.microsoft.com/office/drawing/2014/main" id="{1B68BFF0-C43E-6CCD-D347-4F06412B687C}"/>
                </a:ext>
              </a:extLst>
            </p:cNvPr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25AF55-7C98-F463-B6CA-1352312E9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366" y="1058840"/>
            <a:ext cx="2524742" cy="18020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>
          <a:extLst>
            <a:ext uri="{FF2B5EF4-FFF2-40B4-BE49-F238E27FC236}">
              <a16:creationId xmlns:a16="http://schemas.microsoft.com/office/drawing/2014/main" id="{64895728-1D97-58CF-CE68-79F3379B2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3">
            <a:extLst>
              <a:ext uri="{FF2B5EF4-FFF2-40B4-BE49-F238E27FC236}">
                <a16:creationId xmlns:a16="http://schemas.microsoft.com/office/drawing/2014/main" id="{6D7E3E2D-A50B-6049-7DFC-6E3E56CC2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464" y="3243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Exploratory Data Analysis (EDA)</a:t>
            </a:r>
            <a:endParaRPr sz="2400" dirty="0"/>
          </a:p>
        </p:txBody>
      </p:sp>
      <p:grpSp>
        <p:nvGrpSpPr>
          <p:cNvPr id="1715" name="Google Shape;1715;p43">
            <a:extLst>
              <a:ext uri="{FF2B5EF4-FFF2-40B4-BE49-F238E27FC236}">
                <a16:creationId xmlns:a16="http://schemas.microsoft.com/office/drawing/2014/main" id="{44F949B8-4717-1979-6041-AC7EFC4D265B}"/>
              </a:ext>
            </a:extLst>
          </p:cNvPr>
          <p:cNvGrpSpPr/>
          <p:nvPr/>
        </p:nvGrpSpPr>
        <p:grpSpPr>
          <a:xfrm>
            <a:off x="2625477" y="1812342"/>
            <a:ext cx="338448" cy="338418"/>
            <a:chOff x="2367858" y="2446205"/>
            <a:chExt cx="338448" cy="338418"/>
          </a:xfrm>
        </p:grpSpPr>
        <p:sp>
          <p:nvSpPr>
            <p:cNvPr id="1716" name="Google Shape;1716;p43">
              <a:extLst>
                <a:ext uri="{FF2B5EF4-FFF2-40B4-BE49-F238E27FC236}">
                  <a16:creationId xmlns:a16="http://schemas.microsoft.com/office/drawing/2014/main" id="{27996987-0E56-21CD-D928-D99AC1C1409E}"/>
                </a:ext>
              </a:extLst>
            </p:cNvPr>
            <p:cNvSpPr/>
            <p:nvPr/>
          </p:nvSpPr>
          <p:spPr>
            <a:xfrm>
              <a:off x="2367858" y="2446205"/>
              <a:ext cx="338448" cy="338418"/>
            </a:xfrm>
            <a:custGeom>
              <a:avLst/>
              <a:gdLst/>
              <a:ahLst/>
              <a:cxnLst/>
              <a:rect l="l" t="t" r="r" b="b"/>
              <a:pathLst>
                <a:path w="11504" h="11503" extrusionOk="0">
                  <a:moveTo>
                    <a:pt x="2144" y="691"/>
                  </a:moveTo>
                  <a:cubicBezTo>
                    <a:pt x="2454" y="691"/>
                    <a:pt x="2692" y="929"/>
                    <a:pt x="2692" y="1215"/>
                  </a:cubicBezTo>
                  <a:cubicBezTo>
                    <a:pt x="2692" y="1524"/>
                    <a:pt x="2454" y="1762"/>
                    <a:pt x="2144" y="1762"/>
                  </a:cubicBezTo>
                  <a:cubicBezTo>
                    <a:pt x="1858" y="1762"/>
                    <a:pt x="1620" y="1524"/>
                    <a:pt x="1620" y="1215"/>
                  </a:cubicBezTo>
                  <a:cubicBezTo>
                    <a:pt x="1620" y="929"/>
                    <a:pt x="1858" y="691"/>
                    <a:pt x="2144" y="691"/>
                  </a:cubicBezTo>
                  <a:close/>
                  <a:moveTo>
                    <a:pt x="5764" y="691"/>
                  </a:moveTo>
                  <a:cubicBezTo>
                    <a:pt x="6050" y="691"/>
                    <a:pt x="6288" y="929"/>
                    <a:pt x="6288" y="1215"/>
                  </a:cubicBezTo>
                  <a:cubicBezTo>
                    <a:pt x="6288" y="1524"/>
                    <a:pt x="6050" y="1762"/>
                    <a:pt x="5764" y="1762"/>
                  </a:cubicBezTo>
                  <a:cubicBezTo>
                    <a:pt x="5454" y="1762"/>
                    <a:pt x="5216" y="1524"/>
                    <a:pt x="5216" y="1215"/>
                  </a:cubicBezTo>
                  <a:cubicBezTo>
                    <a:pt x="5216" y="929"/>
                    <a:pt x="5454" y="691"/>
                    <a:pt x="5764" y="691"/>
                  </a:cubicBezTo>
                  <a:close/>
                  <a:moveTo>
                    <a:pt x="9360" y="691"/>
                  </a:moveTo>
                  <a:cubicBezTo>
                    <a:pt x="9646" y="691"/>
                    <a:pt x="9884" y="929"/>
                    <a:pt x="9884" y="1215"/>
                  </a:cubicBezTo>
                  <a:cubicBezTo>
                    <a:pt x="9884" y="1524"/>
                    <a:pt x="9646" y="1762"/>
                    <a:pt x="9360" y="1762"/>
                  </a:cubicBezTo>
                  <a:cubicBezTo>
                    <a:pt x="9050" y="1762"/>
                    <a:pt x="8812" y="1524"/>
                    <a:pt x="8812" y="1215"/>
                  </a:cubicBezTo>
                  <a:cubicBezTo>
                    <a:pt x="8812" y="929"/>
                    <a:pt x="9050" y="691"/>
                    <a:pt x="9360" y="691"/>
                  </a:cubicBezTo>
                  <a:close/>
                  <a:moveTo>
                    <a:pt x="3644" y="1977"/>
                  </a:moveTo>
                  <a:lnTo>
                    <a:pt x="3644" y="10836"/>
                  </a:lnTo>
                  <a:lnTo>
                    <a:pt x="667" y="10836"/>
                  </a:lnTo>
                  <a:lnTo>
                    <a:pt x="667" y="1977"/>
                  </a:lnTo>
                  <a:lnTo>
                    <a:pt x="1168" y="1977"/>
                  </a:lnTo>
                  <a:cubicBezTo>
                    <a:pt x="1382" y="2263"/>
                    <a:pt x="1739" y="2453"/>
                    <a:pt x="2144" y="2453"/>
                  </a:cubicBezTo>
                  <a:cubicBezTo>
                    <a:pt x="2549" y="2453"/>
                    <a:pt x="2906" y="2263"/>
                    <a:pt x="3144" y="1977"/>
                  </a:cubicBezTo>
                  <a:close/>
                  <a:moveTo>
                    <a:pt x="7264" y="1977"/>
                  </a:moveTo>
                  <a:lnTo>
                    <a:pt x="7264" y="10836"/>
                  </a:lnTo>
                  <a:lnTo>
                    <a:pt x="4287" y="10836"/>
                  </a:lnTo>
                  <a:lnTo>
                    <a:pt x="4287" y="1977"/>
                  </a:lnTo>
                  <a:lnTo>
                    <a:pt x="4811" y="1977"/>
                  </a:lnTo>
                  <a:cubicBezTo>
                    <a:pt x="5002" y="2263"/>
                    <a:pt x="5359" y="2453"/>
                    <a:pt x="5788" y="2453"/>
                  </a:cubicBezTo>
                  <a:cubicBezTo>
                    <a:pt x="6192" y="2453"/>
                    <a:pt x="6526" y="2263"/>
                    <a:pt x="6764" y="1977"/>
                  </a:cubicBezTo>
                  <a:close/>
                  <a:moveTo>
                    <a:pt x="10884" y="1977"/>
                  </a:moveTo>
                  <a:lnTo>
                    <a:pt x="10884" y="10836"/>
                  </a:lnTo>
                  <a:lnTo>
                    <a:pt x="7907" y="10836"/>
                  </a:lnTo>
                  <a:lnTo>
                    <a:pt x="7907" y="1977"/>
                  </a:lnTo>
                  <a:lnTo>
                    <a:pt x="8407" y="1977"/>
                  </a:lnTo>
                  <a:cubicBezTo>
                    <a:pt x="8622" y="2263"/>
                    <a:pt x="8979" y="2453"/>
                    <a:pt x="9384" y="2453"/>
                  </a:cubicBezTo>
                  <a:cubicBezTo>
                    <a:pt x="9788" y="2453"/>
                    <a:pt x="10122" y="2263"/>
                    <a:pt x="10360" y="1977"/>
                  </a:cubicBezTo>
                  <a:close/>
                  <a:moveTo>
                    <a:pt x="2144" y="0"/>
                  </a:moveTo>
                  <a:cubicBezTo>
                    <a:pt x="1477" y="0"/>
                    <a:pt x="929" y="548"/>
                    <a:pt x="929" y="1215"/>
                  </a:cubicBezTo>
                  <a:lnTo>
                    <a:pt x="929" y="1286"/>
                  </a:lnTo>
                  <a:lnTo>
                    <a:pt x="1" y="1286"/>
                  </a:lnTo>
                  <a:lnTo>
                    <a:pt x="1" y="11502"/>
                  </a:lnTo>
                  <a:lnTo>
                    <a:pt x="11503" y="11502"/>
                  </a:lnTo>
                  <a:lnTo>
                    <a:pt x="11503" y="1286"/>
                  </a:lnTo>
                  <a:lnTo>
                    <a:pt x="10574" y="1286"/>
                  </a:lnTo>
                  <a:lnTo>
                    <a:pt x="10574" y="1215"/>
                  </a:lnTo>
                  <a:cubicBezTo>
                    <a:pt x="10574" y="548"/>
                    <a:pt x="10027" y="0"/>
                    <a:pt x="9360" y="0"/>
                  </a:cubicBezTo>
                  <a:cubicBezTo>
                    <a:pt x="8669" y="0"/>
                    <a:pt x="8121" y="548"/>
                    <a:pt x="8121" y="1215"/>
                  </a:cubicBezTo>
                  <a:lnTo>
                    <a:pt x="8121" y="1286"/>
                  </a:lnTo>
                  <a:lnTo>
                    <a:pt x="6978" y="1286"/>
                  </a:lnTo>
                  <a:lnTo>
                    <a:pt x="6978" y="1215"/>
                  </a:lnTo>
                  <a:cubicBezTo>
                    <a:pt x="6978" y="548"/>
                    <a:pt x="6431" y="0"/>
                    <a:pt x="5740" y="0"/>
                  </a:cubicBezTo>
                  <a:cubicBezTo>
                    <a:pt x="5073" y="0"/>
                    <a:pt x="4525" y="548"/>
                    <a:pt x="4525" y="1215"/>
                  </a:cubicBezTo>
                  <a:lnTo>
                    <a:pt x="4525" y="1286"/>
                  </a:lnTo>
                  <a:lnTo>
                    <a:pt x="3382" y="1286"/>
                  </a:lnTo>
                  <a:lnTo>
                    <a:pt x="3382" y="1215"/>
                  </a:lnTo>
                  <a:cubicBezTo>
                    <a:pt x="3382" y="548"/>
                    <a:pt x="2835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7" name="Google Shape;1717;p43">
              <a:extLst>
                <a:ext uri="{FF2B5EF4-FFF2-40B4-BE49-F238E27FC236}">
                  <a16:creationId xmlns:a16="http://schemas.microsoft.com/office/drawing/2014/main" id="{E591403E-7768-4F89-ACE1-C033995780E7}"/>
                </a:ext>
              </a:extLst>
            </p:cNvPr>
            <p:cNvSpPr/>
            <p:nvPr/>
          </p:nvSpPr>
          <p:spPr>
            <a:xfrm>
              <a:off x="2516398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8" name="Google Shape;1718;p43">
              <a:extLst>
                <a:ext uri="{FF2B5EF4-FFF2-40B4-BE49-F238E27FC236}">
                  <a16:creationId xmlns:a16="http://schemas.microsoft.com/office/drawing/2014/main" id="{21E76364-A354-4550-C033-28FAA4FDAFC4}"/>
                </a:ext>
              </a:extLst>
            </p:cNvPr>
            <p:cNvSpPr/>
            <p:nvPr/>
          </p:nvSpPr>
          <p:spPr>
            <a:xfrm>
              <a:off x="2516398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19" name="Google Shape;1719;p43">
              <a:extLst>
                <a:ext uri="{FF2B5EF4-FFF2-40B4-BE49-F238E27FC236}">
                  <a16:creationId xmlns:a16="http://schemas.microsoft.com/office/drawing/2014/main" id="{78FA72A1-2218-8653-B07E-467078823637}"/>
                </a:ext>
              </a:extLst>
            </p:cNvPr>
            <p:cNvSpPr/>
            <p:nvPr/>
          </p:nvSpPr>
          <p:spPr>
            <a:xfrm>
              <a:off x="2516398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0" name="Google Shape;1720;p43">
              <a:extLst>
                <a:ext uri="{FF2B5EF4-FFF2-40B4-BE49-F238E27FC236}">
                  <a16:creationId xmlns:a16="http://schemas.microsoft.com/office/drawing/2014/main" id="{E65E74A9-701A-23CC-8391-A7A594439F7B}"/>
                </a:ext>
              </a:extLst>
            </p:cNvPr>
            <p:cNvSpPr/>
            <p:nvPr/>
          </p:nvSpPr>
          <p:spPr>
            <a:xfrm>
              <a:off x="2516398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1" name="Google Shape;1721;p43">
              <a:extLst>
                <a:ext uri="{FF2B5EF4-FFF2-40B4-BE49-F238E27FC236}">
                  <a16:creationId xmlns:a16="http://schemas.microsoft.com/office/drawing/2014/main" id="{2E1BBFC7-CC70-690E-3E57-82874B695537}"/>
                </a:ext>
              </a:extLst>
            </p:cNvPr>
            <p:cNvSpPr/>
            <p:nvPr/>
          </p:nvSpPr>
          <p:spPr>
            <a:xfrm>
              <a:off x="2409193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2" name="Google Shape;1722;p43">
              <a:extLst>
                <a:ext uri="{FF2B5EF4-FFF2-40B4-BE49-F238E27FC236}">
                  <a16:creationId xmlns:a16="http://schemas.microsoft.com/office/drawing/2014/main" id="{0B383347-C246-933F-BD4D-438C4C425446}"/>
                </a:ext>
              </a:extLst>
            </p:cNvPr>
            <p:cNvSpPr/>
            <p:nvPr/>
          </p:nvSpPr>
          <p:spPr>
            <a:xfrm>
              <a:off x="2409193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3" name="Google Shape;1723;p43">
              <a:extLst>
                <a:ext uri="{FF2B5EF4-FFF2-40B4-BE49-F238E27FC236}">
                  <a16:creationId xmlns:a16="http://schemas.microsoft.com/office/drawing/2014/main" id="{9ADC00B0-7C7C-F9B6-7852-4DEF4141F128}"/>
                </a:ext>
              </a:extLst>
            </p:cNvPr>
            <p:cNvSpPr/>
            <p:nvPr/>
          </p:nvSpPr>
          <p:spPr>
            <a:xfrm>
              <a:off x="2409193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4" name="Google Shape;1724;p43">
              <a:extLst>
                <a:ext uri="{FF2B5EF4-FFF2-40B4-BE49-F238E27FC236}">
                  <a16:creationId xmlns:a16="http://schemas.microsoft.com/office/drawing/2014/main" id="{61728424-9D32-DBA0-6A13-66E9A9CA3FC9}"/>
                </a:ext>
              </a:extLst>
            </p:cNvPr>
            <p:cNvSpPr/>
            <p:nvPr/>
          </p:nvSpPr>
          <p:spPr>
            <a:xfrm>
              <a:off x="2409193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5" name="Google Shape;1725;p43">
              <a:extLst>
                <a:ext uri="{FF2B5EF4-FFF2-40B4-BE49-F238E27FC236}">
                  <a16:creationId xmlns:a16="http://schemas.microsoft.com/office/drawing/2014/main" id="{777197E2-A8A5-4CEC-1828-716C40290C57}"/>
                </a:ext>
              </a:extLst>
            </p:cNvPr>
            <p:cNvSpPr/>
            <p:nvPr/>
          </p:nvSpPr>
          <p:spPr>
            <a:xfrm>
              <a:off x="2622190" y="2542171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6" name="Google Shape;1726;p43">
              <a:extLst>
                <a:ext uri="{FF2B5EF4-FFF2-40B4-BE49-F238E27FC236}">
                  <a16:creationId xmlns:a16="http://schemas.microsoft.com/office/drawing/2014/main" id="{DC5D66D6-D790-9AFB-9D7B-6CBBDC10140A}"/>
                </a:ext>
              </a:extLst>
            </p:cNvPr>
            <p:cNvSpPr/>
            <p:nvPr/>
          </p:nvSpPr>
          <p:spPr>
            <a:xfrm>
              <a:off x="2622190" y="2584918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7" name="Google Shape;1727;p43">
              <a:extLst>
                <a:ext uri="{FF2B5EF4-FFF2-40B4-BE49-F238E27FC236}">
                  <a16:creationId xmlns:a16="http://schemas.microsoft.com/office/drawing/2014/main" id="{56E0C73A-C517-7C62-4A1C-4DAB1245EB37}"/>
                </a:ext>
              </a:extLst>
            </p:cNvPr>
            <p:cNvSpPr/>
            <p:nvPr/>
          </p:nvSpPr>
          <p:spPr>
            <a:xfrm>
              <a:off x="2622190" y="2627664"/>
              <a:ext cx="42747" cy="20329"/>
            </a:xfrm>
            <a:custGeom>
              <a:avLst/>
              <a:gdLst/>
              <a:ahLst/>
              <a:cxnLst/>
              <a:rect l="l" t="t" r="r" b="b"/>
              <a:pathLst>
                <a:path w="1453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728" name="Google Shape;1728;p43">
              <a:extLst>
                <a:ext uri="{FF2B5EF4-FFF2-40B4-BE49-F238E27FC236}">
                  <a16:creationId xmlns:a16="http://schemas.microsoft.com/office/drawing/2014/main" id="{12C031B2-584A-EABB-E68C-C8F94B2E1D52}"/>
                </a:ext>
              </a:extLst>
            </p:cNvPr>
            <p:cNvSpPr/>
            <p:nvPr/>
          </p:nvSpPr>
          <p:spPr>
            <a:xfrm>
              <a:off x="2622190" y="2670382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1729" name="Google Shape;1729;p43">
            <a:extLst>
              <a:ext uri="{FF2B5EF4-FFF2-40B4-BE49-F238E27FC236}">
                <a16:creationId xmlns:a16="http://schemas.microsoft.com/office/drawing/2014/main" id="{7C2F61F0-6A4D-252B-51CB-6BA3467D27E6}"/>
              </a:ext>
            </a:extLst>
          </p:cNvPr>
          <p:cNvSpPr/>
          <p:nvPr/>
        </p:nvSpPr>
        <p:spPr>
          <a:xfrm>
            <a:off x="6180781" y="1811634"/>
            <a:ext cx="337036" cy="339830"/>
          </a:xfrm>
          <a:custGeom>
            <a:avLst/>
            <a:gdLst/>
            <a:ahLst/>
            <a:cxnLst/>
            <a:rect l="l" t="t" r="r" b="b"/>
            <a:pathLst>
              <a:path w="11456" h="11551" extrusionOk="0">
                <a:moveTo>
                  <a:pt x="9717" y="715"/>
                </a:moveTo>
                <a:lnTo>
                  <a:pt x="9717" y="1501"/>
                </a:lnTo>
                <a:lnTo>
                  <a:pt x="5311" y="1501"/>
                </a:lnTo>
                <a:cubicBezTo>
                  <a:pt x="5073" y="1501"/>
                  <a:pt x="4906" y="1286"/>
                  <a:pt x="4930" y="1072"/>
                </a:cubicBezTo>
                <a:cubicBezTo>
                  <a:pt x="4954" y="881"/>
                  <a:pt x="5144" y="715"/>
                  <a:pt x="5359" y="715"/>
                </a:cubicBezTo>
                <a:close/>
                <a:moveTo>
                  <a:pt x="10764" y="3858"/>
                </a:moveTo>
                <a:lnTo>
                  <a:pt x="10764" y="4620"/>
                </a:lnTo>
                <a:lnTo>
                  <a:pt x="6359" y="4620"/>
                </a:lnTo>
                <a:cubicBezTo>
                  <a:pt x="6121" y="4620"/>
                  <a:pt x="5954" y="4406"/>
                  <a:pt x="5978" y="4215"/>
                </a:cubicBezTo>
                <a:cubicBezTo>
                  <a:pt x="6002" y="4001"/>
                  <a:pt x="6216" y="3858"/>
                  <a:pt x="6383" y="3858"/>
                </a:cubicBezTo>
                <a:close/>
                <a:moveTo>
                  <a:pt x="2072" y="4358"/>
                </a:moveTo>
                <a:cubicBezTo>
                  <a:pt x="2882" y="4358"/>
                  <a:pt x="3501" y="5001"/>
                  <a:pt x="3501" y="5787"/>
                </a:cubicBezTo>
                <a:cubicBezTo>
                  <a:pt x="3501" y="6597"/>
                  <a:pt x="2882" y="7216"/>
                  <a:pt x="2072" y="7216"/>
                </a:cubicBezTo>
                <a:cubicBezTo>
                  <a:pt x="1262" y="7216"/>
                  <a:pt x="643" y="6549"/>
                  <a:pt x="643" y="5787"/>
                </a:cubicBezTo>
                <a:cubicBezTo>
                  <a:pt x="643" y="4977"/>
                  <a:pt x="1310" y="4358"/>
                  <a:pt x="2072" y="4358"/>
                </a:cubicBezTo>
                <a:close/>
                <a:moveTo>
                  <a:pt x="10764" y="6978"/>
                </a:moveTo>
                <a:lnTo>
                  <a:pt x="10764" y="7740"/>
                </a:lnTo>
                <a:lnTo>
                  <a:pt x="6359" y="7740"/>
                </a:lnTo>
                <a:cubicBezTo>
                  <a:pt x="6121" y="7740"/>
                  <a:pt x="5954" y="7549"/>
                  <a:pt x="5978" y="7335"/>
                </a:cubicBezTo>
                <a:cubicBezTo>
                  <a:pt x="6002" y="7121"/>
                  <a:pt x="6216" y="6978"/>
                  <a:pt x="6383" y="6978"/>
                </a:cubicBezTo>
                <a:close/>
                <a:moveTo>
                  <a:pt x="9717" y="10098"/>
                </a:moveTo>
                <a:lnTo>
                  <a:pt x="9717" y="10883"/>
                </a:lnTo>
                <a:lnTo>
                  <a:pt x="5311" y="10883"/>
                </a:lnTo>
                <a:cubicBezTo>
                  <a:pt x="5073" y="10883"/>
                  <a:pt x="4906" y="10669"/>
                  <a:pt x="4930" y="10455"/>
                </a:cubicBezTo>
                <a:cubicBezTo>
                  <a:pt x="4954" y="10240"/>
                  <a:pt x="5144" y="10098"/>
                  <a:pt x="5359" y="10098"/>
                </a:cubicBezTo>
                <a:close/>
                <a:moveTo>
                  <a:pt x="5359" y="0"/>
                </a:moveTo>
                <a:cubicBezTo>
                  <a:pt x="4882" y="0"/>
                  <a:pt x="4477" y="310"/>
                  <a:pt x="4335" y="739"/>
                </a:cubicBezTo>
                <a:lnTo>
                  <a:pt x="3001" y="739"/>
                </a:lnTo>
                <a:lnTo>
                  <a:pt x="1858" y="3668"/>
                </a:lnTo>
                <a:cubicBezTo>
                  <a:pt x="834" y="3787"/>
                  <a:pt x="0" y="4668"/>
                  <a:pt x="0" y="5787"/>
                </a:cubicBezTo>
                <a:cubicBezTo>
                  <a:pt x="0" y="6883"/>
                  <a:pt x="834" y="7764"/>
                  <a:pt x="1858" y="7883"/>
                </a:cubicBezTo>
                <a:lnTo>
                  <a:pt x="3001" y="10812"/>
                </a:lnTo>
                <a:lnTo>
                  <a:pt x="4335" y="10812"/>
                </a:lnTo>
                <a:cubicBezTo>
                  <a:pt x="4477" y="11217"/>
                  <a:pt x="4882" y="11550"/>
                  <a:pt x="5359" y="11550"/>
                </a:cubicBezTo>
                <a:lnTo>
                  <a:pt x="10407" y="11550"/>
                </a:lnTo>
                <a:lnTo>
                  <a:pt x="10407" y="9383"/>
                </a:lnTo>
                <a:lnTo>
                  <a:pt x="5359" y="9383"/>
                </a:lnTo>
                <a:cubicBezTo>
                  <a:pt x="4882" y="9383"/>
                  <a:pt x="4477" y="9693"/>
                  <a:pt x="4335" y="10121"/>
                </a:cubicBezTo>
                <a:lnTo>
                  <a:pt x="3453" y="10121"/>
                </a:lnTo>
                <a:lnTo>
                  <a:pt x="2548" y="7835"/>
                </a:lnTo>
                <a:cubicBezTo>
                  <a:pt x="2929" y="7740"/>
                  <a:pt x="3287" y="7549"/>
                  <a:pt x="3572" y="7264"/>
                </a:cubicBezTo>
                <a:lnTo>
                  <a:pt x="4477" y="7668"/>
                </a:lnTo>
                <a:lnTo>
                  <a:pt x="5382" y="7668"/>
                </a:lnTo>
                <a:cubicBezTo>
                  <a:pt x="5525" y="8073"/>
                  <a:pt x="5906" y="8407"/>
                  <a:pt x="6383" y="8407"/>
                </a:cubicBezTo>
                <a:lnTo>
                  <a:pt x="11455" y="8407"/>
                </a:lnTo>
                <a:lnTo>
                  <a:pt x="11455" y="6263"/>
                </a:lnTo>
                <a:lnTo>
                  <a:pt x="6383" y="6263"/>
                </a:lnTo>
                <a:cubicBezTo>
                  <a:pt x="5906" y="6263"/>
                  <a:pt x="5525" y="6549"/>
                  <a:pt x="5382" y="7002"/>
                </a:cubicBezTo>
                <a:lnTo>
                  <a:pt x="4644" y="7002"/>
                </a:lnTo>
                <a:lnTo>
                  <a:pt x="3977" y="6740"/>
                </a:lnTo>
                <a:cubicBezTo>
                  <a:pt x="4120" y="6430"/>
                  <a:pt x="4192" y="6144"/>
                  <a:pt x="4192" y="5787"/>
                </a:cubicBezTo>
                <a:cubicBezTo>
                  <a:pt x="4192" y="5430"/>
                  <a:pt x="4096" y="5120"/>
                  <a:pt x="3977" y="4835"/>
                </a:cubicBezTo>
                <a:lnTo>
                  <a:pt x="4644" y="4549"/>
                </a:lnTo>
                <a:lnTo>
                  <a:pt x="5382" y="4549"/>
                </a:lnTo>
                <a:lnTo>
                  <a:pt x="5382" y="4573"/>
                </a:lnTo>
                <a:cubicBezTo>
                  <a:pt x="5525" y="4977"/>
                  <a:pt x="5906" y="5311"/>
                  <a:pt x="6383" y="5311"/>
                </a:cubicBezTo>
                <a:lnTo>
                  <a:pt x="11455" y="5311"/>
                </a:lnTo>
                <a:lnTo>
                  <a:pt x="11455" y="3144"/>
                </a:lnTo>
                <a:lnTo>
                  <a:pt x="6383" y="3144"/>
                </a:lnTo>
                <a:cubicBezTo>
                  <a:pt x="5906" y="3144"/>
                  <a:pt x="5525" y="3430"/>
                  <a:pt x="5382" y="3882"/>
                </a:cubicBezTo>
                <a:lnTo>
                  <a:pt x="4477" y="3882"/>
                </a:lnTo>
                <a:lnTo>
                  <a:pt x="3572" y="4263"/>
                </a:lnTo>
                <a:cubicBezTo>
                  <a:pt x="3287" y="4001"/>
                  <a:pt x="2929" y="3787"/>
                  <a:pt x="2548" y="3691"/>
                </a:cubicBezTo>
                <a:lnTo>
                  <a:pt x="3453" y="1405"/>
                </a:lnTo>
                <a:lnTo>
                  <a:pt x="4335" y="1405"/>
                </a:lnTo>
                <a:cubicBezTo>
                  <a:pt x="4477" y="1810"/>
                  <a:pt x="4882" y="2144"/>
                  <a:pt x="5359" y="2144"/>
                </a:cubicBezTo>
                <a:lnTo>
                  <a:pt x="10407" y="2144"/>
                </a:lnTo>
                <a:lnTo>
                  <a:pt x="104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02A79-627F-5649-D9DB-054BFABE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89" y="813662"/>
            <a:ext cx="5796956" cy="3873424"/>
          </a:xfrm>
          <a:prstGeom prst="rect">
            <a:avLst/>
          </a:prstGeom>
        </p:spPr>
      </p:pic>
      <p:grpSp>
        <p:nvGrpSpPr>
          <p:cNvPr id="8" name="Google Shape;760;p35">
            <a:extLst>
              <a:ext uri="{FF2B5EF4-FFF2-40B4-BE49-F238E27FC236}">
                <a16:creationId xmlns:a16="http://schemas.microsoft.com/office/drawing/2014/main" id="{D05B8DD9-5756-CB48-9451-B6C477D59F16}"/>
              </a:ext>
            </a:extLst>
          </p:cNvPr>
          <p:cNvGrpSpPr/>
          <p:nvPr/>
        </p:nvGrpSpPr>
        <p:grpSpPr>
          <a:xfrm>
            <a:off x="416293" y="1265820"/>
            <a:ext cx="241645" cy="212481"/>
            <a:chOff x="-28461325" y="3545475"/>
            <a:chExt cx="296950" cy="296175"/>
          </a:xfrm>
          <a:solidFill>
            <a:schemeClr val="bg2">
              <a:lumMod val="75000"/>
            </a:schemeClr>
          </a:solidFill>
        </p:grpSpPr>
        <p:sp>
          <p:nvSpPr>
            <p:cNvPr id="9" name="Google Shape;761;p35">
              <a:extLst>
                <a:ext uri="{FF2B5EF4-FFF2-40B4-BE49-F238E27FC236}">
                  <a16:creationId xmlns:a16="http://schemas.microsoft.com/office/drawing/2014/main" id="{6F99AFC9-ADC0-8D72-D9AC-0E2EBF8ADD0C}"/>
                </a:ext>
              </a:extLst>
            </p:cNvPr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14" name="Google Shape;762;p35">
              <a:extLst>
                <a:ext uri="{FF2B5EF4-FFF2-40B4-BE49-F238E27FC236}">
                  <a16:creationId xmlns:a16="http://schemas.microsoft.com/office/drawing/2014/main" id="{92690543-49B9-A9BF-9DFD-75AF247A6714}"/>
                </a:ext>
              </a:extLst>
            </p:cNvPr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15" name="Google Shape;763;p35">
              <a:extLst>
                <a:ext uri="{FF2B5EF4-FFF2-40B4-BE49-F238E27FC236}">
                  <a16:creationId xmlns:a16="http://schemas.microsoft.com/office/drawing/2014/main" id="{A7BB91AD-2928-F628-A0EC-32C9DD3CA8FD}"/>
                </a:ext>
              </a:extLst>
            </p:cNvPr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16" name="Google Shape;764;p35">
              <a:extLst>
                <a:ext uri="{FF2B5EF4-FFF2-40B4-BE49-F238E27FC236}">
                  <a16:creationId xmlns:a16="http://schemas.microsoft.com/office/drawing/2014/main" id="{DDEFC1FF-A0C8-4AC6-3E5B-3F79FD9CD7BA}"/>
                </a:ext>
              </a:extLst>
            </p:cNvPr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17" name="Google Shape;765;p35">
              <a:extLst>
                <a:ext uri="{FF2B5EF4-FFF2-40B4-BE49-F238E27FC236}">
                  <a16:creationId xmlns:a16="http://schemas.microsoft.com/office/drawing/2014/main" id="{9F709932-F43D-1F19-4B21-4597B3B34DEE}"/>
                </a:ext>
              </a:extLst>
            </p:cNvPr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18" name="Google Shape;766;p35">
              <a:extLst>
                <a:ext uri="{FF2B5EF4-FFF2-40B4-BE49-F238E27FC236}">
                  <a16:creationId xmlns:a16="http://schemas.microsoft.com/office/drawing/2014/main" id="{C18A89DF-A4F2-B31A-E982-2E519F2D0FB4}"/>
                </a:ext>
              </a:extLst>
            </p:cNvPr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4E6AD5-FF4E-832A-0F39-174117603720}"/>
              </a:ext>
            </a:extLst>
          </p:cNvPr>
          <p:cNvSpPr txBox="1"/>
          <p:nvPr/>
        </p:nvSpPr>
        <p:spPr>
          <a:xfrm>
            <a:off x="720000" y="1190375"/>
            <a:ext cx="1871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DM Sans" pitchFamily="2" charset="0"/>
                <a:cs typeface="Times New Roman" panose="02020603050405020304" pitchFamily="18" charset="0"/>
              </a:rPr>
              <a:t>Distribution of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147504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9D856F8C-400C-D602-0816-5EAF62D06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4">
            <a:extLst>
              <a:ext uri="{FF2B5EF4-FFF2-40B4-BE49-F238E27FC236}">
                <a16:creationId xmlns:a16="http://schemas.microsoft.com/office/drawing/2014/main" id="{A45EE9E7-F2F7-BD36-05D0-5C3F5EB6D1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739" y="396732"/>
            <a:ext cx="81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DM Sans" pitchFamily="2" charset="0"/>
              </a:rPr>
              <a:t>Comparison of Original and Predicted Risk Categories</a:t>
            </a:r>
            <a:endParaRPr sz="4000" b="1" dirty="0">
              <a:latin typeface="DM Sans" pitchFamily="2" charset="0"/>
            </a:endParaRPr>
          </a:p>
        </p:txBody>
      </p:sp>
      <p:grpSp>
        <p:nvGrpSpPr>
          <p:cNvPr id="1744" name="Google Shape;1744;p44">
            <a:extLst>
              <a:ext uri="{FF2B5EF4-FFF2-40B4-BE49-F238E27FC236}">
                <a16:creationId xmlns:a16="http://schemas.microsoft.com/office/drawing/2014/main" id="{BC207F28-D704-031F-915E-8A55FBC00FC6}"/>
              </a:ext>
            </a:extLst>
          </p:cNvPr>
          <p:cNvGrpSpPr/>
          <p:nvPr/>
        </p:nvGrpSpPr>
        <p:grpSpPr>
          <a:xfrm>
            <a:off x="1992019" y="1811463"/>
            <a:ext cx="340168" cy="340168"/>
            <a:chOff x="5648375" y="238125"/>
            <a:chExt cx="483125" cy="483125"/>
          </a:xfrm>
        </p:grpSpPr>
        <p:sp>
          <p:nvSpPr>
            <p:cNvPr id="1745" name="Google Shape;1745;p44">
              <a:extLst>
                <a:ext uri="{FF2B5EF4-FFF2-40B4-BE49-F238E27FC236}">
                  <a16:creationId xmlns:a16="http://schemas.microsoft.com/office/drawing/2014/main" id="{F7C19DA0-BACC-E1C1-6871-3E3D265353E8}"/>
                </a:ext>
              </a:extLst>
            </p:cNvPr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6" name="Google Shape;1746;p44">
              <a:extLst>
                <a:ext uri="{FF2B5EF4-FFF2-40B4-BE49-F238E27FC236}">
                  <a16:creationId xmlns:a16="http://schemas.microsoft.com/office/drawing/2014/main" id="{E312D659-3B07-0F5A-A453-1F7797B16D9C}"/>
                </a:ext>
              </a:extLst>
            </p:cNvPr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7" name="Google Shape;1747;p44">
              <a:extLst>
                <a:ext uri="{FF2B5EF4-FFF2-40B4-BE49-F238E27FC236}">
                  <a16:creationId xmlns:a16="http://schemas.microsoft.com/office/drawing/2014/main" id="{F84B420E-849B-6753-A315-11319E76BD86}"/>
                </a:ext>
              </a:extLst>
            </p:cNvPr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8" name="Google Shape;1748;p44">
              <a:extLst>
                <a:ext uri="{FF2B5EF4-FFF2-40B4-BE49-F238E27FC236}">
                  <a16:creationId xmlns:a16="http://schemas.microsoft.com/office/drawing/2014/main" id="{30F7B188-AAA9-88CD-13CA-53112D16A393}"/>
                </a:ext>
              </a:extLst>
            </p:cNvPr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49" name="Google Shape;1749;p44">
              <a:extLst>
                <a:ext uri="{FF2B5EF4-FFF2-40B4-BE49-F238E27FC236}">
                  <a16:creationId xmlns:a16="http://schemas.microsoft.com/office/drawing/2014/main" id="{6BF7039B-EFBB-5A44-6C2C-AADFD29776B9}"/>
                </a:ext>
              </a:extLst>
            </p:cNvPr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0" name="Google Shape;1750;p44">
              <a:extLst>
                <a:ext uri="{FF2B5EF4-FFF2-40B4-BE49-F238E27FC236}">
                  <a16:creationId xmlns:a16="http://schemas.microsoft.com/office/drawing/2014/main" id="{0B07A614-86BD-5C60-6EC1-C40D7071896F}"/>
                </a:ext>
              </a:extLst>
            </p:cNvPr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1" name="Google Shape;1751;p44">
              <a:extLst>
                <a:ext uri="{FF2B5EF4-FFF2-40B4-BE49-F238E27FC236}">
                  <a16:creationId xmlns:a16="http://schemas.microsoft.com/office/drawing/2014/main" id="{3F169AD6-9EC2-5071-7761-51BE2B28E982}"/>
                </a:ext>
              </a:extLst>
            </p:cNvPr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2" name="Google Shape;1752;p44">
              <a:extLst>
                <a:ext uri="{FF2B5EF4-FFF2-40B4-BE49-F238E27FC236}">
                  <a16:creationId xmlns:a16="http://schemas.microsoft.com/office/drawing/2014/main" id="{09A9B857-C090-81AE-BF3F-DE48BAF8B875}"/>
                </a:ext>
              </a:extLst>
            </p:cNvPr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3" name="Google Shape;1753;p44">
              <a:extLst>
                <a:ext uri="{FF2B5EF4-FFF2-40B4-BE49-F238E27FC236}">
                  <a16:creationId xmlns:a16="http://schemas.microsoft.com/office/drawing/2014/main" id="{D64889A1-7854-9FCB-AF96-C08D1706D544}"/>
                </a:ext>
              </a:extLst>
            </p:cNvPr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  <p:sp>
          <p:nvSpPr>
            <p:cNvPr id="1754" name="Google Shape;1754;p44">
              <a:extLst>
                <a:ext uri="{FF2B5EF4-FFF2-40B4-BE49-F238E27FC236}">
                  <a16:creationId xmlns:a16="http://schemas.microsoft.com/office/drawing/2014/main" id="{8B39B44F-6B41-C6DD-F360-14BF49B16A7E}"/>
                </a:ext>
              </a:extLst>
            </p:cNvPr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DM Sans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1370466-EF12-6931-D58C-C9BE8EBE4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56" y="1142969"/>
            <a:ext cx="4381227" cy="297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Bar chart compares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Original Risk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categories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Predicted Risk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after BMI integration.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"Original Risk" shows the initial patient distribution.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"Predicted Risk" reflects reclassification based on the BMI-Integrated Risk (BIR) model.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Noticeable shifts observed across risk levels (Extreme, High, Medium, Low) after applying BIR.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97132-7246-65E7-A2B2-5F66DA0B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29" y="1058971"/>
            <a:ext cx="3579410" cy="324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4705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al Research - Doctor of Philosophy (Ph.D.) in History by Slidesgo">
  <a:themeElements>
    <a:clrScheme name="Simple Light">
      <a:dk1>
        <a:srgbClr val="2A292A"/>
      </a:dk1>
      <a:lt1>
        <a:srgbClr val="E2D9CA"/>
      </a:lt1>
      <a:dk2>
        <a:srgbClr val="54494D"/>
      </a:dk2>
      <a:lt2>
        <a:srgbClr val="ABA594"/>
      </a:lt2>
      <a:accent1>
        <a:srgbClr val="CFBDA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B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5990</TotalTime>
  <Words>1679</Words>
  <Application>Microsoft Office PowerPoint</Application>
  <PresentationFormat>On-screen Show (16:9)</PresentationFormat>
  <Paragraphs>210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Josefin Sans</vt:lpstr>
      <vt:lpstr>Arial</vt:lpstr>
      <vt:lpstr>Albert Sans</vt:lpstr>
      <vt:lpstr>Wingdings</vt:lpstr>
      <vt:lpstr>Anaheim</vt:lpstr>
      <vt:lpstr>DM Sans</vt:lpstr>
      <vt:lpstr>Lato Extended</vt:lpstr>
      <vt:lpstr>Josefin Sans SemiBold</vt:lpstr>
      <vt:lpstr>Archival Research - Doctor of Philosophy (Ph.D.) in History by Slidesgo</vt:lpstr>
      <vt:lpstr>PowerPoint Presentation</vt:lpstr>
      <vt:lpstr>Table of contents</vt:lpstr>
      <vt:lpstr>INTRODUCTION</vt:lpstr>
      <vt:lpstr>Business Question </vt:lpstr>
      <vt:lpstr>Process Flow</vt:lpstr>
      <vt:lpstr>Data Dictionary</vt:lpstr>
      <vt:lpstr>Exploratory Data Analysis (EDA)</vt:lpstr>
      <vt:lpstr>Exploratory Data Analysis (EDA)</vt:lpstr>
      <vt:lpstr>Comparison of Original and Predicted Risk Categories</vt:lpstr>
      <vt:lpstr>Comparison of Original and Predicted Risk Categories</vt:lpstr>
      <vt:lpstr>Constructing the Risk Index: BMI and Heart Rate Analysis </vt:lpstr>
      <vt:lpstr>Distribution of Risk Categories: BMI &amp; Heart Rate</vt:lpstr>
      <vt:lpstr>Correlation Matrix</vt:lpstr>
      <vt:lpstr>Exploring Heart Rate Distribution by Risk Level</vt:lpstr>
      <vt:lpstr>Model Development</vt:lpstr>
      <vt:lpstr>Random Forest</vt:lpstr>
      <vt:lpstr>XG Boost</vt:lpstr>
      <vt:lpstr>Logistic Regression </vt:lpstr>
      <vt:lpstr>Logistic Regression</vt:lpstr>
      <vt:lpstr>K-Means Clustering</vt:lpstr>
      <vt:lpstr>K-Means Clustering</vt:lpstr>
      <vt:lpstr>K-Means Clustering</vt:lpstr>
      <vt:lpstr>Performance evaluation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 Siddharth Yedla</dc:creator>
  <cp:lastModifiedBy>Shiva Siddharth Yedla</cp:lastModifiedBy>
  <cp:revision>36</cp:revision>
  <dcterms:modified xsi:type="dcterms:W3CDTF">2025-05-01T05:34:17Z</dcterms:modified>
</cp:coreProperties>
</file>