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2"/>
  </p:notesMasterIdLst>
  <p:sldIdLst>
    <p:sldId id="376" r:id="rId5"/>
    <p:sldId id="336" r:id="rId6"/>
    <p:sldId id="371" r:id="rId7"/>
    <p:sldId id="372" r:id="rId8"/>
    <p:sldId id="375" r:id="rId9"/>
    <p:sldId id="374" r:id="rId10"/>
    <p:sldId id="377" r:id="rId11"/>
  </p:sldIdLst>
  <p:sldSz cx="12192000" cy="6858000"/>
  <p:notesSz cx="6858000" cy="9144000"/>
  <p:embeddedFontLst>
    <p:embeddedFont>
      <p:font typeface="나눔고딕 ExtraBold" panose="020B0600000101010101" charset="-127"/>
      <p:bold r:id="rId13"/>
    </p:embeddedFont>
    <p:embeddedFont>
      <p:font typeface="나눔고딕" panose="020D0604000000000000" pitchFamily="50" charset="-127"/>
      <p:regular r:id="rId14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B53D"/>
    <a:srgbClr val="537FBE"/>
    <a:srgbClr val="DBEBD1"/>
    <a:srgbClr val="E6E6E6"/>
    <a:srgbClr val="AAC91D"/>
    <a:srgbClr val="0CB14B"/>
    <a:srgbClr val="F26724"/>
    <a:srgbClr val="DF4A5F"/>
    <a:srgbClr val="395C97"/>
    <a:srgbClr val="F1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 autoAdjust="0"/>
    <p:restoredTop sz="96235" autoAdjust="0"/>
  </p:normalViewPr>
  <p:slideViewPr>
    <p:cSldViewPr snapToGrid="0">
      <p:cViewPr>
        <p:scale>
          <a:sx n="100" d="100"/>
          <a:sy n="100" d="100"/>
        </p:scale>
        <p:origin x="1068" y="282"/>
      </p:cViewPr>
      <p:guideLst>
        <p:guide orient="horz" pos="100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A4B480-A742-4E24-A652-A11A7285C3DE}" type="doc">
      <dgm:prSet loTypeId="urn:microsoft.com/office/officeart/2005/8/layout/orgChart1" loCatId="hierarchy" qsTypeId="urn:microsoft.com/office/officeart/2005/8/quickstyle/simple3" qsCatId="simple" csTypeId="urn:microsoft.com/office/officeart/2005/8/colors/accent6_1" csCatId="accent6" phldr="1"/>
      <dgm:spPr/>
      <dgm:t>
        <a:bodyPr/>
        <a:lstStyle/>
        <a:p>
          <a:pPr latinLnBrk="1"/>
          <a:endParaRPr lang="ko-KR" altLang="en-US"/>
        </a:p>
      </dgm:t>
    </dgm:pt>
    <dgm:pt modelId="{BE28AC0E-1907-4090-9CD3-8F9EE01113D6}">
      <dgm:prSet phldrT="[텍스트]" custT="1"/>
      <dgm:spPr>
        <a:noFill/>
      </dgm:spPr>
      <dgm:t>
        <a:bodyPr/>
        <a:lstStyle/>
        <a:p>
          <a:pPr latinLnBrk="1"/>
          <a:endParaRPr lang="ko-KR" altLang="en-US" sz="1200" dirty="0">
            <a:solidFill>
              <a:schemeClr val="bg1"/>
            </a:solidFill>
            <a:ea typeface="나눔스퀘어_ac Bold" panose="020B0600000101010101"/>
          </a:endParaRPr>
        </a:p>
      </dgm:t>
    </dgm:pt>
    <dgm:pt modelId="{59161EE3-1DE2-421A-BF0E-8D1F1D375407}" type="parTrans" cxnId="{0AD07443-2177-48D4-AC62-EC7EDFC343A2}">
      <dgm:prSet/>
      <dgm:spPr/>
      <dgm:t>
        <a:bodyPr/>
        <a:lstStyle/>
        <a:p>
          <a:pPr latinLnBrk="1"/>
          <a:endParaRPr lang="ko-KR" altLang="en-US" sz="1200">
            <a:ea typeface="나눔스퀘어_ac Bold" panose="020B0600000101010101"/>
          </a:endParaRPr>
        </a:p>
      </dgm:t>
    </dgm:pt>
    <dgm:pt modelId="{A8FCA69B-C37F-47FF-A49B-04BEEC3A522C}" type="sibTrans" cxnId="{0AD07443-2177-48D4-AC62-EC7EDFC343A2}">
      <dgm:prSet/>
      <dgm:spPr/>
      <dgm:t>
        <a:bodyPr/>
        <a:lstStyle/>
        <a:p>
          <a:pPr latinLnBrk="1"/>
          <a:endParaRPr lang="ko-KR" altLang="en-US" sz="1200">
            <a:ea typeface="나눔스퀘어_ac Bold" panose="020B0600000101010101"/>
          </a:endParaRPr>
        </a:p>
      </dgm:t>
    </dgm:pt>
    <dgm:pt modelId="{AFD36DF1-F4E0-4072-B0BC-FC1B4EDA1331}">
      <dgm:prSet phldrT="[텍스트]" custT="1"/>
      <dgm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lIns="0" tIns="0" rIns="0" bIns="0"/>
        <a:lstStyle/>
        <a:p>
          <a:pPr latinLnBrk="1"/>
          <a:r>
            <a:rPr lang="ko-KR" altLang="en-US" sz="1200" u="none" dirty="0">
              <a:ln>
                <a:noFill/>
              </a:ln>
              <a:ea typeface="나눔스퀘어_ac Bold" panose="020B0600000101010101"/>
            </a:rPr>
            <a:t>회원가입</a:t>
          </a:r>
        </a:p>
      </dgm:t>
    </dgm:pt>
    <dgm:pt modelId="{2B42B8F3-9413-4E42-97EA-3A91CB2C43F6}" type="parTrans" cxnId="{12E6A9EE-A60A-44FB-95B8-4DB004690933}">
      <dgm:prSet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 sz="1200">
            <a:ea typeface="나눔스퀘어_ac Bold" panose="020B0600000101010101"/>
          </a:endParaRPr>
        </a:p>
      </dgm:t>
    </dgm:pt>
    <dgm:pt modelId="{25CA48A2-2041-4A22-B8B2-3A5E940ED10E}" type="sibTrans" cxnId="{12E6A9EE-A60A-44FB-95B8-4DB004690933}">
      <dgm:prSet/>
      <dgm:spPr/>
      <dgm:t>
        <a:bodyPr/>
        <a:lstStyle/>
        <a:p>
          <a:pPr latinLnBrk="1"/>
          <a:endParaRPr lang="ko-KR" altLang="en-US" sz="1200">
            <a:ea typeface="나눔스퀘어_ac Bold" panose="020B0600000101010101"/>
          </a:endParaRPr>
        </a:p>
      </dgm:t>
    </dgm:pt>
    <dgm:pt modelId="{FFC11925-C6F6-481C-B531-DF7507166A91}">
      <dgm:prSet phldrT="[텍스트]" custT="1"/>
      <dgm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lIns="0" tIns="0" rIns="0" bIns="0"/>
        <a:lstStyle/>
        <a:p>
          <a:pPr latinLnBrk="1"/>
          <a:r>
            <a:rPr lang="ko-KR" altLang="en-US" sz="1200" u="none" dirty="0">
              <a:ln>
                <a:noFill/>
              </a:ln>
              <a:ea typeface="나눔스퀘어_ac Bold" panose="020B0600000101010101"/>
            </a:rPr>
            <a:t>로그인</a:t>
          </a:r>
        </a:p>
      </dgm:t>
    </dgm:pt>
    <dgm:pt modelId="{DCC87008-5836-4F50-A618-3AF82740DED5}" type="parTrans" cxnId="{AAF42C6E-ECBE-449F-B384-9E277C4788C4}">
      <dgm:prSet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 sz="1200">
            <a:ea typeface="나눔스퀘어_ac Bold" panose="020B0600000101010101"/>
          </a:endParaRPr>
        </a:p>
      </dgm:t>
    </dgm:pt>
    <dgm:pt modelId="{5B63A46C-1D61-4EF6-AA81-A16A39E45432}" type="sibTrans" cxnId="{AAF42C6E-ECBE-449F-B384-9E277C4788C4}">
      <dgm:prSet/>
      <dgm:spPr/>
      <dgm:t>
        <a:bodyPr/>
        <a:lstStyle/>
        <a:p>
          <a:pPr latinLnBrk="1"/>
          <a:endParaRPr lang="ko-KR" altLang="en-US" sz="1200">
            <a:ea typeface="나눔스퀘어_ac Bold" panose="020B0600000101010101"/>
          </a:endParaRPr>
        </a:p>
      </dgm:t>
    </dgm:pt>
    <dgm:pt modelId="{B7A4E9F4-1E99-4C65-8AC0-538F1EAF7EAD}">
      <dgm:prSet phldrT="[텍스트]" custT="1"/>
      <dgm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lIns="0" tIns="0" rIns="0" bIns="0"/>
        <a:lstStyle/>
        <a:p>
          <a:pPr latinLnBrk="1"/>
          <a:r>
            <a:rPr lang="ko-KR" altLang="en-US" sz="1200" u="none" dirty="0" err="1">
              <a:ln>
                <a:noFill/>
              </a:ln>
              <a:ea typeface="나눔스퀘어_ac Bold" panose="020B0600000101010101"/>
            </a:rPr>
            <a:t>업로더</a:t>
          </a:r>
          <a:endParaRPr lang="ko-KR" altLang="en-US" sz="1200" u="none" dirty="0">
            <a:ln>
              <a:noFill/>
            </a:ln>
            <a:ea typeface="나눔스퀘어_ac Bold" panose="020B0600000101010101"/>
          </a:endParaRPr>
        </a:p>
      </dgm:t>
    </dgm:pt>
    <dgm:pt modelId="{BA074CE7-67DB-4666-B625-23DA5B2433D8}" type="parTrans" cxnId="{19F897EB-CB53-470B-AF4E-0E6610D79473}">
      <dgm:prSet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 sz="1200">
            <a:ea typeface="나눔스퀘어_ac Bold" panose="020B0600000101010101"/>
          </a:endParaRPr>
        </a:p>
      </dgm:t>
    </dgm:pt>
    <dgm:pt modelId="{A19A9295-59FB-40B9-988B-66A890F47095}" type="sibTrans" cxnId="{19F897EB-CB53-470B-AF4E-0E6610D79473}">
      <dgm:prSet/>
      <dgm:spPr/>
      <dgm:t>
        <a:bodyPr/>
        <a:lstStyle/>
        <a:p>
          <a:pPr latinLnBrk="1"/>
          <a:endParaRPr lang="ko-KR" altLang="en-US" sz="1200">
            <a:ea typeface="나눔스퀘어_ac Bold" panose="020B0600000101010101"/>
          </a:endParaRPr>
        </a:p>
      </dgm:t>
    </dgm:pt>
    <dgm:pt modelId="{0846AEDE-65A4-4E6D-A28F-C5161C99747A}">
      <dgm:prSet phldrT="[텍스트]" custT="1"/>
      <dgm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lIns="0" tIns="0" rIns="0" bIns="0"/>
        <a:lstStyle/>
        <a:p>
          <a:pPr latinLnBrk="1"/>
          <a:r>
            <a:rPr lang="ko-KR" altLang="en-US" sz="1200" u="none" dirty="0">
              <a:ln>
                <a:noFill/>
              </a:ln>
              <a:ea typeface="나눔스퀘어_ac Bold" panose="020B0600000101010101"/>
            </a:rPr>
            <a:t>일반유저</a:t>
          </a:r>
        </a:p>
      </dgm:t>
    </dgm:pt>
    <dgm:pt modelId="{6CF0B5E7-06A4-4CF8-BE52-883945833B3B}" type="parTrans" cxnId="{195277D4-8CE8-4531-B8B2-EB8CA577091D}">
      <dgm:prSet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 sz="1200">
            <a:ea typeface="나눔스퀘어_ac Bold" panose="020B0600000101010101"/>
          </a:endParaRPr>
        </a:p>
      </dgm:t>
    </dgm:pt>
    <dgm:pt modelId="{DAC86F8E-C710-47DB-B746-8C418D7120AC}" type="sibTrans" cxnId="{195277D4-8CE8-4531-B8B2-EB8CA577091D}">
      <dgm:prSet/>
      <dgm:spPr/>
      <dgm:t>
        <a:bodyPr/>
        <a:lstStyle/>
        <a:p>
          <a:pPr latinLnBrk="1"/>
          <a:endParaRPr lang="ko-KR" altLang="en-US" sz="1200">
            <a:ea typeface="나눔스퀘어_ac Bold" panose="020B0600000101010101"/>
          </a:endParaRPr>
        </a:p>
      </dgm:t>
    </dgm:pt>
    <dgm:pt modelId="{8D113558-F075-4B66-AD7D-053C7D9058C9}">
      <dgm:prSet phldrT="[텍스트]" custT="1"/>
      <dgm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lIns="0" tIns="0" rIns="0" bIns="0"/>
        <a:lstStyle/>
        <a:p>
          <a:pPr latinLnBrk="1"/>
          <a:r>
            <a:rPr lang="ko-KR" altLang="en-US" sz="1200" u="none" dirty="0">
              <a:ln>
                <a:noFill/>
              </a:ln>
              <a:ea typeface="나눔스퀘어_ac Bold" panose="020B0600000101010101"/>
            </a:rPr>
            <a:t>앨범등록</a:t>
          </a:r>
        </a:p>
      </dgm:t>
    </dgm:pt>
    <dgm:pt modelId="{B344FEC9-5705-4A2A-A86E-5D0483F0F928}" type="parTrans" cxnId="{4F18AFBD-59A8-4DBD-A4D5-846091D9D92C}">
      <dgm:prSet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latinLnBrk="1"/>
          <a:endParaRPr lang="ko-KR" altLang="en-US" sz="1200">
            <a:ea typeface="나눔스퀘어_ac Bold" panose="020B0600000101010101"/>
          </a:endParaRPr>
        </a:p>
      </dgm:t>
    </dgm:pt>
    <dgm:pt modelId="{958646FC-BF60-4FFC-A95C-2D6313950182}" type="sibTrans" cxnId="{4F18AFBD-59A8-4DBD-A4D5-846091D9D92C}">
      <dgm:prSet/>
      <dgm:spPr/>
      <dgm:t>
        <a:bodyPr/>
        <a:lstStyle/>
        <a:p>
          <a:pPr latinLnBrk="1"/>
          <a:endParaRPr lang="ko-KR" altLang="en-US" sz="1200">
            <a:ea typeface="나눔스퀘어_ac Bold" panose="020B0600000101010101"/>
          </a:endParaRPr>
        </a:p>
      </dgm:t>
    </dgm:pt>
    <dgm:pt modelId="{D72032F4-CB9E-4E06-8C44-CF39451D437E}">
      <dgm:prSet phldrT="[텍스트]" custT="1"/>
      <dgm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lIns="0" tIns="0" rIns="0" bIns="0"/>
        <a:lstStyle/>
        <a:p>
          <a:pPr latinLnBrk="1"/>
          <a:r>
            <a:rPr lang="ko-KR" altLang="en-US" sz="1200" u="none" dirty="0">
              <a:ln>
                <a:noFill/>
              </a:ln>
              <a:ea typeface="나눔스퀘어_ac Bold" panose="020B0600000101010101"/>
            </a:rPr>
            <a:t>노래등록</a:t>
          </a:r>
        </a:p>
      </dgm:t>
    </dgm:pt>
    <dgm:pt modelId="{5962392B-80FE-4148-95C3-75D12C05D9C5}" type="parTrans" cxnId="{376E4A03-9D1C-4DB6-BA37-A5AF5F396C8C}">
      <dgm:prSet/>
      <dgm:spPr>
        <a:ln w="6350">
          <a:solidFill>
            <a:schemeClr val="bg1">
              <a:lumMod val="65000"/>
            </a:schemeClr>
          </a:solidFill>
        </a:ln>
      </dgm:spPr>
      <dgm:t>
        <a:bodyPr/>
        <a:lstStyle/>
        <a:p>
          <a:pPr latinLnBrk="1"/>
          <a:endParaRPr lang="ko-KR" altLang="en-US" sz="1200">
            <a:ea typeface="나눔스퀘어_ac Bold" panose="020B0600000101010101"/>
          </a:endParaRPr>
        </a:p>
      </dgm:t>
    </dgm:pt>
    <dgm:pt modelId="{D3F47FF4-987C-412F-A6D9-401CCB0DA551}" type="sibTrans" cxnId="{376E4A03-9D1C-4DB6-BA37-A5AF5F396C8C}">
      <dgm:prSet/>
      <dgm:spPr/>
      <dgm:t>
        <a:bodyPr/>
        <a:lstStyle/>
        <a:p>
          <a:pPr latinLnBrk="1"/>
          <a:endParaRPr lang="ko-KR" altLang="en-US" sz="1200">
            <a:ea typeface="나눔스퀘어_ac Bold" panose="020B0600000101010101"/>
          </a:endParaRPr>
        </a:p>
      </dgm:t>
    </dgm:pt>
    <dgm:pt modelId="{F6FC8A67-C319-4B4D-907A-6BA7F9F61DCA}">
      <dgm:prSet phldrT="[텍스트]" custT="1"/>
      <dgm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lIns="0" tIns="0" rIns="0" bIns="0"/>
        <a:lstStyle/>
        <a:p>
          <a:pPr latinLnBrk="1"/>
          <a:r>
            <a:rPr lang="ko-KR" altLang="en-US" sz="1200" u="none" dirty="0">
              <a:ln>
                <a:noFill/>
              </a:ln>
              <a:ea typeface="나눔스퀘어_ac Bold" panose="020B0600000101010101"/>
            </a:rPr>
            <a:t>마이페이지</a:t>
          </a:r>
        </a:p>
      </dgm:t>
    </dgm:pt>
    <dgm:pt modelId="{EF7A205A-59ED-4742-AD8C-26EBB19F8A3E}" type="parTrans" cxnId="{64BC9382-8757-4555-99B4-3BB74D2E1BEF}">
      <dgm:prSet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latinLnBrk="1"/>
          <a:endParaRPr lang="ko-KR" altLang="en-US" sz="1200">
            <a:ea typeface="나눔스퀘어_ac Bold" panose="020B0600000101010101"/>
          </a:endParaRPr>
        </a:p>
      </dgm:t>
    </dgm:pt>
    <dgm:pt modelId="{FE97B429-5A7D-41C8-850F-83E5D4250BE6}" type="sibTrans" cxnId="{64BC9382-8757-4555-99B4-3BB74D2E1BEF}">
      <dgm:prSet/>
      <dgm:spPr/>
      <dgm:t>
        <a:bodyPr/>
        <a:lstStyle/>
        <a:p>
          <a:pPr latinLnBrk="1"/>
          <a:endParaRPr lang="ko-KR" altLang="en-US" sz="1200">
            <a:ea typeface="나눔스퀘어_ac Bold" panose="020B0600000101010101"/>
          </a:endParaRPr>
        </a:p>
      </dgm:t>
    </dgm:pt>
    <dgm:pt modelId="{658F45B1-2C63-4228-BA68-EC2E34FA98F4}">
      <dgm:prSet phldrT="[텍스트]" custT="1"/>
      <dgm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lIns="0" tIns="0" rIns="0" bIns="0"/>
        <a:lstStyle/>
        <a:p>
          <a:pPr latinLnBrk="1"/>
          <a:r>
            <a:rPr lang="ko-KR" altLang="en-US" sz="1200" u="none" dirty="0">
              <a:ln>
                <a:noFill/>
              </a:ln>
              <a:ea typeface="나눔스퀘어_ac Bold" panose="020B0600000101010101"/>
            </a:rPr>
            <a:t>등록한 앨범 및 노래 조회</a:t>
          </a:r>
        </a:p>
      </dgm:t>
    </dgm:pt>
    <dgm:pt modelId="{0523271F-7E19-4000-A289-138E2B991CE0}" type="parTrans" cxnId="{580104AE-92CE-4C4B-BD50-81FAA82E59BF}">
      <dgm:prSet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>
        <a:ln w="6350"/>
      </dgm:spPr>
      <dgm:t>
        <a:bodyPr/>
        <a:lstStyle/>
        <a:p>
          <a:pPr latinLnBrk="1"/>
          <a:endParaRPr lang="ko-KR" altLang="en-US" sz="1200">
            <a:ea typeface="나눔스퀘어_ac Bold" panose="020B0600000101010101"/>
          </a:endParaRPr>
        </a:p>
      </dgm:t>
    </dgm:pt>
    <dgm:pt modelId="{35729372-6599-43BB-9D79-F29614707671}" type="sibTrans" cxnId="{580104AE-92CE-4C4B-BD50-81FAA82E59BF}">
      <dgm:prSet/>
      <dgm:spPr/>
      <dgm:t>
        <a:bodyPr/>
        <a:lstStyle/>
        <a:p>
          <a:pPr latinLnBrk="1"/>
          <a:endParaRPr lang="ko-KR" altLang="en-US" sz="1200">
            <a:ea typeface="나눔스퀘어_ac Bold" panose="020B0600000101010101"/>
          </a:endParaRPr>
        </a:p>
      </dgm:t>
    </dgm:pt>
    <dgm:pt modelId="{9D2AD602-8BFF-47AD-A3F8-5BCD7CF68133}">
      <dgm:prSet phldrT="[텍스트]" custT="1"/>
      <dgm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lIns="0" tIns="0" rIns="0" bIns="0"/>
        <a:lstStyle/>
        <a:p>
          <a:pPr latinLnBrk="1"/>
          <a:r>
            <a:rPr lang="ko-KR" altLang="en-US" sz="1200" u="none" dirty="0">
              <a:ln>
                <a:noFill/>
              </a:ln>
              <a:ea typeface="나눔스퀘어_ac Bold" panose="020B0600000101010101"/>
            </a:rPr>
            <a:t>등록한 앨범 수정 및 삭제</a:t>
          </a:r>
        </a:p>
      </dgm:t>
    </dgm:pt>
    <dgm:pt modelId="{694F1035-AF5B-41F9-B48B-2C7E6F4430FC}" type="parTrans" cxnId="{9B75B7A1-CB54-4A74-9CE8-D4F8265EB0C3}">
      <dgm:prSet/>
      <dgm:spPr>
        <a:ln w="6350">
          <a:solidFill>
            <a:schemeClr val="bg1">
              <a:lumMod val="65000"/>
            </a:schemeClr>
          </a:solidFill>
        </a:ln>
      </dgm:spPr>
      <dgm:t>
        <a:bodyPr/>
        <a:lstStyle/>
        <a:p>
          <a:pPr latinLnBrk="1"/>
          <a:endParaRPr lang="ko-KR" altLang="en-US" sz="1200">
            <a:ea typeface="나눔스퀘어_ac Bold" panose="020B0600000101010101"/>
          </a:endParaRPr>
        </a:p>
      </dgm:t>
    </dgm:pt>
    <dgm:pt modelId="{92E9F438-98F5-483E-BDF9-8DB19F100D26}" type="sibTrans" cxnId="{9B75B7A1-CB54-4A74-9CE8-D4F8265EB0C3}">
      <dgm:prSet/>
      <dgm:spPr/>
      <dgm:t>
        <a:bodyPr/>
        <a:lstStyle/>
        <a:p>
          <a:pPr latinLnBrk="1"/>
          <a:endParaRPr lang="ko-KR" altLang="en-US" sz="1200">
            <a:ea typeface="나눔스퀘어_ac Bold" panose="020B0600000101010101"/>
          </a:endParaRPr>
        </a:p>
      </dgm:t>
    </dgm:pt>
    <dgm:pt modelId="{95BBB472-6F6B-46E3-854D-35010BCDA8A9}">
      <dgm:prSet phldrT="[텍스트]" custT="1"/>
      <dgm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lIns="0" tIns="0" rIns="0" bIns="0"/>
        <a:lstStyle/>
        <a:p>
          <a:pPr latinLnBrk="1"/>
          <a:r>
            <a:rPr lang="ko-KR" altLang="en-US" sz="1200" u="none" dirty="0">
              <a:ln>
                <a:noFill/>
              </a:ln>
              <a:ea typeface="나눔스퀘어_ac Bold" panose="020B0600000101010101"/>
            </a:rPr>
            <a:t>등록한 노래 수정 및 삭제</a:t>
          </a:r>
        </a:p>
      </dgm:t>
    </dgm:pt>
    <dgm:pt modelId="{1A7A1920-9421-4241-82CE-1F97CB7FB780}" type="parTrans" cxnId="{61CF0BB5-21DE-49DE-8E23-5AB9CD434CA9}">
      <dgm:prSet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 sz="1200">
            <a:ea typeface="나눔스퀘어_ac Bold" panose="020B0600000101010101"/>
          </a:endParaRPr>
        </a:p>
      </dgm:t>
    </dgm:pt>
    <dgm:pt modelId="{C76DDF19-BD17-4C77-84FB-0B9AB204C786}" type="sibTrans" cxnId="{61CF0BB5-21DE-49DE-8E23-5AB9CD434CA9}">
      <dgm:prSet/>
      <dgm:spPr/>
      <dgm:t>
        <a:bodyPr/>
        <a:lstStyle/>
        <a:p>
          <a:pPr latinLnBrk="1"/>
          <a:endParaRPr lang="ko-KR" altLang="en-US" sz="1200">
            <a:ea typeface="나눔스퀘어_ac Bold" panose="020B0600000101010101"/>
          </a:endParaRPr>
        </a:p>
      </dgm:t>
    </dgm:pt>
    <dgm:pt modelId="{35C7DD69-2FF9-42FF-8069-F31428AC911B}">
      <dgm:prSet phldrT="[텍스트]" custT="1"/>
      <dgm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lIns="0" tIns="0" rIns="0" bIns="0"/>
        <a:lstStyle/>
        <a:p>
          <a:pPr latinLnBrk="1"/>
          <a:r>
            <a:rPr lang="ko-KR" altLang="en-US" sz="1200" u="none" dirty="0">
              <a:ln>
                <a:noFill/>
              </a:ln>
              <a:ea typeface="나눔스퀘어_ac Bold" panose="020B0600000101010101"/>
            </a:rPr>
            <a:t>회원정보 수정 및 탈퇴</a:t>
          </a:r>
        </a:p>
      </dgm:t>
    </dgm:pt>
    <dgm:pt modelId="{74752489-48B3-4007-B392-7EAED67F816A}" type="parTrans" cxnId="{80D3DDEE-63BA-411E-B1EC-69ED52738045}">
      <dgm:prSet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 sz="1200">
            <a:ea typeface="나눔스퀘어_ac Bold" panose="020B0600000101010101"/>
          </a:endParaRPr>
        </a:p>
      </dgm:t>
    </dgm:pt>
    <dgm:pt modelId="{6023114D-318B-4299-9F76-86C8766B8932}" type="sibTrans" cxnId="{80D3DDEE-63BA-411E-B1EC-69ED52738045}">
      <dgm:prSet/>
      <dgm:spPr/>
      <dgm:t>
        <a:bodyPr/>
        <a:lstStyle/>
        <a:p>
          <a:pPr latinLnBrk="1"/>
          <a:endParaRPr lang="ko-KR" altLang="en-US" sz="1200">
            <a:ea typeface="나눔스퀘어_ac Bold" panose="020B0600000101010101"/>
          </a:endParaRPr>
        </a:p>
      </dgm:t>
    </dgm:pt>
    <dgm:pt modelId="{0C9612FD-C9A9-4BD7-AD90-9B885B521D58}">
      <dgm:prSet phldrT="[텍스트]" custT="1"/>
      <dgm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lIns="0" tIns="0" rIns="0" bIns="0"/>
        <a:lstStyle/>
        <a:p>
          <a:pPr latinLnBrk="1"/>
          <a:r>
            <a:rPr lang="ko-KR" altLang="en-US" sz="1200" u="none" dirty="0">
              <a:ln>
                <a:noFill/>
              </a:ln>
              <a:ea typeface="나눔스퀘어_ac Bold" panose="020B0600000101010101"/>
            </a:rPr>
            <a:t>차트</a:t>
          </a:r>
          <a:r>
            <a:rPr lang="en-US" altLang="ko-KR" sz="1200" u="none" dirty="0">
              <a:ln>
                <a:noFill/>
              </a:ln>
              <a:ea typeface="나눔스퀘어_ac Bold" panose="020B0600000101010101"/>
            </a:rPr>
            <a:t>100 </a:t>
          </a:r>
          <a:r>
            <a:rPr lang="ko-KR" altLang="en-US" sz="1200" u="none" dirty="0">
              <a:ln>
                <a:noFill/>
              </a:ln>
              <a:ea typeface="나눔스퀘어_ac Bold" panose="020B0600000101010101"/>
            </a:rPr>
            <a:t>노래 조회</a:t>
          </a:r>
        </a:p>
      </dgm:t>
    </dgm:pt>
    <dgm:pt modelId="{60D59FDB-5CB4-461C-9531-463A0559529B}" type="parTrans" cxnId="{6EFC4F30-6C2F-496A-9B13-BCF67D7A4E2D}">
      <dgm:prSet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 sz="1200">
            <a:ea typeface="나눔스퀘어_ac Bold" panose="020B0600000101010101"/>
          </a:endParaRPr>
        </a:p>
      </dgm:t>
    </dgm:pt>
    <dgm:pt modelId="{FC1122FF-19D8-499F-A579-71D8E8DAE26A}" type="sibTrans" cxnId="{6EFC4F30-6C2F-496A-9B13-BCF67D7A4E2D}">
      <dgm:prSet/>
      <dgm:spPr/>
      <dgm:t>
        <a:bodyPr/>
        <a:lstStyle/>
        <a:p>
          <a:pPr latinLnBrk="1"/>
          <a:endParaRPr lang="ko-KR" altLang="en-US" sz="1200">
            <a:ea typeface="나눔스퀘어_ac Bold" panose="020B0600000101010101"/>
          </a:endParaRPr>
        </a:p>
      </dgm:t>
    </dgm:pt>
    <dgm:pt modelId="{8F60137A-05E1-4609-A419-B6E8F31F3DF7}">
      <dgm:prSet phldrT="[텍스트]" custT="1"/>
      <dgm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lIns="0" tIns="0" rIns="0" bIns="0"/>
        <a:lstStyle/>
        <a:p>
          <a:pPr latinLnBrk="1"/>
          <a:r>
            <a:rPr lang="ko-KR" altLang="en-US" sz="1200" u="none" dirty="0">
              <a:ln>
                <a:noFill/>
              </a:ln>
              <a:ea typeface="나눔스퀘어_ac Bold" panose="020B0600000101010101"/>
            </a:rPr>
            <a:t>모든 노래 조회</a:t>
          </a:r>
        </a:p>
      </dgm:t>
    </dgm:pt>
    <dgm:pt modelId="{80F48697-A2A6-4E49-8367-C4628350A548}" type="parTrans" cxnId="{9308A050-FA1A-4C30-BA7F-8DB8B5C54E34}">
      <dgm:prSet/>
      <dgm:spPr>
        <a:ln w="6350">
          <a:solidFill>
            <a:schemeClr val="bg1">
              <a:lumMod val="65000"/>
            </a:schemeClr>
          </a:solidFill>
        </a:ln>
      </dgm:spPr>
      <dgm:t>
        <a:bodyPr/>
        <a:lstStyle/>
        <a:p>
          <a:pPr latinLnBrk="1"/>
          <a:endParaRPr lang="ko-KR" altLang="en-US" sz="1200">
            <a:ea typeface="나눔스퀘어_ac Bold" panose="020B0600000101010101"/>
          </a:endParaRPr>
        </a:p>
      </dgm:t>
    </dgm:pt>
    <dgm:pt modelId="{CF34AE25-0CF1-41E8-A872-DACE1240B9B3}" type="sibTrans" cxnId="{9308A050-FA1A-4C30-BA7F-8DB8B5C54E34}">
      <dgm:prSet/>
      <dgm:spPr/>
      <dgm:t>
        <a:bodyPr/>
        <a:lstStyle/>
        <a:p>
          <a:pPr latinLnBrk="1"/>
          <a:endParaRPr lang="ko-KR" altLang="en-US" sz="1200">
            <a:ea typeface="나눔스퀘어_ac Bold" panose="020B0600000101010101"/>
          </a:endParaRPr>
        </a:p>
      </dgm:t>
    </dgm:pt>
    <dgm:pt modelId="{A6ECBF72-4E2F-458E-9176-9359F6F17545}">
      <dgm:prSet phldrT="[텍스트]" custT="1"/>
      <dgm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lIns="0" tIns="0" rIns="0" bIns="0"/>
        <a:lstStyle/>
        <a:p>
          <a:pPr latinLnBrk="1"/>
          <a:r>
            <a:rPr lang="ko-KR" altLang="en-US" sz="1200" u="none" dirty="0">
              <a:ln>
                <a:noFill/>
              </a:ln>
              <a:ea typeface="나눔스퀘어_ac Bold" panose="020B0600000101010101"/>
            </a:rPr>
            <a:t>노래 검색</a:t>
          </a:r>
        </a:p>
      </dgm:t>
    </dgm:pt>
    <dgm:pt modelId="{1FBB4FE8-EEE7-4A21-8632-9C633D28D01E}" type="parTrans" cxnId="{452113B5-283A-401F-8B05-A9B39022487F}">
      <dgm:prSet/>
      <dgm:spPr>
        <a:ln w="6350">
          <a:solidFill>
            <a:schemeClr val="bg1">
              <a:lumMod val="65000"/>
            </a:schemeClr>
          </a:solidFill>
        </a:ln>
      </dgm:spPr>
      <dgm:t>
        <a:bodyPr/>
        <a:lstStyle/>
        <a:p>
          <a:pPr latinLnBrk="1"/>
          <a:endParaRPr lang="ko-KR" altLang="en-US" sz="1200">
            <a:ea typeface="나눔스퀘어_ac Bold" panose="020B0600000101010101"/>
          </a:endParaRPr>
        </a:p>
      </dgm:t>
    </dgm:pt>
    <dgm:pt modelId="{E4846F9F-0D0A-4C60-AFBF-CEDE8F8CBBDB}" type="sibTrans" cxnId="{452113B5-283A-401F-8B05-A9B39022487F}">
      <dgm:prSet/>
      <dgm:spPr/>
      <dgm:t>
        <a:bodyPr/>
        <a:lstStyle/>
        <a:p>
          <a:pPr latinLnBrk="1"/>
          <a:endParaRPr lang="ko-KR" altLang="en-US" sz="1200">
            <a:ea typeface="나눔스퀘어_ac Bold" panose="020B0600000101010101"/>
          </a:endParaRPr>
        </a:p>
      </dgm:t>
    </dgm:pt>
    <dgm:pt modelId="{19DE2098-FF9F-4D1C-83F9-0877B60803B9}">
      <dgm:prSet phldrT="[텍스트]" custT="1"/>
      <dgm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lIns="0" tIns="0" rIns="0" bIns="0"/>
        <a:lstStyle/>
        <a:p>
          <a:pPr latinLnBrk="1"/>
          <a:r>
            <a:rPr lang="ko-KR" altLang="en-US" sz="1200" u="none" dirty="0">
              <a:ln>
                <a:noFill/>
              </a:ln>
              <a:ea typeface="나눔스퀘어_ac Bold" panose="020B0600000101010101"/>
            </a:rPr>
            <a:t>마이페이지</a:t>
          </a:r>
        </a:p>
      </dgm:t>
    </dgm:pt>
    <dgm:pt modelId="{2F6529EA-932D-4127-8722-BBD97222AA34}" type="parTrans" cxnId="{FEC1ECD9-66C1-4599-ACB8-EB9DBBA53DC8}">
      <dgm:prSet/>
      <dgm:spPr>
        <a:ln w="6350">
          <a:solidFill>
            <a:schemeClr val="bg1">
              <a:lumMod val="65000"/>
            </a:schemeClr>
          </a:solidFill>
        </a:ln>
      </dgm:spPr>
      <dgm:t>
        <a:bodyPr/>
        <a:lstStyle/>
        <a:p>
          <a:pPr latinLnBrk="1"/>
          <a:endParaRPr lang="ko-KR" altLang="en-US" sz="1200">
            <a:ea typeface="나눔스퀘어_ac Bold" panose="020B0600000101010101"/>
          </a:endParaRPr>
        </a:p>
      </dgm:t>
    </dgm:pt>
    <dgm:pt modelId="{65546034-AD68-4E84-88EC-9CF2DA5961FF}" type="sibTrans" cxnId="{FEC1ECD9-66C1-4599-ACB8-EB9DBBA53DC8}">
      <dgm:prSet/>
      <dgm:spPr/>
      <dgm:t>
        <a:bodyPr/>
        <a:lstStyle/>
        <a:p>
          <a:pPr latinLnBrk="1"/>
          <a:endParaRPr lang="ko-KR" altLang="en-US" sz="1200">
            <a:ea typeface="나눔스퀘어_ac Bold" panose="020B0600000101010101"/>
          </a:endParaRPr>
        </a:p>
      </dgm:t>
    </dgm:pt>
    <dgm:pt modelId="{1DE9D813-60A0-49A4-85DF-D9A3285C355B}">
      <dgm:prSet phldrT="[텍스트]" custT="1"/>
      <dgm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lIns="0" tIns="0" rIns="0" bIns="0"/>
        <a:lstStyle/>
        <a:p>
          <a:pPr latinLnBrk="1"/>
          <a:r>
            <a:rPr lang="ko-KR" altLang="en-US" sz="1200" u="none" dirty="0">
              <a:ln>
                <a:noFill/>
              </a:ln>
              <a:ea typeface="나눔스퀘어_ac Bold" panose="020B0600000101010101"/>
            </a:rPr>
            <a:t>리뷰 작성</a:t>
          </a:r>
        </a:p>
      </dgm:t>
    </dgm:pt>
    <dgm:pt modelId="{6B3F221F-D651-4937-B9E0-2F6B51B662FB}" type="parTrans" cxnId="{C628EB96-C32B-4C93-B418-C82A5BD0A9C6}">
      <dgm:prSet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 sz="1200">
            <a:ea typeface="나눔스퀘어_ac Bold" panose="020B0600000101010101"/>
          </a:endParaRPr>
        </a:p>
      </dgm:t>
    </dgm:pt>
    <dgm:pt modelId="{93AE23A5-9588-4351-9AD1-9D510DF82855}" type="sibTrans" cxnId="{C628EB96-C32B-4C93-B418-C82A5BD0A9C6}">
      <dgm:prSet/>
      <dgm:spPr/>
      <dgm:t>
        <a:bodyPr/>
        <a:lstStyle/>
        <a:p>
          <a:pPr latinLnBrk="1"/>
          <a:endParaRPr lang="ko-KR" altLang="en-US" sz="1200">
            <a:ea typeface="나눔스퀘어_ac Bold" panose="020B0600000101010101"/>
          </a:endParaRPr>
        </a:p>
      </dgm:t>
    </dgm:pt>
    <dgm:pt modelId="{8D68A408-A9A0-4C35-8BFB-FCA0E79EC1B0}">
      <dgm:prSet phldrT="[텍스트]" custT="1"/>
      <dgm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lIns="0" tIns="0" rIns="0" bIns="0"/>
        <a:lstStyle/>
        <a:p>
          <a:pPr latinLnBrk="1"/>
          <a:r>
            <a:rPr lang="ko-KR" altLang="en-US" sz="1200" u="none" dirty="0">
              <a:ln>
                <a:noFill/>
              </a:ln>
              <a:ea typeface="나눔스퀘어_ac Bold" panose="020B0600000101010101"/>
            </a:rPr>
            <a:t>회원 정보 수정 및 추가</a:t>
          </a:r>
        </a:p>
      </dgm:t>
    </dgm:pt>
    <dgm:pt modelId="{633D22A9-ABDB-42E9-A2DF-E8DFFE0BBBBC}" type="parTrans" cxnId="{DD84B442-7B28-4BF0-B423-F7CF670A2BD0}">
      <dgm:prSet/>
      <dgm:spPr>
        <a:ln w="6350">
          <a:solidFill>
            <a:schemeClr val="bg1">
              <a:lumMod val="65000"/>
            </a:schemeClr>
          </a:solidFill>
        </a:ln>
      </dgm:spPr>
      <dgm:t>
        <a:bodyPr/>
        <a:lstStyle/>
        <a:p>
          <a:pPr latinLnBrk="1"/>
          <a:endParaRPr lang="ko-KR" altLang="en-US" sz="1200">
            <a:ea typeface="나눔스퀘어_ac Bold" panose="020B0600000101010101"/>
          </a:endParaRPr>
        </a:p>
      </dgm:t>
    </dgm:pt>
    <dgm:pt modelId="{86977813-806C-494B-AB48-BF3DF7BBDF6C}" type="sibTrans" cxnId="{DD84B442-7B28-4BF0-B423-F7CF670A2BD0}">
      <dgm:prSet/>
      <dgm:spPr/>
      <dgm:t>
        <a:bodyPr/>
        <a:lstStyle/>
        <a:p>
          <a:pPr latinLnBrk="1"/>
          <a:endParaRPr lang="ko-KR" altLang="en-US" sz="1200">
            <a:ea typeface="나눔스퀘어_ac Bold" panose="020B0600000101010101"/>
          </a:endParaRPr>
        </a:p>
      </dgm:t>
    </dgm:pt>
    <dgm:pt modelId="{EB88561A-B904-4527-B59A-F4D5A2CC41FB}">
      <dgm:prSet phldrT="[텍스트]" custT="1"/>
      <dgm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lIns="0" tIns="0" rIns="0" bIns="0"/>
        <a:lstStyle/>
        <a:p>
          <a:pPr latinLnBrk="1"/>
          <a:r>
            <a:rPr lang="ko-KR" altLang="en-US" sz="1200" u="none" dirty="0">
              <a:ln>
                <a:noFill/>
              </a:ln>
              <a:ea typeface="나눔스퀘어_ac Bold" panose="020B0600000101010101"/>
            </a:rPr>
            <a:t>회원 탈퇴</a:t>
          </a:r>
        </a:p>
      </dgm:t>
    </dgm:pt>
    <dgm:pt modelId="{D5C624F3-B4F0-432B-ABAC-ADCBBA10FBC7}" type="parTrans" cxnId="{F702ED2A-CB89-4109-84F1-9C839ECBFC3C}">
      <dgm:prSet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 sz="1200">
            <a:ea typeface="나눔스퀘어_ac Bold" panose="020B0600000101010101"/>
          </a:endParaRPr>
        </a:p>
      </dgm:t>
    </dgm:pt>
    <dgm:pt modelId="{1F5C8251-F213-4205-A76F-A868F3A3AF6F}" type="sibTrans" cxnId="{F702ED2A-CB89-4109-84F1-9C839ECBFC3C}">
      <dgm:prSet/>
      <dgm:spPr/>
      <dgm:t>
        <a:bodyPr/>
        <a:lstStyle/>
        <a:p>
          <a:pPr latinLnBrk="1"/>
          <a:endParaRPr lang="ko-KR" altLang="en-US" sz="1200">
            <a:ea typeface="나눔스퀘어_ac Bold" panose="020B0600000101010101"/>
          </a:endParaRPr>
        </a:p>
      </dgm:t>
    </dgm:pt>
    <dgm:pt modelId="{B66BA526-9CE0-4154-ACC2-382670DEAA45}">
      <dgm:prSet phldrT="[텍스트]" custT="1"/>
      <dgm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lIns="0" tIns="0" rIns="0" bIns="0"/>
        <a:lstStyle/>
        <a:p>
          <a:pPr latinLnBrk="1"/>
          <a:r>
            <a:rPr lang="ko-KR" altLang="en-US" sz="1200" u="none" dirty="0">
              <a:ln>
                <a:noFill/>
              </a:ln>
              <a:ea typeface="나눔스퀘어_ac Bold" panose="020B0600000101010101"/>
            </a:rPr>
            <a:t>노래 리뷰</a:t>
          </a:r>
        </a:p>
      </dgm:t>
    </dgm:pt>
    <dgm:pt modelId="{84D4C268-9407-4CB5-BF73-A254FCAF27DA}" type="parTrans" cxnId="{2DFEF21A-8809-4293-893C-EF57B053B332}">
      <dgm:prSet/>
      <dgm:spPr>
        <a:ln w="9525">
          <a:solidFill>
            <a:schemeClr val="bg1">
              <a:lumMod val="65000"/>
            </a:schemeClr>
          </a:solidFill>
        </a:ln>
      </dgm:spPr>
      <dgm:t>
        <a:bodyPr/>
        <a:lstStyle/>
        <a:p>
          <a:pPr latinLnBrk="1"/>
          <a:endParaRPr lang="ko-KR" altLang="en-US" sz="1200">
            <a:ea typeface="나눔스퀘어_ac Bold" panose="020B0600000101010101"/>
          </a:endParaRPr>
        </a:p>
      </dgm:t>
    </dgm:pt>
    <dgm:pt modelId="{6EAF4CC7-68F9-451A-AECE-D597BD4B5834}" type="sibTrans" cxnId="{2DFEF21A-8809-4293-893C-EF57B053B332}">
      <dgm:prSet/>
      <dgm:spPr/>
      <dgm:t>
        <a:bodyPr/>
        <a:lstStyle/>
        <a:p>
          <a:pPr latinLnBrk="1"/>
          <a:endParaRPr lang="ko-KR" altLang="en-US" sz="1200">
            <a:ea typeface="나눔스퀘어_ac Bold" panose="020B0600000101010101"/>
          </a:endParaRPr>
        </a:p>
      </dgm:t>
    </dgm:pt>
    <dgm:pt modelId="{097474CE-A998-4D85-8D7B-534D74F6D599}">
      <dgm:prSet phldrT="[텍스트]" custT="1"/>
      <dgm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lIns="0" tIns="0" rIns="0" bIns="0"/>
        <a:lstStyle/>
        <a:p>
          <a:pPr latinLnBrk="1"/>
          <a:r>
            <a:rPr lang="ko-KR" altLang="en-US" sz="1200" u="none" dirty="0">
              <a:ln>
                <a:noFill/>
              </a:ln>
              <a:ea typeface="나눔스퀘어_ac Bold" panose="020B0600000101010101"/>
            </a:rPr>
            <a:t>앨범 리뷰</a:t>
          </a:r>
        </a:p>
      </dgm:t>
    </dgm:pt>
    <dgm:pt modelId="{FDD2320B-CA32-4388-B90C-9122CCACA48F}" type="parTrans" cxnId="{CFB58BEE-C0FA-4D49-B35C-0505F0C94F42}">
      <dgm:prSet/>
      <dgm:spPr>
        <a:ln w="9525">
          <a:solidFill>
            <a:schemeClr val="bg1">
              <a:lumMod val="65000"/>
            </a:schemeClr>
          </a:solidFill>
        </a:ln>
      </dgm:spPr>
      <dgm:t>
        <a:bodyPr/>
        <a:lstStyle/>
        <a:p>
          <a:pPr latinLnBrk="1"/>
          <a:endParaRPr lang="ko-KR" altLang="en-US" sz="1200">
            <a:ea typeface="나눔스퀘어_ac Bold" panose="020B0600000101010101"/>
          </a:endParaRPr>
        </a:p>
      </dgm:t>
    </dgm:pt>
    <dgm:pt modelId="{6C710458-41F5-4F13-8208-80DBD7443DBB}" type="sibTrans" cxnId="{CFB58BEE-C0FA-4D49-B35C-0505F0C94F42}">
      <dgm:prSet/>
      <dgm:spPr/>
      <dgm:t>
        <a:bodyPr/>
        <a:lstStyle/>
        <a:p>
          <a:pPr latinLnBrk="1"/>
          <a:endParaRPr lang="ko-KR" altLang="en-US" sz="1200">
            <a:ea typeface="나눔스퀘어_ac Bold" panose="020B0600000101010101"/>
          </a:endParaRPr>
        </a:p>
      </dgm:t>
    </dgm:pt>
    <dgm:pt modelId="{F4CF5B81-002C-4A03-9522-C9AE39B80E64}">
      <dgm:prSet phldrT="[텍스트]" custT="1"/>
      <dgm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lIns="0" tIns="0" rIns="0" bIns="0"/>
        <a:lstStyle/>
        <a:p>
          <a:pPr latinLnBrk="1"/>
          <a:r>
            <a:rPr lang="ko-KR" altLang="en-US" sz="1200" u="none" dirty="0">
              <a:ln>
                <a:noFill/>
              </a:ln>
              <a:ea typeface="나눔스퀘어_ac Bold" panose="020B0600000101010101"/>
            </a:rPr>
            <a:t>리뷰 수정 및 삭제</a:t>
          </a:r>
        </a:p>
      </dgm:t>
    </dgm:pt>
    <dgm:pt modelId="{DBD3688B-1CAE-40DA-BC27-E7E306E1DBB8}" type="parTrans" cxnId="{CFA54C7E-FC49-44E8-98DC-14E7B0477F3B}">
      <dgm:prSet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 sz="1200">
            <a:ea typeface="나눔스퀘어_ac Bold" panose="020B0600000101010101"/>
          </a:endParaRPr>
        </a:p>
      </dgm:t>
    </dgm:pt>
    <dgm:pt modelId="{FB698045-6D9A-4F1D-82BF-18BA0F3D9CAC}" type="sibTrans" cxnId="{CFA54C7E-FC49-44E8-98DC-14E7B0477F3B}">
      <dgm:prSet/>
      <dgm:spPr/>
      <dgm:t>
        <a:bodyPr/>
        <a:lstStyle/>
        <a:p>
          <a:pPr latinLnBrk="1"/>
          <a:endParaRPr lang="ko-KR" altLang="en-US" sz="1200">
            <a:ea typeface="나눔스퀘어_ac Bold" panose="020B0600000101010101"/>
          </a:endParaRPr>
        </a:p>
      </dgm:t>
    </dgm:pt>
    <dgm:pt modelId="{8169C920-050A-4CCA-9CA1-F49FD01684C1}">
      <dgm:prSet phldrT="[텍스트]" custT="1"/>
      <dgm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lIns="0" tIns="0" rIns="0" bIns="0"/>
        <a:lstStyle/>
        <a:p>
          <a:pPr latinLnBrk="1"/>
          <a:r>
            <a:rPr lang="ko-KR" altLang="en-US" sz="1200" u="none" dirty="0">
              <a:ln>
                <a:noFill/>
              </a:ln>
              <a:ea typeface="나눔스퀘어_ac Bold" panose="020B0600000101010101"/>
            </a:rPr>
            <a:t>마이 플레이리스트</a:t>
          </a:r>
        </a:p>
      </dgm:t>
    </dgm:pt>
    <dgm:pt modelId="{61292526-5307-4835-A31C-0B6912387A77}" type="parTrans" cxnId="{F6BCD8FF-04C6-444C-9C39-4CAF2043C361}">
      <dgm:prSet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/>
        </a:p>
      </dgm:t>
    </dgm:pt>
    <dgm:pt modelId="{62BBEC5E-61A4-464A-8AB9-82B6963FD539}" type="sibTrans" cxnId="{F6BCD8FF-04C6-444C-9C39-4CAF2043C361}">
      <dgm:prSet/>
      <dgm:spPr/>
      <dgm:t>
        <a:bodyPr/>
        <a:lstStyle/>
        <a:p>
          <a:pPr latinLnBrk="1"/>
          <a:endParaRPr lang="ko-KR" altLang="en-US"/>
        </a:p>
      </dgm:t>
    </dgm:pt>
    <dgm:pt modelId="{29DBF590-7856-4EBD-9D46-0E3320604337}" type="pres">
      <dgm:prSet presAssocID="{B5A4B480-A742-4E24-A652-A11A7285C3D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5B99D7C-DFE6-45B7-BFD9-B7EF596D178B}" type="pres">
      <dgm:prSet presAssocID="{BE28AC0E-1907-4090-9CD3-8F9EE01113D6}" presName="hierRoot1" presStyleCnt="0">
        <dgm:presLayoutVars>
          <dgm:hierBranch val="init"/>
        </dgm:presLayoutVars>
      </dgm:prSet>
      <dgm:spPr/>
    </dgm:pt>
    <dgm:pt modelId="{CA516583-F968-4985-892E-ABE8B6D60C8C}" type="pres">
      <dgm:prSet presAssocID="{BE28AC0E-1907-4090-9CD3-8F9EE01113D6}" presName="rootComposite1" presStyleCnt="0"/>
      <dgm:spPr/>
    </dgm:pt>
    <dgm:pt modelId="{46AD10FF-C28A-474B-8F3F-95F917424AB4}" type="pres">
      <dgm:prSet presAssocID="{BE28AC0E-1907-4090-9CD3-8F9EE01113D6}" presName="rootText1" presStyleLbl="node0" presStyleIdx="0" presStyleCnt="1">
        <dgm:presLayoutVars>
          <dgm:chPref val="3"/>
        </dgm:presLayoutVars>
      </dgm:prSet>
      <dgm:spPr/>
    </dgm:pt>
    <dgm:pt modelId="{03DD304E-0256-4C7A-B438-811A6CC1BB4F}" type="pres">
      <dgm:prSet presAssocID="{BE28AC0E-1907-4090-9CD3-8F9EE01113D6}" presName="rootConnector1" presStyleLbl="node1" presStyleIdx="0" presStyleCnt="0"/>
      <dgm:spPr/>
    </dgm:pt>
    <dgm:pt modelId="{F2F516DF-1616-431A-B6E5-6B26BE08559C}" type="pres">
      <dgm:prSet presAssocID="{BE28AC0E-1907-4090-9CD3-8F9EE01113D6}" presName="hierChild2" presStyleCnt="0"/>
      <dgm:spPr/>
    </dgm:pt>
    <dgm:pt modelId="{19A5FF2A-7514-4673-9E91-BBD65A4B7262}" type="pres">
      <dgm:prSet presAssocID="{2B42B8F3-9413-4E42-97EA-3A91CB2C43F6}" presName="Name37" presStyleLbl="parChTrans1D2" presStyleIdx="0" presStyleCnt="2"/>
      <dgm:spPr/>
    </dgm:pt>
    <dgm:pt modelId="{979B7F33-65C0-4080-8D37-50BCDDF4E69A}" type="pres">
      <dgm:prSet presAssocID="{AFD36DF1-F4E0-4072-B0BC-FC1B4EDA1331}" presName="hierRoot2" presStyleCnt="0">
        <dgm:presLayoutVars>
          <dgm:hierBranch val="init"/>
        </dgm:presLayoutVars>
      </dgm:prSet>
      <dgm:spPr/>
    </dgm:pt>
    <dgm:pt modelId="{C8111CCF-AF27-4077-B907-96DADD889CA0}" type="pres">
      <dgm:prSet presAssocID="{AFD36DF1-F4E0-4072-B0BC-FC1B4EDA1331}" presName="rootComposite" presStyleCnt="0"/>
      <dgm:spPr/>
    </dgm:pt>
    <dgm:pt modelId="{26F5C7AD-36E9-483E-BCF2-40D95EB17309}" type="pres">
      <dgm:prSet presAssocID="{AFD36DF1-F4E0-4072-B0BC-FC1B4EDA1331}" presName="rootText" presStyleLbl="node2" presStyleIdx="0" presStyleCnt="2" custScaleX="110000" custScaleY="110000">
        <dgm:presLayoutVars>
          <dgm:chPref val="3"/>
        </dgm:presLayoutVars>
      </dgm:prSet>
      <dgm:spPr>
        <a:prstGeom prst="rect">
          <a:avLst/>
        </a:prstGeom>
      </dgm:spPr>
    </dgm:pt>
    <dgm:pt modelId="{DB51E9F0-0738-455D-884B-531156F2A1CF}" type="pres">
      <dgm:prSet presAssocID="{AFD36DF1-F4E0-4072-B0BC-FC1B4EDA1331}" presName="rootConnector" presStyleLbl="node2" presStyleIdx="0" presStyleCnt="2"/>
      <dgm:spPr/>
    </dgm:pt>
    <dgm:pt modelId="{5CC58AA0-D729-4C07-A6D0-709F59D9B3AD}" type="pres">
      <dgm:prSet presAssocID="{AFD36DF1-F4E0-4072-B0BC-FC1B4EDA1331}" presName="hierChild4" presStyleCnt="0"/>
      <dgm:spPr/>
    </dgm:pt>
    <dgm:pt modelId="{9EF38647-9BDC-41C2-BDB0-0C6553DCCD40}" type="pres">
      <dgm:prSet presAssocID="{AFD36DF1-F4E0-4072-B0BC-FC1B4EDA1331}" presName="hierChild5" presStyleCnt="0"/>
      <dgm:spPr/>
    </dgm:pt>
    <dgm:pt modelId="{F2D825A7-CFDC-4309-9D4F-7CC16FD279D2}" type="pres">
      <dgm:prSet presAssocID="{DCC87008-5836-4F50-A618-3AF82740DED5}" presName="Name37" presStyleLbl="parChTrans1D2" presStyleIdx="1" presStyleCnt="2"/>
      <dgm:spPr/>
    </dgm:pt>
    <dgm:pt modelId="{338E3CF4-A931-46BE-9135-F1D5A887D9AA}" type="pres">
      <dgm:prSet presAssocID="{FFC11925-C6F6-481C-B531-DF7507166A91}" presName="hierRoot2" presStyleCnt="0">
        <dgm:presLayoutVars>
          <dgm:hierBranch val="init"/>
        </dgm:presLayoutVars>
      </dgm:prSet>
      <dgm:spPr/>
    </dgm:pt>
    <dgm:pt modelId="{B1007385-249C-467E-B30C-178ED2136667}" type="pres">
      <dgm:prSet presAssocID="{FFC11925-C6F6-481C-B531-DF7507166A91}" presName="rootComposite" presStyleCnt="0"/>
      <dgm:spPr/>
    </dgm:pt>
    <dgm:pt modelId="{BD50967D-0E9B-4E5A-AB30-8DC4082B4548}" type="pres">
      <dgm:prSet presAssocID="{FFC11925-C6F6-481C-B531-DF7507166A91}" presName="rootText" presStyleLbl="node2" presStyleIdx="1" presStyleCnt="2" custScaleX="110000" custScaleY="110000">
        <dgm:presLayoutVars>
          <dgm:chPref val="3"/>
        </dgm:presLayoutVars>
      </dgm:prSet>
      <dgm:spPr>
        <a:prstGeom prst="rect">
          <a:avLst/>
        </a:prstGeom>
      </dgm:spPr>
    </dgm:pt>
    <dgm:pt modelId="{1EA9B1E3-76F1-4F29-9659-17DD5C9859AE}" type="pres">
      <dgm:prSet presAssocID="{FFC11925-C6F6-481C-B531-DF7507166A91}" presName="rootConnector" presStyleLbl="node2" presStyleIdx="1" presStyleCnt="2"/>
      <dgm:spPr/>
    </dgm:pt>
    <dgm:pt modelId="{FD782732-02B4-4C2B-B9EE-4C1BCF7C1209}" type="pres">
      <dgm:prSet presAssocID="{FFC11925-C6F6-481C-B531-DF7507166A91}" presName="hierChild4" presStyleCnt="0"/>
      <dgm:spPr/>
    </dgm:pt>
    <dgm:pt modelId="{01AD1683-DFB8-4412-92D7-C80DAD5D2BAC}" type="pres">
      <dgm:prSet presAssocID="{BA074CE7-67DB-4666-B625-23DA5B2433D8}" presName="Name37" presStyleLbl="parChTrans1D3" presStyleIdx="0" presStyleCnt="2"/>
      <dgm:spPr/>
    </dgm:pt>
    <dgm:pt modelId="{538108F7-CB3F-4DAE-BFBE-12A7ECA88517}" type="pres">
      <dgm:prSet presAssocID="{B7A4E9F4-1E99-4C65-8AC0-538F1EAF7EAD}" presName="hierRoot2" presStyleCnt="0">
        <dgm:presLayoutVars>
          <dgm:hierBranch val="init"/>
        </dgm:presLayoutVars>
      </dgm:prSet>
      <dgm:spPr/>
    </dgm:pt>
    <dgm:pt modelId="{BFA49360-0688-4F93-B077-4791B59B358C}" type="pres">
      <dgm:prSet presAssocID="{B7A4E9F4-1E99-4C65-8AC0-538F1EAF7EAD}" presName="rootComposite" presStyleCnt="0"/>
      <dgm:spPr/>
    </dgm:pt>
    <dgm:pt modelId="{5F0709F5-A370-4C46-82CB-AAC3B0DE9976}" type="pres">
      <dgm:prSet presAssocID="{B7A4E9F4-1E99-4C65-8AC0-538F1EAF7EAD}" presName="rootText" presStyleLbl="node3" presStyleIdx="0" presStyleCnt="2" custScaleX="110000" custScaleY="110000">
        <dgm:presLayoutVars>
          <dgm:chPref val="3"/>
        </dgm:presLayoutVars>
      </dgm:prSet>
      <dgm:spPr>
        <a:prstGeom prst="rect">
          <a:avLst/>
        </a:prstGeom>
      </dgm:spPr>
    </dgm:pt>
    <dgm:pt modelId="{D9445116-4205-47C7-92E3-4DEC294E491C}" type="pres">
      <dgm:prSet presAssocID="{B7A4E9F4-1E99-4C65-8AC0-538F1EAF7EAD}" presName="rootConnector" presStyleLbl="node3" presStyleIdx="0" presStyleCnt="2"/>
      <dgm:spPr/>
    </dgm:pt>
    <dgm:pt modelId="{EE83E917-8866-4DF4-B7A9-4C0726EA44F5}" type="pres">
      <dgm:prSet presAssocID="{B7A4E9F4-1E99-4C65-8AC0-538F1EAF7EAD}" presName="hierChild4" presStyleCnt="0"/>
      <dgm:spPr/>
    </dgm:pt>
    <dgm:pt modelId="{30FDAD2D-E2CE-40D6-8F7F-C0020702CBA1}" type="pres">
      <dgm:prSet presAssocID="{B344FEC9-5705-4A2A-A86E-5D0483F0F928}" presName="Name37" presStyleLbl="parChTrans1D4" presStyleIdx="0" presStyleCnt="18"/>
      <dgm:spPr/>
    </dgm:pt>
    <dgm:pt modelId="{C5348B9D-6E0C-49BA-8ADA-4C8C1D792617}" type="pres">
      <dgm:prSet presAssocID="{8D113558-F075-4B66-AD7D-053C7D9058C9}" presName="hierRoot2" presStyleCnt="0">
        <dgm:presLayoutVars>
          <dgm:hierBranch val="init"/>
        </dgm:presLayoutVars>
      </dgm:prSet>
      <dgm:spPr/>
    </dgm:pt>
    <dgm:pt modelId="{5890C84F-7AE2-4AFE-B1DE-A49E3AEA8496}" type="pres">
      <dgm:prSet presAssocID="{8D113558-F075-4B66-AD7D-053C7D9058C9}" presName="rootComposite" presStyleCnt="0"/>
      <dgm:spPr/>
    </dgm:pt>
    <dgm:pt modelId="{4B977502-9BE0-4637-A91B-6F347961ABE9}" type="pres">
      <dgm:prSet presAssocID="{8D113558-F075-4B66-AD7D-053C7D9058C9}" presName="rootText" presStyleLbl="node4" presStyleIdx="0" presStyleCnt="18" custScaleX="110000" custScaleY="110000">
        <dgm:presLayoutVars>
          <dgm:chPref val="3"/>
        </dgm:presLayoutVars>
      </dgm:prSet>
      <dgm:spPr>
        <a:prstGeom prst="rect">
          <a:avLst/>
        </a:prstGeom>
      </dgm:spPr>
    </dgm:pt>
    <dgm:pt modelId="{BA7B15AD-57B1-4C7C-9826-BE3C6DF633FF}" type="pres">
      <dgm:prSet presAssocID="{8D113558-F075-4B66-AD7D-053C7D9058C9}" presName="rootConnector" presStyleLbl="node4" presStyleIdx="0" presStyleCnt="18"/>
      <dgm:spPr/>
    </dgm:pt>
    <dgm:pt modelId="{90F184A0-69E8-4408-802D-6EB7B84AD165}" type="pres">
      <dgm:prSet presAssocID="{8D113558-F075-4B66-AD7D-053C7D9058C9}" presName="hierChild4" presStyleCnt="0"/>
      <dgm:spPr/>
    </dgm:pt>
    <dgm:pt modelId="{E65B9231-9C59-452B-8082-1CE241207151}" type="pres">
      <dgm:prSet presAssocID="{8D113558-F075-4B66-AD7D-053C7D9058C9}" presName="hierChild5" presStyleCnt="0"/>
      <dgm:spPr/>
    </dgm:pt>
    <dgm:pt modelId="{19724264-5AF5-4DDE-97F8-19719ED1E28C}" type="pres">
      <dgm:prSet presAssocID="{5962392B-80FE-4148-95C3-75D12C05D9C5}" presName="Name37" presStyleLbl="parChTrans1D4" presStyleIdx="1" presStyleCnt="18"/>
      <dgm:spPr/>
    </dgm:pt>
    <dgm:pt modelId="{15C7C032-79B1-402C-AA1A-E5D4EED59D71}" type="pres">
      <dgm:prSet presAssocID="{D72032F4-CB9E-4E06-8C44-CF39451D437E}" presName="hierRoot2" presStyleCnt="0">
        <dgm:presLayoutVars>
          <dgm:hierBranch val="init"/>
        </dgm:presLayoutVars>
      </dgm:prSet>
      <dgm:spPr/>
    </dgm:pt>
    <dgm:pt modelId="{9A343C75-4900-44F1-AAB0-397E5CFCB7FF}" type="pres">
      <dgm:prSet presAssocID="{D72032F4-CB9E-4E06-8C44-CF39451D437E}" presName="rootComposite" presStyleCnt="0"/>
      <dgm:spPr/>
    </dgm:pt>
    <dgm:pt modelId="{F9359DD0-CBC0-403E-9BFB-5A0699B0BF6D}" type="pres">
      <dgm:prSet presAssocID="{D72032F4-CB9E-4E06-8C44-CF39451D437E}" presName="rootText" presStyleLbl="node4" presStyleIdx="1" presStyleCnt="18" custScaleX="110000" custScaleY="110000">
        <dgm:presLayoutVars>
          <dgm:chPref val="3"/>
        </dgm:presLayoutVars>
      </dgm:prSet>
      <dgm:spPr>
        <a:prstGeom prst="rect">
          <a:avLst/>
        </a:prstGeom>
      </dgm:spPr>
    </dgm:pt>
    <dgm:pt modelId="{22C6D5EC-D85F-4444-AC62-15147F624D37}" type="pres">
      <dgm:prSet presAssocID="{D72032F4-CB9E-4E06-8C44-CF39451D437E}" presName="rootConnector" presStyleLbl="node4" presStyleIdx="1" presStyleCnt="18"/>
      <dgm:spPr/>
    </dgm:pt>
    <dgm:pt modelId="{C5B7AAD7-97B3-4B6D-B05C-5B1B823657AA}" type="pres">
      <dgm:prSet presAssocID="{D72032F4-CB9E-4E06-8C44-CF39451D437E}" presName="hierChild4" presStyleCnt="0"/>
      <dgm:spPr/>
    </dgm:pt>
    <dgm:pt modelId="{8EE72C57-8F87-47A9-80F6-0697B85ECE0C}" type="pres">
      <dgm:prSet presAssocID="{D72032F4-CB9E-4E06-8C44-CF39451D437E}" presName="hierChild5" presStyleCnt="0"/>
      <dgm:spPr/>
    </dgm:pt>
    <dgm:pt modelId="{C400079E-EAD4-4D8A-84B3-AC7E9174A04F}" type="pres">
      <dgm:prSet presAssocID="{EF7A205A-59ED-4742-AD8C-26EBB19F8A3E}" presName="Name37" presStyleLbl="parChTrans1D4" presStyleIdx="2" presStyleCnt="18"/>
      <dgm:spPr/>
    </dgm:pt>
    <dgm:pt modelId="{A23477C5-4497-4988-9DF0-6698700211C3}" type="pres">
      <dgm:prSet presAssocID="{F6FC8A67-C319-4B4D-907A-6BA7F9F61DCA}" presName="hierRoot2" presStyleCnt="0">
        <dgm:presLayoutVars>
          <dgm:hierBranch val="init"/>
        </dgm:presLayoutVars>
      </dgm:prSet>
      <dgm:spPr/>
    </dgm:pt>
    <dgm:pt modelId="{39D4006C-515B-47D3-A477-FBF8BA2D1143}" type="pres">
      <dgm:prSet presAssocID="{F6FC8A67-C319-4B4D-907A-6BA7F9F61DCA}" presName="rootComposite" presStyleCnt="0"/>
      <dgm:spPr/>
    </dgm:pt>
    <dgm:pt modelId="{AF5FFD1C-77D5-43D5-9D35-BE4CF31E447B}" type="pres">
      <dgm:prSet presAssocID="{F6FC8A67-C319-4B4D-907A-6BA7F9F61DCA}" presName="rootText" presStyleLbl="node4" presStyleIdx="2" presStyleCnt="18" custScaleX="110000" custScaleY="110000">
        <dgm:presLayoutVars>
          <dgm:chPref val="3"/>
        </dgm:presLayoutVars>
      </dgm:prSet>
      <dgm:spPr>
        <a:prstGeom prst="rect">
          <a:avLst/>
        </a:prstGeom>
      </dgm:spPr>
    </dgm:pt>
    <dgm:pt modelId="{E1129501-2FD6-4CC0-AD89-8120999AF630}" type="pres">
      <dgm:prSet presAssocID="{F6FC8A67-C319-4B4D-907A-6BA7F9F61DCA}" presName="rootConnector" presStyleLbl="node4" presStyleIdx="2" presStyleCnt="18"/>
      <dgm:spPr/>
    </dgm:pt>
    <dgm:pt modelId="{38B5A382-E432-48F0-85A4-9387993982CA}" type="pres">
      <dgm:prSet presAssocID="{F6FC8A67-C319-4B4D-907A-6BA7F9F61DCA}" presName="hierChild4" presStyleCnt="0"/>
      <dgm:spPr/>
    </dgm:pt>
    <dgm:pt modelId="{A8238BAB-FC31-409B-875F-81E37F98B0C0}" type="pres">
      <dgm:prSet presAssocID="{0523271F-7E19-4000-A289-138E2B991CE0}" presName="Name37" presStyleLbl="parChTrans1D4" presStyleIdx="3" presStyleCnt="18"/>
      <dgm:spPr/>
    </dgm:pt>
    <dgm:pt modelId="{A3AA5058-03DB-4851-9DDC-06C1C037288D}" type="pres">
      <dgm:prSet presAssocID="{658F45B1-2C63-4228-BA68-EC2E34FA98F4}" presName="hierRoot2" presStyleCnt="0">
        <dgm:presLayoutVars>
          <dgm:hierBranch val="init"/>
        </dgm:presLayoutVars>
      </dgm:prSet>
      <dgm:spPr/>
    </dgm:pt>
    <dgm:pt modelId="{6532D311-1AD3-460C-97AB-DFFB06624056}" type="pres">
      <dgm:prSet presAssocID="{658F45B1-2C63-4228-BA68-EC2E34FA98F4}" presName="rootComposite" presStyleCnt="0"/>
      <dgm:spPr/>
    </dgm:pt>
    <dgm:pt modelId="{806251FD-D94F-4014-B2A0-EDE41E146D35}" type="pres">
      <dgm:prSet presAssocID="{658F45B1-2C63-4228-BA68-EC2E34FA98F4}" presName="rootText" presStyleLbl="node4" presStyleIdx="3" presStyleCnt="18" custScaleX="229600" custScaleY="110000">
        <dgm:presLayoutVars>
          <dgm:chPref val="3"/>
        </dgm:presLayoutVars>
      </dgm:prSet>
      <dgm:spPr>
        <a:prstGeom prst="rect">
          <a:avLst/>
        </a:prstGeom>
      </dgm:spPr>
    </dgm:pt>
    <dgm:pt modelId="{19D3E045-88B4-45C4-B122-D0951C2E5966}" type="pres">
      <dgm:prSet presAssocID="{658F45B1-2C63-4228-BA68-EC2E34FA98F4}" presName="rootConnector" presStyleLbl="node4" presStyleIdx="3" presStyleCnt="18"/>
      <dgm:spPr/>
    </dgm:pt>
    <dgm:pt modelId="{2383ACC5-D0D8-41DA-AA00-FA5ACBDC3400}" type="pres">
      <dgm:prSet presAssocID="{658F45B1-2C63-4228-BA68-EC2E34FA98F4}" presName="hierChild4" presStyleCnt="0"/>
      <dgm:spPr/>
    </dgm:pt>
    <dgm:pt modelId="{2436F2AC-3509-48EE-9AD7-1A9E6812E597}" type="pres">
      <dgm:prSet presAssocID="{658F45B1-2C63-4228-BA68-EC2E34FA98F4}" presName="hierChild5" presStyleCnt="0"/>
      <dgm:spPr/>
    </dgm:pt>
    <dgm:pt modelId="{8D66D085-996E-4CD6-8E33-964D3830B1D0}" type="pres">
      <dgm:prSet presAssocID="{694F1035-AF5B-41F9-B48B-2C7E6F4430FC}" presName="Name37" presStyleLbl="parChTrans1D4" presStyleIdx="4" presStyleCnt="18"/>
      <dgm:spPr/>
    </dgm:pt>
    <dgm:pt modelId="{F748E74F-C82C-4B16-AADB-3E71B81813D7}" type="pres">
      <dgm:prSet presAssocID="{9D2AD602-8BFF-47AD-A3F8-5BCD7CF68133}" presName="hierRoot2" presStyleCnt="0">
        <dgm:presLayoutVars>
          <dgm:hierBranch val="init"/>
        </dgm:presLayoutVars>
      </dgm:prSet>
      <dgm:spPr/>
    </dgm:pt>
    <dgm:pt modelId="{2DCD0524-4C58-4A9B-A24F-A6276797DB49}" type="pres">
      <dgm:prSet presAssocID="{9D2AD602-8BFF-47AD-A3F8-5BCD7CF68133}" presName="rootComposite" presStyleCnt="0"/>
      <dgm:spPr/>
    </dgm:pt>
    <dgm:pt modelId="{BB5FCE77-AB69-486E-8B89-528A5E03B7C6}" type="pres">
      <dgm:prSet presAssocID="{9D2AD602-8BFF-47AD-A3F8-5BCD7CF68133}" presName="rootText" presStyleLbl="node4" presStyleIdx="4" presStyleCnt="18" custScaleX="229600" custScaleY="110000">
        <dgm:presLayoutVars>
          <dgm:chPref val="3"/>
        </dgm:presLayoutVars>
      </dgm:prSet>
      <dgm:spPr>
        <a:prstGeom prst="rect">
          <a:avLst/>
        </a:prstGeom>
      </dgm:spPr>
    </dgm:pt>
    <dgm:pt modelId="{EE05334C-49AF-4E30-BF0B-2EEC64E9C1C0}" type="pres">
      <dgm:prSet presAssocID="{9D2AD602-8BFF-47AD-A3F8-5BCD7CF68133}" presName="rootConnector" presStyleLbl="node4" presStyleIdx="4" presStyleCnt="18"/>
      <dgm:spPr/>
    </dgm:pt>
    <dgm:pt modelId="{4808F935-372D-492D-B24F-9DAAF57F2728}" type="pres">
      <dgm:prSet presAssocID="{9D2AD602-8BFF-47AD-A3F8-5BCD7CF68133}" presName="hierChild4" presStyleCnt="0"/>
      <dgm:spPr/>
    </dgm:pt>
    <dgm:pt modelId="{0F4960C6-AAFD-4DEB-B4B2-07596839460E}" type="pres">
      <dgm:prSet presAssocID="{9D2AD602-8BFF-47AD-A3F8-5BCD7CF68133}" presName="hierChild5" presStyleCnt="0"/>
      <dgm:spPr/>
    </dgm:pt>
    <dgm:pt modelId="{3C29E543-A7ED-450E-8C77-A97673B18A30}" type="pres">
      <dgm:prSet presAssocID="{1A7A1920-9421-4241-82CE-1F97CB7FB780}" presName="Name37" presStyleLbl="parChTrans1D4" presStyleIdx="5" presStyleCnt="18"/>
      <dgm:spPr/>
    </dgm:pt>
    <dgm:pt modelId="{4FD78138-1E56-4219-B579-E35BFD41CCA6}" type="pres">
      <dgm:prSet presAssocID="{95BBB472-6F6B-46E3-854D-35010BCDA8A9}" presName="hierRoot2" presStyleCnt="0">
        <dgm:presLayoutVars>
          <dgm:hierBranch val="init"/>
        </dgm:presLayoutVars>
      </dgm:prSet>
      <dgm:spPr/>
    </dgm:pt>
    <dgm:pt modelId="{82C54DF0-0502-40E7-A957-4633F90FAC86}" type="pres">
      <dgm:prSet presAssocID="{95BBB472-6F6B-46E3-854D-35010BCDA8A9}" presName="rootComposite" presStyleCnt="0"/>
      <dgm:spPr/>
    </dgm:pt>
    <dgm:pt modelId="{83E57B71-040A-448F-97EA-7E67469A352A}" type="pres">
      <dgm:prSet presAssocID="{95BBB472-6F6B-46E3-854D-35010BCDA8A9}" presName="rootText" presStyleLbl="node4" presStyleIdx="5" presStyleCnt="18" custScaleX="229600" custScaleY="110000">
        <dgm:presLayoutVars>
          <dgm:chPref val="3"/>
        </dgm:presLayoutVars>
      </dgm:prSet>
      <dgm:spPr>
        <a:prstGeom prst="rect">
          <a:avLst/>
        </a:prstGeom>
      </dgm:spPr>
    </dgm:pt>
    <dgm:pt modelId="{FB28A5EA-E421-440E-B4CF-CE4F9454E9A2}" type="pres">
      <dgm:prSet presAssocID="{95BBB472-6F6B-46E3-854D-35010BCDA8A9}" presName="rootConnector" presStyleLbl="node4" presStyleIdx="5" presStyleCnt="18"/>
      <dgm:spPr/>
    </dgm:pt>
    <dgm:pt modelId="{8EE844B6-E137-4F0A-9481-4A950B60DAD9}" type="pres">
      <dgm:prSet presAssocID="{95BBB472-6F6B-46E3-854D-35010BCDA8A9}" presName="hierChild4" presStyleCnt="0"/>
      <dgm:spPr/>
    </dgm:pt>
    <dgm:pt modelId="{8029C006-E9E6-4750-A48C-97A8CD237DC9}" type="pres">
      <dgm:prSet presAssocID="{95BBB472-6F6B-46E3-854D-35010BCDA8A9}" presName="hierChild5" presStyleCnt="0"/>
      <dgm:spPr/>
    </dgm:pt>
    <dgm:pt modelId="{AA2AFEB2-F241-4F7C-B0E9-BE0958568BAD}" type="pres">
      <dgm:prSet presAssocID="{74752489-48B3-4007-B392-7EAED67F816A}" presName="Name37" presStyleLbl="parChTrans1D4" presStyleIdx="6" presStyleCnt="18"/>
      <dgm:spPr/>
    </dgm:pt>
    <dgm:pt modelId="{860F4307-CD2F-4231-857C-62F619A22158}" type="pres">
      <dgm:prSet presAssocID="{35C7DD69-2FF9-42FF-8069-F31428AC911B}" presName="hierRoot2" presStyleCnt="0">
        <dgm:presLayoutVars>
          <dgm:hierBranch val="init"/>
        </dgm:presLayoutVars>
      </dgm:prSet>
      <dgm:spPr/>
    </dgm:pt>
    <dgm:pt modelId="{40661ABD-F46D-4C84-ACF0-A146D6306ACA}" type="pres">
      <dgm:prSet presAssocID="{35C7DD69-2FF9-42FF-8069-F31428AC911B}" presName="rootComposite" presStyleCnt="0"/>
      <dgm:spPr/>
    </dgm:pt>
    <dgm:pt modelId="{42CB77F1-4259-46FA-B788-40BAA3180736}" type="pres">
      <dgm:prSet presAssocID="{35C7DD69-2FF9-42FF-8069-F31428AC911B}" presName="rootText" presStyleLbl="node4" presStyleIdx="6" presStyleCnt="18" custScaleX="229600" custScaleY="110000">
        <dgm:presLayoutVars>
          <dgm:chPref val="3"/>
        </dgm:presLayoutVars>
      </dgm:prSet>
      <dgm:spPr>
        <a:prstGeom prst="rect">
          <a:avLst/>
        </a:prstGeom>
      </dgm:spPr>
    </dgm:pt>
    <dgm:pt modelId="{E48E9B1E-7DE6-448D-9E82-37E855DB8305}" type="pres">
      <dgm:prSet presAssocID="{35C7DD69-2FF9-42FF-8069-F31428AC911B}" presName="rootConnector" presStyleLbl="node4" presStyleIdx="6" presStyleCnt="18"/>
      <dgm:spPr/>
    </dgm:pt>
    <dgm:pt modelId="{BF877504-26F4-424B-9D6B-1068ADA61B74}" type="pres">
      <dgm:prSet presAssocID="{35C7DD69-2FF9-42FF-8069-F31428AC911B}" presName="hierChild4" presStyleCnt="0"/>
      <dgm:spPr/>
    </dgm:pt>
    <dgm:pt modelId="{2783890C-CBC4-4F5E-BCF3-A185B2BF5225}" type="pres">
      <dgm:prSet presAssocID="{35C7DD69-2FF9-42FF-8069-F31428AC911B}" presName="hierChild5" presStyleCnt="0"/>
      <dgm:spPr/>
    </dgm:pt>
    <dgm:pt modelId="{311A3A05-6BCC-4022-83C5-9A4E243226A9}" type="pres">
      <dgm:prSet presAssocID="{F6FC8A67-C319-4B4D-907A-6BA7F9F61DCA}" presName="hierChild5" presStyleCnt="0"/>
      <dgm:spPr/>
    </dgm:pt>
    <dgm:pt modelId="{FE833AC4-B60C-4C20-96FE-07B9C64EFAA6}" type="pres">
      <dgm:prSet presAssocID="{B7A4E9F4-1E99-4C65-8AC0-538F1EAF7EAD}" presName="hierChild5" presStyleCnt="0"/>
      <dgm:spPr/>
    </dgm:pt>
    <dgm:pt modelId="{3B492A6E-C485-478E-B1BF-4F560108565F}" type="pres">
      <dgm:prSet presAssocID="{6CF0B5E7-06A4-4CF8-BE52-883945833B3B}" presName="Name37" presStyleLbl="parChTrans1D3" presStyleIdx="1" presStyleCnt="2"/>
      <dgm:spPr/>
    </dgm:pt>
    <dgm:pt modelId="{E136E808-2E99-43C3-B1BB-5233CF61F282}" type="pres">
      <dgm:prSet presAssocID="{0846AEDE-65A4-4E6D-A28F-C5161C99747A}" presName="hierRoot2" presStyleCnt="0">
        <dgm:presLayoutVars>
          <dgm:hierBranch val="init"/>
        </dgm:presLayoutVars>
      </dgm:prSet>
      <dgm:spPr/>
    </dgm:pt>
    <dgm:pt modelId="{9DD7D2F9-6220-4FFF-91C5-A4FF11431E12}" type="pres">
      <dgm:prSet presAssocID="{0846AEDE-65A4-4E6D-A28F-C5161C99747A}" presName="rootComposite" presStyleCnt="0"/>
      <dgm:spPr/>
    </dgm:pt>
    <dgm:pt modelId="{7CCFCDFB-7227-40E4-B1ED-CE21C6E72A8F}" type="pres">
      <dgm:prSet presAssocID="{0846AEDE-65A4-4E6D-A28F-C5161C99747A}" presName="rootText" presStyleLbl="node3" presStyleIdx="1" presStyleCnt="2" custScaleX="110000" custScaleY="110000">
        <dgm:presLayoutVars>
          <dgm:chPref val="3"/>
        </dgm:presLayoutVars>
      </dgm:prSet>
      <dgm:spPr>
        <a:prstGeom prst="rect">
          <a:avLst/>
        </a:prstGeom>
      </dgm:spPr>
    </dgm:pt>
    <dgm:pt modelId="{43D4ACBC-5CC3-4918-AB27-21E9E24BA9AC}" type="pres">
      <dgm:prSet presAssocID="{0846AEDE-65A4-4E6D-A28F-C5161C99747A}" presName="rootConnector" presStyleLbl="node3" presStyleIdx="1" presStyleCnt="2"/>
      <dgm:spPr/>
    </dgm:pt>
    <dgm:pt modelId="{2CD57DE9-7A51-4DDE-B7AE-ECF66D0206FE}" type="pres">
      <dgm:prSet presAssocID="{0846AEDE-65A4-4E6D-A28F-C5161C99747A}" presName="hierChild4" presStyleCnt="0"/>
      <dgm:spPr/>
    </dgm:pt>
    <dgm:pt modelId="{05E1006F-90EA-43FA-B90C-A4DBB81998FA}" type="pres">
      <dgm:prSet presAssocID="{60D59FDB-5CB4-461C-9531-463A0559529B}" presName="Name37" presStyleLbl="parChTrans1D4" presStyleIdx="7" presStyleCnt="18"/>
      <dgm:spPr/>
    </dgm:pt>
    <dgm:pt modelId="{4D5B676D-A2C9-4D20-9E87-D00BB8E0F679}" type="pres">
      <dgm:prSet presAssocID="{0C9612FD-C9A9-4BD7-AD90-9B885B521D58}" presName="hierRoot2" presStyleCnt="0">
        <dgm:presLayoutVars>
          <dgm:hierBranch val="init"/>
        </dgm:presLayoutVars>
      </dgm:prSet>
      <dgm:spPr/>
    </dgm:pt>
    <dgm:pt modelId="{56D42D83-D4A2-4E19-98E7-3F4922477770}" type="pres">
      <dgm:prSet presAssocID="{0C9612FD-C9A9-4BD7-AD90-9B885B521D58}" presName="rootComposite" presStyleCnt="0"/>
      <dgm:spPr/>
    </dgm:pt>
    <dgm:pt modelId="{9726AC74-0699-4153-8472-40E9FE4FFB50}" type="pres">
      <dgm:prSet presAssocID="{0C9612FD-C9A9-4BD7-AD90-9B885B521D58}" presName="rootText" presStyleLbl="node4" presStyleIdx="7" presStyleCnt="18" custScaleX="171148" custScaleY="110000">
        <dgm:presLayoutVars>
          <dgm:chPref val="3"/>
        </dgm:presLayoutVars>
      </dgm:prSet>
      <dgm:spPr>
        <a:prstGeom prst="rect">
          <a:avLst/>
        </a:prstGeom>
      </dgm:spPr>
    </dgm:pt>
    <dgm:pt modelId="{2BF71368-DD2E-491B-987D-3BD70864A304}" type="pres">
      <dgm:prSet presAssocID="{0C9612FD-C9A9-4BD7-AD90-9B885B521D58}" presName="rootConnector" presStyleLbl="node4" presStyleIdx="7" presStyleCnt="18"/>
      <dgm:spPr/>
    </dgm:pt>
    <dgm:pt modelId="{9E301374-46AC-43DE-823A-A1B0AA9FF5CF}" type="pres">
      <dgm:prSet presAssocID="{0C9612FD-C9A9-4BD7-AD90-9B885B521D58}" presName="hierChild4" presStyleCnt="0"/>
      <dgm:spPr/>
    </dgm:pt>
    <dgm:pt modelId="{E7CABD01-1544-40E7-B9F4-1BF9663139B2}" type="pres">
      <dgm:prSet presAssocID="{0C9612FD-C9A9-4BD7-AD90-9B885B521D58}" presName="hierChild5" presStyleCnt="0"/>
      <dgm:spPr/>
    </dgm:pt>
    <dgm:pt modelId="{C19AD95E-7B7C-40F3-ABC6-76B0D4163998}" type="pres">
      <dgm:prSet presAssocID="{80F48697-A2A6-4E49-8367-C4628350A548}" presName="Name37" presStyleLbl="parChTrans1D4" presStyleIdx="8" presStyleCnt="18"/>
      <dgm:spPr/>
    </dgm:pt>
    <dgm:pt modelId="{6EE15D92-7D99-4F23-A6CF-F6C6A53DF040}" type="pres">
      <dgm:prSet presAssocID="{8F60137A-05E1-4609-A419-B6E8F31F3DF7}" presName="hierRoot2" presStyleCnt="0">
        <dgm:presLayoutVars>
          <dgm:hierBranch val="init"/>
        </dgm:presLayoutVars>
      </dgm:prSet>
      <dgm:spPr/>
    </dgm:pt>
    <dgm:pt modelId="{8220D4CD-EF7D-4534-9E76-C93BF53388F0}" type="pres">
      <dgm:prSet presAssocID="{8F60137A-05E1-4609-A419-B6E8F31F3DF7}" presName="rootComposite" presStyleCnt="0"/>
      <dgm:spPr/>
    </dgm:pt>
    <dgm:pt modelId="{13D3E3CC-80B8-496A-9392-A78D96EAC6DA}" type="pres">
      <dgm:prSet presAssocID="{8F60137A-05E1-4609-A419-B6E8F31F3DF7}" presName="rootText" presStyleLbl="node4" presStyleIdx="8" presStyleCnt="18" custScaleX="164537" custScaleY="110000">
        <dgm:presLayoutVars>
          <dgm:chPref val="3"/>
        </dgm:presLayoutVars>
      </dgm:prSet>
      <dgm:spPr>
        <a:prstGeom prst="rect">
          <a:avLst/>
        </a:prstGeom>
      </dgm:spPr>
    </dgm:pt>
    <dgm:pt modelId="{AD8F96D6-720A-42F7-88EB-24028B62494F}" type="pres">
      <dgm:prSet presAssocID="{8F60137A-05E1-4609-A419-B6E8F31F3DF7}" presName="rootConnector" presStyleLbl="node4" presStyleIdx="8" presStyleCnt="18"/>
      <dgm:spPr/>
    </dgm:pt>
    <dgm:pt modelId="{53C68F95-84EF-4429-89CA-D34FB7E8D21D}" type="pres">
      <dgm:prSet presAssocID="{8F60137A-05E1-4609-A419-B6E8F31F3DF7}" presName="hierChild4" presStyleCnt="0"/>
      <dgm:spPr/>
    </dgm:pt>
    <dgm:pt modelId="{8C449A14-195C-4972-8C03-404E1998EDD8}" type="pres">
      <dgm:prSet presAssocID="{8F60137A-05E1-4609-A419-B6E8F31F3DF7}" presName="hierChild5" presStyleCnt="0"/>
      <dgm:spPr/>
    </dgm:pt>
    <dgm:pt modelId="{129A4084-2313-4AFD-B319-6477BD1D357A}" type="pres">
      <dgm:prSet presAssocID="{1FBB4FE8-EEE7-4A21-8632-9C633D28D01E}" presName="Name37" presStyleLbl="parChTrans1D4" presStyleIdx="9" presStyleCnt="18"/>
      <dgm:spPr/>
    </dgm:pt>
    <dgm:pt modelId="{41D761F7-885F-4282-9A6A-C0C61C645877}" type="pres">
      <dgm:prSet presAssocID="{A6ECBF72-4E2F-458E-9176-9359F6F17545}" presName="hierRoot2" presStyleCnt="0">
        <dgm:presLayoutVars>
          <dgm:hierBranch val="init"/>
        </dgm:presLayoutVars>
      </dgm:prSet>
      <dgm:spPr/>
    </dgm:pt>
    <dgm:pt modelId="{07951BCB-CCE2-4AB3-990D-7AB1437FD04E}" type="pres">
      <dgm:prSet presAssocID="{A6ECBF72-4E2F-458E-9176-9359F6F17545}" presName="rootComposite" presStyleCnt="0"/>
      <dgm:spPr/>
    </dgm:pt>
    <dgm:pt modelId="{F28678BF-C16C-4FFF-9FBC-2233BF39E58D}" type="pres">
      <dgm:prSet presAssocID="{A6ECBF72-4E2F-458E-9176-9359F6F17545}" presName="rootText" presStyleLbl="node4" presStyleIdx="9" presStyleCnt="18" custScaleX="110000" custScaleY="110000">
        <dgm:presLayoutVars>
          <dgm:chPref val="3"/>
        </dgm:presLayoutVars>
      </dgm:prSet>
      <dgm:spPr>
        <a:prstGeom prst="rect">
          <a:avLst/>
        </a:prstGeom>
      </dgm:spPr>
    </dgm:pt>
    <dgm:pt modelId="{3474BDD6-CF0C-464D-87DF-A16721E42A85}" type="pres">
      <dgm:prSet presAssocID="{A6ECBF72-4E2F-458E-9176-9359F6F17545}" presName="rootConnector" presStyleLbl="node4" presStyleIdx="9" presStyleCnt="18"/>
      <dgm:spPr/>
    </dgm:pt>
    <dgm:pt modelId="{2A5F642D-7BAF-48D7-BB25-B59020EDC3B7}" type="pres">
      <dgm:prSet presAssocID="{A6ECBF72-4E2F-458E-9176-9359F6F17545}" presName="hierChild4" presStyleCnt="0"/>
      <dgm:spPr/>
    </dgm:pt>
    <dgm:pt modelId="{D06C458A-9190-4B97-9190-534DCD39DAAA}" type="pres">
      <dgm:prSet presAssocID="{A6ECBF72-4E2F-458E-9176-9359F6F17545}" presName="hierChild5" presStyleCnt="0"/>
      <dgm:spPr/>
    </dgm:pt>
    <dgm:pt modelId="{FE3238AB-D428-4A3E-8A43-50837DE2F218}" type="pres">
      <dgm:prSet presAssocID="{2F6529EA-932D-4127-8722-BBD97222AA34}" presName="Name37" presStyleLbl="parChTrans1D4" presStyleIdx="10" presStyleCnt="18"/>
      <dgm:spPr/>
    </dgm:pt>
    <dgm:pt modelId="{9D4A0396-07FB-478F-8DA0-4267F0076FD5}" type="pres">
      <dgm:prSet presAssocID="{19DE2098-FF9F-4D1C-83F9-0877B60803B9}" presName="hierRoot2" presStyleCnt="0">
        <dgm:presLayoutVars>
          <dgm:hierBranch val="init"/>
        </dgm:presLayoutVars>
      </dgm:prSet>
      <dgm:spPr/>
    </dgm:pt>
    <dgm:pt modelId="{FBCE894E-4810-4402-8F53-B3D61A664DB8}" type="pres">
      <dgm:prSet presAssocID="{19DE2098-FF9F-4D1C-83F9-0877B60803B9}" presName="rootComposite" presStyleCnt="0"/>
      <dgm:spPr/>
    </dgm:pt>
    <dgm:pt modelId="{B74E2F61-4117-4CBF-8F8B-5516E8CC1C46}" type="pres">
      <dgm:prSet presAssocID="{19DE2098-FF9F-4D1C-83F9-0877B60803B9}" presName="rootText" presStyleLbl="node4" presStyleIdx="10" presStyleCnt="18" custScaleX="110000" custScaleY="110000">
        <dgm:presLayoutVars>
          <dgm:chPref val="3"/>
        </dgm:presLayoutVars>
      </dgm:prSet>
      <dgm:spPr>
        <a:prstGeom prst="rect">
          <a:avLst/>
        </a:prstGeom>
      </dgm:spPr>
    </dgm:pt>
    <dgm:pt modelId="{87AB9032-5FC2-4AD7-8D29-70BAD70DF74D}" type="pres">
      <dgm:prSet presAssocID="{19DE2098-FF9F-4D1C-83F9-0877B60803B9}" presName="rootConnector" presStyleLbl="node4" presStyleIdx="10" presStyleCnt="18"/>
      <dgm:spPr/>
    </dgm:pt>
    <dgm:pt modelId="{1C2EE791-1314-41B5-9C3C-725D792FBE0D}" type="pres">
      <dgm:prSet presAssocID="{19DE2098-FF9F-4D1C-83F9-0877B60803B9}" presName="hierChild4" presStyleCnt="0"/>
      <dgm:spPr/>
    </dgm:pt>
    <dgm:pt modelId="{A8A69077-3855-468F-BE01-2FEC73D1B8D3}" type="pres">
      <dgm:prSet presAssocID="{633D22A9-ABDB-42E9-A2DF-E8DFFE0BBBBC}" presName="Name37" presStyleLbl="parChTrans1D4" presStyleIdx="11" presStyleCnt="18"/>
      <dgm:spPr/>
    </dgm:pt>
    <dgm:pt modelId="{76569296-A5D5-435B-8496-1FCB8F997C0F}" type="pres">
      <dgm:prSet presAssocID="{8D68A408-A9A0-4C35-8BFB-FCA0E79EC1B0}" presName="hierRoot2" presStyleCnt="0">
        <dgm:presLayoutVars>
          <dgm:hierBranch val="init"/>
        </dgm:presLayoutVars>
      </dgm:prSet>
      <dgm:spPr/>
    </dgm:pt>
    <dgm:pt modelId="{0DBBA00B-C92A-49FB-AAFE-FCA4260F77B3}" type="pres">
      <dgm:prSet presAssocID="{8D68A408-A9A0-4C35-8BFB-FCA0E79EC1B0}" presName="rootComposite" presStyleCnt="0"/>
      <dgm:spPr/>
    </dgm:pt>
    <dgm:pt modelId="{A2BBEB80-2788-4D93-83B0-4F92FC672FE7}" type="pres">
      <dgm:prSet presAssocID="{8D68A408-A9A0-4C35-8BFB-FCA0E79EC1B0}" presName="rootText" presStyleLbl="node4" presStyleIdx="11" presStyleCnt="18" custScaleX="222221" custScaleY="110000">
        <dgm:presLayoutVars>
          <dgm:chPref val="3"/>
        </dgm:presLayoutVars>
      </dgm:prSet>
      <dgm:spPr>
        <a:prstGeom prst="rect">
          <a:avLst/>
        </a:prstGeom>
      </dgm:spPr>
    </dgm:pt>
    <dgm:pt modelId="{CF38D556-E2C1-4BDB-8857-00E98037EECE}" type="pres">
      <dgm:prSet presAssocID="{8D68A408-A9A0-4C35-8BFB-FCA0E79EC1B0}" presName="rootConnector" presStyleLbl="node4" presStyleIdx="11" presStyleCnt="18"/>
      <dgm:spPr/>
    </dgm:pt>
    <dgm:pt modelId="{69E76187-7804-4EDC-B0B5-9E2CD86028F5}" type="pres">
      <dgm:prSet presAssocID="{8D68A408-A9A0-4C35-8BFB-FCA0E79EC1B0}" presName="hierChild4" presStyleCnt="0"/>
      <dgm:spPr/>
    </dgm:pt>
    <dgm:pt modelId="{62534D24-83BA-4641-B33B-06F78ED8D2B2}" type="pres">
      <dgm:prSet presAssocID="{8D68A408-A9A0-4C35-8BFB-FCA0E79EC1B0}" presName="hierChild5" presStyleCnt="0"/>
      <dgm:spPr/>
    </dgm:pt>
    <dgm:pt modelId="{A0C236CF-A79A-4B45-B7B8-953F6B88AD97}" type="pres">
      <dgm:prSet presAssocID="{D5C624F3-B4F0-432B-ABAC-ADCBBA10FBC7}" presName="Name37" presStyleLbl="parChTrans1D4" presStyleIdx="12" presStyleCnt="18"/>
      <dgm:spPr/>
    </dgm:pt>
    <dgm:pt modelId="{B1240C0F-0CAE-401A-B410-F48CAEBC825A}" type="pres">
      <dgm:prSet presAssocID="{EB88561A-B904-4527-B59A-F4D5A2CC41FB}" presName="hierRoot2" presStyleCnt="0">
        <dgm:presLayoutVars>
          <dgm:hierBranch val="init"/>
        </dgm:presLayoutVars>
      </dgm:prSet>
      <dgm:spPr/>
    </dgm:pt>
    <dgm:pt modelId="{0D1017D2-EB48-4403-A779-96058311BC38}" type="pres">
      <dgm:prSet presAssocID="{EB88561A-B904-4527-B59A-F4D5A2CC41FB}" presName="rootComposite" presStyleCnt="0"/>
      <dgm:spPr/>
    </dgm:pt>
    <dgm:pt modelId="{00466DCD-5808-4828-A933-C2145743CD3B}" type="pres">
      <dgm:prSet presAssocID="{EB88561A-B904-4527-B59A-F4D5A2CC41FB}" presName="rootText" presStyleLbl="node4" presStyleIdx="12" presStyleCnt="18" custScaleX="222221" custScaleY="110000">
        <dgm:presLayoutVars>
          <dgm:chPref val="3"/>
        </dgm:presLayoutVars>
      </dgm:prSet>
      <dgm:spPr>
        <a:prstGeom prst="rect">
          <a:avLst/>
        </a:prstGeom>
      </dgm:spPr>
    </dgm:pt>
    <dgm:pt modelId="{624BC510-998A-46D4-8204-8EFBB4DBC619}" type="pres">
      <dgm:prSet presAssocID="{EB88561A-B904-4527-B59A-F4D5A2CC41FB}" presName="rootConnector" presStyleLbl="node4" presStyleIdx="12" presStyleCnt="18"/>
      <dgm:spPr/>
    </dgm:pt>
    <dgm:pt modelId="{01865D4D-F892-434C-8A99-3F561FEC8A85}" type="pres">
      <dgm:prSet presAssocID="{EB88561A-B904-4527-B59A-F4D5A2CC41FB}" presName="hierChild4" presStyleCnt="0"/>
      <dgm:spPr/>
    </dgm:pt>
    <dgm:pt modelId="{740F17BA-6D0F-4256-A9D2-41F74E031603}" type="pres">
      <dgm:prSet presAssocID="{EB88561A-B904-4527-B59A-F4D5A2CC41FB}" presName="hierChild5" presStyleCnt="0"/>
      <dgm:spPr/>
    </dgm:pt>
    <dgm:pt modelId="{EAC2363D-B3FD-4C3B-96A8-0B193C3689E2}" type="pres">
      <dgm:prSet presAssocID="{19DE2098-FF9F-4D1C-83F9-0877B60803B9}" presName="hierChild5" presStyleCnt="0"/>
      <dgm:spPr/>
    </dgm:pt>
    <dgm:pt modelId="{E21E84F6-D37D-4AB7-9FF6-55866358A1A6}" type="pres">
      <dgm:prSet presAssocID="{61292526-5307-4835-A31C-0B6912387A77}" presName="Name37" presStyleLbl="parChTrans1D4" presStyleIdx="13" presStyleCnt="18"/>
      <dgm:spPr/>
    </dgm:pt>
    <dgm:pt modelId="{85E88B83-5431-470A-A587-661C4B8990B9}" type="pres">
      <dgm:prSet presAssocID="{8169C920-050A-4CCA-9CA1-F49FD01684C1}" presName="hierRoot2" presStyleCnt="0">
        <dgm:presLayoutVars>
          <dgm:hierBranch val="init"/>
        </dgm:presLayoutVars>
      </dgm:prSet>
      <dgm:spPr/>
    </dgm:pt>
    <dgm:pt modelId="{F04AC815-E3A7-4811-9438-B8CC3D544389}" type="pres">
      <dgm:prSet presAssocID="{8169C920-050A-4CCA-9CA1-F49FD01684C1}" presName="rootComposite" presStyleCnt="0"/>
      <dgm:spPr/>
    </dgm:pt>
    <dgm:pt modelId="{4FF96490-B8B7-49E4-9070-0C8C31C69FC8}" type="pres">
      <dgm:prSet presAssocID="{8169C920-050A-4CCA-9CA1-F49FD01684C1}" presName="rootText" presStyleLbl="node4" presStyleIdx="13" presStyleCnt="18" custScaleX="183704" custScaleY="110000">
        <dgm:presLayoutVars>
          <dgm:chPref val="3"/>
        </dgm:presLayoutVars>
      </dgm:prSet>
      <dgm:spPr>
        <a:prstGeom prst="rect">
          <a:avLst/>
        </a:prstGeom>
      </dgm:spPr>
    </dgm:pt>
    <dgm:pt modelId="{61349336-6C16-4A5D-AD56-BA1EA74D7556}" type="pres">
      <dgm:prSet presAssocID="{8169C920-050A-4CCA-9CA1-F49FD01684C1}" presName="rootConnector" presStyleLbl="node4" presStyleIdx="13" presStyleCnt="18"/>
      <dgm:spPr/>
    </dgm:pt>
    <dgm:pt modelId="{C429ADC4-0432-487E-87E7-D1677ACB8187}" type="pres">
      <dgm:prSet presAssocID="{8169C920-050A-4CCA-9CA1-F49FD01684C1}" presName="hierChild4" presStyleCnt="0"/>
      <dgm:spPr/>
    </dgm:pt>
    <dgm:pt modelId="{186584D9-3E43-4CCC-B8BB-5976BBFBD669}" type="pres">
      <dgm:prSet presAssocID="{8169C920-050A-4CCA-9CA1-F49FD01684C1}" presName="hierChild5" presStyleCnt="0"/>
      <dgm:spPr/>
    </dgm:pt>
    <dgm:pt modelId="{B0EE4A81-428E-4B4C-9ACB-4A7342A828BB}" type="pres">
      <dgm:prSet presAssocID="{6B3F221F-D651-4937-B9E0-2F6B51B662FB}" presName="Name37" presStyleLbl="parChTrans1D4" presStyleIdx="14" presStyleCnt="18"/>
      <dgm:spPr/>
    </dgm:pt>
    <dgm:pt modelId="{3D65A78C-8BF2-4D85-8B98-2CAD77F0F26D}" type="pres">
      <dgm:prSet presAssocID="{1DE9D813-60A0-49A4-85DF-D9A3285C355B}" presName="hierRoot2" presStyleCnt="0">
        <dgm:presLayoutVars>
          <dgm:hierBranch val="init"/>
        </dgm:presLayoutVars>
      </dgm:prSet>
      <dgm:spPr/>
    </dgm:pt>
    <dgm:pt modelId="{E533CBB9-AFB0-4870-8DC1-6A5FB99A3AD6}" type="pres">
      <dgm:prSet presAssocID="{1DE9D813-60A0-49A4-85DF-D9A3285C355B}" presName="rootComposite" presStyleCnt="0"/>
      <dgm:spPr/>
    </dgm:pt>
    <dgm:pt modelId="{CEDF0142-B85F-4682-8AB5-6D22DE065755}" type="pres">
      <dgm:prSet presAssocID="{1DE9D813-60A0-49A4-85DF-D9A3285C355B}" presName="rootText" presStyleLbl="node4" presStyleIdx="14" presStyleCnt="18" custScaleX="110000" custScaleY="110000">
        <dgm:presLayoutVars>
          <dgm:chPref val="3"/>
        </dgm:presLayoutVars>
      </dgm:prSet>
      <dgm:spPr>
        <a:prstGeom prst="rect">
          <a:avLst/>
        </a:prstGeom>
      </dgm:spPr>
    </dgm:pt>
    <dgm:pt modelId="{B7695A05-4366-4A4C-8E4F-7466B06D7CAA}" type="pres">
      <dgm:prSet presAssocID="{1DE9D813-60A0-49A4-85DF-D9A3285C355B}" presName="rootConnector" presStyleLbl="node4" presStyleIdx="14" presStyleCnt="18"/>
      <dgm:spPr/>
    </dgm:pt>
    <dgm:pt modelId="{88595BF4-207F-444E-BFB7-C0B6A6FD542A}" type="pres">
      <dgm:prSet presAssocID="{1DE9D813-60A0-49A4-85DF-D9A3285C355B}" presName="hierChild4" presStyleCnt="0"/>
      <dgm:spPr/>
    </dgm:pt>
    <dgm:pt modelId="{C32E5EE9-CD4E-414B-836E-27ADFC183AF1}" type="pres">
      <dgm:prSet presAssocID="{84D4C268-9407-4CB5-BF73-A254FCAF27DA}" presName="Name37" presStyleLbl="parChTrans1D4" presStyleIdx="15" presStyleCnt="18"/>
      <dgm:spPr/>
    </dgm:pt>
    <dgm:pt modelId="{FECEC489-4519-4366-BFD9-001B4EFCFD95}" type="pres">
      <dgm:prSet presAssocID="{B66BA526-9CE0-4154-ACC2-382670DEAA45}" presName="hierRoot2" presStyleCnt="0">
        <dgm:presLayoutVars>
          <dgm:hierBranch val="init"/>
        </dgm:presLayoutVars>
      </dgm:prSet>
      <dgm:spPr/>
    </dgm:pt>
    <dgm:pt modelId="{B12A0936-D86E-45D1-83AC-4707364BD365}" type="pres">
      <dgm:prSet presAssocID="{B66BA526-9CE0-4154-ACC2-382670DEAA45}" presName="rootComposite" presStyleCnt="0"/>
      <dgm:spPr/>
    </dgm:pt>
    <dgm:pt modelId="{1A5DB410-B070-4D1D-9129-9CFC54500492}" type="pres">
      <dgm:prSet presAssocID="{B66BA526-9CE0-4154-ACC2-382670DEAA45}" presName="rootText" presStyleLbl="node4" presStyleIdx="15" presStyleCnt="18" custScaleX="163327" custScaleY="110000">
        <dgm:presLayoutVars>
          <dgm:chPref val="3"/>
        </dgm:presLayoutVars>
      </dgm:prSet>
      <dgm:spPr>
        <a:prstGeom prst="rect">
          <a:avLst/>
        </a:prstGeom>
      </dgm:spPr>
    </dgm:pt>
    <dgm:pt modelId="{83B02783-54AB-430D-84DC-F772E51CA876}" type="pres">
      <dgm:prSet presAssocID="{B66BA526-9CE0-4154-ACC2-382670DEAA45}" presName="rootConnector" presStyleLbl="node4" presStyleIdx="15" presStyleCnt="18"/>
      <dgm:spPr/>
    </dgm:pt>
    <dgm:pt modelId="{EE60B1FD-1BBF-4A34-8064-9FA7E4D09ACC}" type="pres">
      <dgm:prSet presAssocID="{B66BA526-9CE0-4154-ACC2-382670DEAA45}" presName="hierChild4" presStyleCnt="0"/>
      <dgm:spPr/>
    </dgm:pt>
    <dgm:pt modelId="{71F77B14-570D-4324-9E51-2D1E30753DAA}" type="pres">
      <dgm:prSet presAssocID="{B66BA526-9CE0-4154-ACC2-382670DEAA45}" presName="hierChild5" presStyleCnt="0"/>
      <dgm:spPr/>
    </dgm:pt>
    <dgm:pt modelId="{BD323074-E7D0-4E1E-9492-CC4246427851}" type="pres">
      <dgm:prSet presAssocID="{FDD2320B-CA32-4388-B90C-9122CCACA48F}" presName="Name37" presStyleLbl="parChTrans1D4" presStyleIdx="16" presStyleCnt="18"/>
      <dgm:spPr/>
    </dgm:pt>
    <dgm:pt modelId="{C1D2E9D3-AD89-4BD6-A71C-AF34B9FD30E2}" type="pres">
      <dgm:prSet presAssocID="{097474CE-A998-4D85-8D7B-534D74F6D599}" presName="hierRoot2" presStyleCnt="0">
        <dgm:presLayoutVars>
          <dgm:hierBranch val="init"/>
        </dgm:presLayoutVars>
      </dgm:prSet>
      <dgm:spPr/>
    </dgm:pt>
    <dgm:pt modelId="{0D03C9CD-FA40-425F-8FBD-0C8A0B915D2D}" type="pres">
      <dgm:prSet presAssocID="{097474CE-A998-4D85-8D7B-534D74F6D599}" presName="rootComposite" presStyleCnt="0"/>
      <dgm:spPr/>
    </dgm:pt>
    <dgm:pt modelId="{2DD607E9-4CAE-407A-94BE-92A40FD30A12}" type="pres">
      <dgm:prSet presAssocID="{097474CE-A998-4D85-8D7B-534D74F6D599}" presName="rootText" presStyleLbl="node4" presStyleIdx="16" presStyleCnt="18" custScaleX="163327" custScaleY="110000">
        <dgm:presLayoutVars>
          <dgm:chPref val="3"/>
        </dgm:presLayoutVars>
      </dgm:prSet>
      <dgm:spPr>
        <a:prstGeom prst="rect">
          <a:avLst/>
        </a:prstGeom>
      </dgm:spPr>
    </dgm:pt>
    <dgm:pt modelId="{99361D03-C8E7-4BA6-8A54-E02AA43E05E7}" type="pres">
      <dgm:prSet presAssocID="{097474CE-A998-4D85-8D7B-534D74F6D599}" presName="rootConnector" presStyleLbl="node4" presStyleIdx="16" presStyleCnt="18"/>
      <dgm:spPr/>
    </dgm:pt>
    <dgm:pt modelId="{2FD8E998-BC25-4D8E-8170-CF24524C43CA}" type="pres">
      <dgm:prSet presAssocID="{097474CE-A998-4D85-8D7B-534D74F6D599}" presName="hierChild4" presStyleCnt="0"/>
      <dgm:spPr/>
    </dgm:pt>
    <dgm:pt modelId="{CD6AFC76-EEB3-4C86-8E8C-EA941B835BBC}" type="pres">
      <dgm:prSet presAssocID="{097474CE-A998-4D85-8D7B-534D74F6D599}" presName="hierChild5" presStyleCnt="0"/>
      <dgm:spPr/>
    </dgm:pt>
    <dgm:pt modelId="{61A9273C-B62E-4E3C-BD22-E500BE50189E}" type="pres">
      <dgm:prSet presAssocID="{DBD3688B-1CAE-40DA-BC27-E7E306E1DBB8}" presName="Name37" presStyleLbl="parChTrans1D4" presStyleIdx="17" presStyleCnt="18"/>
      <dgm:spPr/>
    </dgm:pt>
    <dgm:pt modelId="{CBD97983-46EF-4E55-857B-D51A5776BF32}" type="pres">
      <dgm:prSet presAssocID="{F4CF5B81-002C-4A03-9522-C9AE39B80E64}" presName="hierRoot2" presStyleCnt="0">
        <dgm:presLayoutVars>
          <dgm:hierBranch val="init"/>
        </dgm:presLayoutVars>
      </dgm:prSet>
      <dgm:spPr/>
    </dgm:pt>
    <dgm:pt modelId="{E44FA94E-0E12-4937-B1A2-FDA0B138CDCE}" type="pres">
      <dgm:prSet presAssocID="{F4CF5B81-002C-4A03-9522-C9AE39B80E64}" presName="rootComposite" presStyleCnt="0"/>
      <dgm:spPr/>
    </dgm:pt>
    <dgm:pt modelId="{D5200BD4-09E0-48D4-BA7F-C87C6F8AFC73}" type="pres">
      <dgm:prSet presAssocID="{F4CF5B81-002C-4A03-9522-C9AE39B80E64}" presName="rootText" presStyleLbl="node4" presStyleIdx="17" presStyleCnt="18" custScaleX="163327" custScaleY="110000">
        <dgm:presLayoutVars>
          <dgm:chPref val="3"/>
        </dgm:presLayoutVars>
      </dgm:prSet>
      <dgm:spPr>
        <a:prstGeom prst="rect">
          <a:avLst/>
        </a:prstGeom>
      </dgm:spPr>
    </dgm:pt>
    <dgm:pt modelId="{493DD692-987D-4059-BBE2-61ACBF54E978}" type="pres">
      <dgm:prSet presAssocID="{F4CF5B81-002C-4A03-9522-C9AE39B80E64}" presName="rootConnector" presStyleLbl="node4" presStyleIdx="17" presStyleCnt="18"/>
      <dgm:spPr/>
    </dgm:pt>
    <dgm:pt modelId="{C9230A52-77A0-40BB-A2BF-A6D1009093F9}" type="pres">
      <dgm:prSet presAssocID="{F4CF5B81-002C-4A03-9522-C9AE39B80E64}" presName="hierChild4" presStyleCnt="0"/>
      <dgm:spPr/>
    </dgm:pt>
    <dgm:pt modelId="{5108666E-A0EF-4A3F-B98A-5627AC76E279}" type="pres">
      <dgm:prSet presAssocID="{F4CF5B81-002C-4A03-9522-C9AE39B80E64}" presName="hierChild5" presStyleCnt="0"/>
      <dgm:spPr/>
    </dgm:pt>
    <dgm:pt modelId="{E27758A4-2718-4BFA-AFD4-06F633E6E0E8}" type="pres">
      <dgm:prSet presAssocID="{1DE9D813-60A0-49A4-85DF-D9A3285C355B}" presName="hierChild5" presStyleCnt="0"/>
      <dgm:spPr/>
    </dgm:pt>
    <dgm:pt modelId="{D6039F4F-BF1F-48A2-B460-3A795BD696E3}" type="pres">
      <dgm:prSet presAssocID="{0846AEDE-65A4-4E6D-A28F-C5161C99747A}" presName="hierChild5" presStyleCnt="0"/>
      <dgm:spPr/>
    </dgm:pt>
    <dgm:pt modelId="{ED0A42C0-8528-479D-8114-EAEA710C0280}" type="pres">
      <dgm:prSet presAssocID="{FFC11925-C6F6-481C-B531-DF7507166A91}" presName="hierChild5" presStyleCnt="0"/>
      <dgm:spPr/>
    </dgm:pt>
    <dgm:pt modelId="{A6AD13BB-2F90-4B95-B052-013D71674AF0}" type="pres">
      <dgm:prSet presAssocID="{BE28AC0E-1907-4090-9CD3-8F9EE01113D6}" presName="hierChild3" presStyleCnt="0"/>
      <dgm:spPr/>
    </dgm:pt>
  </dgm:ptLst>
  <dgm:cxnLst>
    <dgm:cxn modelId="{F0183E01-C7D0-4CB1-A6A8-119E81CBCFC3}" type="presOf" srcId="{1DE9D813-60A0-49A4-85DF-D9A3285C355B}" destId="{CEDF0142-B85F-4682-8AB5-6D22DE065755}" srcOrd="0" destOrd="0" presId="urn:microsoft.com/office/officeart/2005/8/layout/orgChart1"/>
    <dgm:cxn modelId="{5EF57902-C05B-4199-93B7-9D2815C66050}" type="presOf" srcId="{FDD2320B-CA32-4388-B90C-9122CCACA48F}" destId="{BD323074-E7D0-4E1E-9492-CC4246427851}" srcOrd="0" destOrd="0" presId="urn:microsoft.com/office/officeart/2005/8/layout/orgChart1"/>
    <dgm:cxn modelId="{093D4503-2856-433B-8021-953C2BCCA15D}" type="presOf" srcId="{2B42B8F3-9413-4E42-97EA-3A91CB2C43F6}" destId="{19A5FF2A-7514-4673-9E91-BBD65A4B7262}" srcOrd="0" destOrd="0" presId="urn:microsoft.com/office/officeart/2005/8/layout/orgChart1"/>
    <dgm:cxn modelId="{376E4A03-9D1C-4DB6-BA37-A5AF5F396C8C}" srcId="{B7A4E9F4-1E99-4C65-8AC0-538F1EAF7EAD}" destId="{D72032F4-CB9E-4E06-8C44-CF39451D437E}" srcOrd="1" destOrd="0" parTransId="{5962392B-80FE-4148-95C3-75D12C05D9C5}" sibTransId="{D3F47FF4-987C-412F-A6D9-401CCB0DA551}"/>
    <dgm:cxn modelId="{3C316A04-6220-4BF8-B287-9D42E5C40C87}" type="presOf" srcId="{1FBB4FE8-EEE7-4A21-8632-9C633D28D01E}" destId="{129A4084-2313-4AFD-B319-6477BD1D357A}" srcOrd="0" destOrd="0" presId="urn:microsoft.com/office/officeart/2005/8/layout/orgChart1"/>
    <dgm:cxn modelId="{4A7B3F0C-D8EC-441E-8324-9185B685F969}" type="presOf" srcId="{19DE2098-FF9F-4D1C-83F9-0877B60803B9}" destId="{87AB9032-5FC2-4AD7-8D29-70BAD70DF74D}" srcOrd="1" destOrd="0" presId="urn:microsoft.com/office/officeart/2005/8/layout/orgChart1"/>
    <dgm:cxn modelId="{8E2C990E-816D-4F88-B786-CE0AAD0CB61E}" type="presOf" srcId="{AFD36DF1-F4E0-4072-B0BC-FC1B4EDA1331}" destId="{26F5C7AD-36E9-483E-BCF2-40D95EB17309}" srcOrd="0" destOrd="0" presId="urn:microsoft.com/office/officeart/2005/8/layout/orgChart1"/>
    <dgm:cxn modelId="{FA6C5F0F-59D1-4385-BD0C-AE8B3E9BAA6C}" type="presOf" srcId="{61292526-5307-4835-A31C-0B6912387A77}" destId="{E21E84F6-D37D-4AB7-9FF6-55866358A1A6}" srcOrd="0" destOrd="0" presId="urn:microsoft.com/office/officeart/2005/8/layout/orgChart1"/>
    <dgm:cxn modelId="{B8A3AE11-93F9-4370-B2DA-9EC2DF639476}" type="presOf" srcId="{84D4C268-9407-4CB5-BF73-A254FCAF27DA}" destId="{C32E5EE9-CD4E-414B-836E-27ADFC183AF1}" srcOrd="0" destOrd="0" presId="urn:microsoft.com/office/officeart/2005/8/layout/orgChart1"/>
    <dgm:cxn modelId="{2DFEF21A-8809-4293-893C-EF57B053B332}" srcId="{1DE9D813-60A0-49A4-85DF-D9A3285C355B}" destId="{B66BA526-9CE0-4154-ACC2-382670DEAA45}" srcOrd="0" destOrd="0" parTransId="{84D4C268-9407-4CB5-BF73-A254FCAF27DA}" sibTransId="{6EAF4CC7-68F9-451A-AECE-D597BD4B5834}"/>
    <dgm:cxn modelId="{1341E51E-A69B-41F7-8E7E-8775D144B21C}" type="presOf" srcId="{D72032F4-CB9E-4E06-8C44-CF39451D437E}" destId="{F9359DD0-CBC0-403E-9BFB-5A0699B0BF6D}" srcOrd="0" destOrd="0" presId="urn:microsoft.com/office/officeart/2005/8/layout/orgChart1"/>
    <dgm:cxn modelId="{A7E3ED22-BE6D-4CAA-BA6C-C5623CC01115}" type="presOf" srcId="{633D22A9-ABDB-42E9-A2DF-E8DFFE0BBBBC}" destId="{A8A69077-3855-468F-BE01-2FEC73D1B8D3}" srcOrd="0" destOrd="0" presId="urn:microsoft.com/office/officeart/2005/8/layout/orgChart1"/>
    <dgm:cxn modelId="{464E1F24-5B55-4B32-B109-A01EAA9B268E}" type="presOf" srcId="{35C7DD69-2FF9-42FF-8069-F31428AC911B}" destId="{E48E9B1E-7DE6-448D-9E82-37E855DB8305}" srcOrd="1" destOrd="0" presId="urn:microsoft.com/office/officeart/2005/8/layout/orgChart1"/>
    <dgm:cxn modelId="{F702ED2A-CB89-4109-84F1-9C839ECBFC3C}" srcId="{19DE2098-FF9F-4D1C-83F9-0877B60803B9}" destId="{EB88561A-B904-4527-B59A-F4D5A2CC41FB}" srcOrd="1" destOrd="0" parTransId="{D5C624F3-B4F0-432B-ABAC-ADCBBA10FBC7}" sibTransId="{1F5C8251-F213-4205-A76F-A868F3A3AF6F}"/>
    <dgm:cxn modelId="{B124662B-E99B-44C0-BCD4-581E251D9ABD}" type="presOf" srcId="{8169C920-050A-4CCA-9CA1-F49FD01684C1}" destId="{4FF96490-B8B7-49E4-9070-0C8C31C69FC8}" srcOrd="0" destOrd="0" presId="urn:microsoft.com/office/officeart/2005/8/layout/orgChart1"/>
    <dgm:cxn modelId="{5845C12D-B8C5-48C0-825F-C27263E4FF54}" type="presOf" srcId="{8D113558-F075-4B66-AD7D-053C7D9058C9}" destId="{BA7B15AD-57B1-4C7C-9826-BE3C6DF633FF}" srcOrd="1" destOrd="0" presId="urn:microsoft.com/office/officeart/2005/8/layout/orgChart1"/>
    <dgm:cxn modelId="{6EFC4F30-6C2F-496A-9B13-BCF67D7A4E2D}" srcId="{0846AEDE-65A4-4E6D-A28F-C5161C99747A}" destId="{0C9612FD-C9A9-4BD7-AD90-9B885B521D58}" srcOrd="0" destOrd="0" parTransId="{60D59FDB-5CB4-461C-9531-463A0559529B}" sibTransId="{FC1122FF-19D8-499F-A579-71D8E8DAE26A}"/>
    <dgm:cxn modelId="{93C90D33-9ED9-44FC-9550-336558CA5BAC}" type="presOf" srcId="{694F1035-AF5B-41F9-B48B-2C7E6F4430FC}" destId="{8D66D085-996E-4CD6-8E33-964D3830B1D0}" srcOrd="0" destOrd="0" presId="urn:microsoft.com/office/officeart/2005/8/layout/orgChart1"/>
    <dgm:cxn modelId="{1E238333-1B61-4A9C-B7A7-10EDB4B46143}" type="presOf" srcId="{8F60137A-05E1-4609-A419-B6E8F31F3DF7}" destId="{AD8F96D6-720A-42F7-88EB-24028B62494F}" srcOrd="1" destOrd="0" presId="urn:microsoft.com/office/officeart/2005/8/layout/orgChart1"/>
    <dgm:cxn modelId="{6AE11736-D6C1-4F1B-B2B6-6F430041A0D1}" type="presOf" srcId="{B344FEC9-5705-4A2A-A86E-5D0483F0F928}" destId="{30FDAD2D-E2CE-40D6-8F7F-C0020702CBA1}" srcOrd="0" destOrd="0" presId="urn:microsoft.com/office/officeart/2005/8/layout/orgChart1"/>
    <dgm:cxn modelId="{9E11AA37-6EA4-4290-996F-765053111A90}" type="presOf" srcId="{B7A4E9F4-1E99-4C65-8AC0-538F1EAF7EAD}" destId="{D9445116-4205-47C7-92E3-4DEC294E491C}" srcOrd="1" destOrd="0" presId="urn:microsoft.com/office/officeart/2005/8/layout/orgChart1"/>
    <dgm:cxn modelId="{788C0938-56BD-42D1-B1C7-E081C734FABD}" type="presOf" srcId="{19DE2098-FF9F-4D1C-83F9-0877B60803B9}" destId="{B74E2F61-4117-4CBF-8F8B-5516E8CC1C46}" srcOrd="0" destOrd="0" presId="urn:microsoft.com/office/officeart/2005/8/layout/orgChart1"/>
    <dgm:cxn modelId="{54C9473C-E050-4181-B609-4C24A02FACD0}" type="presOf" srcId="{8F60137A-05E1-4609-A419-B6E8F31F3DF7}" destId="{13D3E3CC-80B8-496A-9392-A78D96EAC6DA}" srcOrd="0" destOrd="0" presId="urn:microsoft.com/office/officeart/2005/8/layout/orgChart1"/>
    <dgm:cxn modelId="{4A256B3F-545F-4EE8-B18D-018646C11E7E}" type="presOf" srcId="{6B3F221F-D651-4937-B9E0-2F6B51B662FB}" destId="{B0EE4A81-428E-4B4C-9ACB-4A7342A828BB}" srcOrd="0" destOrd="0" presId="urn:microsoft.com/office/officeart/2005/8/layout/orgChart1"/>
    <dgm:cxn modelId="{0947D55E-E024-47DC-99BB-E6D07274441D}" type="presOf" srcId="{9D2AD602-8BFF-47AD-A3F8-5BCD7CF68133}" destId="{BB5FCE77-AB69-486E-8B89-528A5E03B7C6}" srcOrd="0" destOrd="0" presId="urn:microsoft.com/office/officeart/2005/8/layout/orgChart1"/>
    <dgm:cxn modelId="{DA7B185F-2A3A-4912-B1DE-34A7031C6CB1}" type="presOf" srcId="{AFD36DF1-F4E0-4072-B0BC-FC1B4EDA1331}" destId="{DB51E9F0-0738-455D-884B-531156F2A1CF}" srcOrd="1" destOrd="0" presId="urn:microsoft.com/office/officeart/2005/8/layout/orgChart1"/>
    <dgm:cxn modelId="{C6D85261-A46C-45A6-895E-E840A82A39EA}" type="presOf" srcId="{74752489-48B3-4007-B392-7EAED67F816A}" destId="{AA2AFEB2-F241-4F7C-B0E9-BE0958568BAD}" srcOrd="0" destOrd="0" presId="urn:microsoft.com/office/officeart/2005/8/layout/orgChart1"/>
    <dgm:cxn modelId="{79BABD41-7574-4995-928C-328ACC24E550}" type="presOf" srcId="{BE28AC0E-1907-4090-9CD3-8F9EE01113D6}" destId="{03DD304E-0256-4C7A-B438-811A6CC1BB4F}" srcOrd="1" destOrd="0" presId="urn:microsoft.com/office/officeart/2005/8/layout/orgChart1"/>
    <dgm:cxn modelId="{DD84B442-7B28-4BF0-B423-F7CF670A2BD0}" srcId="{19DE2098-FF9F-4D1C-83F9-0877B60803B9}" destId="{8D68A408-A9A0-4C35-8BFB-FCA0E79EC1B0}" srcOrd="0" destOrd="0" parTransId="{633D22A9-ABDB-42E9-A2DF-E8DFFE0BBBBC}" sibTransId="{86977813-806C-494B-AB48-BF3DF7BBDF6C}"/>
    <dgm:cxn modelId="{0AD07443-2177-48D4-AC62-EC7EDFC343A2}" srcId="{B5A4B480-A742-4E24-A652-A11A7285C3DE}" destId="{BE28AC0E-1907-4090-9CD3-8F9EE01113D6}" srcOrd="0" destOrd="0" parTransId="{59161EE3-1DE2-421A-BF0E-8D1F1D375407}" sibTransId="{A8FCA69B-C37F-47FF-A49B-04BEEC3A522C}"/>
    <dgm:cxn modelId="{0AC4BF46-5FF8-42DD-9EAC-6BF4A2B0ED32}" type="presOf" srcId="{097474CE-A998-4D85-8D7B-534D74F6D599}" destId="{2DD607E9-4CAE-407A-94BE-92A40FD30A12}" srcOrd="0" destOrd="0" presId="urn:microsoft.com/office/officeart/2005/8/layout/orgChart1"/>
    <dgm:cxn modelId="{71AA874B-31BA-4B3E-8872-D7A8256C71C6}" type="presOf" srcId="{0523271F-7E19-4000-A289-138E2B991CE0}" destId="{A8238BAB-FC31-409B-875F-81E37F98B0C0}" srcOrd="0" destOrd="0" presId="urn:microsoft.com/office/officeart/2005/8/layout/orgChart1"/>
    <dgm:cxn modelId="{91622A6C-C111-473A-B88D-5467EA8F622E}" type="presOf" srcId="{A6ECBF72-4E2F-458E-9176-9359F6F17545}" destId="{3474BDD6-CF0C-464D-87DF-A16721E42A85}" srcOrd="1" destOrd="0" presId="urn:microsoft.com/office/officeart/2005/8/layout/orgChart1"/>
    <dgm:cxn modelId="{076AC86D-E7C4-4C5C-AD0C-10039B124AD6}" type="presOf" srcId="{6CF0B5E7-06A4-4CF8-BE52-883945833B3B}" destId="{3B492A6E-C485-478E-B1BF-4F560108565F}" srcOrd="0" destOrd="0" presId="urn:microsoft.com/office/officeart/2005/8/layout/orgChart1"/>
    <dgm:cxn modelId="{AAF42C6E-ECBE-449F-B384-9E277C4788C4}" srcId="{BE28AC0E-1907-4090-9CD3-8F9EE01113D6}" destId="{FFC11925-C6F6-481C-B531-DF7507166A91}" srcOrd="1" destOrd="0" parTransId="{DCC87008-5836-4F50-A618-3AF82740DED5}" sibTransId="{5B63A46C-1D61-4EF6-AA81-A16A39E45432}"/>
    <dgm:cxn modelId="{F7607C4E-D024-4A19-8211-B2112A849C5B}" type="presOf" srcId="{097474CE-A998-4D85-8D7B-534D74F6D599}" destId="{99361D03-C8E7-4BA6-8A54-E02AA43E05E7}" srcOrd="1" destOrd="0" presId="urn:microsoft.com/office/officeart/2005/8/layout/orgChart1"/>
    <dgm:cxn modelId="{5009544F-D82C-44C6-AE9B-5FCB225F9811}" type="presOf" srcId="{F4CF5B81-002C-4A03-9522-C9AE39B80E64}" destId="{493DD692-987D-4059-BBE2-61ACBF54E978}" srcOrd="1" destOrd="0" presId="urn:microsoft.com/office/officeart/2005/8/layout/orgChart1"/>
    <dgm:cxn modelId="{9308A050-FA1A-4C30-BA7F-8DB8B5C54E34}" srcId="{0846AEDE-65A4-4E6D-A28F-C5161C99747A}" destId="{8F60137A-05E1-4609-A419-B6E8F31F3DF7}" srcOrd="1" destOrd="0" parTransId="{80F48697-A2A6-4E49-8367-C4628350A548}" sibTransId="{CF34AE25-0CF1-41E8-A872-DACE1240B9B3}"/>
    <dgm:cxn modelId="{7FA0A450-0B2A-4E9A-B8DD-3EA23EA953ED}" type="presOf" srcId="{80F48697-A2A6-4E49-8367-C4628350A548}" destId="{C19AD95E-7B7C-40F3-ABC6-76B0D4163998}" srcOrd="0" destOrd="0" presId="urn:microsoft.com/office/officeart/2005/8/layout/orgChart1"/>
    <dgm:cxn modelId="{4FEFE577-96C5-4E2A-AF49-1C5AFC4AB2EB}" type="presOf" srcId="{BE28AC0E-1907-4090-9CD3-8F9EE01113D6}" destId="{46AD10FF-C28A-474B-8F3F-95F917424AB4}" srcOrd="0" destOrd="0" presId="urn:microsoft.com/office/officeart/2005/8/layout/orgChart1"/>
    <dgm:cxn modelId="{AC0AF257-AEDE-4B15-BC92-70B226B8F7DC}" type="presOf" srcId="{60D59FDB-5CB4-461C-9531-463A0559529B}" destId="{05E1006F-90EA-43FA-B90C-A4DBB81998FA}" srcOrd="0" destOrd="0" presId="urn:microsoft.com/office/officeart/2005/8/layout/orgChart1"/>
    <dgm:cxn modelId="{A8759358-00CC-49D1-BAC3-3F93B331D0FA}" type="presOf" srcId="{0C9612FD-C9A9-4BD7-AD90-9B885B521D58}" destId="{9726AC74-0699-4153-8472-40E9FE4FFB50}" srcOrd="0" destOrd="0" presId="urn:microsoft.com/office/officeart/2005/8/layout/orgChart1"/>
    <dgm:cxn modelId="{C95D7C7A-9304-45B7-A88B-0AA8DB514CDB}" type="presOf" srcId="{F6FC8A67-C319-4B4D-907A-6BA7F9F61DCA}" destId="{AF5FFD1C-77D5-43D5-9D35-BE4CF31E447B}" srcOrd="0" destOrd="0" presId="urn:microsoft.com/office/officeart/2005/8/layout/orgChart1"/>
    <dgm:cxn modelId="{35A95D7C-7071-496A-AF3F-2860140C9382}" type="presOf" srcId="{1A7A1920-9421-4241-82CE-1F97CB7FB780}" destId="{3C29E543-A7ED-450E-8C77-A97673B18A30}" srcOrd="0" destOrd="0" presId="urn:microsoft.com/office/officeart/2005/8/layout/orgChart1"/>
    <dgm:cxn modelId="{5B943C7D-7C32-4DC6-B97A-B89E56A67A39}" type="presOf" srcId="{DBD3688B-1CAE-40DA-BC27-E7E306E1DBB8}" destId="{61A9273C-B62E-4E3C-BD22-E500BE50189E}" srcOrd="0" destOrd="0" presId="urn:microsoft.com/office/officeart/2005/8/layout/orgChart1"/>
    <dgm:cxn modelId="{CFA54C7E-FC49-44E8-98DC-14E7B0477F3B}" srcId="{1DE9D813-60A0-49A4-85DF-D9A3285C355B}" destId="{F4CF5B81-002C-4A03-9522-C9AE39B80E64}" srcOrd="2" destOrd="0" parTransId="{DBD3688B-1CAE-40DA-BC27-E7E306E1DBB8}" sibTransId="{FB698045-6D9A-4F1D-82BF-18BA0F3D9CAC}"/>
    <dgm:cxn modelId="{64BC9382-8757-4555-99B4-3BB74D2E1BEF}" srcId="{B7A4E9F4-1E99-4C65-8AC0-538F1EAF7EAD}" destId="{F6FC8A67-C319-4B4D-907A-6BA7F9F61DCA}" srcOrd="2" destOrd="0" parTransId="{EF7A205A-59ED-4742-AD8C-26EBB19F8A3E}" sibTransId="{FE97B429-5A7D-41C8-850F-83E5D4250BE6}"/>
    <dgm:cxn modelId="{7E019C83-FD31-4110-9203-6DCFFF73DEA2}" type="presOf" srcId="{EF7A205A-59ED-4742-AD8C-26EBB19F8A3E}" destId="{C400079E-EAD4-4D8A-84B3-AC7E9174A04F}" srcOrd="0" destOrd="0" presId="urn:microsoft.com/office/officeart/2005/8/layout/orgChart1"/>
    <dgm:cxn modelId="{3492B484-9FDC-463B-B15A-7DAFE62122BD}" type="presOf" srcId="{F4CF5B81-002C-4A03-9522-C9AE39B80E64}" destId="{D5200BD4-09E0-48D4-BA7F-C87C6F8AFC73}" srcOrd="0" destOrd="0" presId="urn:microsoft.com/office/officeart/2005/8/layout/orgChart1"/>
    <dgm:cxn modelId="{0F0D358B-C924-46DF-90DB-52826579CE1F}" type="presOf" srcId="{BA074CE7-67DB-4666-B625-23DA5B2433D8}" destId="{01AD1683-DFB8-4412-92D7-C80DAD5D2BAC}" srcOrd="0" destOrd="0" presId="urn:microsoft.com/office/officeart/2005/8/layout/orgChart1"/>
    <dgm:cxn modelId="{B777368C-6693-4E64-A9CB-619FE826952B}" type="presOf" srcId="{95BBB472-6F6B-46E3-854D-35010BCDA8A9}" destId="{83E57B71-040A-448F-97EA-7E67469A352A}" srcOrd="0" destOrd="0" presId="urn:microsoft.com/office/officeart/2005/8/layout/orgChart1"/>
    <dgm:cxn modelId="{6208D08C-923B-4AC9-9F2D-C70A9EE788B9}" type="presOf" srcId="{B7A4E9F4-1E99-4C65-8AC0-538F1EAF7EAD}" destId="{5F0709F5-A370-4C46-82CB-AAC3B0DE9976}" srcOrd="0" destOrd="0" presId="urn:microsoft.com/office/officeart/2005/8/layout/orgChart1"/>
    <dgm:cxn modelId="{EB44DB8F-B88F-47CF-970B-D94630AA87D0}" type="presOf" srcId="{0C9612FD-C9A9-4BD7-AD90-9B885B521D58}" destId="{2BF71368-DD2E-491B-987D-3BD70864A304}" srcOrd="1" destOrd="0" presId="urn:microsoft.com/office/officeart/2005/8/layout/orgChart1"/>
    <dgm:cxn modelId="{C628EB96-C32B-4C93-B418-C82A5BD0A9C6}" srcId="{0846AEDE-65A4-4E6D-A28F-C5161C99747A}" destId="{1DE9D813-60A0-49A4-85DF-D9A3285C355B}" srcOrd="5" destOrd="0" parTransId="{6B3F221F-D651-4937-B9E0-2F6B51B662FB}" sibTransId="{93AE23A5-9588-4351-9AD1-9D510DF82855}"/>
    <dgm:cxn modelId="{2381FE9B-BAC3-4604-B9E3-2B6AB07BBC3E}" type="presOf" srcId="{0846AEDE-65A4-4E6D-A28F-C5161C99747A}" destId="{43D4ACBC-5CC3-4918-AB27-21E9E24BA9AC}" srcOrd="1" destOrd="0" presId="urn:microsoft.com/office/officeart/2005/8/layout/orgChart1"/>
    <dgm:cxn modelId="{9B75B7A1-CB54-4A74-9CE8-D4F8265EB0C3}" srcId="{F6FC8A67-C319-4B4D-907A-6BA7F9F61DCA}" destId="{9D2AD602-8BFF-47AD-A3F8-5BCD7CF68133}" srcOrd="1" destOrd="0" parTransId="{694F1035-AF5B-41F9-B48B-2C7E6F4430FC}" sibTransId="{92E9F438-98F5-483E-BDF9-8DB19F100D26}"/>
    <dgm:cxn modelId="{580104AE-92CE-4C4B-BD50-81FAA82E59BF}" srcId="{F6FC8A67-C319-4B4D-907A-6BA7F9F61DCA}" destId="{658F45B1-2C63-4228-BA68-EC2E34FA98F4}" srcOrd="0" destOrd="0" parTransId="{0523271F-7E19-4000-A289-138E2B991CE0}" sibTransId="{35729372-6599-43BB-9D79-F29614707671}"/>
    <dgm:cxn modelId="{61CF0BB5-21DE-49DE-8E23-5AB9CD434CA9}" srcId="{F6FC8A67-C319-4B4D-907A-6BA7F9F61DCA}" destId="{95BBB472-6F6B-46E3-854D-35010BCDA8A9}" srcOrd="2" destOrd="0" parTransId="{1A7A1920-9421-4241-82CE-1F97CB7FB780}" sibTransId="{C76DDF19-BD17-4C77-84FB-0B9AB204C786}"/>
    <dgm:cxn modelId="{452113B5-283A-401F-8B05-A9B39022487F}" srcId="{0846AEDE-65A4-4E6D-A28F-C5161C99747A}" destId="{A6ECBF72-4E2F-458E-9176-9359F6F17545}" srcOrd="2" destOrd="0" parTransId="{1FBB4FE8-EEE7-4A21-8632-9C633D28D01E}" sibTransId="{E4846F9F-0D0A-4C60-AFBF-CEDE8F8CBBDB}"/>
    <dgm:cxn modelId="{48772EB6-C4DB-4629-B40E-B5B70A86D31B}" type="presOf" srcId="{B66BA526-9CE0-4154-ACC2-382670DEAA45}" destId="{1A5DB410-B070-4D1D-9129-9CFC54500492}" srcOrd="0" destOrd="0" presId="urn:microsoft.com/office/officeart/2005/8/layout/orgChart1"/>
    <dgm:cxn modelId="{B225E8B8-2786-40B3-8333-DB9D53A9DB1C}" type="presOf" srcId="{FFC11925-C6F6-481C-B531-DF7507166A91}" destId="{BD50967D-0E9B-4E5A-AB30-8DC4082B4548}" srcOrd="0" destOrd="0" presId="urn:microsoft.com/office/officeart/2005/8/layout/orgChart1"/>
    <dgm:cxn modelId="{E92974BA-7F9E-46DC-A4C0-E8A935EA0873}" type="presOf" srcId="{A6ECBF72-4E2F-458E-9176-9359F6F17545}" destId="{F28678BF-C16C-4FFF-9FBC-2233BF39E58D}" srcOrd="0" destOrd="0" presId="urn:microsoft.com/office/officeart/2005/8/layout/orgChart1"/>
    <dgm:cxn modelId="{7329A6BC-2D2F-4577-AD91-6D5334E4D5F5}" type="presOf" srcId="{9D2AD602-8BFF-47AD-A3F8-5BCD7CF68133}" destId="{EE05334C-49AF-4E30-BF0B-2EEC64E9C1C0}" srcOrd="1" destOrd="0" presId="urn:microsoft.com/office/officeart/2005/8/layout/orgChart1"/>
    <dgm:cxn modelId="{4F18AFBD-59A8-4DBD-A4D5-846091D9D92C}" srcId="{B7A4E9F4-1E99-4C65-8AC0-538F1EAF7EAD}" destId="{8D113558-F075-4B66-AD7D-053C7D9058C9}" srcOrd="0" destOrd="0" parTransId="{B344FEC9-5705-4A2A-A86E-5D0483F0F928}" sibTransId="{958646FC-BF60-4FFC-A95C-2D6313950182}"/>
    <dgm:cxn modelId="{2A0897BE-5E99-4D25-8C15-B3BFFEE043C4}" type="presOf" srcId="{8D68A408-A9A0-4C35-8BFB-FCA0E79EC1B0}" destId="{A2BBEB80-2788-4D93-83B0-4F92FC672FE7}" srcOrd="0" destOrd="0" presId="urn:microsoft.com/office/officeart/2005/8/layout/orgChart1"/>
    <dgm:cxn modelId="{1F98FCBF-C22A-489B-B6AA-8954B91F2C19}" type="presOf" srcId="{FFC11925-C6F6-481C-B531-DF7507166A91}" destId="{1EA9B1E3-76F1-4F29-9659-17DD5C9859AE}" srcOrd="1" destOrd="0" presId="urn:microsoft.com/office/officeart/2005/8/layout/orgChart1"/>
    <dgm:cxn modelId="{B84DA7C1-1585-4754-BD5C-209454BA3079}" type="presOf" srcId="{B66BA526-9CE0-4154-ACC2-382670DEAA45}" destId="{83B02783-54AB-430D-84DC-F772E51CA876}" srcOrd="1" destOrd="0" presId="urn:microsoft.com/office/officeart/2005/8/layout/orgChart1"/>
    <dgm:cxn modelId="{9482A1C2-FB26-4D04-989C-D2F9F778CCD5}" type="presOf" srcId="{D5C624F3-B4F0-432B-ABAC-ADCBBA10FBC7}" destId="{A0C236CF-A79A-4B45-B7B8-953F6B88AD97}" srcOrd="0" destOrd="0" presId="urn:microsoft.com/office/officeart/2005/8/layout/orgChart1"/>
    <dgm:cxn modelId="{195277D4-8CE8-4531-B8B2-EB8CA577091D}" srcId="{FFC11925-C6F6-481C-B531-DF7507166A91}" destId="{0846AEDE-65A4-4E6D-A28F-C5161C99747A}" srcOrd="1" destOrd="0" parTransId="{6CF0B5E7-06A4-4CF8-BE52-883945833B3B}" sibTransId="{DAC86F8E-C710-47DB-B746-8C418D7120AC}"/>
    <dgm:cxn modelId="{157A95D7-4A8C-450D-980F-BB76AC17FA66}" type="presOf" srcId="{658F45B1-2C63-4228-BA68-EC2E34FA98F4}" destId="{19D3E045-88B4-45C4-B122-D0951C2E5966}" srcOrd="1" destOrd="0" presId="urn:microsoft.com/office/officeart/2005/8/layout/orgChart1"/>
    <dgm:cxn modelId="{C5DA9AD7-F6B0-41ED-BADB-6B548903FE20}" type="presOf" srcId="{95BBB472-6F6B-46E3-854D-35010BCDA8A9}" destId="{FB28A5EA-E421-440E-B4CF-CE4F9454E9A2}" srcOrd="1" destOrd="0" presId="urn:microsoft.com/office/officeart/2005/8/layout/orgChart1"/>
    <dgm:cxn modelId="{FEC1ECD9-66C1-4599-ACB8-EB9DBBA53DC8}" srcId="{0846AEDE-65A4-4E6D-A28F-C5161C99747A}" destId="{19DE2098-FF9F-4D1C-83F9-0877B60803B9}" srcOrd="3" destOrd="0" parTransId="{2F6529EA-932D-4127-8722-BBD97222AA34}" sibTransId="{65546034-AD68-4E84-88EC-9CF2DA5961FF}"/>
    <dgm:cxn modelId="{A18B79DA-7E5A-4C08-B9EC-4AEC832C7CE5}" type="presOf" srcId="{DCC87008-5836-4F50-A618-3AF82740DED5}" destId="{F2D825A7-CFDC-4309-9D4F-7CC16FD279D2}" srcOrd="0" destOrd="0" presId="urn:microsoft.com/office/officeart/2005/8/layout/orgChart1"/>
    <dgm:cxn modelId="{D3B69EDE-0CFE-432C-9DD0-86C78A400F14}" type="presOf" srcId="{5962392B-80FE-4148-95C3-75D12C05D9C5}" destId="{19724264-5AF5-4DDE-97F8-19719ED1E28C}" srcOrd="0" destOrd="0" presId="urn:microsoft.com/office/officeart/2005/8/layout/orgChart1"/>
    <dgm:cxn modelId="{397AE6DF-DB2E-456E-A580-13583744A2A1}" type="presOf" srcId="{D72032F4-CB9E-4E06-8C44-CF39451D437E}" destId="{22C6D5EC-D85F-4444-AC62-15147F624D37}" srcOrd="1" destOrd="0" presId="urn:microsoft.com/office/officeart/2005/8/layout/orgChart1"/>
    <dgm:cxn modelId="{93CCFFE0-DA1F-4972-938B-34FB19A34F38}" type="presOf" srcId="{2F6529EA-932D-4127-8722-BBD97222AA34}" destId="{FE3238AB-D428-4A3E-8A43-50837DE2F218}" srcOrd="0" destOrd="0" presId="urn:microsoft.com/office/officeart/2005/8/layout/orgChart1"/>
    <dgm:cxn modelId="{6177ECE6-CD4E-4269-8591-E68392EC3652}" type="presOf" srcId="{0846AEDE-65A4-4E6D-A28F-C5161C99747A}" destId="{7CCFCDFB-7227-40E4-B1ED-CE21C6E72A8F}" srcOrd="0" destOrd="0" presId="urn:microsoft.com/office/officeart/2005/8/layout/orgChart1"/>
    <dgm:cxn modelId="{19F897EB-CB53-470B-AF4E-0E6610D79473}" srcId="{FFC11925-C6F6-481C-B531-DF7507166A91}" destId="{B7A4E9F4-1E99-4C65-8AC0-538F1EAF7EAD}" srcOrd="0" destOrd="0" parTransId="{BA074CE7-67DB-4666-B625-23DA5B2433D8}" sibTransId="{A19A9295-59FB-40B9-988B-66A890F47095}"/>
    <dgm:cxn modelId="{5C763DEC-5C00-4F09-829E-46675866E18F}" type="presOf" srcId="{658F45B1-2C63-4228-BA68-EC2E34FA98F4}" destId="{806251FD-D94F-4014-B2A0-EDE41E146D35}" srcOrd="0" destOrd="0" presId="urn:microsoft.com/office/officeart/2005/8/layout/orgChart1"/>
    <dgm:cxn modelId="{7D986EEC-F644-4E19-B8DA-AF8C2D9C211A}" type="presOf" srcId="{B5A4B480-A742-4E24-A652-A11A7285C3DE}" destId="{29DBF590-7856-4EBD-9D46-0E3320604337}" srcOrd="0" destOrd="0" presId="urn:microsoft.com/office/officeart/2005/8/layout/orgChart1"/>
    <dgm:cxn modelId="{0CEAA3EC-0920-4F76-B8DF-D8E3E49A2420}" type="presOf" srcId="{EB88561A-B904-4527-B59A-F4D5A2CC41FB}" destId="{624BC510-998A-46D4-8204-8EFBB4DBC619}" srcOrd="1" destOrd="0" presId="urn:microsoft.com/office/officeart/2005/8/layout/orgChart1"/>
    <dgm:cxn modelId="{DB4914EE-F050-4A6B-AB46-EC97A6FC9978}" type="presOf" srcId="{8169C920-050A-4CCA-9CA1-F49FD01684C1}" destId="{61349336-6C16-4A5D-AD56-BA1EA74D7556}" srcOrd="1" destOrd="0" presId="urn:microsoft.com/office/officeart/2005/8/layout/orgChart1"/>
    <dgm:cxn modelId="{B23145EE-9C61-4C8D-A51C-7FD7A49EC48F}" type="presOf" srcId="{1DE9D813-60A0-49A4-85DF-D9A3285C355B}" destId="{B7695A05-4366-4A4C-8E4F-7466B06D7CAA}" srcOrd="1" destOrd="0" presId="urn:microsoft.com/office/officeart/2005/8/layout/orgChart1"/>
    <dgm:cxn modelId="{CFB58BEE-C0FA-4D49-B35C-0505F0C94F42}" srcId="{1DE9D813-60A0-49A4-85DF-D9A3285C355B}" destId="{097474CE-A998-4D85-8D7B-534D74F6D599}" srcOrd="1" destOrd="0" parTransId="{FDD2320B-CA32-4388-B90C-9122CCACA48F}" sibTransId="{6C710458-41F5-4F13-8208-80DBD7443DBB}"/>
    <dgm:cxn modelId="{12E6A9EE-A60A-44FB-95B8-4DB004690933}" srcId="{BE28AC0E-1907-4090-9CD3-8F9EE01113D6}" destId="{AFD36DF1-F4E0-4072-B0BC-FC1B4EDA1331}" srcOrd="0" destOrd="0" parTransId="{2B42B8F3-9413-4E42-97EA-3A91CB2C43F6}" sibTransId="{25CA48A2-2041-4A22-B8B2-3A5E940ED10E}"/>
    <dgm:cxn modelId="{80D3DDEE-63BA-411E-B1EC-69ED52738045}" srcId="{F6FC8A67-C319-4B4D-907A-6BA7F9F61DCA}" destId="{35C7DD69-2FF9-42FF-8069-F31428AC911B}" srcOrd="3" destOrd="0" parTransId="{74752489-48B3-4007-B392-7EAED67F816A}" sibTransId="{6023114D-318B-4299-9F76-86C8766B8932}"/>
    <dgm:cxn modelId="{2CFB8BF3-3686-4BD8-8F6A-6441DD55A3B2}" type="presOf" srcId="{EB88561A-B904-4527-B59A-F4D5A2CC41FB}" destId="{00466DCD-5808-4828-A933-C2145743CD3B}" srcOrd="0" destOrd="0" presId="urn:microsoft.com/office/officeart/2005/8/layout/orgChart1"/>
    <dgm:cxn modelId="{18D111F4-3485-42F9-9011-428BE9782066}" type="presOf" srcId="{8D113558-F075-4B66-AD7D-053C7D9058C9}" destId="{4B977502-9BE0-4637-A91B-6F347961ABE9}" srcOrd="0" destOrd="0" presId="urn:microsoft.com/office/officeart/2005/8/layout/orgChart1"/>
    <dgm:cxn modelId="{B42D29F9-C86F-47A7-BCD1-A5E8102C39C2}" type="presOf" srcId="{F6FC8A67-C319-4B4D-907A-6BA7F9F61DCA}" destId="{E1129501-2FD6-4CC0-AD89-8120999AF630}" srcOrd="1" destOrd="0" presId="urn:microsoft.com/office/officeart/2005/8/layout/orgChart1"/>
    <dgm:cxn modelId="{F7D682FA-C936-4362-84A6-0ABB8822996A}" type="presOf" srcId="{35C7DD69-2FF9-42FF-8069-F31428AC911B}" destId="{42CB77F1-4259-46FA-B788-40BAA3180736}" srcOrd="0" destOrd="0" presId="urn:microsoft.com/office/officeart/2005/8/layout/orgChart1"/>
    <dgm:cxn modelId="{B164D6FE-8C43-44D9-A471-B46BAA68F7AA}" type="presOf" srcId="{8D68A408-A9A0-4C35-8BFB-FCA0E79EC1B0}" destId="{CF38D556-E2C1-4BDB-8857-00E98037EECE}" srcOrd="1" destOrd="0" presId="urn:microsoft.com/office/officeart/2005/8/layout/orgChart1"/>
    <dgm:cxn modelId="{F6BCD8FF-04C6-444C-9C39-4CAF2043C361}" srcId="{0846AEDE-65A4-4E6D-A28F-C5161C99747A}" destId="{8169C920-050A-4CCA-9CA1-F49FD01684C1}" srcOrd="4" destOrd="0" parTransId="{61292526-5307-4835-A31C-0B6912387A77}" sibTransId="{62BBEC5E-61A4-464A-8AB9-82B6963FD539}"/>
    <dgm:cxn modelId="{FD6406AF-4113-472C-9C89-AAE7E5448179}" type="presParOf" srcId="{29DBF590-7856-4EBD-9D46-0E3320604337}" destId="{05B99D7C-DFE6-45B7-BFD9-B7EF596D178B}" srcOrd="0" destOrd="0" presId="urn:microsoft.com/office/officeart/2005/8/layout/orgChart1"/>
    <dgm:cxn modelId="{D720405D-F97A-4D19-B8B9-5453F733C2D3}" type="presParOf" srcId="{05B99D7C-DFE6-45B7-BFD9-B7EF596D178B}" destId="{CA516583-F968-4985-892E-ABE8B6D60C8C}" srcOrd="0" destOrd="0" presId="urn:microsoft.com/office/officeart/2005/8/layout/orgChart1"/>
    <dgm:cxn modelId="{A5A9634E-FCA3-4CB8-9F51-BF4D0C4C05EE}" type="presParOf" srcId="{CA516583-F968-4985-892E-ABE8B6D60C8C}" destId="{46AD10FF-C28A-474B-8F3F-95F917424AB4}" srcOrd="0" destOrd="0" presId="urn:microsoft.com/office/officeart/2005/8/layout/orgChart1"/>
    <dgm:cxn modelId="{86E0628A-1513-4C7B-8DD1-B14AAAFBC093}" type="presParOf" srcId="{CA516583-F968-4985-892E-ABE8B6D60C8C}" destId="{03DD304E-0256-4C7A-B438-811A6CC1BB4F}" srcOrd="1" destOrd="0" presId="urn:microsoft.com/office/officeart/2005/8/layout/orgChart1"/>
    <dgm:cxn modelId="{2ECD1F9A-AA32-410D-B8D8-A67B243B59CF}" type="presParOf" srcId="{05B99D7C-DFE6-45B7-BFD9-B7EF596D178B}" destId="{F2F516DF-1616-431A-B6E5-6B26BE08559C}" srcOrd="1" destOrd="0" presId="urn:microsoft.com/office/officeart/2005/8/layout/orgChart1"/>
    <dgm:cxn modelId="{B3F34619-6DEB-40E9-AE8C-721103FE2262}" type="presParOf" srcId="{F2F516DF-1616-431A-B6E5-6B26BE08559C}" destId="{19A5FF2A-7514-4673-9E91-BBD65A4B7262}" srcOrd="0" destOrd="0" presId="urn:microsoft.com/office/officeart/2005/8/layout/orgChart1"/>
    <dgm:cxn modelId="{56BC7105-8092-4F59-B9FD-78528DD3D0F2}" type="presParOf" srcId="{F2F516DF-1616-431A-B6E5-6B26BE08559C}" destId="{979B7F33-65C0-4080-8D37-50BCDDF4E69A}" srcOrd="1" destOrd="0" presId="urn:microsoft.com/office/officeart/2005/8/layout/orgChart1"/>
    <dgm:cxn modelId="{1D6F8F26-8784-4765-8AB5-A19025F6D7B6}" type="presParOf" srcId="{979B7F33-65C0-4080-8D37-50BCDDF4E69A}" destId="{C8111CCF-AF27-4077-B907-96DADD889CA0}" srcOrd="0" destOrd="0" presId="urn:microsoft.com/office/officeart/2005/8/layout/orgChart1"/>
    <dgm:cxn modelId="{71F8E2DA-96E7-49AF-B697-DC98A52362D2}" type="presParOf" srcId="{C8111CCF-AF27-4077-B907-96DADD889CA0}" destId="{26F5C7AD-36E9-483E-BCF2-40D95EB17309}" srcOrd="0" destOrd="0" presId="urn:microsoft.com/office/officeart/2005/8/layout/orgChart1"/>
    <dgm:cxn modelId="{9268B268-ABAD-4FAE-84AB-67F7A2E02B40}" type="presParOf" srcId="{C8111CCF-AF27-4077-B907-96DADD889CA0}" destId="{DB51E9F0-0738-455D-884B-531156F2A1CF}" srcOrd="1" destOrd="0" presId="urn:microsoft.com/office/officeart/2005/8/layout/orgChart1"/>
    <dgm:cxn modelId="{B703B1B2-7F24-4988-BBB4-690F220167E5}" type="presParOf" srcId="{979B7F33-65C0-4080-8D37-50BCDDF4E69A}" destId="{5CC58AA0-D729-4C07-A6D0-709F59D9B3AD}" srcOrd="1" destOrd="0" presId="urn:microsoft.com/office/officeart/2005/8/layout/orgChart1"/>
    <dgm:cxn modelId="{97108DAA-FE83-44C9-9944-D30DED30D38C}" type="presParOf" srcId="{979B7F33-65C0-4080-8D37-50BCDDF4E69A}" destId="{9EF38647-9BDC-41C2-BDB0-0C6553DCCD40}" srcOrd="2" destOrd="0" presId="urn:microsoft.com/office/officeart/2005/8/layout/orgChart1"/>
    <dgm:cxn modelId="{B92D9660-686F-4009-8FE9-88A9DEF6FDD5}" type="presParOf" srcId="{F2F516DF-1616-431A-B6E5-6B26BE08559C}" destId="{F2D825A7-CFDC-4309-9D4F-7CC16FD279D2}" srcOrd="2" destOrd="0" presId="urn:microsoft.com/office/officeart/2005/8/layout/orgChart1"/>
    <dgm:cxn modelId="{B6D79696-B9A8-417F-B219-F0D61937E9AB}" type="presParOf" srcId="{F2F516DF-1616-431A-B6E5-6B26BE08559C}" destId="{338E3CF4-A931-46BE-9135-F1D5A887D9AA}" srcOrd="3" destOrd="0" presId="urn:microsoft.com/office/officeart/2005/8/layout/orgChart1"/>
    <dgm:cxn modelId="{718045D2-8715-4B8E-A784-C41480DF7A62}" type="presParOf" srcId="{338E3CF4-A931-46BE-9135-F1D5A887D9AA}" destId="{B1007385-249C-467E-B30C-178ED2136667}" srcOrd="0" destOrd="0" presId="urn:microsoft.com/office/officeart/2005/8/layout/orgChart1"/>
    <dgm:cxn modelId="{C2E659EA-EA1A-4F7B-BCAD-5578E82A81F1}" type="presParOf" srcId="{B1007385-249C-467E-B30C-178ED2136667}" destId="{BD50967D-0E9B-4E5A-AB30-8DC4082B4548}" srcOrd="0" destOrd="0" presId="urn:microsoft.com/office/officeart/2005/8/layout/orgChart1"/>
    <dgm:cxn modelId="{BA60205E-23BD-4365-AB2C-9923772D7040}" type="presParOf" srcId="{B1007385-249C-467E-B30C-178ED2136667}" destId="{1EA9B1E3-76F1-4F29-9659-17DD5C9859AE}" srcOrd="1" destOrd="0" presId="urn:microsoft.com/office/officeart/2005/8/layout/orgChart1"/>
    <dgm:cxn modelId="{C418043F-85E0-43F2-BB91-6C28384956E4}" type="presParOf" srcId="{338E3CF4-A931-46BE-9135-F1D5A887D9AA}" destId="{FD782732-02B4-4C2B-B9EE-4C1BCF7C1209}" srcOrd="1" destOrd="0" presId="urn:microsoft.com/office/officeart/2005/8/layout/orgChart1"/>
    <dgm:cxn modelId="{C1FA6DF0-6370-49B1-80A9-2014186EFAA4}" type="presParOf" srcId="{FD782732-02B4-4C2B-B9EE-4C1BCF7C1209}" destId="{01AD1683-DFB8-4412-92D7-C80DAD5D2BAC}" srcOrd="0" destOrd="0" presId="urn:microsoft.com/office/officeart/2005/8/layout/orgChart1"/>
    <dgm:cxn modelId="{B3476178-BD4A-4BA2-8A36-C7A06A668CA6}" type="presParOf" srcId="{FD782732-02B4-4C2B-B9EE-4C1BCF7C1209}" destId="{538108F7-CB3F-4DAE-BFBE-12A7ECA88517}" srcOrd="1" destOrd="0" presId="urn:microsoft.com/office/officeart/2005/8/layout/orgChart1"/>
    <dgm:cxn modelId="{5E0B05FE-10B6-4FEF-BCD1-A9C8D48C13F2}" type="presParOf" srcId="{538108F7-CB3F-4DAE-BFBE-12A7ECA88517}" destId="{BFA49360-0688-4F93-B077-4791B59B358C}" srcOrd="0" destOrd="0" presId="urn:microsoft.com/office/officeart/2005/8/layout/orgChart1"/>
    <dgm:cxn modelId="{4C86F125-B29A-41B4-AAF0-26ACB16F3488}" type="presParOf" srcId="{BFA49360-0688-4F93-B077-4791B59B358C}" destId="{5F0709F5-A370-4C46-82CB-AAC3B0DE9976}" srcOrd="0" destOrd="0" presId="urn:microsoft.com/office/officeart/2005/8/layout/orgChart1"/>
    <dgm:cxn modelId="{565D8A7D-26C5-41AB-9B7A-9501003AB9A3}" type="presParOf" srcId="{BFA49360-0688-4F93-B077-4791B59B358C}" destId="{D9445116-4205-47C7-92E3-4DEC294E491C}" srcOrd="1" destOrd="0" presId="urn:microsoft.com/office/officeart/2005/8/layout/orgChart1"/>
    <dgm:cxn modelId="{E6142712-DD0B-4997-81A7-64981A7CCDF9}" type="presParOf" srcId="{538108F7-CB3F-4DAE-BFBE-12A7ECA88517}" destId="{EE83E917-8866-4DF4-B7A9-4C0726EA44F5}" srcOrd="1" destOrd="0" presId="urn:microsoft.com/office/officeart/2005/8/layout/orgChart1"/>
    <dgm:cxn modelId="{BA1507FD-8ECE-462A-AE88-1A2C55C61578}" type="presParOf" srcId="{EE83E917-8866-4DF4-B7A9-4C0726EA44F5}" destId="{30FDAD2D-E2CE-40D6-8F7F-C0020702CBA1}" srcOrd="0" destOrd="0" presId="urn:microsoft.com/office/officeart/2005/8/layout/orgChart1"/>
    <dgm:cxn modelId="{15E505B1-2CDE-4C17-8D76-19845B519D21}" type="presParOf" srcId="{EE83E917-8866-4DF4-B7A9-4C0726EA44F5}" destId="{C5348B9D-6E0C-49BA-8ADA-4C8C1D792617}" srcOrd="1" destOrd="0" presId="urn:microsoft.com/office/officeart/2005/8/layout/orgChart1"/>
    <dgm:cxn modelId="{B48570A1-7410-4AA4-AB0C-FA8464B50420}" type="presParOf" srcId="{C5348B9D-6E0C-49BA-8ADA-4C8C1D792617}" destId="{5890C84F-7AE2-4AFE-B1DE-A49E3AEA8496}" srcOrd="0" destOrd="0" presId="urn:microsoft.com/office/officeart/2005/8/layout/orgChart1"/>
    <dgm:cxn modelId="{3539380D-D140-4FF4-90A2-A7E56A4C84FD}" type="presParOf" srcId="{5890C84F-7AE2-4AFE-B1DE-A49E3AEA8496}" destId="{4B977502-9BE0-4637-A91B-6F347961ABE9}" srcOrd="0" destOrd="0" presId="urn:microsoft.com/office/officeart/2005/8/layout/orgChart1"/>
    <dgm:cxn modelId="{9CC47C9A-DD5E-48AB-8201-29B56EF7E6C4}" type="presParOf" srcId="{5890C84F-7AE2-4AFE-B1DE-A49E3AEA8496}" destId="{BA7B15AD-57B1-4C7C-9826-BE3C6DF633FF}" srcOrd="1" destOrd="0" presId="urn:microsoft.com/office/officeart/2005/8/layout/orgChart1"/>
    <dgm:cxn modelId="{8FFDF13D-945E-4653-BF5D-A16AAEBE970A}" type="presParOf" srcId="{C5348B9D-6E0C-49BA-8ADA-4C8C1D792617}" destId="{90F184A0-69E8-4408-802D-6EB7B84AD165}" srcOrd="1" destOrd="0" presId="urn:microsoft.com/office/officeart/2005/8/layout/orgChart1"/>
    <dgm:cxn modelId="{14CCAB71-94CE-4DB2-A17E-4B0C3B29F130}" type="presParOf" srcId="{C5348B9D-6E0C-49BA-8ADA-4C8C1D792617}" destId="{E65B9231-9C59-452B-8082-1CE241207151}" srcOrd="2" destOrd="0" presId="urn:microsoft.com/office/officeart/2005/8/layout/orgChart1"/>
    <dgm:cxn modelId="{FE93D90B-C572-404A-980F-4D74D008E11C}" type="presParOf" srcId="{EE83E917-8866-4DF4-B7A9-4C0726EA44F5}" destId="{19724264-5AF5-4DDE-97F8-19719ED1E28C}" srcOrd="2" destOrd="0" presId="urn:microsoft.com/office/officeart/2005/8/layout/orgChart1"/>
    <dgm:cxn modelId="{B06C6DEE-8AC3-458E-BB44-95E0A8EBB9A0}" type="presParOf" srcId="{EE83E917-8866-4DF4-B7A9-4C0726EA44F5}" destId="{15C7C032-79B1-402C-AA1A-E5D4EED59D71}" srcOrd="3" destOrd="0" presId="urn:microsoft.com/office/officeart/2005/8/layout/orgChart1"/>
    <dgm:cxn modelId="{EF1616C6-9180-4805-B061-D19658B0F2E1}" type="presParOf" srcId="{15C7C032-79B1-402C-AA1A-E5D4EED59D71}" destId="{9A343C75-4900-44F1-AAB0-397E5CFCB7FF}" srcOrd="0" destOrd="0" presId="urn:microsoft.com/office/officeart/2005/8/layout/orgChart1"/>
    <dgm:cxn modelId="{E099548D-0F75-4840-893E-5220361ED9A8}" type="presParOf" srcId="{9A343C75-4900-44F1-AAB0-397E5CFCB7FF}" destId="{F9359DD0-CBC0-403E-9BFB-5A0699B0BF6D}" srcOrd="0" destOrd="0" presId="urn:microsoft.com/office/officeart/2005/8/layout/orgChart1"/>
    <dgm:cxn modelId="{B7B58596-9FA1-475C-A636-B093F3D1AF88}" type="presParOf" srcId="{9A343C75-4900-44F1-AAB0-397E5CFCB7FF}" destId="{22C6D5EC-D85F-4444-AC62-15147F624D37}" srcOrd="1" destOrd="0" presId="urn:microsoft.com/office/officeart/2005/8/layout/orgChart1"/>
    <dgm:cxn modelId="{DD1905E3-3D9A-4AD1-9AB2-B29C86E12450}" type="presParOf" srcId="{15C7C032-79B1-402C-AA1A-E5D4EED59D71}" destId="{C5B7AAD7-97B3-4B6D-B05C-5B1B823657AA}" srcOrd="1" destOrd="0" presId="urn:microsoft.com/office/officeart/2005/8/layout/orgChart1"/>
    <dgm:cxn modelId="{C7E041C4-65D6-419F-A44B-842BF184C72A}" type="presParOf" srcId="{15C7C032-79B1-402C-AA1A-E5D4EED59D71}" destId="{8EE72C57-8F87-47A9-80F6-0697B85ECE0C}" srcOrd="2" destOrd="0" presId="urn:microsoft.com/office/officeart/2005/8/layout/orgChart1"/>
    <dgm:cxn modelId="{0111DF46-F21D-4D20-B673-DCFF1D02C715}" type="presParOf" srcId="{EE83E917-8866-4DF4-B7A9-4C0726EA44F5}" destId="{C400079E-EAD4-4D8A-84B3-AC7E9174A04F}" srcOrd="4" destOrd="0" presId="urn:microsoft.com/office/officeart/2005/8/layout/orgChart1"/>
    <dgm:cxn modelId="{E496BEA5-0193-4763-B85F-BD883925587C}" type="presParOf" srcId="{EE83E917-8866-4DF4-B7A9-4C0726EA44F5}" destId="{A23477C5-4497-4988-9DF0-6698700211C3}" srcOrd="5" destOrd="0" presId="urn:microsoft.com/office/officeart/2005/8/layout/orgChart1"/>
    <dgm:cxn modelId="{CFF4A2F4-F5C1-4A03-BABA-0252A8487E38}" type="presParOf" srcId="{A23477C5-4497-4988-9DF0-6698700211C3}" destId="{39D4006C-515B-47D3-A477-FBF8BA2D1143}" srcOrd="0" destOrd="0" presId="urn:microsoft.com/office/officeart/2005/8/layout/orgChart1"/>
    <dgm:cxn modelId="{5FD7A9FB-DBF8-4259-82A3-E1DAD0BCA1D3}" type="presParOf" srcId="{39D4006C-515B-47D3-A477-FBF8BA2D1143}" destId="{AF5FFD1C-77D5-43D5-9D35-BE4CF31E447B}" srcOrd="0" destOrd="0" presId="urn:microsoft.com/office/officeart/2005/8/layout/orgChart1"/>
    <dgm:cxn modelId="{3047ADFC-4D5D-42E5-BDE8-C25FAAE7A2DE}" type="presParOf" srcId="{39D4006C-515B-47D3-A477-FBF8BA2D1143}" destId="{E1129501-2FD6-4CC0-AD89-8120999AF630}" srcOrd="1" destOrd="0" presId="urn:microsoft.com/office/officeart/2005/8/layout/orgChart1"/>
    <dgm:cxn modelId="{301DCCAF-FCF4-42CB-B7DB-A9A16CFBBB5C}" type="presParOf" srcId="{A23477C5-4497-4988-9DF0-6698700211C3}" destId="{38B5A382-E432-48F0-85A4-9387993982CA}" srcOrd="1" destOrd="0" presId="urn:microsoft.com/office/officeart/2005/8/layout/orgChart1"/>
    <dgm:cxn modelId="{9AE1BA36-8F46-4AE4-826C-4003CE4FD7F4}" type="presParOf" srcId="{38B5A382-E432-48F0-85A4-9387993982CA}" destId="{A8238BAB-FC31-409B-875F-81E37F98B0C0}" srcOrd="0" destOrd="0" presId="urn:microsoft.com/office/officeart/2005/8/layout/orgChart1"/>
    <dgm:cxn modelId="{1A714161-248A-4F25-AC36-F986DA79A65A}" type="presParOf" srcId="{38B5A382-E432-48F0-85A4-9387993982CA}" destId="{A3AA5058-03DB-4851-9DDC-06C1C037288D}" srcOrd="1" destOrd="0" presId="urn:microsoft.com/office/officeart/2005/8/layout/orgChart1"/>
    <dgm:cxn modelId="{C0351412-0BEC-42F3-8FBA-D309C3EF8981}" type="presParOf" srcId="{A3AA5058-03DB-4851-9DDC-06C1C037288D}" destId="{6532D311-1AD3-460C-97AB-DFFB06624056}" srcOrd="0" destOrd="0" presId="urn:microsoft.com/office/officeart/2005/8/layout/orgChart1"/>
    <dgm:cxn modelId="{940075AF-8A5A-4351-A2A4-454DDC8BF03D}" type="presParOf" srcId="{6532D311-1AD3-460C-97AB-DFFB06624056}" destId="{806251FD-D94F-4014-B2A0-EDE41E146D35}" srcOrd="0" destOrd="0" presId="urn:microsoft.com/office/officeart/2005/8/layout/orgChart1"/>
    <dgm:cxn modelId="{2C0BEF9F-9CF0-43EB-BB00-AEB8912DA46D}" type="presParOf" srcId="{6532D311-1AD3-460C-97AB-DFFB06624056}" destId="{19D3E045-88B4-45C4-B122-D0951C2E5966}" srcOrd="1" destOrd="0" presId="urn:microsoft.com/office/officeart/2005/8/layout/orgChart1"/>
    <dgm:cxn modelId="{3BCBB842-FF94-4663-9466-77611BA44343}" type="presParOf" srcId="{A3AA5058-03DB-4851-9DDC-06C1C037288D}" destId="{2383ACC5-D0D8-41DA-AA00-FA5ACBDC3400}" srcOrd="1" destOrd="0" presId="urn:microsoft.com/office/officeart/2005/8/layout/orgChart1"/>
    <dgm:cxn modelId="{F6FC1E15-C196-4975-8B28-7C80583D6AE8}" type="presParOf" srcId="{A3AA5058-03DB-4851-9DDC-06C1C037288D}" destId="{2436F2AC-3509-48EE-9AD7-1A9E6812E597}" srcOrd="2" destOrd="0" presId="urn:microsoft.com/office/officeart/2005/8/layout/orgChart1"/>
    <dgm:cxn modelId="{75D55F09-033B-4EC7-BE73-AA8575CA4468}" type="presParOf" srcId="{38B5A382-E432-48F0-85A4-9387993982CA}" destId="{8D66D085-996E-4CD6-8E33-964D3830B1D0}" srcOrd="2" destOrd="0" presId="urn:microsoft.com/office/officeart/2005/8/layout/orgChart1"/>
    <dgm:cxn modelId="{A8F287D2-CAC6-48A7-98A4-AF08B566DF12}" type="presParOf" srcId="{38B5A382-E432-48F0-85A4-9387993982CA}" destId="{F748E74F-C82C-4B16-AADB-3E71B81813D7}" srcOrd="3" destOrd="0" presId="urn:microsoft.com/office/officeart/2005/8/layout/orgChart1"/>
    <dgm:cxn modelId="{95788619-BDE9-4DE0-9C00-7807D9BB6F6F}" type="presParOf" srcId="{F748E74F-C82C-4B16-AADB-3E71B81813D7}" destId="{2DCD0524-4C58-4A9B-A24F-A6276797DB49}" srcOrd="0" destOrd="0" presId="urn:microsoft.com/office/officeart/2005/8/layout/orgChart1"/>
    <dgm:cxn modelId="{21E1EBEA-90BE-4D59-97C5-535E77EDE49E}" type="presParOf" srcId="{2DCD0524-4C58-4A9B-A24F-A6276797DB49}" destId="{BB5FCE77-AB69-486E-8B89-528A5E03B7C6}" srcOrd="0" destOrd="0" presId="urn:microsoft.com/office/officeart/2005/8/layout/orgChart1"/>
    <dgm:cxn modelId="{4A34B29C-AEAE-4AA7-B7D9-3E99E7561A1F}" type="presParOf" srcId="{2DCD0524-4C58-4A9B-A24F-A6276797DB49}" destId="{EE05334C-49AF-4E30-BF0B-2EEC64E9C1C0}" srcOrd="1" destOrd="0" presId="urn:microsoft.com/office/officeart/2005/8/layout/orgChart1"/>
    <dgm:cxn modelId="{832E1CB9-7DA9-40E6-A43F-4E8AF4F07223}" type="presParOf" srcId="{F748E74F-C82C-4B16-AADB-3E71B81813D7}" destId="{4808F935-372D-492D-B24F-9DAAF57F2728}" srcOrd="1" destOrd="0" presId="urn:microsoft.com/office/officeart/2005/8/layout/orgChart1"/>
    <dgm:cxn modelId="{B02CEA8B-A302-4045-BCCD-08409E83F857}" type="presParOf" srcId="{F748E74F-C82C-4B16-AADB-3E71B81813D7}" destId="{0F4960C6-AAFD-4DEB-B4B2-07596839460E}" srcOrd="2" destOrd="0" presId="urn:microsoft.com/office/officeart/2005/8/layout/orgChart1"/>
    <dgm:cxn modelId="{5DEE8707-4E39-44D6-8F5D-4923DD1C47D1}" type="presParOf" srcId="{38B5A382-E432-48F0-85A4-9387993982CA}" destId="{3C29E543-A7ED-450E-8C77-A97673B18A30}" srcOrd="4" destOrd="0" presId="urn:microsoft.com/office/officeart/2005/8/layout/orgChart1"/>
    <dgm:cxn modelId="{C995E4F3-D427-40DD-9AF5-C701AF640ACB}" type="presParOf" srcId="{38B5A382-E432-48F0-85A4-9387993982CA}" destId="{4FD78138-1E56-4219-B579-E35BFD41CCA6}" srcOrd="5" destOrd="0" presId="urn:microsoft.com/office/officeart/2005/8/layout/orgChart1"/>
    <dgm:cxn modelId="{C4F0EACC-6529-4CFE-BA87-1C5B7B1D4345}" type="presParOf" srcId="{4FD78138-1E56-4219-B579-E35BFD41CCA6}" destId="{82C54DF0-0502-40E7-A957-4633F90FAC86}" srcOrd="0" destOrd="0" presId="urn:microsoft.com/office/officeart/2005/8/layout/orgChart1"/>
    <dgm:cxn modelId="{090DD5C5-23A3-484E-9940-141417992062}" type="presParOf" srcId="{82C54DF0-0502-40E7-A957-4633F90FAC86}" destId="{83E57B71-040A-448F-97EA-7E67469A352A}" srcOrd="0" destOrd="0" presId="urn:microsoft.com/office/officeart/2005/8/layout/orgChart1"/>
    <dgm:cxn modelId="{EA4F5094-A21E-4643-877E-6389812C0A8D}" type="presParOf" srcId="{82C54DF0-0502-40E7-A957-4633F90FAC86}" destId="{FB28A5EA-E421-440E-B4CF-CE4F9454E9A2}" srcOrd="1" destOrd="0" presId="urn:microsoft.com/office/officeart/2005/8/layout/orgChart1"/>
    <dgm:cxn modelId="{60275811-E9BE-4C71-8035-66965C96AE41}" type="presParOf" srcId="{4FD78138-1E56-4219-B579-E35BFD41CCA6}" destId="{8EE844B6-E137-4F0A-9481-4A950B60DAD9}" srcOrd="1" destOrd="0" presId="urn:microsoft.com/office/officeart/2005/8/layout/orgChart1"/>
    <dgm:cxn modelId="{889DE36B-6C4A-4C0F-8F01-3870DA7FD0C4}" type="presParOf" srcId="{4FD78138-1E56-4219-B579-E35BFD41CCA6}" destId="{8029C006-E9E6-4750-A48C-97A8CD237DC9}" srcOrd="2" destOrd="0" presId="urn:microsoft.com/office/officeart/2005/8/layout/orgChart1"/>
    <dgm:cxn modelId="{6A6701BE-B1A1-4D82-BECA-619CEE92D5B1}" type="presParOf" srcId="{38B5A382-E432-48F0-85A4-9387993982CA}" destId="{AA2AFEB2-F241-4F7C-B0E9-BE0958568BAD}" srcOrd="6" destOrd="0" presId="urn:microsoft.com/office/officeart/2005/8/layout/orgChart1"/>
    <dgm:cxn modelId="{F290B81C-E24F-4755-B7F6-0C88B7E48ED1}" type="presParOf" srcId="{38B5A382-E432-48F0-85A4-9387993982CA}" destId="{860F4307-CD2F-4231-857C-62F619A22158}" srcOrd="7" destOrd="0" presId="urn:microsoft.com/office/officeart/2005/8/layout/orgChart1"/>
    <dgm:cxn modelId="{20C9C7AD-761B-4302-AAA7-2DEF387A9709}" type="presParOf" srcId="{860F4307-CD2F-4231-857C-62F619A22158}" destId="{40661ABD-F46D-4C84-ACF0-A146D6306ACA}" srcOrd="0" destOrd="0" presId="urn:microsoft.com/office/officeart/2005/8/layout/orgChart1"/>
    <dgm:cxn modelId="{84FAAF72-3FCF-4028-9B7A-1F8765F33466}" type="presParOf" srcId="{40661ABD-F46D-4C84-ACF0-A146D6306ACA}" destId="{42CB77F1-4259-46FA-B788-40BAA3180736}" srcOrd="0" destOrd="0" presId="urn:microsoft.com/office/officeart/2005/8/layout/orgChart1"/>
    <dgm:cxn modelId="{D92B2D02-C245-4639-A713-4ACBBA532105}" type="presParOf" srcId="{40661ABD-F46D-4C84-ACF0-A146D6306ACA}" destId="{E48E9B1E-7DE6-448D-9E82-37E855DB8305}" srcOrd="1" destOrd="0" presId="urn:microsoft.com/office/officeart/2005/8/layout/orgChart1"/>
    <dgm:cxn modelId="{6CDCC360-D68B-463E-BB2A-AEF97603993F}" type="presParOf" srcId="{860F4307-CD2F-4231-857C-62F619A22158}" destId="{BF877504-26F4-424B-9D6B-1068ADA61B74}" srcOrd="1" destOrd="0" presId="urn:microsoft.com/office/officeart/2005/8/layout/orgChart1"/>
    <dgm:cxn modelId="{47F551A7-EEAA-44AF-85FF-CBF655E1EB28}" type="presParOf" srcId="{860F4307-CD2F-4231-857C-62F619A22158}" destId="{2783890C-CBC4-4F5E-BCF3-A185B2BF5225}" srcOrd="2" destOrd="0" presId="urn:microsoft.com/office/officeart/2005/8/layout/orgChart1"/>
    <dgm:cxn modelId="{EDE70358-DB3E-4B31-BC5B-37DA46DABA8C}" type="presParOf" srcId="{A23477C5-4497-4988-9DF0-6698700211C3}" destId="{311A3A05-6BCC-4022-83C5-9A4E243226A9}" srcOrd="2" destOrd="0" presId="urn:microsoft.com/office/officeart/2005/8/layout/orgChart1"/>
    <dgm:cxn modelId="{79B7ABDF-DC92-4A87-A089-916DA835D424}" type="presParOf" srcId="{538108F7-CB3F-4DAE-BFBE-12A7ECA88517}" destId="{FE833AC4-B60C-4C20-96FE-07B9C64EFAA6}" srcOrd="2" destOrd="0" presId="urn:microsoft.com/office/officeart/2005/8/layout/orgChart1"/>
    <dgm:cxn modelId="{089D4006-A990-479D-94B6-1471F37FCCE8}" type="presParOf" srcId="{FD782732-02B4-4C2B-B9EE-4C1BCF7C1209}" destId="{3B492A6E-C485-478E-B1BF-4F560108565F}" srcOrd="2" destOrd="0" presId="urn:microsoft.com/office/officeart/2005/8/layout/orgChart1"/>
    <dgm:cxn modelId="{F6FC1B43-9FB8-4B04-B9AF-57E9F7C32DFD}" type="presParOf" srcId="{FD782732-02B4-4C2B-B9EE-4C1BCF7C1209}" destId="{E136E808-2E99-43C3-B1BB-5233CF61F282}" srcOrd="3" destOrd="0" presId="urn:microsoft.com/office/officeart/2005/8/layout/orgChart1"/>
    <dgm:cxn modelId="{F956070A-E0E1-410F-985D-F529705CBC17}" type="presParOf" srcId="{E136E808-2E99-43C3-B1BB-5233CF61F282}" destId="{9DD7D2F9-6220-4FFF-91C5-A4FF11431E12}" srcOrd="0" destOrd="0" presId="urn:microsoft.com/office/officeart/2005/8/layout/orgChart1"/>
    <dgm:cxn modelId="{B18316D0-778D-4B70-AA64-64D20FE986D6}" type="presParOf" srcId="{9DD7D2F9-6220-4FFF-91C5-A4FF11431E12}" destId="{7CCFCDFB-7227-40E4-B1ED-CE21C6E72A8F}" srcOrd="0" destOrd="0" presId="urn:microsoft.com/office/officeart/2005/8/layout/orgChart1"/>
    <dgm:cxn modelId="{F5E9E082-4A98-425E-893D-57F8A35581C8}" type="presParOf" srcId="{9DD7D2F9-6220-4FFF-91C5-A4FF11431E12}" destId="{43D4ACBC-5CC3-4918-AB27-21E9E24BA9AC}" srcOrd="1" destOrd="0" presId="urn:microsoft.com/office/officeart/2005/8/layout/orgChart1"/>
    <dgm:cxn modelId="{305E303F-777E-4CD2-9508-9D59FDA14FB8}" type="presParOf" srcId="{E136E808-2E99-43C3-B1BB-5233CF61F282}" destId="{2CD57DE9-7A51-4DDE-B7AE-ECF66D0206FE}" srcOrd="1" destOrd="0" presId="urn:microsoft.com/office/officeart/2005/8/layout/orgChart1"/>
    <dgm:cxn modelId="{898E1367-E8F3-434A-92CC-CBA8208D4520}" type="presParOf" srcId="{2CD57DE9-7A51-4DDE-B7AE-ECF66D0206FE}" destId="{05E1006F-90EA-43FA-B90C-A4DBB81998FA}" srcOrd="0" destOrd="0" presId="urn:microsoft.com/office/officeart/2005/8/layout/orgChart1"/>
    <dgm:cxn modelId="{D2A3E2A6-A3AF-48A7-A68E-729558B5B235}" type="presParOf" srcId="{2CD57DE9-7A51-4DDE-B7AE-ECF66D0206FE}" destId="{4D5B676D-A2C9-4D20-9E87-D00BB8E0F679}" srcOrd="1" destOrd="0" presId="urn:microsoft.com/office/officeart/2005/8/layout/orgChart1"/>
    <dgm:cxn modelId="{25096556-540C-4F20-A5E1-38B86B770F3F}" type="presParOf" srcId="{4D5B676D-A2C9-4D20-9E87-D00BB8E0F679}" destId="{56D42D83-D4A2-4E19-98E7-3F4922477770}" srcOrd="0" destOrd="0" presId="urn:microsoft.com/office/officeart/2005/8/layout/orgChart1"/>
    <dgm:cxn modelId="{67A942E6-776E-4EE3-9079-EFA8F2033F4C}" type="presParOf" srcId="{56D42D83-D4A2-4E19-98E7-3F4922477770}" destId="{9726AC74-0699-4153-8472-40E9FE4FFB50}" srcOrd="0" destOrd="0" presId="urn:microsoft.com/office/officeart/2005/8/layout/orgChart1"/>
    <dgm:cxn modelId="{7C8BF7ED-F77C-45CF-A568-6577C90CBCD2}" type="presParOf" srcId="{56D42D83-D4A2-4E19-98E7-3F4922477770}" destId="{2BF71368-DD2E-491B-987D-3BD70864A304}" srcOrd="1" destOrd="0" presId="urn:microsoft.com/office/officeart/2005/8/layout/orgChart1"/>
    <dgm:cxn modelId="{010F7D3E-308B-48D3-9052-E043D9EF1855}" type="presParOf" srcId="{4D5B676D-A2C9-4D20-9E87-D00BB8E0F679}" destId="{9E301374-46AC-43DE-823A-A1B0AA9FF5CF}" srcOrd="1" destOrd="0" presId="urn:microsoft.com/office/officeart/2005/8/layout/orgChart1"/>
    <dgm:cxn modelId="{25956D32-3E85-4FC7-9514-74741760E6F8}" type="presParOf" srcId="{4D5B676D-A2C9-4D20-9E87-D00BB8E0F679}" destId="{E7CABD01-1544-40E7-B9F4-1BF9663139B2}" srcOrd="2" destOrd="0" presId="urn:microsoft.com/office/officeart/2005/8/layout/orgChart1"/>
    <dgm:cxn modelId="{9C1EE4A7-EC42-40D9-8128-4C343DA51A90}" type="presParOf" srcId="{2CD57DE9-7A51-4DDE-B7AE-ECF66D0206FE}" destId="{C19AD95E-7B7C-40F3-ABC6-76B0D4163998}" srcOrd="2" destOrd="0" presId="urn:microsoft.com/office/officeart/2005/8/layout/orgChart1"/>
    <dgm:cxn modelId="{265FDC7A-81DD-43F3-B545-B9F67C08C1C8}" type="presParOf" srcId="{2CD57DE9-7A51-4DDE-B7AE-ECF66D0206FE}" destId="{6EE15D92-7D99-4F23-A6CF-F6C6A53DF040}" srcOrd="3" destOrd="0" presId="urn:microsoft.com/office/officeart/2005/8/layout/orgChart1"/>
    <dgm:cxn modelId="{67C0D49B-FB11-4B7A-BC40-A46C3B2F7C64}" type="presParOf" srcId="{6EE15D92-7D99-4F23-A6CF-F6C6A53DF040}" destId="{8220D4CD-EF7D-4534-9E76-C93BF53388F0}" srcOrd="0" destOrd="0" presId="urn:microsoft.com/office/officeart/2005/8/layout/orgChart1"/>
    <dgm:cxn modelId="{F0E82A07-2BD3-4F40-BA9B-C6A9BF1360DF}" type="presParOf" srcId="{8220D4CD-EF7D-4534-9E76-C93BF53388F0}" destId="{13D3E3CC-80B8-496A-9392-A78D96EAC6DA}" srcOrd="0" destOrd="0" presId="urn:microsoft.com/office/officeart/2005/8/layout/orgChart1"/>
    <dgm:cxn modelId="{41CFC583-9803-4DB3-8939-6FAED3D87ADC}" type="presParOf" srcId="{8220D4CD-EF7D-4534-9E76-C93BF53388F0}" destId="{AD8F96D6-720A-42F7-88EB-24028B62494F}" srcOrd="1" destOrd="0" presId="urn:microsoft.com/office/officeart/2005/8/layout/orgChart1"/>
    <dgm:cxn modelId="{72FEC6D3-8495-469F-9C8A-B622E4F36DFC}" type="presParOf" srcId="{6EE15D92-7D99-4F23-A6CF-F6C6A53DF040}" destId="{53C68F95-84EF-4429-89CA-D34FB7E8D21D}" srcOrd="1" destOrd="0" presId="urn:microsoft.com/office/officeart/2005/8/layout/orgChart1"/>
    <dgm:cxn modelId="{31150E31-277E-4BBA-9E1A-581BEC6041D6}" type="presParOf" srcId="{6EE15D92-7D99-4F23-A6CF-F6C6A53DF040}" destId="{8C449A14-195C-4972-8C03-404E1998EDD8}" srcOrd="2" destOrd="0" presId="urn:microsoft.com/office/officeart/2005/8/layout/orgChart1"/>
    <dgm:cxn modelId="{23253F42-BB28-47B1-A578-E5E1FA24B280}" type="presParOf" srcId="{2CD57DE9-7A51-4DDE-B7AE-ECF66D0206FE}" destId="{129A4084-2313-4AFD-B319-6477BD1D357A}" srcOrd="4" destOrd="0" presId="urn:microsoft.com/office/officeart/2005/8/layout/orgChart1"/>
    <dgm:cxn modelId="{FCEB96C6-B47F-4F1E-98EB-4D7FCB4A869C}" type="presParOf" srcId="{2CD57DE9-7A51-4DDE-B7AE-ECF66D0206FE}" destId="{41D761F7-885F-4282-9A6A-C0C61C645877}" srcOrd="5" destOrd="0" presId="urn:microsoft.com/office/officeart/2005/8/layout/orgChart1"/>
    <dgm:cxn modelId="{F07B5B7D-101C-4D4B-A4C8-BF69588F60E7}" type="presParOf" srcId="{41D761F7-885F-4282-9A6A-C0C61C645877}" destId="{07951BCB-CCE2-4AB3-990D-7AB1437FD04E}" srcOrd="0" destOrd="0" presId="urn:microsoft.com/office/officeart/2005/8/layout/orgChart1"/>
    <dgm:cxn modelId="{A30099C7-D066-407B-97C6-17621DF023B9}" type="presParOf" srcId="{07951BCB-CCE2-4AB3-990D-7AB1437FD04E}" destId="{F28678BF-C16C-4FFF-9FBC-2233BF39E58D}" srcOrd="0" destOrd="0" presId="urn:microsoft.com/office/officeart/2005/8/layout/orgChart1"/>
    <dgm:cxn modelId="{53124393-08C3-4F06-9946-FDD93D68E24A}" type="presParOf" srcId="{07951BCB-CCE2-4AB3-990D-7AB1437FD04E}" destId="{3474BDD6-CF0C-464D-87DF-A16721E42A85}" srcOrd="1" destOrd="0" presId="urn:microsoft.com/office/officeart/2005/8/layout/orgChart1"/>
    <dgm:cxn modelId="{61A037F9-4139-4CB0-A169-B4965E8C5107}" type="presParOf" srcId="{41D761F7-885F-4282-9A6A-C0C61C645877}" destId="{2A5F642D-7BAF-48D7-BB25-B59020EDC3B7}" srcOrd="1" destOrd="0" presId="urn:microsoft.com/office/officeart/2005/8/layout/orgChart1"/>
    <dgm:cxn modelId="{74BB7489-69C9-4901-9FB3-A7B5C97A7F5C}" type="presParOf" srcId="{41D761F7-885F-4282-9A6A-C0C61C645877}" destId="{D06C458A-9190-4B97-9190-534DCD39DAAA}" srcOrd="2" destOrd="0" presId="urn:microsoft.com/office/officeart/2005/8/layout/orgChart1"/>
    <dgm:cxn modelId="{C0CB926B-18A9-49D8-9840-9ED797FDD9AC}" type="presParOf" srcId="{2CD57DE9-7A51-4DDE-B7AE-ECF66D0206FE}" destId="{FE3238AB-D428-4A3E-8A43-50837DE2F218}" srcOrd="6" destOrd="0" presId="urn:microsoft.com/office/officeart/2005/8/layout/orgChart1"/>
    <dgm:cxn modelId="{D23A1CF5-0E93-400D-908B-1ACC99B5C185}" type="presParOf" srcId="{2CD57DE9-7A51-4DDE-B7AE-ECF66D0206FE}" destId="{9D4A0396-07FB-478F-8DA0-4267F0076FD5}" srcOrd="7" destOrd="0" presId="urn:microsoft.com/office/officeart/2005/8/layout/orgChart1"/>
    <dgm:cxn modelId="{2B4B064E-F28F-40A8-89A4-F54732B23B02}" type="presParOf" srcId="{9D4A0396-07FB-478F-8DA0-4267F0076FD5}" destId="{FBCE894E-4810-4402-8F53-B3D61A664DB8}" srcOrd="0" destOrd="0" presId="urn:microsoft.com/office/officeart/2005/8/layout/orgChart1"/>
    <dgm:cxn modelId="{B2EF4C24-F764-4D5F-BCED-166BDFB5552A}" type="presParOf" srcId="{FBCE894E-4810-4402-8F53-B3D61A664DB8}" destId="{B74E2F61-4117-4CBF-8F8B-5516E8CC1C46}" srcOrd="0" destOrd="0" presId="urn:microsoft.com/office/officeart/2005/8/layout/orgChart1"/>
    <dgm:cxn modelId="{241F5585-2006-425C-BC94-7D94D6BDAD73}" type="presParOf" srcId="{FBCE894E-4810-4402-8F53-B3D61A664DB8}" destId="{87AB9032-5FC2-4AD7-8D29-70BAD70DF74D}" srcOrd="1" destOrd="0" presId="urn:microsoft.com/office/officeart/2005/8/layout/orgChart1"/>
    <dgm:cxn modelId="{BB13C18B-B891-4D31-AC97-811B1984A6E7}" type="presParOf" srcId="{9D4A0396-07FB-478F-8DA0-4267F0076FD5}" destId="{1C2EE791-1314-41B5-9C3C-725D792FBE0D}" srcOrd="1" destOrd="0" presId="urn:microsoft.com/office/officeart/2005/8/layout/orgChart1"/>
    <dgm:cxn modelId="{8DE26BD7-BF08-47F7-8EFB-21A9BE0218D9}" type="presParOf" srcId="{1C2EE791-1314-41B5-9C3C-725D792FBE0D}" destId="{A8A69077-3855-468F-BE01-2FEC73D1B8D3}" srcOrd="0" destOrd="0" presId="urn:microsoft.com/office/officeart/2005/8/layout/orgChart1"/>
    <dgm:cxn modelId="{AD350398-C65B-47B0-91D1-C156A6C596EE}" type="presParOf" srcId="{1C2EE791-1314-41B5-9C3C-725D792FBE0D}" destId="{76569296-A5D5-435B-8496-1FCB8F997C0F}" srcOrd="1" destOrd="0" presId="urn:microsoft.com/office/officeart/2005/8/layout/orgChart1"/>
    <dgm:cxn modelId="{F5D03A62-2D50-4B9C-B442-FB970815E013}" type="presParOf" srcId="{76569296-A5D5-435B-8496-1FCB8F997C0F}" destId="{0DBBA00B-C92A-49FB-AAFE-FCA4260F77B3}" srcOrd="0" destOrd="0" presId="urn:microsoft.com/office/officeart/2005/8/layout/orgChart1"/>
    <dgm:cxn modelId="{04292192-75FA-4979-8331-81F35D1A9798}" type="presParOf" srcId="{0DBBA00B-C92A-49FB-AAFE-FCA4260F77B3}" destId="{A2BBEB80-2788-4D93-83B0-4F92FC672FE7}" srcOrd="0" destOrd="0" presId="urn:microsoft.com/office/officeart/2005/8/layout/orgChart1"/>
    <dgm:cxn modelId="{37573EB0-ED75-4B7D-8DC1-306052C91D48}" type="presParOf" srcId="{0DBBA00B-C92A-49FB-AAFE-FCA4260F77B3}" destId="{CF38D556-E2C1-4BDB-8857-00E98037EECE}" srcOrd="1" destOrd="0" presId="urn:microsoft.com/office/officeart/2005/8/layout/orgChart1"/>
    <dgm:cxn modelId="{2B696A3E-966E-4E23-9508-CE507741AC8C}" type="presParOf" srcId="{76569296-A5D5-435B-8496-1FCB8F997C0F}" destId="{69E76187-7804-4EDC-B0B5-9E2CD86028F5}" srcOrd="1" destOrd="0" presId="urn:microsoft.com/office/officeart/2005/8/layout/orgChart1"/>
    <dgm:cxn modelId="{C6F4D2BD-B146-4E2B-8903-E7AE56C7B9A5}" type="presParOf" srcId="{76569296-A5D5-435B-8496-1FCB8F997C0F}" destId="{62534D24-83BA-4641-B33B-06F78ED8D2B2}" srcOrd="2" destOrd="0" presId="urn:microsoft.com/office/officeart/2005/8/layout/orgChart1"/>
    <dgm:cxn modelId="{A25A6F8F-D8D2-463F-9664-455DC36EDD32}" type="presParOf" srcId="{1C2EE791-1314-41B5-9C3C-725D792FBE0D}" destId="{A0C236CF-A79A-4B45-B7B8-953F6B88AD97}" srcOrd="2" destOrd="0" presId="urn:microsoft.com/office/officeart/2005/8/layout/orgChart1"/>
    <dgm:cxn modelId="{2885BCAD-5340-4478-A7AF-2DC496C44E5B}" type="presParOf" srcId="{1C2EE791-1314-41B5-9C3C-725D792FBE0D}" destId="{B1240C0F-0CAE-401A-B410-F48CAEBC825A}" srcOrd="3" destOrd="0" presId="urn:microsoft.com/office/officeart/2005/8/layout/orgChart1"/>
    <dgm:cxn modelId="{3A4CFAB9-E010-4A1A-8DD5-1A07DD052F92}" type="presParOf" srcId="{B1240C0F-0CAE-401A-B410-F48CAEBC825A}" destId="{0D1017D2-EB48-4403-A779-96058311BC38}" srcOrd="0" destOrd="0" presId="urn:microsoft.com/office/officeart/2005/8/layout/orgChart1"/>
    <dgm:cxn modelId="{AC5DE7BD-0F49-456A-A8EB-3623095293B7}" type="presParOf" srcId="{0D1017D2-EB48-4403-A779-96058311BC38}" destId="{00466DCD-5808-4828-A933-C2145743CD3B}" srcOrd="0" destOrd="0" presId="urn:microsoft.com/office/officeart/2005/8/layout/orgChart1"/>
    <dgm:cxn modelId="{C0BEC7C2-7B74-4EF5-9F0C-D9D7D2BC0F7D}" type="presParOf" srcId="{0D1017D2-EB48-4403-A779-96058311BC38}" destId="{624BC510-998A-46D4-8204-8EFBB4DBC619}" srcOrd="1" destOrd="0" presId="urn:microsoft.com/office/officeart/2005/8/layout/orgChart1"/>
    <dgm:cxn modelId="{22BD93FC-058B-4491-8F0E-12800BD0852B}" type="presParOf" srcId="{B1240C0F-0CAE-401A-B410-F48CAEBC825A}" destId="{01865D4D-F892-434C-8A99-3F561FEC8A85}" srcOrd="1" destOrd="0" presId="urn:microsoft.com/office/officeart/2005/8/layout/orgChart1"/>
    <dgm:cxn modelId="{792AAF44-D12E-457E-9B1D-3AD3F80D4535}" type="presParOf" srcId="{B1240C0F-0CAE-401A-B410-F48CAEBC825A}" destId="{740F17BA-6D0F-4256-A9D2-41F74E031603}" srcOrd="2" destOrd="0" presId="urn:microsoft.com/office/officeart/2005/8/layout/orgChart1"/>
    <dgm:cxn modelId="{86B6A723-A27F-4B10-B70C-8F009162C4F0}" type="presParOf" srcId="{9D4A0396-07FB-478F-8DA0-4267F0076FD5}" destId="{EAC2363D-B3FD-4C3B-96A8-0B193C3689E2}" srcOrd="2" destOrd="0" presId="urn:microsoft.com/office/officeart/2005/8/layout/orgChart1"/>
    <dgm:cxn modelId="{9B963003-80F2-4F48-B190-26019D24654E}" type="presParOf" srcId="{2CD57DE9-7A51-4DDE-B7AE-ECF66D0206FE}" destId="{E21E84F6-D37D-4AB7-9FF6-55866358A1A6}" srcOrd="8" destOrd="0" presId="urn:microsoft.com/office/officeart/2005/8/layout/orgChart1"/>
    <dgm:cxn modelId="{8BBD8118-57A1-4003-85A7-640A36A67B94}" type="presParOf" srcId="{2CD57DE9-7A51-4DDE-B7AE-ECF66D0206FE}" destId="{85E88B83-5431-470A-A587-661C4B8990B9}" srcOrd="9" destOrd="0" presId="urn:microsoft.com/office/officeart/2005/8/layout/orgChart1"/>
    <dgm:cxn modelId="{26ED0AA2-89EB-40E1-909A-34BE619FD288}" type="presParOf" srcId="{85E88B83-5431-470A-A587-661C4B8990B9}" destId="{F04AC815-E3A7-4811-9438-B8CC3D544389}" srcOrd="0" destOrd="0" presId="urn:microsoft.com/office/officeart/2005/8/layout/orgChart1"/>
    <dgm:cxn modelId="{182C4CDA-53D5-4EE7-97C2-423EE973B428}" type="presParOf" srcId="{F04AC815-E3A7-4811-9438-B8CC3D544389}" destId="{4FF96490-B8B7-49E4-9070-0C8C31C69FC8}" srcOrd="0" destOrd="0" presId="urn:microsoft.com/office/officeart/2005/8/layout/orgChart1"/>
    <dgm:cxn modelId="{C7CA84CE-DE95-4720-AAC9-9059E7DA4C82}" type="presParOf" srcId="{F04AC815-E3A7-4811-9438-B8CC3D544389}" destId="{61349336-6C16-4A5D-AD56-BA1EA74D7556}" srcOrd="1" destOrd="0" presId="urn:microsoft.com/office/officeart/2005/8/layout/orgChart1"/>
    <dgm:cxn modelId="{6519FEED-A581-4F50-9578-F0C4651028C7}" type="presParOf" srcId="{85E88B83-5431-470A-A587-661C4B8990B9}" destId="{C429ADC4-0432-487E-87E7-D1677ACB8187}" srcOrd="1" destOrd="0" presId="urn:microsoft.com/office/officeart/2005/8/layout/orgChart1"/>
    <dgm:cxn modelId="{30A402CC-763D-4790-91C7-15CA7AE995A3}" type="presParOf" srcId="{85E88B83-5431-470A-A587-661C4B8990B9}" destId="{186584D9-3E43-4CCC-B8BB-5976BBFBD669}" srcOrd="2" destOrd="0" presId="urn:microsoft.com/office/officeart/2005/8/layout/orgChart1"/>
    <dgm:cxn modelId="{1E3AD831-E287-4A82-B29D-4093B7F2B11F}" type="presParOf" srcId="{2CD57DE9-7A51-4DDE-B7AE-ECF66D0206FE}" destId="{B0EE4A81-428E-4B4C-9ACB-4A7342A828BB}" srcOrd="10" destOrd="0" presId="urn:microsoft.com/office/officeart/2005/8/layout/orgChart1"/>
    <dgm:cxn modelId="{75A4D787-95A2-4753-B2A9-06773EAD8180}" type="presParOf" srcId="{2CD57DE9-7A51-4DDE-B7AE-ECF66D0206FE}" destId="{3D65A78C-8BF2-4D85-8B98-2CAD77F0F26D}" srcOrd="11" destOrd="0" presId="urn:microsoft.com/office/officeart/2005/8/layout/orgChart1"/>
    <dgm:cxn modelId="{BD5A1910-E0D6-4875-9BF0-41E29985D4B2}" type="presParOf" srcId="{3D65A78C-8BF2-4D85-8B98-2CAD77F0F26D}" destId="{E533CBB9-AFB0-4870-8DC1-6A5FB99A3AD6}" srcOrd="0" destOrd="0" presId="urn:microsoft.com/office/officeart/2005/8/layout/orgChart1"/>
    <dgm:cxn modelId="{4317BA0C-7A64-43DE-887A-3EB37D2CC80C}" type="presParOf" srcId="{E533CBB9-AFB0-4870-8DC1-6A5FB99A3AD6}" destId="{CEDF0142-B85F-4682-8AB5-6D22DE065755}" srcOrd="0" destOrd="0" presId="urn:microsoft.com/office/officeart/2005/8/layout/orgChart1"/>
    <dgm:cxn modelId="{F6FC1766-FD7B-4E6E-AB41-13C03F6E3159}" type="presParOf" srcId="{E533CBB9-AFB0-4870-8DC1-6A5FB99A3AD6}" destId="{B7695A05-4366-4A4C-8E4F-7466B06D7CAA}" srcOrd="1" destOrd="0" presId="urn:microsoft.com/office/officeart/2005/8/layout/orgChart1"/>
    <dgm:cxn modelId="{8172AE2D-E90E-4438-A469-3A6F59D776D8}" type="presParOf" srcId="{3D65A78C-8BF2-4D85-8B98-2CAD77F0F26D}" destId="{88595BF4-207F-444E-BFB7-C0B6A6FD542A}" srcOrd="1" destOrd="0" presId="urn:microsoft.com/office/officeart/2005/8/layout/orgChart1"/>
    <dgm:cxn modelId="{25A48396-BEBD-4D7D-BA35-6A530A3FF04F}" type="presParOf" srcId="{88595BF4-207F-444E-BFB7-C0B6A6FD542A}" destId="{C32E5EE9-CD4E-414B-836E-27ADFC183AF1}" srcOrd="0" destOrd="0" presId="urn:microsoft.com/office/officeart/2005/8/layout/orgChart1"/>
    <dgm:cxn modelId="{26C9B72D-396B-43AE-B4F1-1772291DD303}" type="presParOf" srcId="{88595BF4-207F-444E-BFB7-C0B6A6FD542A}" destId="{FECEC489-4519-4366-BFD9-001B4EFCFD95}" srcOrd="1" destOrd="0" presId="urn:microsoft.com/office/officeart/2005/8/layout/orgChart1"/>
    <dgm:cxn modelId="{D7F1EE97-7696-443C-AD9D-CC3F4A22839D}" type="presParOf" srcId="{FECEC489-4519-4366-BFD9-001B4EFCFD95}" destId="{B12A0936-D86E-45D1-83AC-4707364BD365}" srcOrd="0" destOrd="0" presId="urn:microsoft.com/office/officeart/2005/8/layout/orgChart1"/>
    <dgm:cxn modelId="{23F5BA88-1F65-4E63-B591-9DD272C648ED}" type="presParOf" srcId="{B12A0936-D86E-45D1-83AC-4707364BD365}" destId="{1A5DB410-B070-4D1D-9129-9CFC54500492}" srcOrd="0" destOrd="0" presId="urn:microsoft.com/office/officeart/2005/8/layout/orgChart1"/>
    <dgm:cxn modelId="{B3A0D007-1DA0-4DA1-BAE6-0C94988806E8}" type="presParOf" srcId="{B12A0936-D86E-45D1-83AC-4707364BD365}" destId="{83B02783-54AB-430D-84DC-F772E51CA876}" srcOrd="1" destOrd="0" presId="urn:microsoft.com/office/officeart/2005/8/layout/orgChart1"/>
    <dgm:cxn modelId="{D8490BB4-6DF0-4C9F-A30A-94E7219EDF11}" type="presParOf" srcId="{FECEC489-4519-4366-BFD9-001B4EFCFD95}" destId="{EE60B1FD-1BBF-4A34-8064-9FA7E4D09ACC}" srcOrd="1" destOrd="0" presId="urn:microsoft.com/office/officeart/2005/8/layout/orgChart1"/>
    <dgm:cxn modelId="{65816D03-D73A-4137-AEE0-2036EC948263}" type="presParOf" srcId="{FECEC489-4519-4366-BFD9-001B4EFCFD95}" destId="{71F77B14-570D-4324-9E51-2D1E30753DAA}" srcOrd="2" destOrd="0" presId="urn:microsoft.com/office/officeart/2005/8/layout/orgChart1"/>
    <dgm:cxn modelId="{F74BC188-6742-49B8-A549-103A5AB288C8}" type="presParOf" srcId="{88595BF4-207F-444E-BFB7-C0B6A6FD542A}" destId="{BD323074-E7D0-4E1E-9492-CC4246427851}" srcOrd="2" destOrd="0" presId="urn:microsoft.com/office/officeart/2005/8/layout/orgChart1"/>
    <dgm:cxn modelId="{C73E7E7D-9ACE-4C23-8AF0-C6CEB50D4762}" type="presParOf" srcId="{88595BF4-207F-444E-BFB7-C0B6A6FD542A}" destId="{C1D2E9D3-AD89-4BD6-A71C-AF34B9FD30E2}" srcOrd="3" destOrd="0" presId="urn:microsoft.com/office/officeart/2005/8/layout/orgChart1"/>
    <dgm:cxn modelId="{2F02AC4A-DC53-43AD-A7DD-A10E017FF072}" type="presParOf" srcId="{C1D2E9D3-AD89-4BD6-A71C-AF34B9FD30E2}" destId="{0D03C9CD-FA40-425F-8FBD-0C8A0B915D2D}" srcOrd="0" destOrd="0" presId="urn:microsoft.com/office/officeart/2005/8/layout/orgChart1"/>
    <dgm:cxn modelId="{D430CCC7-18CA-4652-BCDB-F63396D49F17}" type="presParOf" srcId="{0D03C9CD-FA40-425F-8FBD-0C8A0B915D2D}" destId="{2DD607E9-4CAE-407A-94BE-92A40FD30A12}" srcOrd="0" destOrd="0" presId="urn:microsoft.com/office/officeart/2005/8/layout/orgChart1"/>
    <dgm:cxn modelId="{25D7B036-7A58-48CA-AA12-800DF455827C}" type="presParOf" srcId="{0D03C9CD-FA40-425F-8FBD-0C8A0B915D2D}" destId="{99361D03-C8E7-4BA6-8A54-E02AA43E05E7}" srcOrd="1" destOrd="0" presId="urn:microsoft.com/office/officeart/2005/8/layout/orgChart1"/>
    <dgm:cxn modelId="{95635B8A-0497-461F-B986-DAED7DC8D5F6}" type="presParOf" srcId="{C1D2E9D3-AD89-4BD6-A71C-AF34B9FD30E2}" destId="{2FD8E998-BC25-4D8E-8170-CF24524C43CA}" srcOrd="1" destOrd="0" presId="urn:microsoft.com/office/officeart/2005/8/layout/orgChart1"/>
    <dgm:cxn modelId="{7DCB5E4A-55DE-41D9-BECF-8F143C019836}" type="presParOf" srcId="{C1D2E9D3-AD89-4BD6-A71C-AF34B9FD30E2}" destId="{CD6AFC76-EEB3-4C86-8E8C-EA941B835BBC}" srcOrd="2" destOrd="0" presId="urn:microsoft.com/office/officeart/2005/8/layout/orgChart1"/>
    <dgm:cxn modelId="{FF3F3DB8-5A94-478B-8562-AE8A4DE42817}" type="presParOf" srcId="{88595BF4-207F-444E-BFB7-C0B6A6FD542A}" destId="{61A9273C-B62E-4E3C-BD22-E500BE50189E}" srcOrd="4" destOrd="0" presId="urn:microsoft.com/office/officeart/2005/8/layout/orgChart1"/>
    <dgm:cxn modelId="{1EBE0455-D422-4D4B-9568-76713AE453F5}" type="presParOf" srcId="{88595BF4-207F-444E-BFB7-C0B6A6FD542A}" destId="{CBD97983-46EF-4E55-857B-D51A5776BF32}" srcOrd="5" destOrd="0" presId="urn:microsoft.com/office/officeart/2005/8/layout/orgChart1"/>
    <dgm:cxn modelId="{FBACFE02-E2CC-4FB5-B600-1C6FDC664E43}" type="presParOf" srcId="{CBD97983-46EF-4E55-857B-D51A5776BF32}" destId="{E44FA94E-0E12-4937-B1A2-FDA0B138CDCE}" srcOrd="0" destOrd="0" presId="urn:microsoft.com/office/officeart/2005/8/layout/orgChart1"/>
    <dgm:cxn modelId="{007B9250-4793-41BB-B4A3-E701ABB1AB31}" type="presParOf" srcId="{E44FA94E-0E12-4937-B1A2-FDA0B138CDCE}" destId="{D5200BD4-09E0-48D4-BA7F-C87C6F8AFC73}" srcOrd="0" destOrd="0" presId="urn:microsoft.com/office/officeart/2005/8/layout/orgChart1"/>
    <dgm:cxn modelId="{7003F288-2484-4B6E-AE27-AB7B517ABEDA}" type="presParOf" srcId="{E44FA94E-0E12-4937-B1A2-FDA0B138CDCE}" destId="{493DD692-987D-4059-BBE2-61ACBF54E978}" srcOrd="1" destOrd="0" presId="urn:microsoft.com/office/officeart/2005/8/layout/orgChart1"/>
    <dgm:cxn modelId="{C236540C-7827-409C-937D-38CF8B231B6B}" type="presParOf" srcId="{CBD97983-46EF-4E55-857B-D51A5776BF32}" destId="{C9230A52-77A0-40BB-A2BF-A6D1009093F9}" srcOrd="1" destOrd="0" presId="urn:microsoft.com/office/officeart/2005/8/layout/orgChart1"/>
    <dgm:cxn modelId="{5CCC0388-55CC-417A-82DB-FFB3FCDF4DF0}" type="presParOf" srcId="{CBD97983-46EF-4E55-857B-D51A5776BF32}" destId="{5108666E-A0EF-4A3F-B98A-5627AC76E279}" srcOrd="2" destOrd="0" presId="urn:microsoft.com/office/officeart/2005/8/layout/orgChart1"/>
    <dgm:cxn modelId="{4B870EC1-965D-40F5-8927-492408BBC016}" type="presParOf" srcId="{3D65A78C-8BF2-4D85-8B98-2CAD77F0F26D}" destId="{E27758A4-2718-4BFA-AFD4-06F633E6E0E8}" srcOrd="2" destOrd="0" presId="urn:microsoft.com/office/officeart/2005/8/layout/orgChart1"/>
    <dgm:cxn modelId="{62D14D07-C1D8-4F25-B463-13BBC0232838}" type="presParOf" srcId="{E136E808-2E99-43C3-B1BB-5233CF61F282}" destId="{D6039F4F-BF1F-48A2-B460-3A795BD696E3}" srcOrd="2" destOrd="0" presId="urn:microsoft.com/office/officeart/2005/8/layout/orgChart1"/>
    <dgm:cxn modelId="{5CDD7522-1C67-4F91-8CA1-D838BDA93130}" type="presParOf" srcId="{338E3CF4-A931-46BE-9135-F1D5A887D9AA}" destId="{ED0A42C0-8528-479D-8114-EAEA710C0280}" srcOrd="2" destOrd="0" presId="urn:microsoft.com/office/officeart/2005/8/layout/orgChart1"/>
    <dgm:cxn modelId="{E1B8D8FF-C9BF-473C-8D8C-BEC59BF00350}" type="presParOf" srcId="{05B99D7C-DFE6-45B7-BFD9-B7EF596D178B}" destId="{A6AD13BB-2F90-4B95-B052-013D71674AF0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A9273C-B62E-4E3C-BD22-E500BE50189E}">
      <dsp:nvSpPr>
        <dsp:cNvPr id="0" name=""/>
        <dsp:cNvSpPr/>
      </dsp:nvSpPr>
      <dsp:spPr>
        <a:xfrm>
          <a:off x="9799163" y="2579919"/>
          <a:ext cx="129456" cy="15730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3095"/>
              </a:lnTo>
              <a:lnTo>
                <a:pt x="129456" y="1573095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</dsp:sp>
    <dsp:sp modelId="{BD323074-E7D0-4E1E-9492-CC4246427851}">
      <dsp:nvSpPr>
        <dsp:cNvPr id="0" name=""/>
        <dsp:cNvSpPr/>
      </dsp:nvSpPr>
      <dsp:spPr>
        <a:xfrm>
          <a:off x="9799163" y="2579919"/>
          <a:ext cx="129456" cy="976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6809"/>
              </a:lnTo>
              <a:lnTo>
                <a:pt x="129456" y="976809"/>
              </a:lnTo>
            </a:path>
          </a:pathLst>
        </a:custGeom>
        <a:noFill/>
        <a:ln w="9525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2E5EE9-CD4E-414B-836E-27ADFC183AF1}">
      <dsp:nvSpPr>
        <dsp:cNvPr id="0" name=""/>
        <dsp:cNvSpPr/>
      </dsp:nvSpPr>
      <dsp:spPr>
        <a:xfrm>
          <a:off x="9799163" y="2579919"/>
          <a:ext cx="129456" cy="380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524"/>
              </a:lnTo>
              <a:lnTo>
                <a:pt x="129456" y="380524"/>
              </a:lnTo>
            </a:path>
          </a:pathLst>
        </a:custGeom>
        <a:noFill/>
        <a:ln w="9525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E4A81-428E-4B4C-9ACB-4A7342A828BB}">
      <dsp:nvSpPr>
        <dsp:cNvPr id="0" name=""/>
        <dsp:cNvSpPr/>
      </dsp:nvSpPr>
      <dsp:spPr>
        <a:xfrm>
          <a:off x="6831901" y="1983633"/>
          <a:ext cx="3312480" cy="164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381"/>
              </a:lnTo>
              <a:lnTo>
                <a:pt x="3312480" y="82381"/>
              </a:lnTo>
              <a:lnTo>
                <a:pt x="3312480" y="164763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</dsp:sp>
    <dsp:sp modelId="{E21E84F6-D37D-4AB7-9FF6-55866358A1A6}">
      <dsp:nvSpPr>
        <dsp:cNvPr id="0" name=""/>
        <dsp:cNvSpPr/>
      </dsp:nvSpPr>
      <dsp:spPr>
        <a:xfrm>
          <a:off x="6831901" y="1983633"/>
          <a:ext cx="1995536" cy="164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381"/>
              </a:lnTo>
              <a:lnTo>
                <a:pt x="1995536" y="82381"/>
              </a:lnTo>
              <a:lnTo>
                <a:pt x="1995536" y="164763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</dsp:sp>
    <dsp:sp modelId="{A0C236CF-A79A-4B45-B7B8-953F6B88AD97}">
      <dsp:nvSpPr>
        <dsp:cNvPr id="0" name=""/>
        <dsp:cNvSpPr/>
      </dsp:nvSpPr>
      <dsp:spPr>
        <a:xfrm>
          <a:off x="7165275" y="2579919"/>
          <a:ext cx="129456" cy="976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6809"/>
              </a:lnTo>
              <a:lnTo>
                <a:pt x="129456" y="976809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</dsp:sp>
    <dsp:sp modelId="{A8A69077-3855-468F-BE01-2FEC73D1B8D3}">
      <dsp:nvSpPr>
        <dsp:cNvPr id="0" name=""/>
        <dsp:cNvSpPr/>
      </dsp:nvSpPr>
      <dsp:spPr>
        <a:xfrm>
          <a:off x="7165275" y="2579919"/>
          <a:ext cx="129456" cy="380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524"/>
              </a:lnTo>
              <a:lnTo>
                <a:pt x="129456" y="380524"/>
              </a:lnTo>
            </a:path>
          </a:pathLst>
        </a:custGeom>
        <a:noFill/>
        <a:ln w="635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3238AB-D428-4A3E-8A43-50837DE2F218}">
      <dsp:nvSpPr>
        <dsp:cNvPr id="0" name=""/>
        <dsp:cNvSpPr/>
      </dsp:nvSpPr>
      <dsp:spPr>
        <a:xfrm>
          <a:off x="6831901" y="1983633"/>
          <a:ext cx="678592" cy="164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381"/>
              </a:lnTo>
              <a:lnTo>
                <a:pt x="678592" y="82381"/>
              </a:lnTo>
              <a:lnTo>
                <a:pt x="678592" y="164763"/>
              </a:lnTo>
            </a:path>
          </a:pathLst>
        </a:custGeom>
        <a:noFill/>
        <a:ln w="635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9A4084-2313-4AFD-B319-6477BD1D357A}">
      <dsp:nvSpPr>
        <dsp:cNvPr id="0" name=""/>
        <dsp:cNvSpPr/>
      </dsp:nvSpPr>
      <dsp:spPr>
        <a:xfrm>
          <a:off x="6482685" y="1983633"/>
          <a:ext cx="349215" cy="164763"/>
        </a:xfrm>
        <a:custGeom>
          <a:avLst/>
          <a:gdLst/>
          <a:ahLst/>
          <a:cxnLst/>
          <a:rect l="0" t="0" r="0" b="0"/>
          <a:pathLst>
            <a:path>
              <a:moveTo>
                <a:pt x="349215" y="0"/>
              </a:moveTo>
              <a:lnTo>
                <a:pt x="349215" y="82381"/>
              </a:lnTo>
              <a:lnTo>
                <a:pt x="0" y="82381"/>
              </a:lnTo>
              <a:lnTo>
                <a:pt x="0" y="164763"/>
              </a:lnTo>
            </a:path>
          </a:pathLst>
        </a:custGeom>
        <a:noFill/>
        <a:ln w="635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9AD95E-7B7C-40F3-ABC6-76B0D4163998}">
      <dsp:nvSpPr>
        <dsp:cNvPr id="0" name=""/>
        <dsp:cNvSpPr/>
      </dsp:nvSpPr>
      <dsp:spPr>
        <a:xfrm>
          <a:off x="5240932" y="1983633"/>
          <a:ext cx="1590968" cy="164763"/>
        </a:xfrm>
        <a:custGeom>
          <a:avLst/>
          <a:gdLst/>
          <a:ahLst/>
          <a:cxnLst/>
          <a:rect l="0" t="0" r="0" b="0"/>
          <a:pathLst>
            <a:path>
              <a:moveTo>
                <a:pt x="1590968" y="0"/>
              </a:moveTo>
              <a:lnTo>
                <a:pt x="1590968" y="82381"/>
              </a:lnTo>
              <a:lnTo>
                <a:pt x="0" y="82381"/>
              </a:lnTo>
              <a:lnTo>
                <a:pt x="0" y="164763"/>
              </a:lnTo>
            </a:path>
          </a:pathLst>
        </a:custGeom>
        <a:noFill/>
        <a:ln w="635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E1006F-90EA-43FA-B90C-A4DBB81998FA}">
      <dsp:nvSpPr>
        <dsp:cNvPr id="0" name=""/>
        <dsp:cNvSpPr/>
      </dsp:nvSpPr>
      <dsp:spPr>
        <a:xfrm>
          <a:off x="3759300" y="1983633"/>
          <a:ext cx="3072600" cy="164763"/>
        </a:xfrm>
        <a:custGeom>
          <a:avLst/>
          <a:gdLst/>
          <a:ahLst/>
          <a:cxnLst/>
          <a:rect l="0" t="0" r="0" b="0"/>
          <a:pathLst>
            <a:path>
              <a:moveTo>
                <a:pt x="3072600" y="0"/>
              </a:moveTo>
              <a:lnTo>
                <a:pt x="3072600" y="82381"/>
              </a:lnTo>
              <a:lnTo>
                <a:pt x="0" y="82381"/>
              </a:lnTo>
              <a:lnTo>
                <a:pt x="0" y="164763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</dsp:sp>
    <dsp:sp modelId="{3B492A6E-C485-478E-B1BF-4F560108565F}">
      <dsp:nvSpPr>
        <dsp:cNvPr id="0" name=""/>
        <dsp:cNvSpPr/>
      </dsp:nvSpPr>
      <dsp:spPr>
        <a:xfrm>
          <a:off x="4147853" y="1387348"/>
          <a:ext cx="2684048" cy="164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381"/>
              </a:lnTo>
              <a:lnTo>
                <a:pt x="2684048" y="82381"/>
              </a:lnTo>
              <a:lnTo>
                <a:pt x="2684048" y="164763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</dsp:sp>
    <dsp:sp modelId="{AA2AFEB2-F241-4F7C-B0E9-BE0958568BAD}">
      <dsp:nvSpPr>
        <dsp:cNvPr id="0" name=""/>
        <dsp:cNvSpPr/>
      </dsp:nvSpPr>
      <dsp:spPr>
        <a:xfrm>
          <a:off x="2146395" y="2579919"/>
          <a:ext cx="129456" cy="2169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9381"/>
              </a:lnTo>
              <a:lnTo>
                <a:pt x="129456" y="2169381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</dsp:sp>
    <dsp:sp modelId="{3C29E543-A7ED-450E-8C77-A97673B18A30}">
      <dsp:nvSpPr>
        <dsp:cNvPr id="0" name=""/>
        <dsp:cNvSpPr/>
      </dsp:nvSpPr>
      <dsp:spPr>
        <a:xfrm>
          <a:off x="2146395" y="2579919"/>
          <a:ext cx="129456" cy="15730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3095"/>
              </a:lnTo>
              <a:lnTo>
                <a:pt x="129456" y="1573095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</dsp:sp>
    <dsp:sp modelId="{8D66D085-996E-4CD6-8E33-964D3830B1D0}">
      <dsp:nvSpPr>
        <dsp:cNvPr id="0" name=""/>
        <dsp:cNvSpPr/>
      </dsp:nvSpPr>
      <dsp:spPr>
        <a:xfrm>
          <a:off x="2146395" y="2579919"/>
          <a:ext cx="129456" cy="976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6809"/>
              </a:lnTo>
              <a:lnTo>
                <a:pt x="129456" y="976809"/>
              </a:lnTo>
            </a:path>
          </a:pathLst>
        </a:custGeom>
        <a:noFill/>
        <a:ln w="635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238BAB-FC31-409B-875F-81E37F98B0C0}">
      <dsp:nvSpPr>
        <dsp:cNvPr id="0" name=""/>
        <dsp:cNvSpPr/>
      </dsp:nvSpPr>
      <dsp:spPr>
        <a:xfrm>
          <a:off x="2146395" y="2579919"/>
          <a:ext cx="129456" cy="380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524"/>
              </a:lnTo>
              <a:lnTo>
                <a:pt x="129456" y="380524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</dsp:sp>
    <dsp:sp modelId="{C400079E-EAD4-4D8A-84B3-AC7E9174A04F}">
      <dsp:nvSpPr>
        <dsp:cNvPr id="0" name=""/>
        <dsp:cNvSpPr/>
      </dsp:nvSpPr>
      <dsp:spPr>
        <a:xfrm>
          <a:off x="1463804" y="1983633"/>
          <a:ext cx="1027808" cy="164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381"/>
              </a:lnTo>
              <a:lnTo>
                <a:pt x="1027808" y="82381"/>
              </a:lnTo>
              <a:lnTo>
                <a:pt x="1027808" y="164763"/>
              </a:lnTo>
            </a:path>
          </a:pathLst>
        </a:custGeom>
        <a:noFill/>
        <a:ln w="635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</dsp:sp>
    <dsp:sp modelId="{19724264-5AF5-4DDE-97F8-19719ED1E28C}">
      <dsp:nvSpPr>
        <dsp:cNvPr id="0" name=""/>
        <dsp:cNvSpPr/>
      </dsp:nvSpPr>
      <dsp:spPr>
        <a:xfrm>
          <a:off x="1418084" y="1983633"/>
          <a:ext cx="91440" cy="164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4763"/>
              </a:lnTo>
            </a:path>
          </a:pathLst>
        </a:custGeom>
        <a:noFill/>
        <a:ln w="635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FDAD2D-E2CE-40D6-8F7F-C0020702CBA1}">
      <dsp:nvSpPr>
        <dsp:cNvPr id="0" name=""/>
        <dsp:cNvSpPr/>
      </dsp:nvSpPr>
      <dsp:spPr>
        <a:xfrm>
          <a:off x="435996" y="1983633"/>
          <a:ext cx="1027808" cy="164763"/>
        </a:xfrm>
        <a:custGeom>
          <a:avLst/>
          <a:gdLst/>
          <a:ahLst/>
          <a:cxnLst/>
          <a:rect l="0" t="0" r="0" b="0"/>
          <a:pathLst>
            <a:path>
              <a:moveTo>
                <a:pt x="1027808" y="0"/>
              </a:moveTo>
              <a:lnTo>
                <a:pt x="1027808" y="82381"/>
              </a:lnTo>
              <a:lnTo>
                <a:pt x="0" y="82381"/>
              </a:lnTo>
              <a:lnTo>
                <a:pt x="0" y="164763"/>
              </a:lnTo>
            </a:path>
          </a:pathLst>
        </a:custGeom>
        <a:noFill/>
        <a:ln w="635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</dsp:sp>
    <dsp:sp modelId="{01AD1683-DFB8-4412-92D7-C80DAD5D2BAC}">
      <dsp:nvSpPr>
        <dsp:cNvPr id="0" name=""/>
        <dsp:cNvSpPr/>
      </dsp:nvSpPr>
      <dsp:spPr>
        <a:xfrm>
          <a:off x="1463804" y="1387348"/>
          <a:ext cx="2684048" cy="164763"/>
        </a:xfrm>
        <a:custGeom>
          <a:avLst/>
          <a:gdLst/>
          <a:ahLst/>
          <a:cxnLst/>
          <a:rect l="0" t="0" r="0" b="0"/>
          <a:pathLst>
            <a:path>
              <a:moveTo>
                <a:pt x="2684048" y="0"/>
              </a:moveTo>
              <a:lnTo>
                <a:pt x="2684048" y="82381"/>
              </a:lnTo>
              <a:lnTo>
                <a:pt x="0" y="82381"/>
              </a:lnTo>
              <a:lnTo>
                <a:pt x="0" y="164763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</dsp:sp>
    <dsp:sp modelId="{F2D825A7-CFDC-4309-9D4F-7CC16FD279D2}">
      <dsp:nvSpPr>
        <dsp:cNvPr id="0" name=""/>
        <dsp:cNvSpPr/>
      </dsp:nvSpPr>
      <dsp:spPr>
        <a:xfrm>
          <a:off x="3633949" y="791062"/>
          <a:ext cx="513904" cy="164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381"/>
              </a:lnTo>
              <a:lnTo>
                <a:pt x="513904" y="82381"/>
              </a:lnTo>
              <a:lnTo>
                <a:pt x="513904" y="164763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</dsp:sp>
    <dsp:sp modelId="{19A5FF2A-7514-4673-9E91-BBD65A4B7262}">
      <dsp:nvSpPr>
        <dsp:cNvPr id="0" name=""/>
        <dsp:cNvSpPr/>
      </dsp:nvSpPr>
      <dsp:spPr>
        <a:xfrm>
          <a:off x="3120045" y="791062"/>
          <a:ext cx="513904" cy="164763"/>
        </a:xfrm>
        <a:custGeom>
          <a:avLst/>
          <a:gdLst/>
          <a:ahLst/>
          <a:cxnLst/>
          <a:rect l="0" t="0" r="0" b="0"/>
          <a:pathLst>
            <a:path>
              <a:moveTo>
                <a:pt x="513904" y="0"/>
              </a:moveTo>
              <a:lnTo>
                <a:pt x="513904" y="82381"/>
              </a:lnTo>
              <a:lnTo>
                <a:pt x="0" y="82381"/>
              </a:lnTo>
              <a:lnTo>
                <a:pt x="0" y="164763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</dsp:sp>
    <dsp:sp modelId="{46AD10FF-C28A-474B-8F3F-95F917424AB4}">
      <dsp:nvSpPr>
        <dsp:cNvPr id="0" name=""/>
        <dsp:cNvSpPr/>
      </dsp:nvSpPr>
      <dsp:spPr>
        <a:xfrm>
          <a:off x="3241655" y="398769"/>
          <a:ext cx="784586" cy="392293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 dirty="0">
            <a:solidFill>
              <a:schemeClr val="bg1"/>
            </a:solidFill>
            <a:ea typeface="나눔스퀘어_ac Bold" panose="020B0600000101010101"/>
          </a:endParaRPr>
        </a:p>
      </dsp:txBody>
      <dsp:txXfrm>
        <a:off x="3241655" y="398769"/>
        <a:ext cx="784586" cy="392293"/>
      </dsp:txXfrm>
    </dsp:sp>
    <dsp:sp modelId="{26F5C7AD-36E9-483E-BCF2-40D95EB17309}">
      <dsp:nvSpPr>
        <dsp:cNvPr id="0" name=""/>
        <dsp:cNvSpPr/>
      </dsp:nvSpPr>
      <dsp:spPr>
        <a:xfrm>
          <a:off x="2688522" y="955825"/>
          <a:ext cx="863044" cy="431522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u="none" kern="1200" dirty="0">
              <a:ln>
                <a:noFill/>
              </a:ln>
              <a:ea typeface="나눔스퀘어_ac Bold" panose="020B0600000101010101"/>
            </a:rPr>
            <a:t>회원가입</a:t>
          </a:r>
        </a:p>
      </dsp:txBody>
      <dsp:txXfrm>
        <a:off x="2688522" y="955825"/>
        <a:ext cx="863044" cy="431522"/>
      </dsp:txXfrm>
    </dsp:sp>
    <dsp:sp modelId="{BD50967D-0E9B-4E5A-AB30-8DC4082B4548}">
      <dsp:nvSpPr>
        <dsp:cNvPr id="0" name=""/>
        <dsp:cNvSpPr/>
      </dsp:nvSpPr>
      <dsp:spPr>
        <a:xfrm>
          <a:off x="3716330" y="955825"/>
          <a:ext cx="863044" cy="431522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u="none" kern="1200" dirty="0">
              <a:ln>
                <a:noFill/>
              </a:ln>
              <a:ea typeface="나눔스퀘어_ac Bold" panose="020B0600000101010101"/>
            </a:rPr>
            <a:t>로그인</a:t>
          </a:r>
        </a:p>
      </dsp:txBody>
      <dsp:txXfrm>
        <a:off x="3716330" y="955825"/>
        <a:ext cx="863044" cy="431522"/>
      </dsp:txXfrm>
    </dsp:sp>
    <dsp:sp modelId="{5F0709F5-A370-4C46-82CB-AAC3B0DE9976}">
      <dsp:nvSpPr>
        <dsp:cNvPr id="0" name=""/>
        <dsp:cNvSpPr/>
      </dsp:nvSpPr>
      <dsp:spPr>
        <a:xfrm>
          <a:off x="1032282" y="1552111"/>
          <a:ext cx="863044" cy="431522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u="none" kern="1200" dirty="0" err="1">
              <a:ln>
                <a:noFill/>
              </a:ln>
              <a:ea typeface="나눔스퀘어_ac Bold" panose="020B0600000101010101"/>
            </a:rPr>
            <a:t>업로더</a:t>
          </a:r>
          <a:endParaRPr lang="ko-KR" altLang="en-US" sz="1200" u="none" kern="1200" dirty="0">
            <a:ln>
              <a:noFill/>
            </a:ln>
            <a:ea typeface="나눔스퀘어_ac Bold" panose="020B0600000101010101"/>
          </a:endParaRPr>
        </a:p>
      </dsp:txBody>
      <dsp:txXfrm>
        <a:off x="1032282" y="1552111"/>
        <a:ext cx="863044" cy="431522"/>
      </dsp:txXfrm>
    </dsp:sp>
    <dsp:sp modelId="{4B977502-9BE0-4637-A91B-6F347961ABE9}">
      <dsp:nvSpPr>
        <dsp:cNvPr id="0" name=""/>
        <dsp:cNvSpPr/>
      </dsp:nvSpPr>
      <dsp:spPr>
        <a:xfrm>
          <a:off x="4474" y="2148396"/>
          <a:ext cx="863044" cy="431522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u="none" kern="1200" dirty="0">
              <a:ln>
                <a:noFill/>
              </a:ln>
              <a:ea typeface="나눔스퀘어_ac Bold" panose="020B0600000101010101"/>
            </a:rPr>
            <a:t>앨범등록</a:t>
          </a:r>
        </a:p>
      </dsp:txBody>
      <dsp:txXfrm>
        <a:off x="4474" y="2148396"/>
        <a:ext cx="863044" cy="431522"/>
      </dsp:txXfrm>
    </dsp:sp>
    <dsp:sp modelId="{F9359DD0-CBC0-403E-9BFB-5A0699B0BF6D}">
      <dsp:nvSpPr>
        <dsp:cNvPr id="0" name=""/>
        <dsp:cNvSpPr/>
      </dsp:nvSpPr>
      <dsp:spPr>
        <a:xfrm>
          <a:off x="1032282" y="2148396"/>
          <a:ext cx="863044" cy="431522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u="none" kern="1200" dirty="0">
              <a:ln>
                <a:noFill/>
              </a:ln>
              <a:ea typeface="나눔스퀘어_ac Bold" panose="020B0600000101010101"/>
            </a:rPr>
            <a:t>노래등록</a:t>
          </a:r>
        </a:p>
      </dsp:txBody>
      <dsp:txXfrm>
        <a:off x="1032282" y="2148396"/>
        <a:ext cx="863044" cy="431522"/>
      </dsp:txXfrm>
    </dsp:sp>
    <dsp:sp modelId="{AF5FFD1C-77D5-43D5-9D35-BE4CF31E447B}">
      <dsp:nvSpPr>
        <dsp:cNvPr id="0" name=""/>
        <dsp:cNvSpPr/>
      </dsp:nvSpPr>
      <dsp:spPr>
        <a:xfrm>
          <a:off x="2060090" y="2148396"/>
          <a:ext cx="863044" cy="431522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u="none" kern="1200" dirty="0">
              <a:ln>
                <a:noFill/>
              </a:ln>
              <a:ea typeface="나눔스퀘어_ac Bold" panose="020B0600000101010101"/>
            </a:rPr>
            <a:t>마이페이지</a:t>
          </a:r>
        </a:p>
      </dsp:txBody>
      <dsp:txXfrm>
        <a:off x="2060090" y="2148396"/>
        <a:ext cx="863044" cy="431522"/>
      </dsp:txXfrm>
    </dsp:sp>
    <dsp:sp modelId="{806251FD-D94F-4014-B2A0-EDE41E146D35}">
      <dsp:nvSpPr>
        <dsp:cNvPr id="0" name=""/>
        <dsp:cNvSpPr/>
      </dsp:nvSpPr>
      <dsp:spPr>
        <a:xfrm>
          <a:off x="2275851" y="2744682"/>
          <a:ext cx="1801410" cy="431522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u="none" kern="1200" dirty="0">
              <a:ln>
                <a:noFill/>
              </a:ln>
              <a:ea typeface="나눔스퀘어_ac Bold" panose="020B0600000101010101"/>
            </a:rPr>
            <a:t>등록한 앨범 및 노래 조회</a:t>
          </a:r>
        </a:p>
      </dsp:txBody>
      <dsp:txXfrm>
        <a:off x="2275851" y="2744682"/>
        <a:ext cx="1801410" cy="431522"/>
      </dsp:txXfrm>
    </dsp:sp>
    <dsp:sp modelId="{BB5FCE77-AB69-486E-8B89-528A5E03B7C6}">
      <dsp:nvSpPr>
        <dsp:cNvPr id="0" name=""/>
        <dsp:cNvSpPr/>
      </dsp:nvSpPr>
      <dsp:spPr>
        <a:xfrm>
          <a:off x="2275851" y="3340967"/>
          <a:ext cx="1801410" cy="431522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u="none" kern="1200" dirty="0">
              <a:ln>
                <a:noFill/>
              </a:ln>
              <a:ea typeface="나눔스퀘어_ac Bold" panose="020B0600000101010101"/>
            </a:rPr>
            <a:t>등록한 앨범 수정 및 삭제</a:t>
          </a:r>
        </a:p>
      </dsp:txBody>
      <dsp:txXfrm>
        <a:off x="2275851" y="3340967"/>
        <a:ext cx="1801410" cy="431522"/>
      </dsp:txXfrm>
    </dsp:sp>
    <dsp:sp modelId="{83E57B71-040A-448F-97EA-7E67469A352A}">
      <dsp:nvSpPr>
        <dsp:cNvPr id="0" name=""/>
        <dsp:cNvSpPr/>
      </dsp:nvSpPr>
      <dsp:spPr>
        <a:xfrm>
          <a:off x="2275851" y="3937253"/>
          <a:ext cx="1801410" cy="431522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u="none" kern="1200" dirty="0">
              <a:ln>
                <a:noFill/>
              </a:ln>
              <a:ea typeface="나눔스퀘어_ac Bold" panose="020B0600000101010101"/>
            </a:rPr>
            <a:t>등록한 노래 수정 및 삭제</a:t>
          </a:r>
        </a:p>
      </dsp:txBody>
      <dsp:txXfrm>
        <a:off x="2275851" y="3937253"/>
        <a:ext cx="1801410" cy="431522"/>
      </dsp:txXfrm>
    </dsp:sp>
    <dsp:sp modelId="{42CB77F1-4259-46FA-B788-40BAA3180736}">
      <dsp:nvSpPr>
        <dsp:cNvPr id="0" name=""/>
        <dsp:cNvSpPr/>
      </dsp:nvSpPr>
      <dsp:spPr>
        <a:xfrm>
          <a:off x="2275851" y="4533539"/>
          <a:ext cx="1801410" cy="431522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u="none" kern="1200" dirty="0">
              <a:ln>
                <a:noFill/>
              </a:ln>
              <a:ea typeface="나눔스퀘어_ac Bold" panose="020B0600000101010101"/>
            </a:rPr>
            <a:t>회원정보 수정 및 탈퇴</a:t>
          </a:r>
        </a:p>
      </dsp:txBody>
      <dsp:txXfrm>
        <a:off x="2275851" y="4533539"/>
        <a:ext cx="1801410" cy="431522"/>
      </dsp:txXfrm>
    </dsp:sp>
    <dsp:sp modelId="{7CCFCDFB-7227-40E4-B1ED-CE21C6E72A8F}">
      <dsp:nvSpPr>
        <dsp:cNvPr id="0" name=""/>
        <dsp:cNvSpPr/>
      </dsp:nvSpPr>
      <dsp:spPr>
        <a:xfrm>
          <a:off x="6400378" y="1552111"/>
          <a:ext cx="863044" cy="431522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u="none" kern="1200" dirty="0">
              <a:ln>
                <a:noFill/>
              </a:ln>
              <a:ea typeface="나눔스퀘어_ac Bold" panose="020B0600000101010101"/>
            </a:rPr>
            <a:t>일반유저</a:t>
          </a:r>
        </a:p>
      </dsp:txBody>
      <dsp:txXfrm>
        <a:off x="6400378" y="1552111"/>
        <a:ext cx="863044" cy="431522"/>
      </dsp:txXfrm>
    </dsp:sp>
    <dsp:sp modelId="{9726AC74-0699-4153-8472-40E9FE4FFB50}">
      <dsp:nvSpPr>
        <dsp:cNvPr id="0" name=""/>
        <dsp:cNvSpPr/>
      </dsp:nvSpPr>
      <dsp:spPr>
        <a:xfrm>
          <a:off x="3087898" y="2148396"/>
          <a:ext cx="1342803" cy="431522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u="none" kern="1200" dirty="0">
              <a:ln>
                <a:noFill/>
              </a:ln>
              <a:ea typeface="나눔스퀘어_ac Bold" panose="020B0600000101010101"/>
            </a:rPr>
            <a:t>차트</a:t>
          </a:r>
          <a:r>
            <a:rPr lang="en-US" altLang="ko-KR" sz="1200" u="none" kern="1200" dirty="0">
              <a:ln>
                <a:noFill/>
              </a:ln>
              <a:ea typeface="나눔스퀘어_ac Bold" panose="020B0600000101010101"/>
            </a:rPr>
            <a:t>100 </a:t>
          </a:r>
          <a:r>
            <a:rPr lang="ko-KR" altLang="en-US" sz="1200" u="none" kern="1200" dirty="0">
              <a:ln>
                <a:noFill/>
              </a:ln>
              <a:ea typeface="나눔스퀘어_ac Bold" panose="020B0600000101010101"/>
            </a:rPr>
            <a:t>노래 조회</a:t>
          </a:r>
        </a:p>
      </dsp:txBody>
      <dsp:txXfrm>
        <a:off x="3087898" y="2148396"/>
        <a:ext cx="1342803" cy="431522"/>
      </dsp:txXfrm>
    </dsp:sp>
    <dsp:sp modelId="{13D3E3CC-80B8-496A-9392-A78D96EAC6DA}">
      <dsp:nvSpPr>
        <dsp:cNvPr id="0" name=""/>
        <dsp:cNvSpPr/>
      </dsp:nvSpPr>
      <dsp:spPr>
        <a:xfrm>
          <a:off x="4595465" y="2148396"/>
          <a:ext cx="1290934" cy="431522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u="none" kern="1200" dirty="0">
              <a:ln>
                <a:noFill/>
              </a:ln>
              <a:ea typeface="나눔스퀘어_ac Bold" panose="020B0600000101010101"/>
            </a:rPr>
            <a:t>모든 노래 조회</a:t>
          </a:r>
        </a:p>
      </dsp:txBody>
      <dsp:txXfrm>
        <a:off x="4595465" y="2148396"/>
        <a:ext cx="1290934" cy="431522"/>
      </dsp:txXfrm>
    </dsp:sp>
    <dsp:sp modelId="{F28678BF-C16C-4FFF-9FBC-2233BF39E58D}">
      <dsp:nvSpPr>
        <dsp:cNvPr id="0" name=""/>
        <dsp:cNvSpPr/>
      </dsp:nvSpPr>
      <dsp:spPr>
        <a:xfrm>
          <a:off x="6051163" y="2148396"/>
          <a:ext cx="863044" cy="431522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u="none" kern="1200" dirty="0">
              <a:ln>
                <a:noFill/>
              </a:ln>
              <a:ea typeface="나눔스퀘어_ac Bold" panose="020B0600000101010101"/>
            </a:rPr>
            <a:t>노래 검색</a:t>
          </a:r>
        </a:p>
      </dsp:txBody>
      <dsp:txXfrm>
        <a:off x="6051163" y="2148396"/>
        <a:ext cx="863044" cy="431522"/>
      </dsp:txXfrm>
    </dsp:sp>
    <dsp:sp modelId="{B74E2F61-4117-4CBF-8F8B-5516E8CC1C46}">
      <dsp:nvSpPr>
        <dsp:cNvPr id="0" name=""/>
        <dsp:cNvSpPr/>
      </dsp:nvSpPr>
      <dsp:spPr>
        <a:xfrm>
          <a:off x="7078971" y="2148396"/>
          <a:ext cx="863044" cy="431522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u="none" kern="1200" dirty="0">
              <a:ln>
                <a:noFill/>
              </a:ln>
              <a:ea typeface="나눔스퀘어_ac Bold" panose="020B0600000101010101"/>
            </a:rPr>
            <a:t>마이페이지</a:t>
          </a:r>
        </a:p>
      </dsp:txBody>
      <dsp:txXfrm>
        <a:off x="7078971" y="2148396"/>
        <a:ext cx="863044" cy="431522"/>
      </dsp:txXfrm>
    </dsp:sp>
    <dsp:sp modelId="{A2BBEB80-2788-4D93-83B0-4F92FC672FE7}">
      <dsp:nvSpPr>
        <dsp:cNvPr id="0" name=""/>
        <dsp:cNvSpPr/>
      </dsp:nvSpPr>
      <dsp:spPr>
        <a:xfrm>
          <a:off x="7294732" y="2744682"/>
          <a:ext cx="1743515" cy="431522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u="none" kern="1200" dirty="0">
              <a:ln>
                <a:noFill/>
              </a:ln>
              <a:ea typeface="나눔스퀘어_ac Bold" panose="020B0600000101010101"/>
            </a:rPr>
            <a:t>회원 정보 수정 및 추가</a:t>
          </a:r>
        </a:p>
      </dsp:txBody>
      <dsp:txXfrm>
        <a:off x="7294732" y="2744682"/>
        <a:ext cx="1743515" cy="431522"/>
      </dsp:txXfrm>
    </dsp:sp>
    <dsp:sp modelId="{00466DCD-5808-4828-A933-C2145743CD3B}">
      <dsp:nvSpPr>
        <dsp:cNvPr id="0" name=""/>
        <dsp:cNvSpPr/>
      </dsp:nvSpPr>
      <dsp:spPr>
        <a:xfrm>
          <a:off x="7294732" y="3340967"/>
          <a:ext cx="1743515" cy="431522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u="none" kern="1200" dirty="0">
              <a:ln>
                <a:noFill/>
              </a:ln>
              <a:ea typeface="나눔스퀘어_ac Bold" panose="020B0600000101010101"/>
            </a:rPr>
            <a:t>회원 탈퇴</a:t>
          </a:r>
        </a:p>
      </dsp:txBody>
      <dsp:txXfrm>
        <a:off x="7294732" y="3340967"/>
        <a:ext cx="1743515" cy="431522"/>
      </dsp:txXfrm>
    </dsp:sp>
    <dsp:sp modelId="{4FF96490-B8B7-49E4-9070-0C8C31C69FC8}">
      <dsp:nvSpPr>
        <dsp:cNvPr id="0" name=""/>
        <dsp:cNvSpPr/>
      </dsp:nvSpPr>
      <dsp:spPr>
        <a:xfrm>
          <a:off x="8106779" y="2148396"/>
          <a:ext cx="1441316" cy="431522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u="none" kern="1200" dirty="0">
              <a:ln>
                <a:noFill/>
              </a:ln>
              <a:ea typeface="나눔스퀘어_ac Bold" panose="020B0600000101010101"/>
            </a:rPr>
            <a:t>마이 플레이리스트</a:t>
          </a:r>
        </a:p>
      </dsp:txBody>
      <dsp:txXfrm>
        <a:off x="8106779" y="2148396"/>
        <a:ext cx="1441316" cy="431522"/>
      </dsp:txXfrm>
    </dsp:sp>
    <dsp:sp modelId="{CEDF0142-B85F-4682-8AB5-6D22DE065755}">
      <dsp:nvSpPr>
        <dsp:cNvPr id="0" name=""/>
        <dsp:cNvSpPr/>
      </dsp:nvSpPr>
      <dsp:spPr>
        <a:xfrm>
          <a:off x="9712859" y="2148396"/>
          <a:ext cx="863044" cy="431522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u="none" kern="1200" dirty="0">
              <a:ln>
                <a:noFill/>
              </a:ln>
              <a:ea typeface="나눔스퀘어_ac Bold" panose="020B0600000101010101"/>
            </a:rPr>
            <a:t>리뷰 작성</a:t>
          </a:r>
        </a:p>
      </dsp:txBody>
      <dsp:txXfrm>
        <a:off x="9712859" y="2148396"/>
        <a:ext cx="863044" cy="431522"/>
      </dsp:txXfrm>
    </dsp:sp>
    <dsp:sp modelId="{1A5DB410-B070-4D1D-9129-9CFC54500492}">
      <dsp:nvSpPr>
        <dsp:cNvPr id="0" name=""/>
        <dsp:cNvSpPr/>
      </dsp:nvSpPr>
      <dsp:spPr>
        <a:xfrm>
          <a:off x="9928620" y="2744682"/>
          <a:ext cx="1281441" cy="431522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u="none" kern="1200" dirty="0">
              <a:ln>
                <a:noFill/>
              </a:ln>
              <a:ea typeface="나눔스퀘어_ac Bold" panose="020B0600000101010101"/>
            </a:rPr>
            <a:t>노래 리뷰</a:t>
          </a:r>
        </a:p>
      </dsp:txBody>
      <dsp:txXfrm>
        <a:off x="9928620" y="2744682"/>
        <a:ext cx="1281441" cy="431522"/>
      </dsp:txXfrm>
    </dsp:sp>
    <dsp:sp modelId="{2DD607E9-4CAE-407A-94BE-92A40FD30A12}">
      <dsp:nvSpPr>
        <dsp:cNvPr id="0" name=""/>
        <dsp:cNvSpPr/>
      </dsp:nvSpPr>
      <dsp:spPr>
        <a:xfrm>
          <a:off x="9928620" y="3340967"/>
          <a:ext cx="1281441" cy="431522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u="none" kern="1200" dirty="0">
              <a:ln>
                <a:noFill/>
              </a:ln>
              <a:ea typeface="나눔스퀘어_ac Bold" panose="020B0600000101010101"/>
            </a:rPr>
            <a:t>앨범 리뷰</a:t>
          </a:r>
        </a:p>
      </dsp:txBody>
      <dsp:txXfrm>
        <a:off x="9928620" y="3340967"/>
        <a:ext cx="1281441" cy="431522"/>
      </dsp:txXfrm>
    </dsp:sp>
    <dsp:sp modelId="{D5200BD4-09E0-48D4-BA7F-C87C6F8AFC73}">
      <dsp:nvSpPr>
        <dsp:cNvPr id="0" name=""/>
        <dsp:cNvSpPr/>
      </dsp:nvSpPr>
      <dsp:spPr>
        <a:xfrm>
          <a:off x="9928620" y="3937253"/>
          <a:ext cx="1281441" cy="431522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u="none" kern="1200" dirty="0">
              <a:ln>
                <a:noFill/>
              </a:ln>
              <a:ea typeface="나눔스퀘어_ac Bold" panose="020B0600000101010101"/>
            </a:rPr>
            <a:t>리뷰 수정 및 삭제</a:t>
          </a:r>
        </a:p>
      </dsp:txBody>
      <dsp:txXfrm>
        <a:off x="9928620" y="3937253"/>
        <a:ext cx="1281441" cy="431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1018 24575,'-1'-6'0,"-1"-1"0,0 0 0,-1 1 0,0 0 0,0-1 0,0 1 0,-1 1 0,0-1 0,0 0 0,0 1 0,-7-7 0,-9-14 0,7 6 0,-20-31 0,32 49 0,-1-1 0,0 1 0,0-1 0,0 1 0,-1 0 0,1 0 0,0 0 0,-1 0 0,0 1 0,1-1 0,-1 1 0,0-1 0,0 1 0,-4-2 0,5 4 0,0-1 0,1 0 0,-1 0 0,0 1 0,1-1 0,-1 1 0,0-1 0,1 1 0,-1 0 0,1 0 0,-1-1 0,1 1 0,-1 0 0,1 0 0,0 1 0,-1-1 0,1 0 0,0 0 0,0 1 0,0-1 0,0 0 0,0 1 0,0-1 0,0 1 0,1 0 0,-1-1 0,0 1 0,1 0 0,-1-1 0,1 1 0,0 0 0,0-1 0,-1 3 0,-4 61 0,5-57 0,0-1 0,1 1 0,0 0 0,0 0 0,1 0 0,0-1 0,0 1 0,5 9 0,-6-14 0,1 0 0,0-1 0,0 1 0,0 0 0,0-1 0,0 1 0,1-1 0,-1 0 0,1 0 0,-1 0 0,1 0 0,0 0 0,0-1 0,0 1 0,0-1 0,0 0 0,0 0 0,0 0 0,0 0 0,0 0 0,1-1 0,3 1 0,11 0 0,1 0 0,0-1 0,-1-1 0,1-1 0,0 0 0,-1-1 0,0-2 0,0 0 0,0 0 0,-1-2 0,20-9 0,7-5 0,82-26 0,-125 47 0,1-1 0,-1 1 0,1 0 0,-1-1 0,1 1 0,-1 0 0,0 0 0,1 0 0,-1 0 0,1 0 0,-1 1 0,1-1 0,-1 0 0,1 1 0,-1-1 0,0 1 0,1-1 0,-1 1 0,0 0 0,1-1 0,-1 1 0,0 0 0,0 0 0,0 0 0,2 1 0,-1 1 0,1 1 0,-1-1 0,0 1 0,0-1 0,0 1 0,0 0 0,-1-1 0,1 1 0,0 5 0,0 0 0,0 0 0,0 1 0,-1-1 0,0 0 0,-1 1 0,0-1 0,-2 15 0,1-23 0,1 0 0,-1 0 0,1 0 0,-1 0 0,0 1 0,1-1 0,-1 0 0,0 0 0,0 0 0,0-1 0,1 1 0,-1 0 0,0 0 0,0 0 0,0-1 0,0 1 0,-1 0 0,1-1 0,0 1 0,0-1 0,0 0 0,0 1 0,-1-1 0,1 0 0,0 1 0,0-1 0,-1 0 0,1 0 0,0 0 0,0 0 0,-1 0 0,1-1 0,0 1 0,0 0 0,-1-1 0,0 0 0,-53-18 0,41 14 0,10 3 0,-1 1 0,1-1 0,0 0 0,-1 0 0,1 0 0,0 0 0,0-1 0,1 1 0,-1-1 0,0 0 0,1-1 0,0 1 0,0 0 0,0-1 0,0 0 0,0 0 0,1 1 0,-1-2 0,1 1 0,0 0 0,1 0 0,-1-1 0,1 1 0,-1-1 0,2 1 0,-1-1 0,0 1 0,1-7 0,-8-99 0,9-160 0,3 112 0,-4 143 0,1-1 0,1 0 0,0 0 0,6-21 0,-7 33 0,1 1 0,-1-1 0,0 1 0,1-1 0,0 1 0,0 0 0,0-1 0,0 1 0,1 0 0,4-4 0,-6 6 0,1 0 0,-1 0 0,1 0 0,0 0 0,-1 0 0,1 0 0,0 1 0,0-1 0,0 1 0,-1-1 0,1 1 0,0 0 0,0-1 0,0 1 0,0 0 0,0 0 0,0 1 0,-1-1 0,1 0 0,0 1 0,0-1 0,2 2 0,11 4 0,0 1 0,0 1 0,-1 1 0,-1 0 0,1 0 0,-1 2 0,22 22 0,-23-21 0,0 0 0,2-1 0,-1 0 0,1-1 0,1-1 0,-1 0 0,20 8 0,-29-16 0,1 1 0,-1-1 0,1-1 0,0 1 0,-1-1 0,1 0 0,-1 0 0,1-1 0,0 0 0,-1 0 0,1 0 0,-1 0 0,0-1 0,1 0 0,-1 0 0,0-1 0,0 1 0,0-1 0,-1 0 0,1 0 0,-1-1 0,1 1 0,-1-1 0,6-7 0,7-7 0,-1-2 0,0 0 0,-1 0 0,11-24 0,-10 11-162,-1-1-1,-2 0 1,-1-2-1,13-66 1,-21 82-391,2-8-6273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839 1687 24575,'-44'-4'0,"0"-1"0,0-2 0,0-2 0,2-2 0,-74-29 0,73 24 0,0-2 0,2-2 0,0-2 0,-73-52 0,95 60 0,0-1 0,2-1 0,0 0 0,0-1 0,2-1 0,0-1 0,1 0 0,1-1 0,1-1 0,1 1 0,-13-35 0,15 20 0,2-1 0,1 0 0,2 0 0,2 0 0,1 0 0,5-53 0,-1 14 0,-2 51 0,1 0 0,1-1 0,2 1 0,0 1 0,1-1 0,2 1 0,0 0 0,1 1 0,1-1 0,2 2 0,0 0 0,1 0 0,1 1 0,26-28 0,-4 8 0,1 1 0,2 2 0,2 2 0,1 2 0,2 1 0,81-44 0,-62 45 0,1 1 0,2 4 0,0 3 0,113-25 0,-156 43 0,0 1 0,0 1 0,1 1 0,-1 1 0,1 1 0,-1 1 0,1 1 0,-1 1 0,0 1 0,0 1 0,0 1 0,-1 1 0,0 1 0,0 1 0,26 15 0,-26-12 0,0 1 0,-1 1 0,0 1 0,-1 1 0,-1 1 0,0 1 0,-2 0 0,0 1 0,-1 1 0,0 0 0,-2 1 0,-1 1 0,0 0 0,-2 1 0,0 0 0,-2 1 0,-1 0 0,0 1 0,-2 0 0,-1 0 0,3 33 0,-4 8 0,-2 1 0,-10 84 0,5-124 0,-1 1 0,-1-1 0,-2 0 0,-1 0 0,-1-1 0,-1 0 0,-1 0 0,-18 28 0,-50 66-139,-149 176-1,77-136-6365,145-155 6634,0 0 0,0 0 0,0-1 0,0 0 0,-1 0 0,1 0-1,-1-1 1,0 0 0,0 0 0,-1-1 0,1 0 0,0 0 0,-10 0 0,-6 0 1637,0-2 1,-46-4 0,4 0-2088,49 3 343,0-1 0,-31-8 0,10 2-1453,17 4-5395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24575,'0'10'0,"0"12"0,0 7 0,0 3 0,0 6 0,0 1 0,0 3 0,0 0 0,5-4 0,1-2 0,0-9-8191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24575,'0'4'0,"0"7"0,0 11 0,0 11 0,0 4 0,0 1 0,-5-2 0,-1-1 0,0-3 0,2-2 0,0-1 0,2-1 0,1-1 0,1-4-8191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24575,'0'5'0,"0"15"0,0 19 0,0 17 0,0 7 0,0 4 0,0-1 0,0-7 0,0-9 0,0-8 0,0-6 0,0-5 0,0-8-8191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24575,'118'2'0,"126"-4"0,-222-2 0,15 1 0,-30 12 0,-14 13 0,-21 25 0,-1-1 0,-3-1 0,-57 62 0,75-93 27,0-1 0,-1-1 0,-1 0-1,-33 19 1,30-20-527,-1 2 1,-27 23-1,36-25-6326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24575,'4'0'0,"2"-5"0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24575,'4'0'0,"7"0"0,6 0 0,5 0 0,3 0 0,2 0 0,2 0 0,-5 4 0,-1 2 0,-5 5 0,-1 0 0,2 3 0,2 4 0,-3-1-8191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24575,'4'0'0,"3"4"0,3 7 0,1 6 0,-1 5 0,-3 8 0,-3 3 0,-6 1 0,-3 0 0,-1-2 0,1-1 0,2-2 0,0 0 0,2-1 0,0-1 0,1-4-8191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24575,'5'0'0,"6"0"0,11 0 0,6 0 0,3 0 0,1 0 0,4-5 0,6-1 0,5 0 0,4-4 0,2 0 0,2 2 0,1 3 0,-4 1 0,-12 2-8191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24575,'4'5'0,"1"0"0,-1 1 0,0-1 0,0 1 0,-1 0 0,0 0 0,0 1 0,0-1 0,-1 1 0,3 9 0,9 75 0,-7-42 0,6 65-108,-5 0-1,-6 123 0,-3-140-930,1-61-5787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24575,'2'0'0,"1"0"0,-1 1 0,0-1 0,1 1 0,-1 0 0,0-1 0,0 1 0,0 0 0,1 1 0,-1-1 0,0 0 0,0 0 0,-1 1 0,1-1 0,0 1 0,0 0 0,-1 0 0,1-1 0,-1 1 0,1 0 0,-1 0 0,0 0 0,0 1 0,0-1 0,0 0 0,0 0 0,-1 1 0,1-1 0,0 0 0,-1 1 0,0 2 0,3 12 0,-1 1 0,-1-1 0,-1 23 0,0-18 0,-2 78 0,0-59 0,1 1 0,3-1 0,6 42 0,-8-79 0,1-1 0,0 0 0,0 1 0,1-1 0,-1 0 0,1 0 0,-1 0 0,1 0 0,0 0 0,0 0 0,0-1 0,1 1 0,-1-1 0,1 1 0,-1-1 0,1 0 0,0 0 0,0 0 0,0 0 0,0 0 0,0-1 0,0 1 0,0-1 0,0 0 0,1 0 0,-1 0 0,1-1 0,-1 1 0,4-1 0,6 1 0,0-1 0,0 0 0,0-1 0,0 0 0,0-1 0,19-6 0,-28 7 0,-1 0 0,1-1 0,-1 0 0,1 0 0,-1 0 0,0 0 0,0 0 0,0-1 0,0 1 0,0-1 0,-1 0 0,1 0 0,-1 0 0,0 0 0,0 0 0,0 0 0,0-1 0,0 1 0,-1-1 0,0 1 0,1-1 0,-1 0 0,0 1 0,0-8 0,2-10 0,-2 0 0,0 0 0,-2-29 0,-1 24 0,2-50 0,1 36 0,-1 0 0,-11-65 0,11 101 0,-1 0 0,0 0 0,0 0 0,0 0 0,-1 0 0,1 0 0,-1 1 0,0-1 0,0 0 0,0 1 0,-1 0 0,1-1 0,-1 1 0,0 0 0,0 0 0,-6-4 0,3 4 0,1 0 0,-1 0 0,0 1 0,0 0 0,0 1 0,0-1 0,-1 1 0,1 0 0,0 1 0,-10-1 0,-97 3-1365,74-1-5461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24575,'0'9'0,"0"13"0,0 12 0,0 14 0,0 8 0,0 0 0,0-5 0,0-2 0,0-5 0,0-5 0,0-4 0,0-4 0,0-2 0,0-2 0,0 0 0,0-5-8191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24575,'2'1'0,"-1"-1"0,1 1 0,-1-1 0,0 1 0,1-1 0,-1 1 0,0 0 0,0 0 0,1-1 0,-1 1 0,0 0 0,0 0 0,0 0 0,0 0 0,0 1 0,0-1 0,-1 0 0,1 0 0,0 0 0,0 1 0,-1-1 0,1 0 0,0 3 0,11 35 0,-11-36 0,9 56 0,-3 1 0,-2 1 0,-3-1 0,-6 71 0,1-6 0,3 193-1365,0-274-5461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24575,'4'-3'0,"0"0"0,0 0 0,0 1 0,0-1 0,0 1 0,1 0 0,-1 0 0,1 1 0,-1-1 0,1 1 0,0 0 0,8-1 0,65-1 0,-58 4 0,27-3 0,-24 1 0,0 0 0,1 2 0,-1 0 0,30 7 0,-50-8 0,0 1 0,0 0 0,0 0 0,0 1 0,0-1 0,0 1 0,-1-1 0,1 1 0,0 0 0,-1 0 0,1 0 0,-1 0 0,0 0 0,1 1 0,-1-1 0,0 1 0,-1-1 0,1 1 0,2 4 0,-2-2 0,-1 0 0,1 0 0,-1 1 0,0-1 0,0 1 0,-1-1 0,1 1 0,-1-1 0,0 1 0,-2 7 0,-1 2 0,0 1 0,-1-2 0,0 1 0,-2 0 0,1-1 0,-2 0 0,-8 14 0,2-10 0,-1-1 0,0-1 0,-33 29 0,26-25 0,-30 35 0,46-49 0,0 2 0,0-1 0,0 0 0,1 1 0,0 0 0,1 0 0,0 0 0,0 0 0,-2 14 0,4-19 0,1-1 0,0 1 0,0 0 0,0 0 0,1 0 0,-1-1 0,1 1 0,-1 0 0,1 0 0,0-1 0,0 1 0,0-1 0,1 1 0,-1-1 0,0 1 0,1-1 0,0 0 0,-1 0 0,1 1 0,0-1 0,0-1 0,0 1 0,1 0 0,-1 0 0,0-1 0,1 1 0,-1-1 0,1 0 0,-1 0 0,1 0 0,-1 0 0,5 1 0,13 4 0,-1-1 0,1-1 0,32 3 0,-27-4 0,65 5-1365,-65-7-5461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24575,'0'581'-1365,"0"-557"-5461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24575,'5'0'0,"6"0"0,6 0 0,5 0 0,3 0 0,2 0 0,2 0 0,-1 0 0,-4 0-8191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24575,'-1'10'0,"-1"-1"0,0 1 0,0-1 0,-1 1 0,0-1 0,-8 15 0,-7 23 0,13-28 0,1-6 0,1-1 0,0 0 0,1 1 0,-1 23 0,3-35 0,0 0 0,1 1 0,-1-1 0,1 0 0,-1 0 0,1 0 0,0 0 0,-1 0 0,1 0 0,0 0 0,-1 0 0,1 0 0,0-1 0,0 1 0,0 0 0,0 0 0,0-1 0,0 1 0,0 0 0,0-1 0,0 1 0,0-1 0,1 0 0,-1 1 0,0-1 0,0 0 0,0 0 0,0 1 0,1-1 0,1 0 0,43-1 0,-36 1 0,189-6-1365,-175 6-5461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6:01:47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 24575,'-1'14'0,"0"0"0,-1 1 0,-1-1 0,-1 0 0,0 0 0,-1-1 0,0 1 0,-8 13 0,3-8 0,0 0 0,-2-1 0,-1 0 0,-24 28 0,-4 8 73,33-42-360,0-1-1,-1 1 0,0-2 1,-16 16-1,13-17-6538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6:01:47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24575,'5'1'0,"0"1"0,-1 1 0,1-1 0,-1 1 0,1 0 0,-1 0 0,0 0 0,0 0 0,0 1 0,-1 0 0,1 0 0,2 4 0,5 3 0,44 46 19,43 39-1403,-86-87-5442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6:01:48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24575,'1'1'0,"0"-1"0,0 0 0,0 1 0,0-1 0,0 1 0,0-1 0,0 1 0,-1-1 0,1 1 0,0 0 0,0-1 0,0 1 0,-1 0 0,1 0 0,0-1 0,-1 1 0,1 0 0,-1 0 0,1 0 0,-1 0 0,1 0 0,-1 0 0,0 0 0,1 0 0,-1 0 0,0 0 0,0 1 0,6 37 0,-5-28 0,9 41 0,-4-24 0,-2 0 0,3 45 0,-9 153-1365,2-204-5461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6:01:48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24575,'2'13'0,"0"0"0,0 0 0,1-1 0,1 1 0,0-1 0,1 0 0,11 22 0,12 31 0,-16-20 0,14 39 0,-23-77 0,0 0 0,0 0 0,1 0 0,0 0 0,0-1 0,0 0 0,1 0 0,8 9 0,-10-13 0,1 1 0,-1-1 0,0 0 0,1 0 0,-1-1 0,1 1 0,0-1 0,0 1 0,-1-1 0,1 0 0,0-1 0,0 1 0,0-1 0,0 1 0,0-1 0,0-1 0,0 1 0,0 0 0,0-1 0,0 0 0,0 0 0,4-2 0,11-3 0,0-2 0,-1-1 0,23-14 0,7-2 0,-24 15 0,51-11 0,-59 17 0,0 1 0,-1-2 0,1 0 0,-1-1 0,-1 0 0,1-1 0,-1-1 0,18-13 0,-18 10-1365,-1 2-5461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6:01:49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24575,'1'0'0,"0"0"0,0 1 0,0-1 0,0 0 0,0 1 0,0-1 0,-1 1 0,1 0 0,0-1 0,0 1 0,0 0 0,0-1 0,-1 1 0,1 0 0,0 0 0,-1-1 0,1 1 0,-1 0 0,1 0 0,-1 0 0,1 0 0,-1 0 0,1 0 0,-1 0 0,0 0 0,0 0 0,1 2 0,4 36 0,-3-28 0,0 4 0,8 48 0,3 115 0,-14-128-1365,1-28-5461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24575,'5'0'0,"1"10"0,0 12 0,-1 12 0,-2 9 0,0 7 0,-2 0 0,-1-4 0,0-5 0,0-10-8191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6:01:49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24575,'59'-1'0,"-21"-1"0,1 3 0,0 1 0,74 13 0,-78-8 0,-26-6 0,-1 1 0,0 0 0,1 0 0,-1 0 0,14 8 0,-19-8 0,0 0 0,0 0 0,0 0 0,-1 0 0,1 1 0,-1 0 0,0-1 0,1 1 0,-1 0 0,0 0 0,-1 0 0,1 0 0,0 1 0,-1-1 0,0 0 0,0 1 0,0-1 0,1 4 0,2 28 0,-1-1 0,-2 0 0,-1 1 0,-7 57 0,7-89 0,-1 1 0,0 0 0,1-1 0,-1 1 0,0-1 0,-1 1 0,1-1 0,0 0 0,-1 0 0,0 1 0,0-1 0,0 0 0,0 0 0,0-1 0,-1 1 0,1 0 0,-1-1 0,0 0 0,0 1 0,0-1 0,0 0 0,0 0 0,0-1 0,0 1 0,-1-1 0,1 1 0,0-1 0,-1 0 0,-6 1 0,-9 0 0,-1 0 0,1-2 0,-1 0 0,-30-4 0,-1 1 0,36 3-108,7 0-144,-1 0 1,0-1 0,0 0-1,-12-2 1,5-3-6575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6:01:49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24575,'-1'19'0,"-1"0"0,-7 34 0,4-33 0,1 0 0,0 25 0,5 69 0,-2 50 0,-3-143-1365,-2-5-5461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6:01:50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24575,'1'0'0,"0"1"0,0-1 0,1 1 0,-1 0 0,0-1 0,0 1 0,0 0 0,0 0 0,0 0 0,-1 0 0,1 0 0,0 0 0,0 0 0,-1 0 0,1 0 0,0 0 0,-1 0 0,1 0 0,0 2 0,12 31 0,-10-25 0,18 45 0,24 106 0,-44-158 0,-1 1 0,1 0 0,-1-1 0,1 1 0,0-1 0,0 1 0,0-1 0,1 0 0,-1 1 0,0-1 0,1 0 0,0 0 0,-1 0 0,1 0 0,0 0 0,0-1 0,0 1 0,0 0 0,0-1 0,1 1 0,2 0 0,-1 0 0,0-1 0,1 0 0,-1 0 0,1 0 0,0-1 0,-1 0 0,1 1 0,-1-2 0,1 1 0,-1 0 0,7-2 0,11-4 0,-1-1 0,0 0 0,39-21 0,-56 26 0,59-26-682,104-31-1,-146 53-6143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6:01:50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0 24575,'-5'2'0,"0"0"0,0 0 0,1 1 0,-1 0 0,1-1 0,0 1 0,0 1 0,0-1 0,0 1 0,0-1 0,1 1 0,-4 5 0,-3 2 0,-35 39 0,3 2 0,1 1 0,-46 84 0,73-111-1365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6:01:50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24575,'3'2'0,"0"0"0,0 0 0,0 0 0,-1 0 0,1 1 0,0-1 0,-1 1 0,0 0 0,0 0 0,0 0 0,0 0 0,3 6 0,4 5 0,93 105 0,-92-108-227,0-1-1,1 0 1,1-1-1,0-1 1,24 14-1,-21-15-6598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6:01:51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24575,'0'-5'0,"4"0"0,6-1 0,5 2 0,0-4 0,3 1 0,1 0 0,3 3 0,-3-4 0,-1 1 0,2 0 0,-3-2 0,-1 1 0,-2-3 0,1 0 0,-3 2-8191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6:01:51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24575,'2'123'0,"-5"132"0,-1-234-1365,-1-5-5461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6:01:52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24575,'115'-2'0,"123"5"0,-235-3 0,-1 1 0,1 0 0,0-1 0,-1 1 0,1 0 0,-1 0 0,1 1 0,-1-1 0,0 0 0,1 1 0,-1-1 0,0 1 0,0 0 0,0 0 0,0 0 0,0 0 0,-1 0 0,1 0 0,0 0 0,-1 1 0,0-1 0,0 0 0,1 1 0,-1-1 0,-1 1 0,1 0 0,0-1 0,-1 1 0,1 0 0,-1 5 0,2 10 0,-1 1 0,-1 0 0,-4 29 0,1-13 0,2 167-1365,1-181-5461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6:02:04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24575,'-1'1'0,"0"-1"0,-1 1 0,1-1 0,0 1 0,0 0 0,-1-1 0,1 1 0,0 0 0,0 0 0,0 0 0,0 0 0,0 0 0,0 0 0,0 0 0,0 0 0,1 0 0,-1 0 0,-1 3 0,-14 27 0,13-24 0,-4 7 0,-2 2 0,1 0 0,1 0 0,0 1 0,1 0 0,-4 24 0,9-36 0,0 0 0,1 0 0,0 0 0,0 1 0,1-1 0,0 0 0,-1 0 0,2 0 0,-1 0 0,0 0 0,1 0 0,0 0 0,0 0 0,1-1 0,-1 1 0,1-1 0,0 0 0,0 0 0,1 0 0,-1 0 0,1 0 0,0 0 0,4 3 0,1 0 0,-1-1 0,1 0 0,0 0 0,1 0 0,-1-1 0,1-1 0,0 0 0,0 0 0,1-1 0,-1 0 0,1 0 0,-1-2 0,18 2 0,-19-3 0,1-1 0,-1 0 0,1 0 0,-1-1 0,0 0 0,1-1 0,-1 0 0,-1 0 0,1-1 0,0-1 0,-1 1 0,0-1 0,0 0 0,0-1 0,10-9 0,-14 10 0,1 0 0,-1 0 0,0 0 0,0 0 0,0 0 0,-1-1 0,0 0 0,0 1 0,0-1 0,-1 0 0,0-1 0,0 1 0,-1 0 0,1-1 0,-1 1 0,-1 0 0,1-1 0,-1-7 0,-1 9 0,1 0 0,-1 0 0,0 0 0,0 0 0,0 0 0,-1 0 0,0 0 0,0 0 0,0 1 0,0-1 0,-1 1 0,0-1 0,0 1 0,0 0 0,0 0 0,-1 0 0,1 1 0,-1-1 0,0 1 0,0 0 0,0 0 0,-1 0 0,-5-2 0,-43-22-49,31 15-280,-1 1 0,1 0 0,-45-12 0,46 19-6497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6:02:04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24575,'1'0'0,"0"1"0,0-1 0,0 0 0,-1 1 0,1-1 0,0 1 0,0 0 0,0-1 0,0 1 0,0 0 0,-1-1 0,1 1 0,0 0 0,-1 0 0,1 0 0,0 0 0,-1-1 0,1 1 0,-1 0 0,1 0 0,-1 0 0,0 0 0,1 0 0,-1 0 0,0 2 0,9 34 0,-7-23 0,40 198 0,-34-134 0,-7-50 0,10 45 0,-7-49-455,-1 0 0,0 43 0,-3-45-6371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709 1 24575,'-1'10'0,"0"-1"0,0 1 0,-1-1 0,-1 1 0,1-1 0,-2 0 0,1 0 0,-1 0 0,-1 0 0,1-1 0,-1 1 0,-1-1 0,0-1 0,0 1 0,0-1 0,-1 0 0,0 0 0,-12 8 0,-14 10 0,-2-2 0,-73 38 0,81-47 0,14-7 0,-1-1 0,1 0 0,-1-1 0,0-1 0,0 0 0,0-1 0,-1 0 0,0-1 0,1-1 0,-1 0 0,-24-2 0,28-1 0,-1 0 0,0-1 0,0 0 0,1 0 0,-1-1 0,1-1 0,0 0 0,1-1 0,-1 0 0,1 0 0,0-1 0,0 0 0,1-1 0,-12-13 0,-13-18-1365,21 22-5461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6:02:05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16 24575,'-6'1'0,"-1"0"0,0 1 0,0-1 0,1 1 0,-1 1 0,1-1 0,-1 1 0,1 0 0,0 0 0,0 1 0,-8 6 0,4-2 0,0 0 0,0 1 0,1-1 0,1 2 0,-12 14 0,15-16 0,0 0 0,0 0 0,0 1 0,1 0 0,1 0 0,0 0 0,0 1 0,0-1 0,1 1 0,-1 15 0,3-22 0,0 1 0,0-1 0,0 1 0,1-1 0,-1 0 0,1 1 0,0-1 0,0 0 0,0 1 0,1-1 0,-1 0 0,1 0 0,-1 0 0,1 0 0,0 0 0,0 0 0,1-1 0,-1 1 0,0-1 0,1 1 0,0-1 0,-1 0 0,1 0 0,0 0 0,0 0 0,0-1 0,0 1 0,1-1 0,-1 0 0,0 0 0,1 0 0,5 1 0,25 2 0,-1-1 0,1-1 0,-1-2 0,58-7 0,-85 7 0,1-1 0,-1 0 0,1 0 0,-1-1 0,0 0 0,0 0 0,0 0 0,0-1 0,0 0 0,0 0 0,-1 0 0,1-1 0,-1 1 0,0-1 0,6-7 0,-8 7 0,1-1 0,-1 0 0,0 0 0,-1 0 0,1 0 0,-1 0 0,0-1 0,0 1 0,-1-1 0,0 0 0,0 1 0,0-1 0,0 0 0,-1 1 0,0-1 0,0 0 0,-2-6 0,1 5 9,-1 0 0,1 0 0,-2 0 0,1 1 0,-1-1 0,0 1 0,0-1 0,0 1 0,-1 0 0,0 0 0,0 1 0,-8-8 0,-6-6-704,-40-31 1,57 49 601,-11-8-6733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6:02:05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24575,'1'18'0,"0"0"0,10 35 0,-7-33 0,0-1 0,1 28 0,19 129-1365,-23-155-5461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6:02:06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24575,'-1'39'0,"2"48"0,0-81 0,-1 1 0,2 0 0,-1-1 0,1 1 0,0 0 0,0-1 0,0 0 0,1 0 0,0 0 0,4 6 0,-4-9 0,0 0 0,0-1 0,-1 1 0,2-1 0,-1 0 0,0 0 0,0 0 0,1 0 0,-1-1 0,1 1 0,-1-1 0,1 0 0,0 0 0,-1 0 0,1 0 0,0-1 0,4 1 0,74-3 0,-52 0 0,-13 2 0,1-1 0,-1-1 0,1 0 0,-1-1 0,1-1 0,-1-1 0,-1-1 0,1 0 0,-1-1 0,0 0 0,17-12 0,-31 17-151,1 0-1,-1 0 0,1 0 0,-1 0 1,0-1-1,0 0 0,0 1 1,3-6-1,2-6-6674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6:02:06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16 24575,'-20'52'0,"15"-11"0,1 0 0,2 1 0,2-1 0,6 44 0,-6-81 0,1 0 0,0-1 0,0 1 0,0 0 0,0-1 0,0 1 0,1-1 0,0 1 0,-1-1 0,1 0 0,1 0 0,-1 1 0,0-1 0,1-1 0,-1 1 0,1 0 0,0-1 0,0 1 0,0-1 0,0 0 0,0 0 0,1 0 0,-1 0 0,1-1 0,-1 0 0,1 1 0,0-1 0,5 1 0,-1-1 0,0 0 0,0 0 0,0 0 0,1-1 0,-1-1 0,0 1 0,0-1 0,0-1 0,0 1 0,0-1 0,0-1 0,11-4 0,-11 2 0,-2 1 0,1-1 0,-1 0 0,0-1 0,0 0 0,0 0 0,-1 0 0,1 0 0,-2-1 0,1 0 0,-1 0 0,0 0 0,0-1 0,-1 1 0,0-1 0,2-9 0,2-5 0,-2 0 0,0-1 0,-2 1 0,2-40 0,-5 53-124,0 0 0,-1 0 0,0 1 0,-1-1 0,0 0 0,0 1-1,-1-1 1,0 1 0,0 0 0,-5-8 0,-1 3-6702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6:02:07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24575,'35'1'0,"1"0"0,1-2 0,-1-1 0,57-12 0,-27 7 110,3-1-1585,-53 3-5351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6:02:07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24575,'0'5'0,"0"5"0,0 5 0,0 5 0,0 3 0,0 2 0,0 1 0,0 0 0,0 0 0,0 0 0,-4-4 0,-1-3 0,-1 1 0,2 1 0,1 1 0,1 2 0,1-5-8191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6:02:0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24575,'0'4'0,"0"6"0,0 6 0,0 3 0,0 4 0,0 2 0,0 1 0,0 0 0,0-4-8191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6:02:08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24575,'37'-2'0,"54"-9"0,-54 5 0,50-1 0,-64 5 0,14 2 0,-35 0 0,-1 1 0,0-1 0,0 1 0,0 0 0,0-1 0,0 1 0,0 0 0,0 0 0,0 0 0,0 0 0,0-1 0,-1 1 0,1 1 0,0-1 0,0 0 0,-1 0 0,1 0 0,-1 0 0,1 0 0,-1 1 0,0-1 0,1 0 0,-1 0 0,0 0 0,0 1 0,0-1 0,0 3 0,12 65 0,-9-57 0,0 0 0,0-1 0,-1 1 0,-1 0 0,0 0 0,-1 0 0,0 0 0,-1 1 0,0-2 0,-5 21 0,5-30 0,-1 1 0,1-1 0,-1 1 0,0-1 0,0 0 0,0 0 0,0 0 0,-1 0 0,1 0 0,0 0 0,-1-1 0,1 1 0,-1-1 0,1 0 0,-1 1 0,0-1 0,0-1 0,0 1 0,1 0 0,-1-1 0,0 1 0,0-1 0,-3 0 0,-13 2 0,1-2 0,-30-3 0,22 1 0,-76 0-1365,80 1-5461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6:02:12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27 24575,'-5'0'0,"1"0"0,-1 1 0,1 0 0,-1 0 0,1 0 0,0 0 0,0 0 0,-1 1 0,1 0 0,0 0 0,0 0 0,0 0 0,1 1 0,-1-1 0,-6 7 0,5-3 0,-1 0 0,2 0 0,-1 1 0,1-1 0,-1 1 0,2 0 0,-1 0 0,-4 13 0,5-10 0,0 0 0,1 0 0,-1 1 0,2-1 0,0 0 0,0 1 0,1-1 0,0 1 0,0-1 0,2 1 0,-1-1 0,1 0 0,0 0 0,5 11 0,-5-17 0,0 0 0,0 0 0,1 0 0,0 0 0,0-1 0,0 1 0,0-1 0,0 0 0,0 0 0,1 0 0,0 0 0,0 0 0,0-1 0,0 0 0,6 3 0,-1-2 0,-1 0 0,1-1 0,-1 0 0,1-1 0,0 0 0,-1 0 0,17-1 0,-3-2 0,0-1 0,0-1 0,0 0 0,0-2 0,35-14 0,-49 16 0,-1 1 0,1-1 0,-1 0 0,0-1 0,0 0 0,0 0 0,0 0 0,-1-1 0,0 0 0,0 0 0,-1 0 0,0-1 0,0 0 0,4-8 0,-7 10 0,0 1 0,0-1 0,-1 0 0,1 1 0,-1-1 0,-1 0 0,1 0 0,-1 1 0,1-1 0,-1 0 0,-1 0 0,1 0 0,-1 0 0,0 1 0,0-1 0,0 0 0,0 1 0,-1-1 0,0 0 0,0 1 0,0 0 0,-1 0 0,1 0 0,-1 0 0,0 0 0,-4-4 0,-1-1-72,0 0 1,0 0-1,-1 1 0,0 0 0,-1 0 0,0 1 0,0 1 0,0-1 1,-1 2-1,0-1 0,0 2 0,0-1 0,-1 2 0,0-1 0,1 2 1,-1-1-1,0 2 0,-25-1 0,16 2-6754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6:02:12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6 0,0 3 0,0 4 0,0 2 0,0 1 0,0 0 0,0 0 0,0 0 0,0 0 0,0 0 0,0-1 0,0 0 0,0 1 0,0-1 0,0 0 0,0-4-8191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24575,'28'0'0,"-1"2"0,0 1 0,1 1 0,-1 1 0,45 16 0,-55-15 0,0 0 0,-1 2 0,0 0 0,0 1 0,-1 1 0,0 0 0,-1 1 0,0 0 0,22 25 0,7 19 0,55 92 0,-36-49 0,-48-78 0,1-1 0,1 0 0,0-1 0,2-1 0,0-1 0,26 18 0,-31-24 0,0-1 0,1-1 0,1-1 0,-1 0 0,1-1 0,0 0 0,1-1 0,-1-1 0,1 0 0,22 1 0,-32-5-124,1 0 0,0 0 0,0-1 0,0 0 0,-1-1 0,1 0-1,-1 0 1,1 0 0,-1-1 0,10-5 0,8-5-6702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6:02:12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24575,'0'4'0,"0"6"0,0 5 0,0 5 0,0 3 0,0 2 0,0 0 0,4-3 0,1-1 0,1 0 0,2-4 0,1 0 0,-2 1 0,-2 2 0,-1-3-8191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6:02:13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24575,'33'1'0,"0"-2"0,0-1 0,54-11 0,-72 9 0,0 1 0,0 0 0,0 2 0,23-1 0,-35 2 0,0 0 0,0 0 0,0 0 0,-1 1 0,1-1 0,0 1 0,0-1 0,-1 1 0,1 0 0,0 0 0,-1 0 0,1 1 0,-1-1 0,1 0 0,-1 1 0,0 0 0,0 0 0,1-1 0,-1 1 0,0 0 0,-1 1 0,1-1 0,0 0 0,-1 1 0,1-1 0,-1 0 0,0 1 0,0 0 0,0-1 0,0 1 0,1 3 0,1 17 0,-1 1 0,-1-1 0,-1 0 0,0 1 0,-2-1 0,-8 36 0,9-55 0,0 1 0,-1-1 0,1 0 0,-1 0 0,0 0 0,0 0 0,0-1 0,-1 1 0,1 0 0,-1-1 0,0 0 0,0 1 0,0-1 0,-1 0 0,1-1 0,-1 1 0,1-1 0,-1 1 0,0-1 0,0 0 0,0-1 0,0 1 0,0-1 0,-8 2 0,-7 0 0,1-1 0,-1 0 0,0-2 0,-31-3 0,7 1 0,-2-3-1365,28 0-5461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6:02:13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24575,'0'-5'0,"4"0"0,6-1 0,5 2 0,5 0 0,3 2 0,2 1 0,0 1 0,2 0 0,-1 0 0,0 0 0,0 1 0,0-1 0,-1 0 0,0 0 0,-4 0-8191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6:02:14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24575,'-2'29'0,"-9"56"0,6-55 0,-3 52 0,8-48 0,-3 54 0,3-87 0,0 0 0,-1 0 0,1 1 0,0-1 0,0 0 0,0 0 0,0 0 0,0 0 0,0 0 0,1 0 0,-1 1 0,0-1 0,1 0 0,-1 0 0,0 0 0,1 0 0,-1 0 0,1 0 0,0 0 0,-1 0 0,1 0 0,0-1 0,-1 1 0,1 0 0,0 0 0,0-1 0,0 1 0,0 0 0,2 0 0,0 1 0,0-1 0,0-1 0,1 1 0,-1 0 0,1-1 0,-1 1 0,1-1 0,-1 0 0,7-1 0,7-1 0,-1-1 0,0-1 0,19-7 0,-19 5-108,60-25 350,-70 28-379,-1-1 1,1 1 0,-1-1 0,0 0-1,0 0 1,0-1 0,0 1 0,-1-1-1,0 0 1,5-7 0,0-6-6690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6:02:14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24575,'1'80'0,"-3"92"0,-10-104 0,7-50 0,2 1 0,-3 27 0,8 0 0,-1 26 0,-1-67 0,0-1 0,-1 1 0,1-1 0,-1 1 0,0 0 0,-1-1 0,1 0 0,-1 1 0,0-1 0,0 0 0,-3 5 0,5-9-21,0 0 1,-1 0-1,1 1 0,0-1 0,0 0 0,0 0 0,-1 0 1,1 0-1,0 0 0,0 0 0,0 0 0,-1 0 0,1 0 1,0 0-1,0 0 0,-1 0 0,1 0 0,0 0 1,0 0-1,0 0 0,-1-1 0,1 1 0,0 0 0,0 0 1,0 0-1,-1 0 0,1 0 0,0 0 0,0-1 0,0 1 1,0 0-1,0 0 0,-1 0 0,1 0 0,0-1 0,0 1 1,0 0-1,0 0 0,0 0 0,0-1 0,0 1 0,0 0 1,0 0-1,-1 0 0,1-1 0,0 1 0,0 0 1,0 0-1,0 0 0,0-1 0,0 1 0,1 0 0,-1 0 1,0-1-1,0 1 0,0 0 0,0-1-157,-2-10-6648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6:02:14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24575,'4'0'0,"6"0"0,5 0 0,5 0 0,3 0 0,2 0 0,1-5 0,0 0 0,0-1 0,0 2 0,-5-3 0,-5-1-8191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6:02:15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1 248 24575,'1'-13'0,"0"-1"0,2 0 0,0 0 0,0 1 0,1-1 0,1 1 0,0 0 0,0 0 0,2 1 0,0 0 0,0 0 0,1 0 0,0 1 0,1 0 0,0 1 0,1 0 0,15-12 0,-22 20 0,-1 0 0,1 1 0,0-1 0,-1 1 0,1 0 0,0 0 0,0 0 0,0 0 0,0 0 0,0 0 0,1 1 0,-1 0 0,0 0 0,0-1 0,0 2 0,0-1 0,0 0 0,0 1 0,4 0 0,-1 1 0,-1 1 0,1-1 0,-1 1 0,0 0 0,0 0 0,0 0 0,0 1 0,0 0 0,5 6 0,3 5 0,0 0 0,-2 1 0,0 0 0,0 0 0,9 23 0,-11-23-1365,0-4-5461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6:02:15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24575,'0'5'0,"0"5"0,0 5 0,0 5 0,0 3 0,0 1 0,0 2 0,0 1 0,0-1 0,-5-4 0,0-7-8191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6:02:16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24575,'0'-1'0,"0"0"0,1 0 0,-1 0 0,1 0 0,-1 0 0,1 0 0,0 0 0,0 0 0,-1 0 0,1 0 0,0 0 0,0 0 0,0 0 0,0 1 0,0-1 0,0 0 0,0 1 0,0-1 0,0 1 0,0-1 0,0 1 0,0-1 0,0 1 0,1 0 0,-1 0 0,0-1 0,2 1 0,39-5 0,-38 5 0,163 0 0,22-1 0,-168-3-1365,-5-1-5461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6:02:18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 24575,'65'-1'0,"71"2"0,-133 0 0,0 0 0,0 0 0,0 0 0,0 0 0,0 0 0,0 1 0,-1-1 0,1 1 0,-1-1 0,1 1 0,-1 0 0,1 0 0,-1 0 0,0 1 0,0-1 0,0 0 0,0 1 0,-1-1 0,1 1 0,-1 0 0,1 0 0,-1-1 0,0 1 0,0 0 0,0 0 0,-1 0 0,1 0 0,-1 0 0,1 6 0,0-1 0,0 1 0,-1 0 0,0 0 0,0 0 0,-1-1 0,0 1 0,0 0 0,-1-1 0,-5 14 0,6-20 0,0 1 0,-1-1 0,1 0 0,0 0 0,-1 0 0,0 0 0,1 0 0,-1 0 0,0 0 0,0-1 0,0 1 0,0-1 0,-1 1 0,1-1 0,0 0 0,-1 0 0,1 0 0,0 0 0,-1 0 0,1 0 0,-1-1 0,0 1 0,1-1 0,-1 0 0,1 0 0,-1 0 0,-2 0 0,-11-1 0,1-1 0,0-1 0,-26-8 0,-11 0 0,41 9 0,-1 2 0,0-1 0,1 1 0,-1 1 0,0 0 0,-15 4 0,24-4 0,0 0 0,0 0 0,0 0 0,0 0 0,1 1 0,-1 0 0,0-1 0,1 1 0,-1 0 0,1 0 0,-1 1 0,1-1 0,0 0 0,0 1 0,0-1 0,0 1 0,1 0 0,-1 0 0,1-1 0,-1 1 0,1 0 0,0 0 0,0 0 0,1 1 0,-1-1 0,0 0 0,1 5 0,-1 6 0,1 0 0,1 0 0,0 0 0,5 26 0,-4-32 0,0 0 0,0-1 0,0 1 0,1-1 0,0 0 0,1 0 0,-1 0 0,1 0 0,1-1 0,6 9 0,-8-13 0,-1 1 0,1-1 0,0 0 0,1 0 0,-1-1 0,0 1 0,0-1 0,1 1 0,-1-1 0,1 0 0,-1 0 0,1-1 0,-1 1 0,1-1 0,-1 1 0,1-1 0,0 0 0,-1-1 0,8 0 0,6-3 0,0 0 0,0-2 0,18-7 0,-22 8 0,0 0 0,1 0 0,20-3 0,63 5-1365,-76 4-5461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191 337 24575,'-4'-1'0,"0"-1"0,-1 0 0,1 0 0,0 0 0,0 0 0,0-1 0,0 0 0,1 1 0,-1-2 0,1 1 0,-1 0 0,1-1 0,-4-5 0,-4-2 0,-8-8 0,1-1 0,1 0 0,-22-33 0,35 45 0,0 1 0,0-1 0,0 0 0,1 0 0,0-1 0,-2-11 0,4 16 0,1 0 0,-1 0 0,1 0 0,0 0 0,0 0 0,0 0 0,1 0 0,0 0 0,-1 1 0,1-1 0,1 0 0,-1 0 0,0 0 0,4-5 0,-3 6 0,0 0 0,0 0 0,0 0 0,1 1 0,-1-1 0,0 1 0,1 0 0,0 0 0,0 0 0,-1 0 0,1 0 0,0 0 0,0 1 0,1-1 0,-1 1 0,0 0 0,0 0 0,1 0 0,-1 1 0,1-1 0,-1 1 0,0 0 0,1 0 0,-1 0 0,1 0 0,-1 0 0,1 1 0,-1 0 0,0-1 0,1 1 0,-1 1 0,0-1 0,0 0 0,0 1 0,6 3 0,-2-1 0,0 0 0,-1 0 0,1 1 0,-1 0 0,0 0 0,0 0 0,0 1 0,-1 0 0,0 0 0,0 0 0,-1 1 0,0-1 0,0 1 0,6 14 0,-7-8 0,-1 1 0,-1-1 0,0 1 0,0-1 0,-3 18 0,1-19 0,1 1 0,0 0 0,1 0 0,0 0 0,5 18 0,-6-29 0,1 0 0,-1 0 0,1 0 0,0 0 0,0-1 0,0 1 0,0 0 0,0 0 0,0-1 0,0 1 0,0-1 0,1 1 0,-1-1 0,1 0 0,-1 1 0,1-1 0,-1 0 0,1 0 0,0 0 0,0 0 0,-1 0 0,1-1 0,0 1 0,2 0 0,0 0 0,0-1 0,1 0 0,-1 0 0,0 0 0,0-1 0,0 1 0,1-1 0,-1 0 0,0 0 0,7-4 0,4-1 0,-1-1 0,0-1 0,-1-1 0,25-18 0,-22 12 0,-11 9 0,1 1 0,-1 0 0,1 0 0,1 0 0,-1 1 0,10-6 0,-15 10 0,0 0 0,0-1 0,1 1 0,-1 0 0,0-1 0,0 1 0,0 0 0,0 0 0,0 0 0,0 0 0,1 0 0,-1 0 0,0 1 0,0-1 0,0 0 0,0 0 0,0 1 0,0-1 0,2 2 0,-1-1 0,-1 1 0,1-1 0,0 1 0,-1-1 0,0 1 0,1 0 0,-1 0 0,0 0 0,0 0 0,0 0 0,0 0 0,0 0 0,-1 0 0,1 2 0,2 8 0,-1-1 0,0 1 0,-1-1 0,-1 1 0,0-1 0,0 1 0,-1 0 0,-1-1 0,0 1 0,0-1 0,-1 0 0,-1 0 0,1 0 0,-2 0 0,0-1 0,0 1 0,-1-1 0,0 0 0,-11 12 0,13-16 0,-1 0 0,0 0 0,0-1 0,-1 0 0,1 0 0,-1 0 0,0-1 0,-1 0 0,1 0 0,-1 0 0,0-1 0,1 0 0,-2 0 0,1-1 0,0 0 0,0 0 0,-1-1 0,1 1 0,-1-2 0,1 1 0,-1-1 0,1 0 0,-1-1 0,1 0 0,-1 0 0,1-1 0,-1 1 0,1-2 0,0 1 0,-11-6 0,7 1-124,0 0 0,1-1 0,0 0 0,0 0 0,1-1 0,0-1-1,0 0 1,1 0 0,1 0 0,-11-18 0,4 3-6702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6:02:23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24575,'4'0'0,"6"0"0,5 0 0,5 0 0,-1 0-8191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6:02:32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24575,'1'-6'0,"0"0"0,1 0 0,-1 1 0,1-1 0,0 0 0,0 1 0,1-1 0,0 1 0,0-1 0,0 1 0,0 0 0,1 1 0,0-1 0,0 0 0,0 1 0,1 0 0,-1 0 0,1 1 0,0-1 0,8-4 0,-3 2 0,1 0 0,0 0 0,0 1 0,0 1 0,1-1 0,-1 2 0,1 0 0,0 0 0,15-1 0,-18 3 0,0 0 0,0 1 0,-1 0 0,1 1 0,0-1 0,0 2 0,-1-1 0,1 1 0,-1 0 0,1 1 0,-1 0 0,0 1 0,0-1 0,0 2 0,-1-1 0,1 1 0,-1 0 0,0 0 0,-1 1 0,1 0 0,7 10 0,10 10-1365,-15-14-5461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6:02:33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24575,'2'-5'0,"0"0"0,1 1 0,-1-1 0,1 1 0,0-1 0,0 1 0,0 0 0,0 0 0,1 0 0,0 0 0,0 1 0,4-3 0,3-5 0,-5 5 0,-1 1 0,1-1 0,1 1 0,-1 1 0,1-1 0,-1 1 0,1 0 0,1 1 0,12-5 0,-8 5 0,1 0 0,0 1 0,0 1 0,0 0 0,16 1 0,-14 0 0,0 0 0,0 1 0,-1 1 0,1 1 0,22 6 0,-31-7 0,1 1 0,-1 0 0,0 0 0,-1 1 0,1-1 0,-1 1 0,0 1 0,0-1 0,0 1 0,0 0 0,-1 0 0,1 0 0,-2 0 0,7 11 0,20 29-1365,-20-34-5461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6:02:50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212 357 24575,'1'-19'0,"2"1"0,0-1 0,0 1 0,2 0 0,8-21 0,8-34 0,-10 33 0,-7 30 0,-1-1 0,0 1 0,-1-1 0,-1 1 0,1-1 0,-2 0 0,0-15 0,0 26 0,0-1 0,0 1 0,0-1 0,0 1 0,0-1 0,0 1 0,0-1 0,-1 0 0,1 1 0,0-1 0,0 1 0,-1-1 0,1 1 0,0-1 0,-1 1 0,1 0 0,0-1 0,-1 1 0,1-1 0,-1 1 0,1 0 0,0-1 0,-1 1 0,1 0 0,-1 0 0,1-1 0,-1 1 0,1 0 0,-1 0 0,0-1 0,-20 6 0,-23 24 0,35-22 0,-24 14 0,13-10 0,0 1 0,1 1 0,1 0 0,0 2 0,1 0 0,1 1 0,-22 27 0,37-42 0,1 0 0,-1 1 0,1-1 0,0 0 0,-1 0 0,1 0 0,0 1 0,0-1 0,0 0 0,0 1 0,0-1 0,0 0 0,0 0 0,0 1 0,0-1 0,1 0 0,-1 0 0,0 0 0,1 1 0,-1-1 0,1 0 0,0 0 0,-1 0 0,1 0 0,0 0 0,0 0 0,-1 0 0,1 0 0,0 0 0,0 0 0,0 0 0,0-1 0,0 1 0,0 0 0,0-1 0,1 1 0,-1-1 0,0 1 0,0-1 0,2 1 0,59 21 0,-52-19 0,39 10 0,67 9 0,-3-2 0,-44-7 0,-46-10 0,-1 1 0,1 0 0,-1 2 0,24 10 0,-45-16 0,1 1 0,-1-1 0,0 1 0,0-1 0,1 1 0,-1 0 0,0-1 0,0 1 0,0 0 0,0 0 0,0 0 0,0 0 0,0-1 0,0 2 0,0-1 0,0 0 0,-1 0 0,1 0 0,0 0 0,-1 0 0,1 1 0,-1-1 0,1 0 0,0 3 0,-2-2 0,1-1 0,-1 1 0,1-1 0,-1 1 0,1-1 0,-1 0 0,0 1 0,0-1 0,0 0 0,0 1 0,0-1 0,0 0 0,0 0 0,0 0 0,0 0 0,-1 0 0,-1 2 0,-5 2 0,0 0 0,-1-1 0,0 1 0,0-1 0,-15 4 0,2-3 0,-193 43 0,212-47 4,0-1 0,0 0-1,0 0 1,1 0 0,-1 0 0,0 0-1,0-1 1,0 1 0,0-1 0,1 0-1,-1 0 1,0 0 0,1 0 0,-1 0-1,1 0 1,-1-1 0,1 1 0,0-1-1,-1 0 1,1 0 0,0 0 0,0 0-1,0 0 1,1 0 0,-1 0 0,0-1-1,1 1 1,-1-1 0,1 1 0,0-1-1,-2-4 1,-1-7-252,0 0 1,0 0-1,1 0 1,1-1-1,0-15 1,0 10-6579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6:02:52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58 24575,'-25'5'0,"23"-4"0,1 0 0,0-1 0,0 1 0,-1-1 0,1 1 0,0-1 0,-1 0 0,1 1 0,0-1 0,-1 0 0,1 0 0,-1 0 0,1 0 0,0 0 0,-1 0 0,1-1 0,-1 1 0,1 0 0,0-1 0,-1 1 0,1-1 0,0 1 0,0-1 0,-1 1 0,1-1 0,0 0 0,0 0 0,0 0 0,0 0 0,0 0 0,0 0 0,0 0 0,0 0 0,-1-2 0,1 3 0,1 0 0,0 0 0,-1 0 0,1 0 0,0 0 0,-1 0 0,1 0 0,-1 0 0,1 0 0,0 0 0,-1 0 0,1 0 0,0 0 0,-1 0 0,1 0 0,-1 0 0,1 1 0,0-1 0,-1 0 0,1 0 0,0 0 0,0 1 0,-1-1 0,1 0 0,0 0 0,0 1 0,-1-1 0,1 0 0,0 1 0,0-1 0,-1 0 0,1 1 0,0-1 0,0 0 0,0 1 0,0-1 0,0 1 0,0-1 0,0 0 0,0 1 0,0-1 0,0 1 0,-18 33 0,-3 8 0,20-41 0,1 0 0,-1 1 0,0-1 0,0 0 0,0 0 0,0 0 0,0 0 0,0 0 0,0 0 0,0 0 0,0 0 0,0 0 0,0 0 0,-1 0 0,1-1 0,0 1 0,0 0 0,-1-1 0,-1 1 0,2-1 0,0-1 0,1 1 0,-1-1 0,1 1 0,-1-1 0,1 0 0,-1 1 0,1-1 0,-1 0 0,1 1 0,0-1 0,-1 0 0,1 1 0,0-1 0,0 0 0,-1 0 0,1 1 0,0-1 0,0 0 0,0 0 0,0 1 0,0-1 0,0 0 0,0-1 0,0-9 0,1 1 0,0-1 0,0 1 0,4-12 0,-1 4 0,-4 14 0,1 0 0,-1 0 0,1 1 0,0-1 0,0 0 0,1 0 0,-1 1 0,1-1 0,-1 1 0,1 0 0,0-1 0,1 1 0,2-4 0,-4 7 0,-1 0 0,1 0 0,0 0 0,-1 0 0,1 1 0,-1-1 0,1 0 0,-1 0 0,1 0 0,0 1 0,-1-1 0,1 0 0,-1 1 0,1-1 0,-1 0 0,0 1 0,1-1 0,-1 0 0,1 1 0,-1-1 0,0 1 0,1-1 0,-1 1 0,0-1 0,1 1 0,-1-1 0,0 1 0,0 0 0,0-1 0,1 1 0,-1-1 0,0 1 0,0-1 0,0 1 0,0 0 0,0-1 0,0 1 0,0-1 0,0 1 0,-1 0 0,5 29 0,-4-29 0,0 0-6,0 1-1,0-1 1,0 1-1,0 0 1,0-1-1,1 1 1,-1 0-1,1-1 1,-1 1-1,1-1 1,0 1-1,-1-1 1,1 1-1,0-1 1,1 2-1,-2-3 13,1 0 0,-1 1-1,1-1 1,-1 0 0,1 0-1,-1 0 1,1 0 0,0 0-1,-1 0 1,1 0 0,-1 0 0,1 0-1,-1 0 1,1 0 0,-1 0-1,1 0 1,-1 0 0,1 0-1,-1 0 1,1-1 0,-1 1 0,1 0-1,-1 0 1,1-1 0,-1 1-1,1 0 1,-1-1 0,0 1-1,1-1 1,34-42-458,-25 29-528,2-1-5846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6:02:55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24575,'9'1'0,"1"0"0,0 1 0,-1 1 0,19 5 0,-5 0 0,-46-5 0,21-3 0,8 0 0,3 0 0,24-1 0,-17 0 0,0 0 0,0 1 0,-1 1 0,29 5 0,-44-6 0,1 0 0,-1 0 0,1 0 0,0 0 0,-1 0 0,1 0 0,-1 0 0,1 1 0,-1-1 0,1 0 0,-1 0 0,1 1 0,-1-1 0,1 0 0,-1 0 0,1 1 0,-1-1 0,0 0 0,1 1 0,-1-1 0,1 1 0,-1-1 0,0 1 0,0-1 0,1 1 0,-1-1 0,0 1 0,0-1 0,1 1 0,-1-1 0,0 1 0,0 0 0,-13 12 0,-28 4 0,15-14 0,21-3 0,1 0 0,-1 0 0,1 1 0,-1-1 0,1 1 0,0 1 0,-1-1 0,1 0 0,0 1 0,-7 3 0,11-4 0,0-1 0,0 0 0,-1 0 0,1 0 0,0 0 0,0 0 0,0 0 0,0 0 0,0 1 0,0-1 0,0 0 0,0 0 0,0 0 0,0 0 0,0 0 0,0 0 0,0 1 0,0-1 0,0 0 0,0 0 0,0 0 0,0 0 0,0 0 0,0 0 0,0 1 0,0-1 0,0 0 0,0 0 0,0 0 0,0 0 0,0 0 0,0 0 0,0 1 0,1-1 0,-1 0 0,0 0 0,0 0 0,0 0 0,0 0 0,0 0 0,0 0 0,0 0 0,0 0 0,1 0 0,-1 1 0,0-1 0,0 0 0,0 0 0,0 0 0,0 0 0,0 0 0,1 0 0,-1 0 0,0 0 0,0 0 0,15 4 0,12 0 0,-26-5 0,1 1 0,-1 0 0,0 0 0,0 0 0,0 0 0,0 0 0,0 0 0,1 0 0,-1 0 0,0 0 0,0 0 0,0 1 0,0-1 0,0 1 0,0-1 0,0 0 0,0 1 0,0 0 0,0-1 0,0 1 0,0 0 0,0-1 0,2 3 0,-4-2 0,0 0 0,0 0 0,0 0 0,-1 0 0,1 0 0,0 0 0,0 0 0,0 0 0,-1 0 0,1-1 0,0 1 0,-1-1 0,1 1 0,-3 0 0,-62 18 0,63-18 0,1-1 0,0 0 0,0 0 0,-1 0 0,1 0 0,0-1 0,0 1 0,0 0 0,-1-1 0,1 0 0,0 1 0,0-1 0,0 0 0,0 0 0,0 0 0,0-1 0,0 1 0,0 0 0,1-1 0,-1 1 0,0-1 0,1 1 0,-1-1 0,1 0 0,0 0 0,0 0 0,-1 0 0,1 0 0,0 0 0,1 0 0,-1 0 0,0 0 0,0 0 0,1 0 0,-1-4 0,0-1 0,0-1 0,0 1 0,0 0 0,1-1 0,1 1 0,-1-1 0,1 1 0,0 0 0,4-13 0,-4 18 0,-1 1 0,1 0 0,0-1 0,-1 1 0,1 0 0,0 0 0,0 0 0,0 0 0,0 0 0,0 0 0,0 0 0,0 0 0,0 0 0,0 0 0,1 1 0,-1-1 0,0 0 0,1 1 0,-1-1 0,0 1 0,1-1 0,-1 1 0,0 0 0,1 0 0,-1-1 0,1 1 0,-1 0 0,1 0 0,-1 0 0,1 1 0,-1-1 0,3 1 0,55 18 0,-31-9 0,-4-6 0,-20-4 0,0 0 0,0 0 0,0 1 0,0-1 0,0 1 0,0 0 0,0 1 0,0-1 0,0 1 0,-1-1 0,7 5 0,-10-5 0,0-1 0,-1 1 0,1 0 0,0-1 0,-1 1 0,1 0 0,0-1 0,-1 1 0,1 0 0,-1-1 0,1 1 0,-1-1 0,1 1 0,-1-1 0,1 1 0,-1-1 0,0 1 0,1-1 0,-1 0 0,0 1 0,1-1 0,-1 0 0,0 0 0,1 1 0,-2-1 0,-22 11 0,8-7 0,-1 0 0,0-1 0,0 0 0,0-1 0,-31-2 0,75 1 0,69-1 0,-87 0 0,0-1 0,0 0 0,0-1 0,0 0 0,-1 0 0,1-1 0,0 0 0,10-6 0,-19 9-36,1 0 0,-1 0 0,0 0 1,1-1-1,-1 1 0,1 0 0,-1 0 0,0-1 0,1 1 0,-1 0 0,0-1 0,0 1 0,1 0 0,-1-1 0,0 1 0,0-1 0,0 1 1,1 0-1,-1-1 0,0 1 0,0-1 0,0 1 0,0-1 0,0 1 0,0 0 0,0-1 0,0 1 0,0-1 0,0 1 0,0-1 0,0 1 1,0 0-1,0-1 0,0 1 0,0-1 0,-1 1 0,1-1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6:02:56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119 132 24575,'0'-5'0,"-4"0"0,-2-5 0,-4 0 0,0-3 0,-3 1 0,1-1 0,-1 0 0,0-1 0,-1 2 0,2-1 0,3 5 0,7 4 0,4 8 0,1 7 0,5 1 0,1 4 0,-1-2-8191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6:02:57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16 24575,'-4'0'0,"-6"0"0,-2-5 0,-2 0 0,1-1-8191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6:04:11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1 650 24575,'1'-19'0,"1"0"0,1 0 0,11-36 0,5-33 0,-10 30 0,29-98 0,-29 123 0,4-41 0,-11 57 0,1-1 0,0 1 0,9-24 0,-12 40 0,0 0 0,0 0 0,1 0 0,-1 0 0,1 0 0,-1 0 0,1 0 0,-1 0 0,1 1 0,-1-1 0,1 0 0,0 0 0,0 0 0,-1 1 0,1-1 0,0 0 0,0 1 0,0-1 0,0 1 0,0-1 0,0 1 0,0-1 0,0 1 0,0 0 0,0-1 0,0 1 0,0 0 0,0 0 0,2 0 0,0 0 0,-1 1 0,1 0 0,0-1 0,-1 1 0,1 1 0,-1-1 0,1 0 0,-1 1 0,0-1 0,0 1 0,4 2 0,6 8 0,-1 0 0,20 26 0,-30-36 0,12 14 0,0 0 0,0-1 0,1 0 0,1-1 0,1-1 0,0 0 0,0-1 0,1-1 0,22 10 0,-37-20 0,-1-1 0,1 1 0,0-1 0,0 0 0,0 0 0,-1 0 0,1 0 0,0 0 0,0 0 0,-1 0 0,1-1 0,0 1 0,0-1 0,-1 1 0,1-1 0,0 0 0,-1 1 0,1-1 0,-1 0 0,1 0 0,1-2 0,33-31 0,-7 7 0,17-3 0,-1-2 0,79-75 0,-124 107 0,1-1 0,-1 1 0,0-1 0,1 1 0,-1 0 0,1-1 0,-1 1 0,0 0 0,1 0 0,-1-1 0,1 1 0,-1 0 0,1 0 0,-1 0 0,1 0 0,-1-1 0,1 1 0,-1 0 0,1 0 0,-1 0 0,1 0 0,-1 0 0,1 0 0,-1 0 0,1 0 0,-1 0 0,1 1 0,-1-1 0,1 0 0,-1 0 0,1 0 0,-1 1 0,1-1 0,-1 0 0,1 0 0,-1 1 0,0-1 0,1 0 0,-1 1 0,0-1 0,1 1 0,-1-1 0,0 0 0,1 1 0,-1-1 0,0 1 0,0-1 0,1 1 0,-1-1 0,0 1 0,0-1 0,0 1 0,0-1 0,0 1 0,0 0 0,11 44 0,-6-22 0,11 31 0,-15-45 0,0 0 0,1-1 0,1 1 0,0 0 0,0-1 0,0 1 0,1-1 0,0 0 0,1 0 0,0-1 0,0 1 0,1-1 0,9 9 0,-13-14 0,1-1 0,0 1 0,1-1 0,-1 0 0,0 0 0,0 0 0,0 0 0,1-1 0,-1 1 0,0-1 0,1 0 0,-1 0 0,0 0 0,1 0 0,-1-1 0,0 1 0,1-1 0,-1 0 0,6-2 0,9-4 0,0-1 0,23-13 0,-1 1 0,182-70 0,-222 90 0,1 0 0,0-1 0,-1 1 0,1 0 0,0-1 0,0 1 0,-1 0 0,1 0 0,0 0 0,0 0 0,-1 0 0,1 0 0,0 0 0,0 0 0,0 0 0,-1 0 0,1 0 0,0 0 0,0 0 0,-1 1 0,1-1 0,0 0 0,0 0 0,-1 1 0,1-1 0,0 1 0,-1-1 0,1 1 0,-1-1 0,1 1 0,0-1 0,-1 1 0,1 1 0,1 0 0,-1 1 0,0 0 0,0 0 0,0 0 0,0 0 0,0-1 0,-1 1 0,1 1 0,-1 3 0,1 6 0,-2 1 0,0-1 0,-3 20 0,-12 29 0,8-29 0,-7 43 0,7-32 0,-1-1 0,-3 0 0,-1-1 0,-32 69 0,16-50 0,8-16 0,-21 61 0,39-96-1365,1 0-5461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6:04:15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76 24575,'-37'-5'0,"37"5"0,-1 0 0,1 0 0,-1 0 0,0 0 0,1 0 0,-1 0 0,1 0 0,-1-1 0,1 1 0,-1 0 0,0 0 0,1-1 0,-1 1 0,1 0 0,-1 0 0,1-1 0,-1 1 0,1-1 0,-1 1 0,1 0 0,0-1 0,-1 1 0,1-1 0,0 1 0,-1-1 0,1 1 0,0-1 0,-1 1 0,1-1 0,0 0 0,0 1 0,0-1 0,0 1 0,0-1 0,-1 0 0,1 1 0,0-1 0,0 1 0,0-1 0,1 0 0,-1 1 0,0-1 0,0 1 0,0-1 0,0 0 0,0 1 0,1-1 0,-1 1 0,0-1 0,1 1 0,-1-1 0,0 1 0,1-1 0,-1 1 0,0-1 0,1 1 0,0-1 0,-2 2 0,0 0 0,1 0 0,-1 0 0,0 0 0,1-1 0,-1 1 0,1 0 0,-1 0 0,1 0 0,0 1 0,-1-1 0,1 0 0,0 0 0,0 0 0,0 0 0,0 0 0,0 0 0,0 0 0,0 0 0,0 0 0,0 0 0,0 1 0,0-1 0,1 0 0,-1 0 0,1 0 0,-1 0 0,1 0 0,-1 0 0,1 0 0,-1 0 0,1-1 0,0 1 0,-1 0 0,1 0 0,0 0 0,0-1 0,0 1 0,0 0 0,-1-1 0,1 1 0,0-1 0,0 1 0,0-1 0,0 1 0,0-1 0,0 0 0,1 1 0,-1-1 0,0 0 0,0 0 0,0 0 0,0 0 0,0 0 0,1 0 0,-6 0 0,-1 0 0,1 0 0,-1 0 0,1 0 0,-1-1 0,1 1 0,-1-1 0,1 0 0,-6-3 0,10 4 0,-1 0 0,0 0 0,1 0 0,-1 0 0,0-1 0,0 1 0,1 0 0,-1 0 0,0-1 0,1 1 0,-1 0 0,0-1 0,1 1 0,-1-1 0,1 1 0,-1-1 0,1 1 0,-1-1 0,1 0 0,-1 1 0,1-1 0,-1 1 0,1-1 0,0 0 0,-1 1 0,1-1 0,0 0 0,0 0 0,0 1 0,-1-1 0,1 0 0,0 0 0,0 1 0,0-1 0,0 0 0,0 0 0,0 1 0,0-1 0,1 0 0,-1 1 0,0-1 0,0 0 0,0 0 0,1 1 0,-1-1 0,0 0 0,1 1 0,-1-1 0,1 1 0,-1-1 0,1 0 0,-1 1 0,1-1 0,-1 1 0,1-1 0,0 1 0,-1 0 0,1-1 0,-1 1 0,1-1 0,1 1 0,-1-1 0,-1 1 0,0-1 0,1 0 0,-1 1 0,1 0 0,-1-1 0,1 1 0,0-1 0,-1 1 0,1-1 0,-1 1 0,1 0 0,0 0 0,-1-1 0,1 1 0,0 0 0,-1 0 0,1 0 0,0 0 0,0 0 0,-1-1 0,1 1 0,0 1 0,-1-1 0,1 0 0,0 0 0,-1 0 0,1 0 0,0 0 0,-1 1 0,1-1 0,0 0 0,-1 0 0,1 1 0,0-1 0,-1 1 0,1-1 0,-1 1 0,0 0 0,0 0 0,-1 0 0,1 0 0,0-1 0,0 1 0,-1 0 0,1-1 0,-1 1 0,1 0 0,-1 0 0,1-1 0,-1 1 0,1-1 0,-1 1 0,0-1 0,1 1 0,-1-1 0,0 1 0,1-1 0,-1 1 0,0-1 0,0 0 0,1 1 0,-1-1 0,0 0 0,0 0 0,0 0 0,0 1 0,1-1 0,-1 0 0,0 0 0,0 0 0,-1-1 0,0 2 5,0-1-1,0 1 1,1-1 0,-1 0-1,0 1 1,0-1-1,0 0 1,0 0 0,0-1-1,0 1 1,0 0 0,0-1-1,0 1 1,1-1-1,-1 1 1,0-1 0,0 0-1,1 0 1,-1 0-1,0 0 1,1 0 0,-1 0-1,1 0 1,-1-1-1,-1-1 1,2 1-49,1 1 1,0-1-1,0 1 0,0-1 1,0 1-1,0-1 0,0 1 1,0-1-1,0 1 0,1-1 1,-1 1-1,0-1 0,1 1 1,0-1-1,-1 1 0,1 0 0,0-1 1,-1 1-1,1 0 0,0 0 1,0-1-1,0 1 0,0 0 1,0 0-1,0 0 0,1 0 1,-1 0-1,0 1 0,0-1 1,1 0-1,-1 1 0,1-1 1,0 0-1,7-4-6782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 24575,'2'45'0,"8"46"0,2 25 0,-8 388 0,-5-292 0,-3-194 0,-5-17 0,-17-26 0,12 11 0,-33-30 0,3-1 0,-58-76 0,-12-25-1365,97 124-5461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6:04:16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29 24575,'-1'1'0,"0"0"0,0 0 0,1 0 0,-1 0 0,0 0 0,0 0 0,0 0 0,0-1 0,0 1 0,0 0 0,0-1 0,0 1 0,0-1 0,0 1 0,0-1 0,0 1 0,0-1 0,-1 0 0,1 0 0,0 1 0,0-1 0,0 0 0,0 0 0,-1 0 0,-1-1 0,-33 2 0,35-1 0,0 0 0,-1 0 0,1 0 0,0 0 0,-1 0 0,1-1 0,-1 1 0,1 0 0,0-1 0,0 1 0,-1-1 0,1 1 0,0-1 0,0 0 0,0 1 0,-1-1 0,1 0 0,0 0 0,0 0 0,0 0 0,0 0 0,1 0 0,-1 0 0,0 0 0,0 0 0,-1-3 0,3 3 0,-1 0 0,0 0 0,0 0 0,1 0 0,-1 0 0,0 0 0,1 0 0,-1 0 0,1 0 0,0 0 0,-1 0 0,1 1 0,0-1 0,-1 0 0,1 0 0,0 1 0,0-1 0,0 0 0,-1 1 0,1-1 0,0 1 0,0-1 0,0 1 0,0-1 0,0 1 0,0 0 0,0 0 0,0-1 0,0 1 0,0 0 0,0 0 0,0 0 0,1 0 0,0 0 0,47-2 0,-48 2 0,1 0 0,-1 0 0,0 0 0,0 0 0,0 0 0,0 0 0,0 0 0,0 0 0,0 0 0,0 0 0,0 1 0,0-1 0,0 0 0,0 1 0,0-1 0,0 1 0,0-1 0,0 1 0,0 0 0,0-1 0,0 1 0,0 0 0,-1-1 0,1 1 0,0 0 0,0 0 0,-1 0 0,1 0 0,-1 0 0,1 0 0,-1 0 0,1 0 0,-1 0 0,0 0 0,1 0 0,-1 0 0,0 0 0,0 0 0,0 2 0,0-1 0,-1-1 0,0 0 0,0 0 0,0 0 0,1 0 0,-1 0 0,0 0 0,0 0 0,0 0 0,-1 0 0,1-1 0,0 1 0,0 0 0,0-1 0,0 1 0,-1-1 0,1 1 0,0-1 0,-1 0 0,1 1 0,-2-1 0,-38 7 0,25-5 0,13-2 9,0 0 1,0 1-1,0-1 0,0 0 0,0-1 1,0 1-1,1 0 0,-1-1 0,0 0 0,0 0 1,0 1-1,-2-3 0,4 3-41,0-1 1,1 1-1,-1-1 1,0 1-1,1-1 0,-1 1 1,0-1-1,1 1 1,-1-1-1,1 0 0,-1 1 1,1-1-1,-1 0 1,1 1-1,-1-1 0,1 0 1,0 0-1,0 1 1,-1-1-1,1 0 0,0 0 1,0 0-1,0 0 1,0 1-1,0-1 0,0 0 1,0 0-1,0 0 1,0 0-1,0 1 0,0-1 1,0 0-1,1 0 1,-1 0-1,0 1 1,1-1-1,-1 0 0,1 0 1,-1 1-1,1-1 1,-1 0-1,1 1 0,-1-1 1,1 1-1,-1-1 1,2 0-1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6:04:1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91 24575,'-12'-10'0,"7"6"0,1 0 0,-1 0 0,1 0 0,0-1 0,-7-9 0,11 14 0,0-1 0,0 1 0,-1-1 0,1 1 0,0-1 0,0 1 0,0-1 0,0 1 0,0-1 0,0 1 0,0-1 0,0 1 0,0-1 0,0 1 0,0 0 0,0-1 0,0 1 0,0-1 0,0 1 0,0-1 0,0 1 0,1-1 0,-1 1 0,0-1 0,0 1 0,1-1 0,-1 1 0,0 0 0,1-1 0,1 0 0,-1 0 0,1 0 0,0 0 0,0 0 0,0 1 0,0-1 0,0 0 0,0 1 0,-1 0 0,1-1 0,0 1 0,3 0 0,0 0 0,40-2 0,-43 2 0,0 0 0,0 0 0,0 0 0,0 0 0,0 0 0,0 0 0,0 1 0,0-1 0,0 1 0,-1-1 0,1 1 0,0 0 0,0 0 0,-1 0 0,1 0 0,0 0 0,1 2 0,-3-3 0,0 1 0,0 0 0,0 0 0,0-1 0,0 1 0,0 0 0,0-1 0,-1 1 0,1 0 0,0-1 0,0 1 0,-1-1 0,1 1 0,-1 0 0,1-1 0,0 1 0,-1-1 0,1 1 0,-1-1 0,0 1 0,1-1 0,-1 1 0,1-1 0,-1 0 0,1 1 0,-1-1 0,0 0 0,1 1 0,-1-1 0,0 0 0,1 0 0,-1 0 0,0 0 0,0 0 0,1 0 0,-1 0 0,0 0 0,1 0 0,-1 0 0,-1 0 0,-31 4 0,33-4 0,-48-3 0,47 3 0,1 0 0,-1 0 0,0 0 0,0 0 0,0 0 0,1 0 0,-1 0 0,0-1 0,0 1 0,0 0 0,1 0 0,-1-1 0,0 1 0,1 0 0,-1-1 0,0 1 0,1-1 0,-1 1 0,0-1 0,1 1 0,-1-1 0,1 1 0,-1-1 0,1 1 0,-1-1 0,1 0 0,-1 1 0,1-1 0,0 0 0,-1 0 0,1 1 0,0-1 0,0 0 0,0 0 0,-1 1 0,1-1 0,0 0 0,0 0 0,0 0 0,0 1 0,0-1 0,0 0 0,1 0 0,-1 1 0,0-1 0,0 0 0,1 0 0,-1 1 0,0-1 0,1 0 0,-1 0 0,0 1 0,1-1 0,-1 0 0,1 0 0,17-13-1365,-7 10-5461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24575,'1'-11'0,"0"1"0,0 0 0,1 0 0,1-1 0,0 1 0,0 0 0,1 1 0,5-11 0,46-75 0,-40 72 0,166-233 0,-52 79 0,-88 112-1365,-28 38-5461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24575,'4'4'0,"2"12"0,0 17 0,-1 12 0,-2 12 0,-1 6 0,0 7 0,-2 0 0,0-6 0,5-11 0,1-3 0,-1-7 0,0-5 0,-1 0 0,-2-2 0,-1-7-8191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 24575,'0'9'0,"-9"8"0,-9 11 0,-4 4 0,-5-2 0,3-2 0,-3-1 0,2 4 0,-4-3 0,3 3 0,1-4 0,1-1 0,3-6-8191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838 1552 24575,'-44'0'0,"1"-2"0,0-2 0,-1-1 0,2-3 0,-69-21 0,87 21 0,-1-2 0,2-1 0,-1-2 0,1 0 0,1-1 0,1-1 0,0 0 0,1-2 0,0-1 0,-26-31 0,22 18 0,1-1 0,2 0 0,2-2 0,-22-49 0,13 16 0,-26-99 0,43 113 0,3-1 0,1 0 0,3 0 0,3-1 0,9-93 0,-7 139 0,0-1 0,1 1 0,1 0 0,0 0 0,0 0 0,1 0 0,0 0 0,0 1 0,1-1 0,0 1 0,0 1 0,1-1 0,0 1 0,1 0 0,-1 0 0,1 1 0,1-1 0,-1 2 0,1-1 0,13-6 0,16-8 0,0 3 0,1 1 0,61-17 0,-48 17 0,21-8 0,335-99 0,-348 110 0,2 2 0,0 3 0,0 2 0,120 5 0,-150 4 0,0 2 0,0 1 0,-1 2 0,0 1 0,0 1 0,-1 1 0,-1 2 0,51 30 0,-43-19 0,-1 1 0,-1 1 0,-1 3 0,-2 0 0,52 63 0,-65-65 0,-1 1 0,-1 0 0,-2 1 0,-1 0 0,-1 1 0,8 32 0,-12-34 0,-1 0 0,-2 0 0,-1 1 0,-1 0 0,-1-1 0,-2 1 0,0 0 0,-7 36 0,0-26 0,-1-1 0,-3 0 0,0-1 0,-3 0 0,-25 49 0,-5-9 0,-4-3 0,-2-1 0,-4-3 0,-105 106 0,153-169 0,-1-1 0,0 0 0,0 0 0,0-1 0,-1 0 0,1-1 0,-1 1 0,0-1 0,-1-1 0,1 0 0,-1 0 0,1 0 0,-13 1 0,3-2 0,0-1 0,0-1 0,0-1 0,0 0 0,-29-6 0,-50-15 0,-101-36 0,45 11 0,133 41-341,1-1 0,1 0-1,-34-18 1,35 15-6485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24575,'0'9'0,"10"18"0,12 27 0,7 14 0,8 4 0,2 5 0,4-11 0,0-12 0,-3-15 0,-4-10 0,-8-5 0,-3-6 0,-3-7 0,-3-5-8191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1437 24575,'11'2'0,"-1"0"0,1 0 0,-1 1 0,0 1 0,0 0 0,17 9 0,-5-3 0,45 17 0,2-4 0,0-3 0,1-2 0,0-4 0,1-3 0,1-3 0,80-1 0,-98-6 0,276-7 0,-295 2 0,-1 0 0,0-3 0,0 0 0,-1-2 0,0-2 0,-1-1 0,44-23 0,-57 23 0,-1-1 0,0-1 0,-1 0 0,0-1 0,-1-1 0,-1-1 0,0 0 0,-2-1 0,0 0 0,-1-1 0,15-31 0,-5 3 0,-3-1 0,-1-1 0,20-96 0,-25 68 0,-4 0 0,-3-1 0,-7-141 0,-1 198 0,-1 1 0,-1 0 0,0 0 0,-1 0 0,-2 0 0,0 1 0,-1 0 0,0 0 0,-23-34 0,17 33 0,-1 0 0,0 1 0,-2 1 0,0 0 0,-1 1 0,-1 1 0,-39-27 0,24 26 0,0 1 0,-1 2 0,0 1 0,-58-12 0,20 5 0,31 9 0,0 2 0,0 1 0,-52-2 0,-130 7 0,217 3 0,-28 4 0,0 2 0,1 0 0,0 3 0,1 1 0,-49 20 0,77-28 0,-63 24 0,2 3 0,-70 41 0,117-57 0,1 1 0,0 1 0,1 0 0,1 2 0,0 0 0,1 0 0,1 2 0,1 0 0,1 0 0,0 1 0,1 1 0,-12 33 0,-2 15 0,4 1 0,-21 115 0,19-54 0,-7 147 0,29-271 0,1 0 0,0 0 0,0 0 0,1 0 0,0 0 0,0 0 0,1 0 0,0 0 0,0 0 0,0 0 0,1-1 0,4 7 0,0-3 0,0 0 0,0-1 0,2 0 0,-1-1 0,1 0 0,12 9 0,61 40-1365,-62-46-5461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1 24575,'2'0'0,"-1"1"0,0-1 0,0 1 0,0-1 0,1 1 0,-1 0 0,0 0 0,0-1 0,0 1 0,0 0 0,0 0 0,0 0 0,0 0 0,-1 0 0,1 0 0,0 0 0,0 0 0,-1 1 0,1-1 0,-1 0 0,1 0 0,-1 0 0,1 1 0,-1-1 0,0 0 0,0 1 0,0 1 0,6 43 0,-6-41 0,0 1 0,0 0 0,0 0 0,-1 0 0,0 0 0,0 0 0,-1 0 0,1 0 0,-1 0 0,-1 0 0,1-1 0,-1 1 0,0-1 0,0 0 0,0 1 0,-1-1 0,0-1 0,0 1 0,0-1 0,0 1 0,-1-1 0,0-1 0,0 1 0,0-1 0,-6 4 0,-10 4 0,0-1 0,0-1 0,-1-1 0,0 0 0,-27 4 0,21-7 0,0-1 0,-1-1 0,1-2 0,-1 0 0,1-2 0,0-2 0,-56-11 0,67 9 0,-1 0 0,1-1 0,1-1 0,0-1 0,0-1 0,0 0 0,-24-19 0,30 20 0,0-1 0,0 0 0,1 0 0,0-1 0,1 0 0,0-1 0,1 0 0,0 0 0,1-1 0,0 1 0,-5-17 0,4 10-1365,-1 2-5461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24575,'0'768'-1365,"0"-741"-5461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24575,'4'0'0,"7"0"0,6 0 0,4 0 0,4 9 0,-2 13 0,-1 2 0,1 3 0,-4 0 0,0-4 0,-3-1 0,0 0 0,-3-3-8191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 24575,'-5'0'0,"-5"0"0,-12 5 0,-6 5 0,-7 7 0,-4 5 0,2 3 0,6-2-8191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24575,'2'42'0,"10"58"0,1 19 0,-12 198-1365,-1-291-5461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0 24575,'-5'5'0,"-6"6"0,-11 6 0,-10 9 0,-5 0 0,-6 6 0,0-3 0,3 3 0,3-4 0,3-7 0,8-2 0,3-5 0,6-4-8191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24575,'5'0'0,"6"0"0,6 0 0,0 4 0,2 7 0,2 11 0,-2 11 0,0 4 0,2 5 0,-3 1 0,-4-2 0,4 5 0,5 9 0,11 1 0,1-6 0,-6-10-8191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1520 24575,'11'0'0,"0"1"0,0 0 0,1 0 0,-2 1 0,1 0 0,0 1 0,0 1 0,-1-1 0,1 2 0,-1-1 0,-1 1 0,1 1 0,0 0 0,-1 0 0,0 1 0,-1 0 0,12 13 0,16 14 0,-15-13 0,0-1 0,1-1 0,27 17 0,-41-31 0,0 0 0,0-1 0,0-1 0,1 1 0,-1-1 0,1 0 0,0-1 0,0 0 0,0-1 0,0 1 0,0-2 0,0 1 0,1-1 0,9-2 0,7-2 0,0-2 0,0 0 0,-1-2 0,0-1 0,29-14 0,116-72 0,-4 2 0,-143 81 0,-1-1 0,0 0 0,0-2 0,-1-1 0,-1-1 0,-1-1 0,21-24 0,-5 1 0,-3-2 0,40-70 0,-67 104 0,-1-1 0,1 0 0,-2 1 0,0-2 0,0 1 0,-1 0 0,0 0 0,1-16 0,-5-88 0,-1 57 0,4-85 0,-4-80 0,0 203 0,0 0 0,-1 0 0,-1 1 0,0-1 0,-2 1 0,-10-22 0,-61-101 0,68 124 0,-1-1 0,-1 0 0,-1 0 0,-1 1 0,0 1 0,-30-26 0,35 34 0,-1 0 0,0 2 0,0-1 0,-1 1 0,0 0 0,0 1 0,0 1 0,-1 0 0,1 0 0,-1 1 0,-21-3 0,-77-7 0,36 4 0,-83-1 0,78 11 0,-1 4 0,-124 23 0,127-11 0,0 3 0,2 3 0,0 4 0,-102 52 0,153-65 0,0 1 0,1 1 0,1 1 0,1 1 0,0 1 0,1 1 0,1 0 0,1 2 0,1 0 0,1 1 0,1 0 0,1 2 0,-17 38 0,20-29 0,2 0 0,0 0 0,3 1 0,1 0 0,1 0 0,2 0 0,4 44 0,0-53 0,1 0 0,2 0 0,1 0 0,1-1 0,0 0 0,3 0 0,14 30 0,8 2 0,66 93 0,-14-45 0,57 46 0,-134-144 0,0 0 0,1-1 0,0 0 0,0 0 0,0-1 0,0 0 0,1 0 0,0-1 0,0 0 0,1 0 0,-1-1 0,1-1 0,15 3 0,-11-1 0,0 1 0,0 0 0,0 1 0,-1 0 0,16 11 0,43 18 0,14 1 0,-68-27 0,0-1 0,0-1 0,0 0 0,1-1 0,0-2 0,0 1 0,36 2 0,0-8-1365,-31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24575,'0'5'0,"0"16"0,0 13 0,0 10 0,0 13 0,0 5 0,0-3 0,0-7 0,0-8 0,0-6 0,-5-5 0,-1-9-8191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24575,'5'19'0,"1"10"0,0 11 0,-1 2 0,-2 0 0,0-4 0,-2-3 0,-1-2 0,0-4 0,0 0 0,0-2 0,-1 1 0,1-1 0,0-5-8191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24575,'0'9'0,"0"18"0,0 13 0,0 4 0,4 0 0,2 2 0,0-3 0,-1-3 0,-2-5 0,4-2 0,1-3 0,-2-2 0,-1-5-8191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790 1 24575,'0'4'0,"0"35"0,-7 60 0,5-85 0,-1 0 0,0 0 0,-2-1 0,1 1 0,-2-1 0,0 0 0,-12 20 0,10-20 0,0 0 0,-2 0 0,1-1 0,-1 0 0,-13 10 0,18-18 0,0 0 0,-1 0 0,1-1 0,-1 1 0,0-2 0,0 1 0,0-1 0,0 1 0,-1-2 0,1 1 0,-1-1 0,1 0 0,-1 0 0,-9-1 0,4 1 0,0-1 0,0 0 0,0-1 0,0 0 0,1-1 0,-1-1 0,0 0 0,1 0 0,-1-1 0,1 0 0,0-1 0,-10-7 0,-5-1 0,0 1 0,-1 1 0,-36-10 0,40 14 0,1 0 0,0-1 0,0-2 0,1 0 0,-39-25 0,37 17-682,-32-32-1,39 32-6143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24575,'57'-22'0,"-36"18"0,0 1 0,-1 0 0,1 2 0,0 0 0,0 1 0,0 2 0,0 0 0,0 1 0,28 8 0,-43-7 0,0 0 0,1 1 0,-1-1 0,-1 1 0,1 1 0,-1-1 0,0 1 0,8 11 0,-3-4 0,-10-13 0,0 0 0,0 0 0,0 0 0,0 0 0,0 0 0,0 0 0,0-1 0,0 1 0,0 0 0,0 0 0,0 0 0,0 0 0,0 0 0,0 0 0,0 0 0,0 0 0,0 0 0,0 0 0,0 0 0,0 0 0,0 0 0,0 0 0,1 0 0,-1-1 0,0 1 0,0 0 0,0 0 0,0 0 0,0 0 0,0 0 0,0 0 0,0 0 0,0 0 0,0 0 0,0 0 0,0 0 0,1 0 0,-1 0 0,0 0 0,0 0 0,0 0 0,0 0 0,0 0 0,0 0 0,0 0 0,0 0 0,0 0 0,0 0 0,0 1 0,0-1 0,1 0 0,-3-16 0,-1 3 0,2-1 0,0 0 0,0 1 0,3-22 0,-2 32 0,1 0 0,-1 1 0,1-1 0,0 0 0,0 0 0,0 1 0,0-1 0,0 1 0,0-1 0,1 1 0,-1-1 0,1 1 0,0 0 0,-1 0 0,1 0 0,0 0 0,0 0 0,1 0 0,-1 0 0,0 1 0,1-1 0,-1 1 0,1-1 0,-1 1 0,1 0 0,-1 0 0,6-1 0,-3 1 0,-1 0 0,1 0 0,0 0 0,-1 0 0,1 1 0,0-1 0,0 1 0,-1 0 0,1 1 0,0-1 0,-1 1 0,1 0 0,0 0 0,-1 1 0,1-1 0,-1 1 0,0 0 0,0 0 0,1 1 0,-1-1 0,-1 1 0,1 0 0,0 0 0,-1 0 0,1 0 0,-1 1 0,0-1 0,0 1 0,0 0 0,-1 0 0,1 0 0,-1 0 0,0 0 0,0 1 0,-1-1 0,1 1 0,-1-1 0,0 1 0,0 0 0,0-1 0,-1 1 0,0 8 0,2 3 0,-2 0 0,1 0 0,-2 0 0,0 0 0,-6 26 0,6-38 0,-1 0 0,1 0 0,-1 0 0,1 0 0,-1 0 0,0-1 0,-1 1 0,1-1 0,-1 1 0,1-1 0,-1 0 0,0 0 0,0 0 0,-1 0 0,1 0 0,-1-1 0,1 1 0,-1-1 0,0 0 0,1 0 0,-1-1 0,0 1 0,0-1 0,-1 0 0,1 0 0,-4 1 0,-36 2 0,0-2 0,0-1 0,-71-8 0,99 2-105,-1 0 0,1-1-1,0 0 1,0-1-1,1-1 1,0-1 0,0 0-1,-16-14 1,23 18-312,-6-5-6409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24575,'5'9'0,"1"0"0,-1 1 0,-1-1 0,1 1 0,-2 0 0,1 0 0,-2 1 0,3 11 0,4 12 0,1 2 0,-2 0 0,-1 0 0,3 61 0,-9 114 0,-2-147 0,1-50-273,2 0 0,0 0 0,0 0 0,7 20 0,-4-16-6553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465 369 24575,'0'-5'0,"-9"-6"0,-13-6 0,-7-4 0,-8-4 0,-7-3 0,-6-5 0,1-2 0,0 1 0,4 0 0,3 2 0,11 2 0,5 6 0,6 2 0,8 5-8191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0 394 24575,'5'0'0,"1"-5"0,5-6 0,9-10 0,7-11 0,7-10 0,4-3 0,3-2 0,1 2 0,-8 3 0,-4 10 0,-8 5 0,-7 2 0,-7 6-8191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24575,'5'0'0,"1"5"0,0 6 0,-1 10 0,-1 12 0,3 14 0,0 8 0,-1 9 0,-1 3 0,-2 4 0,-1 0 0,-1 1 0,-1-1 0,0-9 0,-1-10 0,1-9 0,0-12-8191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647 0 24575,'-4'5'0,"-7"6"0,-11 11 0,-10 11 0,-19 13 0,-11 9 0,-8 5 0,-11-4 0,-1-2 0,3-5 0,11-11 0,17-8 0,17-8-8191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24575,'4'0'0,"0"1"0,1-1 0,-1 1 0,0 0 0,0 0 0,0 1 0,0-1 0,0 1 0,0 0 0,0 0 0,0 0 0,-1 0 0,1 1 0,-1-1 0,0 1 0,1 0 0,-1 0 0,-1 0 0,5 6 0,4 7 0,-1 0 0,0 1 0,8 22 0,8 12 0,1-9 0,1-1 0,46 49 0,-55-68 0,-3-3 0,1 0 0,25 19 0,124 117-1365,-150-142-5461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24575,'0'5'0,"0"6"0,0 11 0,0 6 0,0 3 0,0 6 0,0 1 0,0-1 0,0-3 0,0-6-8191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608 96 24575,'-21'2'0,"0"0"0,0 1 0,1 1 0,-40 13 0,33-9 0,-52 9 0,70-16 0,0 0 0,-1-1 0,1 0 0,0-1 0,0 0 0,0-1 0,0 0 0,0 0 0,1-1 0,-1 0 0,-8-4 0,-7-6 0,0 0 0,-28-23 0,31 21 0,0 1 0,-43-21 0,63 34 0,1 1 0,-1 0 0,0-1 0,0 1 0,0 0 0,0-1 0,0 1 0,1 0 0,-1 0 0,0 0 0,0 0 0,0-1 0,0 1 0,0 1 0,0-1 0,0 0 0,0 0 0,0 0 0,0 0 0,1 1 0,-1-1 0,0 0 0,0 1 0,0-1 0,0 1 0,1-1 0,-1 1 0,0-1 0,0 1 0,1 0 0,-1-1 0,0 2 0,-1 0 0,1 1 0,0 0 0,0-1 0,0 1 0,0 0 0,1 0 0,-1 0 0,1-1 0,-1 1 0,1 5 0,0 3 0,1 1 0,0-1 0,0 1 0,5 16 0,-2-18 0,-1-1 0,1 0 0,1 0 0,0-1 0,0 1 0,0-1 0,1 0 0,1 0 0,-1-1 0,1 0 0,0 0 0,1 0 0,0-1 0,0 0 0,0-1 0,0 0 0,1 0 0,0-1 0,0 0 0,16 5 0,5-2 0,0-1 0,0-1 0,0-2 0,0-1 0,43-3 0,-45 1 0,1-1 0,-1-1 0,51-12 0,-69 11 0,1-1 0,-1 0 0,0 0 0,0-1 0,-1 0 0,1-1 0,-1 0 0,-1-1 0,1 0 0,-1 0 0,0 0 0,13-18 0,0 1 0,24-33 0,-43 55 0,0-1 0,0 0 0,0 0 0,-1-1 0,1 1 0,-1 0 0,0 0 0,0-1 0,0 1 0,0 0 0,-1-1 0,1 1 0,-1-1 0,0 1 0,0-7 0,0 9 0,0 1 0,0-1 0,-1 0 0,1 0 0,0 0 0,0 1 0,0-1 0,-1 0 0,1 0 0,0 1 0,-1-1 0,1 0 0,-1 1 0,1-1 0,0 0 0,-1 1 0,0-1 0,1 1 0,-1-1 0,1 1 0,-1-1 0,0 1 0,1-1 0,-1 1 0,0-1 0,1 1 0,-1 0 0,0 0 0,0-1 0,0 1 0,1 0 0,-1 0 0,0 0 0,0 0 0,0 0 0,1 0 0,-1 0 0,0 0 0,0 0 0,1 0 0,-1 0 0,0 0 0,0 1 0,0-1 0,1 0 0,-1 1 0,0-1 0,1 0 0,-1 1 0,0-1 0,0 2 0,-41 33 0,27-21 0,8-8 20,-2-1 0,1 1 0,0-1 0,-1-1 0,-18 8 0,23-11-98,1 0 0,-1 0 0,0 0-1,0-1 1,1 0 0,-1 1 0,0-1 0,0 0 0,0-1-1,0 1 1,0-1 0,1 0 0,-1 0 0,0 0 0,1 0-1,-1-1 1,1 1 0,-4-3 0,-11-8-6748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2 158 24575,'-1'89'0,"3"95"0,-2-181 0,0 0 0,1 0 0,-1-1 0,1 1 0,-1 0 0,1 0 0,0 0 0,0 0 0,1-1 0,-1 1 0,1 0 0,-1-1 0,1 1 0,0-1 0,0 0 0,-1 0 0,2 0 0,-1 0 0,0 0 0,4 3 0,-2-3 0,1 0 0,-1 0 0,1 0 0,0-1 0,-1 1 0,1-1 0,0 0 0,0-1 0,0 1 0,0-1 0,7 0 0,-1-1 0,1 0 0,-1-1 0,0 0 0,0-1 0,0 0 0,0-1 0,0 0 0,-1-1 0,0 0 0,13-8 0,-10 4 0,-1-1 0,0 0 0,0-1 0,-1 0 0,0-1 0,17-24 0,-23 26 0,0 0 0,0 0 0,-1 0 0,0-1 0,-1 0 0,0 1 0,-1-1 0,0 0 0,0 0 0,-1-19 0,0 4 0,0 7 0,-1 1 0,-3-29 0,3 43 0,-1-1 0,1 1 0,-1 0 0,-1 0 0,1 0 0,0 0 0,-1 1 0,0-1 0,0 0 0,0 1 0,-1-1 0,1 1 0,-1-1 0,1 1 0,-1 0 0,-6-4 0,1 1 0,0 0 0,-1 0 0,0 1 0,0 1 0,0 0 0,-1 0 0,1 0 0,-19-3 0,23 7 0,0-1 0,0 1 0,0 1 0,0-1 0,1 1 0,-1-1 0,0 1 0,0 1 0,0-1 0,1 1 0,-1-1 0,1 1 0,-1 1 0,1-1 0,0 1 0,0-1 0,0 1 0,0 1 0,0-1 0,-3 4 0,0 0 7,-1-1 0,0 0 0,-1 0 0,-9 4 0,12-7-101,1 0 1,-1 0 0,1 0-1,0 0 1,1 1 0,-1 0-1,0 0 1,1 0 0,0 0-1,0 1 1,0 0 0,1-1 0,0 2-1,-4 6 1,0 6-6733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24575,'-19'376'0,"9"-230"0,5-103 61,-18 71 0,14-72-804,-9 69-1,17-87-6082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 24575,'-5'5'0,"-1"6"0,-5 10 0,-5 7 0,-4 3 0,-4 6 0,3 6 0,-1 0 0,0-7 0,3-5 0,5-3 0,-1 3 0,-1-4 0,2 3 0,-2-3 0,1-7-8191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24575,'5'0'0,"6"0"0,6 0 0,4 0 0,5 0 0,1 4 0,1 3 0,1 3 0,0 1 0,-5 4 0,-2-2 0,0-3 0,1-2 0,-3 1 0,-6 4 0,-4 1-8191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24575,'4'0'0,"7"0"0,6 0 0,5 0 0,3-4 0,2-3 0,1 2 0,1 0 0,4 2 0,2 0 0,0 2 0,-2 1 0,-2 0 0,-6-5 0,-2-1 0,-6 0-8191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220 194 24575,'0'0'0,"0"0"0,0 0 0,0 0 0,0 0 0,0 1 0,0-1 0,0 0 0,0 0 0,0 0 0,0 0 0,0 0 0,0 0 0,0 1 0,0-1 0,0 0 0,0 0 0,0 0 0,1 0 0,-1 0 0,0 0 0,0 0 0,0 1 0,0-1 0,0 0 0,0 0 0,0 0 0,1 0 0,-1 0 0,0 0 0,0 0 0,0 0 0,0 0 0,0 0 0,0 0 0,1 0 0,-1 0 0,0 0 0,0 0 0,0 0 0,0 0 0,0 0 0,1 0 0,-1 0 0,0 0 0,0 0 0,0 0 0,0 0 0,0 0 0,1 0 0,-1 0 0,0 0 0,0 0 0,0 0 0,0 0 0,0-1 0,0 1 0,0 0 0,0 0 0,1 0 0,-1 0 0,13-11 0,9-17 0,-17 17 0,0 1 0,0-1 0,-1 0 0,0 1 0,-1-2 0,0 1 0,1-16 0,-4 25 0,0 0 0,0 0 0,0 0 0,0 0 0,-1 0 0,1 0 0,-1 0 0,1 0 0,-1 0 0,0 0 0,0 0 0,0 0 0,0 0 0,0 0 0,0 1 0,-3-4 0,1 3 0,1 0 0,-1 0 0,0 0 0,0 1 0,0 0 0,0-1 0,0 1 0,0 0 0,0 0 0,0 0 0,0 1 0,-1-1 0,1 1 0,-4 0 0,-7-1 0,1 1 0,-1 1 0,1 0 0,-1 1 0,1 1 0,0 0 0,0 0 0,0 1 0,-14 7 0,21-9 0,1 1 0,0 0 0,0-1 0,0 2 0,0-1 0,1 0 0,-1 1 0,1 0 0,0 0 0,0 0 0,0 1 0,1 0 0,-1-1 0,1 1 0,0 0 0,1 0 0,-1 1 0,1-1 0,0 0 0,0 1 0,1 0 0,-1-1 0,0 11 0,2-14 0,0 0 0,1 1 0,-1-1 0,0 0 0,1 0 0,0 1 0,-1-1 0,1 0 0,0 0 0,0 0 0,0 0 0,0 0 0,1 0 0,-1 0 0,0 0 0,1 0 0,-1-1 0,1 1 0,0-1 0,0 1 0,-1-1 0,1 0 0,0 1 0,0-1 0,0 0 0,0 0 0,1 0 0,-1-1 0,0 1 0,0 0 0,0-1 0,1 0 0,3 1 0,10 1 0,1 0 0,-1-2 0,28-1 0,-27 0 0,68-2-1365,-60 3-5461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24575,'35'-2'0,"42"-7"0,-46 5 0,49-2 0,-77 6 0,-1 0 0,1 0 0,-1 0 0,1 0 0,0 0 0,-1 1 0,1-1 0,-1 1 0,1-1 0,-1 1 0,0 0 0,1 0 0,-1 0 0,0 0 0,0 1 0,1-1 0,-1 1 0,0-1 0,0 1 0,-1 0 0,1-1 0,0 1 0,0 0 0,-1 0 0,1 1 0,-1-1 0,0 0 0,0 0 0,0 1 0,0-1 0,0 0 0,0 1 0,-1-1 0,1 1 0,-1-1 0,1 1 0,-1-1 0,0 1 0,0 0 0,0-1 0,0 1 0,-2 3 0,0 11 0,-2 0 0,0 1 0,-2-2 0,-12 31 0,17-44 0,-30 63-433,-65 101 0,85-151-66,-3 7-6327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24575,'5'0'0,"5"0"0,7 5 0,0 6 0,2 1 0,2 3 0,3 0 0,-4 1 0,1-2 0,-4 2 0,-5-2-8191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24575,'1'0'0,"0"0"0,0 1 0,0-1 0,-1 1 0,1-1 0,0 1 0,0-1 0,0 1 0,-1 0 0,1-1 0,0 1 0,-1 0 0,1 0 0,-1-1 0,1 1 0,-1 0 0,1 0 0,-1 0 0,1 0 0,-1 0 0,0-1 0,1 1 0,-1 0 0,0 0 0,0 2 0,6 28 0,-6-27 0,8 93 0,-7 162 0,-4-110 0,3-3-1365,0-115-5461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595 132 24575,'-1'3'0,"1"0"0,-1 0 0,0 0 0,0 0 0,0 0 0,0 0 0,-1-1 0,1 1 0,-1 0 0,1-1 0,-1 1 0,0-1 0,0 0 0,0 1 0,0-1 0,-6 4 0,-43 29 0,42-29 0,-4 1 0,0 1 0,0-2 0,-1 0 0,0-1 0,0 0 0,0-1 0,0 0 0,-1-1 0,1-1 0,-19 0 0,22-1 0,1-2 0,-1 1 0,0-2 0,1 1 0,-1-2 0,1 1 0,0-1 0,-1-1 0,1 0 0,1 0 0,-1-1 0,1 0 0,0-1 0,-15-11 0,1-5-227,0-1-1,1-1 1,2-1-1,0-1 1,-26-46-1,32 47-6598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24575,'0'-5'0,"5"-1"0,6 0 0,1-4 0,-1-4 0,2-1 0,3 3 0,0-1 0,-4 1-8191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24575,'0'639'0,"1"-622"3,1-1 0,1 0-1,1 0 1,0-1-1,0 1 1,2-1 0,14 30-1,7 19-1388,-20-43-5440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24575,'0'9'0,"0"13"0,0 16 0,0 16 0,0 9 0,0 7 0,0-4 0,0 2 0,0-7 0,0-9 0,0-8 0,0-7 0,0-10-8191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24575,'0'10'0,"0"7"0,0 6 0,0 8 0,0 9 0,0 11 0,0 1 0,0-2 0,0-6 0,0-10-8191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24575,'2'7'0,"0"0"0,0 0 0,1 0 0,0-1 0,0 1 0,1-1 0,0 0 0,0 0 0,0 0 0,1-1 0,6 7 0,-3-2 0,4 6 0,1-1 0,1 0 0,1 0 0,0-2 0,28 20 0,-39-30 0,1 0 0,0 0 0,-1-1 0,1 0 0,0 0 0,0 0 0,1 0 0,-1-1 0,0 0 0,0 0 0,1 0 0,-1-1 0,0 0 0,1 0 0,-1 0 0,1-1 0,-1 1 0,0-1 0,0-1 0,1 1 0,-1-1 0,0 0 0,0 0 0,0 0 0,-1-1 0,7-3 0,136-101-1365,-116 87-5461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1501 146 24575,'-17'-16'0,"-1"1"0,0 1 0,-1 0 0,0 2 0,-1 0 0,-1 1 0,0 1 0,0 1 0,-25-7 0,8 10 0,0 1 0,-1 1 0,1 3 0,-71 5 0,10-1 0,67-3 0,-209 8 0,203-4 0,-1 1 0,1 2 0,0 2 0,-43 16 0,31-6 0,1 1 0,1 2 0,1 3 0,-46 31 0,82-46 0,1 0 0,-1 0 0,2 1 0,-1 0 0,1 0 0,1 1 0,0 1 0,1-1 0,1 1 0,-1 0 0,2 1 0,0-1 0,1 1 0,0 0 0,1 1 0,0-1 0,0 21 0,1-2 0,2-1 0,1 1 0,1 0 0,2-1 0,1 0 0,17 56 0,-5-39 0,2-2 0,2 0 0,2-1 0,40 59 0,133 160 0,-67-96 0,-121-158 0,13 18 0,31 34 0,-44-55 0,0 0 0,1-1 0,0 0 0,0 0 0,0-1 0,1 0 0,0-1 0,14 6 0,15 3 0,0-2 0,1-1 0,0-2 0,0-2 0,1-2 0,72 0 0,40 6 0,-125-6 0,0-1 0,1-2 0,-1-1 0,0-1 0,0-2 0,1-1 0,46-10 0,-51 6-1057,-1-1 0,-1-1-1,1-1 1,-1-1 0,26-19-1,-38 23 1025,0 0-1,-1-1 0,0 0 0,0-1 0,-1 0 0,0 0 0,-1-1 1,0 0-1,-1 0 0,0-1 0,0 0 0,6-18 0,1-10 2814,11-69-1,-7-44-952,-17-155-2922,-4 137 1588,2 146-493,-1 1 0,-1 0 0,-1 1 0,-1-1 0,-1 1 0,-1 0 0,-1 1 0,-1 0 0,0 0 0,-2 1 0,-15-21 0,19 30 0,0 1 0,-1 0 0,0 0 0,0 1 0,-1 0 0,-20-13 0,-74-39 0,73 44 0,-57-39 0,-47-72-1365,120 116-5461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0 24575,'-13'166'0,"4"-85"0,6-39 0,-1 0 0,-2 0 0,-2 0 0,-2 0 0,-18 45 0,28-85 0,-1 0 0,0 0 0,0-1 0,0 1 0,0 0 0,0-1 0,0 1 0,0-1 0,-1 1 0,1-1 0,0 1 0,-1-1 0,1 0 0,-1 0 0,0 0 0,1 0 0,-1 0 0,0 0 0,1 0 0,-1-1 0,0 1 0,0-1 0,0 1 0,0-1 0,0 0 0,0 1 0,0-1 0,1 0 0,-1 0 0,0 0 0,0-1 0,0 1 0,0 0 0,0-1 0,0 0 0,0 1 0,1-1 0,-1 0 0,0 0 0,0 0 0,1 0 0,-3-1 0,-8-6 0,0-1 0,1 0 0,-1 0 0,-13-16 0,18 18 0,-29-31-341,2-1 0,2-2-1,-31-51 1,50 71-6485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24575,'4'0'0,"7"0"0,6 0 0,5 0 0,3 0 0,2 0 0,2-5 0,-5-1-8191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616 0 24575,'-9'13'0,"0"-1"0,1 2 0,0-1 0,2 1 0,-1 0 0,1 1 0,-7 29 0,6-14 0,1 0 0,-1 31 0,3-30 0,-13 58 0,-65 249 0,80-334 0,1-1 0,0 1 0,-1-1 0,0 0 0,1 0 0,-1 0 0,0 0 0,-1 0 0,1-1 0,-1 1 0,1 0 0,-1-1 0,0 0 0,1 0 0,-1 0 0,0 0 0,-1 0 0,1 0 0,0-1 0,0 0 0,-1 0 0,1 1 0,-1-2 0,-5 2 0,-9 1 0,0-2 0,0 0 0,-31-2 0,24 1 0,-10 0-341,0-2 0,0-1-1,-70-15 1,87 13-6485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24575,'5'0'0,"6"0"0,6 0 0,4 5 0,5 1 0,1 5 0,-3 5 0,-7 4 0,0-1 0,1 1 0,-3 2 0,2-3 0,-4 0 0,7 1 0,4 7 0,3-1 0,-3-5-8191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0 24575,'5'88'0,"4"-1"0,29 129 0,-12-82 0,73 527 0,-98-652 0,0 1 0,0-1 0,-1 1 0,-2 12 0,2-21 0,0 0 0,0 0 0,-1 0 0,1 0 0,0 0 0,0 0 0,-1 0 0,1-1 0,-1 1 0,1 0 0,-1 0 0,1 0 0,-1-1 0,1 1 0,-1 0 0,0-1 0,1 1 0,-1 0 0,0-1 0,1 1 0,-2 0 0,0-1 0,1 0 0,0 0 0,-1 0 0,1 0 0,0 0 0,0 0 0,-1 0 0,1-1 0,0 1 0,-1 0 0,1-1 0,0 1 0,0-1 0,-1 0 0,1 1 0,0-1 0,0 0 0,0 1 0,-2-3 0,-199-164 0,131 110 30,-49-37-1425,97 79-5431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1 216 24575,'5'-4'0,"10"-3"0,13-3 0,10-6 0,9 1 0,1-3 0,1-2 0,-2 1 0,-10 1 0,-6 2 0,-4 4 0,-2 0 0,0-4 0,0 2 0,1 3 0,-4 3-8191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1409 188 24575,'-13'-2'0,"1"0"0,-1-1 0,1-1 0,-1 0 0,1 0 0,0-1 0,1-1 0,-1 0 0,-11-9 0,-44-18 0,46 25 0,0 2 0,-1 1 0,0 0 0,0 2 0,-28-2 0,-115 7 0,70 1 0,8-4 0,36-1 0,1 3 0,-72 10 0,106-9 0,-1 2 0,0 1 0,1 0 0,0 0 0,0 2 0,1 0 0,0 1 0,0 0 0,1 2 0,0-1 0,-15 15 0,4-2 0,1 1 0,1 1 0,1 1 0,1 1 0,1 1 0,2 1 0,1 1 0,1 0 0,1 1 0,2 1 0,1 0 0,-13 52 0,14-34 0,3 0 0,1 1 0,3 1 0,4 89 0,2-115 0,2 1 0,0-1 0,2 0 0,0 0 0,2 0 0,1-1 0,1 0 0,0-1 0,2 0 0,1-1 0,18 25 0,-5-16 0,1-1 0,1-2 0,1-1 0,47 35 0,141 76 0,-194-126 0,1-1 0,42 12 0,14 6 0,-66-23 0,-1-2 0,1 0 0,0 0 0,1-2 0,-1 1 0,19-1 0,92-4 0,-56 0 0,-40 0 0,-1-1 0,0-1 0,0-1 0,-1-2 0,0 0 0,0-2 0,43-21 0,-35 13 0,-1-2 0,-1-1 0,-1-2 0,0-1 0,28-28 0,-41 30 0,0-1 0,-2-1 0,0-1 0,-2 0 0,23-48 0,6-8 0,-35 62 0,0-1 0,-1 0 0,0-1 0,-2 0 0,0 0 0,-2 0 0,0-1 0,1-21 0,-3-172 0,-4 115 0,1 85 0,0 0 0,-1 0 0,-1 0 0,0 0 0,-1 1 0,0-1 0,-12-22 0,-55-91 0,28 55 0,26 45 0,-1 1 0,-1 1 0,-2 0 0,0 2 0,-1 0 0,-1 1 0,-2 2 0,0 0 0,-39-23 0,-19-18-1365,68 52-5461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24575,'0'9'0,"0"8"0,0 11 0,0 9 0,0 8 0,0 11 0,0 0 0,0-4 0,0-7 0,0-6 0,0-10-8191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24575,'0'5'0,"5"11"0,1 7 0,0 4 0,-2 8 0,0 6 0,-2 7 0,-1 4 0,-1-3 0,0-4 0,0-1 0,0-8-8191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942 1 24575,'-88'96'0,"77"-85"0,-1-1 0,0-1 0,-1 0 0,1-1 0,-2-1 0,1 0 0,-1 0 0,0-1 0,-23 6 0,-19 10 0,32-13 0,0 0 0,-1-2 0,0-1 0,-1-1 0,-46 4 0,-135-8 0,107-3 0,89 2-81,1-1 1,-1-1-1,1 0 0,0 0 0,0-1 0,0 0 0,0-1 0,0 0 1,-13-8-1,14 7-476,-10-4-6269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24575,'3'78'0,"21"112"0,3 36 0,-25-145 0,-4-1 0,-18 129 0,16-170 35,-4 22-1435,1-44-5426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633 421 24575,'-7'0'0,"0"0"0,0-1 0,0-1 0,0 1 0,0-1 0,1 0 0,-1 0 0,1-1 0,-1 0 0,1 0 0,0-1 0,0 1 0,0-1 0,1-1 0,0 1 0,-1-1 0,-3-5 0,-2-3 0,1 0 0,0 0 0,1-1 0,1 0 0,0 0 0,-8-20 0,11 23 0,-1-1 0,-1 2 0,0-1 0,-10-11 0,-20-29 0,30 39 0,-1 0 0,-1 1 0,-14-15 0,-4-4 0,23 26 0,0 0 0,0 0 0,0 1 0,-1 0 0,0 0 0,1 0 0,-1 0 0,0 1 0,0-1 0,-1 1 0,1 1 0,0-1 0,-1 1 0,1 0 0,-11-1 0,-10 0 0,0 2 0,-31 2 0,17 1 0,11-3-1365,4 1-5461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0 670 24575,'0'-42'0,"7"-60"0,-4 87 0,0 0 0,1-1 0,0 1 0,1 1 0,1-1 0,0 1 0,11-17 0,-5 8 0,17-42 0,-20 41 0,25-44 0,56-95 0,-87 159 0,0 0 0,1 0 0,-1 1 0,1-1 0,0 1 0,0 0 0,0 1 0,1-1 0,-1 1 0,1-1 0,-1 1 0,1 0 0,0 1 0,0-1 0,0 1 0,0 0 0,9 0 0,10-1 0,0 2 0,38 3 0,-17 0 0,93-2-1365,-114-1-5461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675 0 24575,'0'993'0,"0"-980"0,0-1 0,-1 1 0,0-1 0,-5 21 0,4-29 0,1 1 0,-1-1 0,0 1 0,0-1 0,-1 0 0,1 0 0,-1 0 0,0 0 0,0-1 0,0 1 0,0-1 0,-1 0 0,0 0 0,1 0 0,-7 4 0,-109 75 0,3 5 0,-204 203 0,284-255-1365,10-7-5461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24575,'4'0'0,"1"1"0,-1 0 0,0 0 0,1 0 0,-1 0 0,0 1 0,0 0 0,0 0 0,0 0 0,0 0 0,-1 0 0,1 1 0,0 0 0,-1 0 0,0 0 0,0 0 0,0 0 0,0 0 0,0 1 0,-1 0 0,3 3 0,7 14 0,-1 0 0,15 41 0,-9-21 0,11 15 0,-3 2 0,-2 0 0,-3 1 0,14 67 0,19 65 0,-47-164-1365,1-3-5461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1084 24575,'0'-4'0,"0"-7"0,0-6 0,4-14 0,7-16 0,16-9 0,11-10 0,20-21 0,17-15 0,16-13 0,-3 3 0,-3 7 0,-7 2 0,-6 9 0,-16 17 0,-18 20-8191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63 721 24575,'0'25'0,"-2"86"0,6 0 0,21 133 0,-22-227 0,3 17 0,1-1 0,12 33 0,-15-55 0,1 0 0,0-1 0,0 1 0,1-1 0,1 0 0,0-1 0,0 1 0,1-1 0,13 12 0,-16-16 0,38 33 0,53 37 0,-81-64 0,1-1 0,1-1 0,0-1 0,0 0 0,0-2 0,1 1 0,26 4 0,7-1 0,-1-3 0,81 2 0,-44-7 0,-44 0 0,-1-1 0,1-3 0,0-1 0,45-10 0,-52 2 0,-1-2 0,-1-2 0,64-36 0,-17 7 0,-76 42 0,198-110 0,-182 98 0,-1 0 0,0-2 0,-2 0 0,0-2 0,0 0 0,-2 0 0,19-27 0,-19 18 0,-1-1 0,-1 0 0,-2-1 0,-1 0 0,-1-1 0,-1 0 0,-2 0 0,5-47 0,-3-22 0,-6-131 0,-4 206 0,0 0 0,-1-1 0,-2 1 0,0 0 0,-2 0 0,0 0 0,-15-33 0,-73-131 0,50 107 0,41 75 0,0 1 0,-1-1 0,0 1 0,0 0 0,-1 1 0,1-1 0,-1 1 0,0 0 0,0 0 0,-1 0 0,1 1 0,-1-1 0,0 1 0,0 1 0,0-1 0,-7-1 0,-11-3 0,-1 2 0,-46-5 0,30 5 0,-82-12 0,-190-3 0,201 19 0,-119 5 0,220-3 0,-1 1 0,1 1 0,0 0 0,1 0 0,-1 1 0,1 1 0,-13 7 0,-65 45 0,49-23 0,1 1 0,3 3 0,0 0 0,-47 72 0,34-45 0,-49 68 0,85-114 17,1 0 0,0 1 1,1 0-1,2 1 0,0 0 0,-10 40 0,16-51-104,0 0-1,1 0 1,0 1 0,1-1-1,0 1 1,0-1 0,1 1-1,0-1 1,1 0-1,1 1 1,-1-1 0,1 0-1,1-1 1,0 1 0,1 0-1,8 14 1,5 0-6739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24575,'0'5'0,"0"15"0,0 9 0,-5 5 0,-1 0 0,0 5 0,1 0 0,2-2 0,-4-2 0,-1-3 0,2-2 0,1-6-8191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0 24575,'0'5'0,"-4"6"0,-7 5 0,-2 6 0,3 3 0,1 2 0,-1 2 0,1-1 0,-4 11 0,2 7 0,-8 5 0,0-1 0,3-5 0,5-10-8191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626 1 24575,'1'101'0,"-7"187"0,2-244 0,-2 0 0,-2 0 0,-2-1 0,-22 63 0,-3-8 0,-24 106 0,59-202 0,-1-1 0,1 1 0,0 0 0,0 0 0,-1 0 0,1-1 0,-1 1 0,1 0 0,-1-1 0,0 1 0,0 0 0,0-1 0,1 1 0,-2-1 0,1 1 0,0-1 0,0 0 0,0 1 0,-1-1 0,1 0 0,0 0 0,-1 0 0,1 0 0,-1 0 0,-2 1 0,1-3 0,0 1 0,1-1 0,-1 0 0,0 0 0,1 0 0,-1 0 0,1-1 0,-1 1 0,1-1 0,-1 1 0,1-1 0,0 0 0,0 0 0,0 0 0,0 0 0,-2-4 0,-29-35 0,2-1 0,2-1 0,1-2 0,-27-63 0,19 38 0,-80-167 82,58 114-1529,47 102-5379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1 554 24575,'4'0'0,"7"-9"0,6-8 0,9-11 0,6-5 0,1-6 0,5-1 0,-5 1 0,-2-1 0,-2 0 0,-2 3 0,0 3 0,-1 2 0,1-2 0,5 0 0,1-4 0,1 4 0,-7 9-8191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 24575,'0'4'0,"0"17"0,-5 17 0,-2 18 0,-3 17 0,-6 20 0,-4 23 0,-4 19 0,2 5 0,1-6 0,-1-17 0,3-19 0,5-27-8191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1 24575,'-4'0'0,"-7"5"0,-6 10 0,-14 9 0,-12 13 0,-11 5 0,-3 1 0,5-8 0,6-9 0,11-4 0,6-7 0,4-5 0,6-5-8191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24575,'8'7'0,"1"-1"0,0-1 0,-1 1 0,2-1 0,12 5 0,13 7 0,-22-10 0,-1 0 0,0 1 0,0 0 0,0 1 0,-1 0 0,0 1 0,-1 1 0,0-1 0,-1 1 0,0 1 0,-1 0 0,0 0 0,-1 1 0,10 23 0,-14-28 0,1 1 0,0-1 0,0 0 0,1 0 0,0 0 0,0 0 0,1-1 0,0 0 0,0 0 0,1-1 0,-1 1 0,2-2 0,-1 1 0,1-1 0,-1 0 0,1 0 0,1-1 0,-1 0 0,17 5 0,80 32-1365,-85-35-5461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2 24575,'105'-1'0,"117"3"0,-220-2 0,0 0 0,0 0 0,0 0 0,1 0 0,-1 1 0,0-1 0,0 0 0,0 1 0,0 0 0,0 0 0,0-1 0,0 1 0,0 0 0,0 1 0,0-1 0,0 0 0,0 1 0,-1-1 0,1 1 0,-1-1 0,1 1 0,1 3 0,-2-3 0,0 0 0,-1 1 0,0-1 0,1 0 0,-1 1 0,0-1 0,0 1 0,0-1 0,0 1 0,-1-1 0,1 0 0,-1 1 0,1-1 0,-1 0 0,0 1 0,-2 3 0,-5 9 0,-1-1 0,-1 0 0,0 0 0,-17 18 0,-34 27 0,-2-3 0,-129 88 0,175-132 0,-47 32-1365,12-12-5461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24575,'4'0'0,"3"4"0,3 12 0,6 11 0,4 7 0,-1 2 0,1 0 0,-3-2 0,-4-2 0,0-2 0,-2-1 0,-3-1 0,2-5 0,-1-2 0,-1-4-8191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1 24575,'-2'36'0,"-1"1"0,-13 52 0,-1 13 0,-2 491 0,21-447 0,-2-142 0,0 0 0,0-1 0,-1 1 0,1 0 0,-1 0 0,0-1 0,0 1 0,0 0 0,0-1 0,-1 1 0,1-1 0,-1 1 0,0-1 0,0 0 0,0 0 0,-4 4 0,-1-1 0,0 0 0,-1 0 0,1-1 0,-1 0 0,-14 6 0,-65 33-85,-180 98-1195,221-115-5546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24575,'5'0'0,"5"-5"0,7-2 0,5 1 0,3 1 0,2 2 0,1 1 0,1 1 0,-5 0-8191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24575,'1'0'0,"0"1"0,1-1 0,-1 1 0,0-1 0,0 1 0,0 0 0,0-1 0,0 1 0,0 0 0,0 0 0,-1 0 0,1 0 0,0 0 0,0 0 0,-1 0 0,1 0 0,0 0 0,-1 0 0,1 0 0,-1 0 0,1 0 0,-1 0 0,0 1 0,0-1 0,1 0 0,-1 0 0,0 2 0,5 41 0,-4-38 0,9 157 0,28 235 0,-7-143-1365,-27-224-5461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36 255 24575,'-1'3'0,"1"-1"0,0 1 0,1 0 0,-1-1 0,0 1 0,1-1 0,0 1 0,-1-1 0,1 1 0,0-1 0,0 1 0,0-1 0,1 0 0,-1 1 0,1-1 0,-1 0 0,1 0 0,0 0 0,-1 0 0,1-1 0,0 1 0,0 0 0,0-1 0,1 1 0,-1-1 0,0 0 0,1 0 0,-1 0 0,0 0 0,1 0 0,-1 0 0,1-1 0,-1 1 0,1-1 0,0 1 0,-1-1 0,1 0 0,3-1 0,0 1 0,1 0 0,-1-1 0,1 0 0,0 0 0,-1-1 0,0 0 0,1 0 0,-1 0 0,0-1 0,0 0 0,0 0 0,0 0 0,-1-1 0,7-5 0,-6 3 0,0-1 0,-1 0 0,0 0 0,0 0 0,0 0 0,-1-1 0,0 0 0,-1 0 0,0 0 0,0 0 0,0-1 0,-1 1 0,-1-1 0,1 1 0,0-17 0,-2 18 0,0 0 0,-1 1 0,0-1 0,0 0 0,0 0 0,0 1 0,-1-1 0,-1 1 0,1-1 0,-1 1 0,0 0 0,0 0 0,0 0 0,-1 1 0,0-1 0,0 1 0,-1 0 0,0 0 0,1 0 0,-11-7 0,11 10 0,0 1 0,0 0 0,0-1 0,0 1 0,0 1 0,0-1 0,0 0 0,0 1 0,0 0 0,0 0 0,-1 0 0,1 1 0,0-1 0,0 1 0,0 0 0,0 0 0,0 1 0,0-1 0,1 1 0,-1 0 0,0 0 0,1 0 0,-7 5 0,2-3 0,1 2 0,-1-1 0,1 1 0,1 0 0,-1 0 0,1 1 0,0 0 0,0 0 0,1 1 0,-5 8 0,6-4-105,0 0 0,1 1 0,1 0 0,0-1 0,1 1 0,0 0 0,1 0 0,0 0 0,1 0 0,1 0 0,0 0 0,4 12 0,0-7-6721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24575,'107'-2'0,"119"5"0,-221-3 3,0 1 0,0 0-1,0 1 1,0-1 0,0 1 0,-1 0-1,1 0 1,0 0 0,-1 1-1,0-1 1,1 1 0,-1 0 0,0 0-1,-1 1 1,1-1 0,0 1-1,-1 0 1,0 0 0,0 0 0,0 0-1,0 1 1,-1-1 0,0 1-1,0 0 1,0-1 0,0 1 0,-1 0-1,0 0 1,1 7 0,2 16-131,-1 0 0,-1 0 1,-1 1-1,-4 31 0,1-19-680,2-10-6018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24575,'45'-2'0,"-1"-3"0,75-16 0,-73 11 0,0 2 0,59-2 0,47 11-1365,-141-1-5461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24575,'0'4'0,"0"7"0,0 11 0,0 6 0,0 3 0,0 6 0,0 1 0,0-1 0,0-2 0,0-3 0,0-6-8191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24575,'5'0'0,"1"5"0,0 10 0,-1 8 0,-1 10 0,-2 8 0,-1 2 0,-1-2 0,0 2 0,0-2 0,0-8-8191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63 24575,'-2'100'0,"2"88"0,2-159 0,1 1 0,2-1 0,1 0 0,10 34 0,-14-60 0,-1 1 0,1 0 0,0-1 0,0 1 0,1-1 0,-1 1 0,1-1 0,-1 0 0,1 0 0,0-1 0,0 1 0,1 0 0,-1-1 0,0 0 0,1 0 0,-1 0 0,1 0 0,0 0 0,0-1 0,0 0 0,0 1 0,-1-1 0,1-1 0,1 1 0,-1-1 0,0 1 0,0-1 0,6-1 0,8 0 0,0-1 0,1-1 0,-1 0 0,34-11 0,-49 12 0,0 0 0,1 1 0,-1-1 0,0 0 0,0 0 0,0-1 0,-1 1 0,1-1 0,-1 1 0,1-1 0,-1 0 0,0 0 0,0 0 0,0 0 0,0 0 0,0-1 0,-1 1 0,0 0 0,1-1 0,-1 1 0,-1-1 0,1 1 0,0-6 0,2-12 0,-1 0 0,-3-41 0,1 36 0,0-50 0,-6-157 0,5 230 0,1 1 0,-1-1 0,0 1 0,0-1 0,0 1 0,0-1 0,0 1 0,-1 0 0,1-1 0,-1 1 0,1 0 0,-1 0 0,0 0 0,0 0 0,0 0 0,0 0 0,0 1 0,0-1 0,0 1 0,-1 0 0,1-1 0,0 1 0,-1 0 0,1 0 0,-1 0 0,0 1 0,1-1 0,-1 1 0,-3-1 0,-11-1 0,-1 0 0,1 1 0,-26 2 0,20 0 0,-22 0-1365,7 0-5461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24575,'0'5'0,"0"6"0,5 6 0,1 9 0,0 5 0,4 3 0,-1 3 0,-1 11 0,-2 11 0,3 5 0,-1 1 0,-1-2 0,-2-6 0,3-4 0,0-6 0,-1-6 0,-2-11-8191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24575,'9'41'0,"-1"-10"0,1 73 0,-6-64 0,1-1 0,9 40 0,-12-75 0,0-1 0,0 0 0,1 0 0,-1 0 0,1 0 0,0 0 0,0 0 0,0 0 0,0 0 0,0-1 0,0 1 0,1-1 0,-1 0 0,1 1 0,0-1 0,0 0 0,0-1 0,0 1 0,0 0 0,0-1 0,0 0 0,0 0 0,1 0 0,-1 0 0,5 1 0,9 0 0,0 0 0,0-2 0,0 1 0,17-3 0,-4 0 0,214-4-1365,-199 5-5461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24575,'0'-4'0,"5"-3"0,6 6 0,1 7 0,-1 12 0,2 13 0,3 5 0,0 11 0,-4 7 0,6 3 0,5-3 0,-2-6 0,-5-1 0,1-10 0,-4-6 0,-3-3 0,-4-2 0,-3-6-8191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24575,'3'-3'0,"1"0"0,1 1 0,-1-1 0,0 1 0,1-1 0,-1 1 0,1 1 0,-1-1 0,1 1 0,0-1 0,0 1 0,7 0 0,66-2 0,-58 3 0,150 1 0,-167-1 0,1 1 0,-1-1 0,1 1 0,-1 0 0,1 0 0,-1 0 0,1 0 0,-1 1 0,0-1 0,0 1 0,0 0 0,0 0 0,0 0 0,0 0 0,-1 0 0,1 1 0,-1-1 0,1 1 0,-1 0 0,0 0 0,0 0 0,0 0 0,0 0 0,-1 0 0,1 0 0,-1 0 0,0 1 0,0-1 0,0 1 0,0-1 0,0 4 0,3 16 0,-2-1 0,0 1 0,-2 40 0,0-42 0,-5 226-1365,5-225-5461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 24575,'0'-4'0,"0"7"0,0 13 0,0 13 0,0 11 0,0 8 0,0 5 0,-4 3 0,-3-3 0,2-6 0,0-6 0,1-10-8191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54 187 24575,'1'8'0,"0"0"0,1-1 0,0 1 0,0 0 0,1-1 0,0 0 0,6 11 0,9 27 0,-10 5 0,-7-41 0,0 1 0,1-1 0,0 0 0,0 0 0,7 17 0,-7-23 0,0 0 0,-1 0 0,1-1 0,1 1 0,-1-1 0,0 1 0,1-1 0,-1 0 0,1 0 0,-1 0 0,1 0 0,0 0 0,0-1 0,0 1 0,0-1 0,0 0 0,0 0 0,1 0 0,-1 0 0,0 0 0,4 0 0,6 0 0,0 1 0,0-2 0,0 0 0,0 0 0,0-1 0,0-1 0,14-3 0,-22 4 0,-1 0 0,1-1 0,-1 1 0,0-1 0,1 0 0,-1 0 0,0 0 0,0-1 0,-1 1 0,1-1 0,0 0 0,-1 0 0,0 0 0,1-1 0,-1 1 0,-1-1 0,1 1 0,0-1 0,-1 0 0,0 0 0,0-1 0,0 1 0,2-7 0,0-18 0,-1 0 0,-1-1 0,-1 1 0,-5-45 0,2 10 0,1 52 0,2 1 0,-2 0 0,1 0 0,-2 0 0,1 0 0,-5-13 0,5 22 0,1 0 0,-1 0 0,0 0 0,0 0 0,0 0 0,-1 0 0,1 0 0,0 0 0,-1 0 0,1 0 0,-1 1 0,0-1 0,1 1 0,-1-1 0,0 1 0,0-1 0,0 1 0,0 0 0,0 0 0,0 0 0,-1 0 0,1 1 0,0-1 0,0 0 0,-1 1 0,1 0 0,0-1 0,-1 1 0,1 0 0,-4 1 0,-8 0 0,1 2 0,0-1 0,-1 2 0,1 0 0,1 0 0,-13 7 0,-77 41 0,76-37 0,-35 19-1365,36-20-5461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24575,'5'0'0,"6"0"0,5 0 0,6 0 0,3 0 0,3-5 0,5-1 0,2 0 0,4-3 0,1-1 0,2 2 0,-1 2 0,-7 2-8191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24575,'0'4'0,"0"12"0,0 17 0,0 21 0,0 16 0,0 10 0,0 0 0,0-8 0,9-16 0,18-18 0,18-20 0,15-13 0,12-13 0,3-8 0,-2-8 0,-9 2 0,-15 3-8191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24575,'0'5'0,"0"6"0,0 11 0,0 6 0,-4 3 0,-3 1 0,2-1 0,0-5-8191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24575,'4'0'0,"7"0"0,6 0 0,9 0 0,6 0 0,1-5 0,0-1 0,-1-4 0,-1-2 0,-1 3 0,-1 2 0,-1 2 0,-1 3 0,-4 1-8191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50 308 24575,'1'1'0,"-1"0"0,1 0 0,-1 1 0,1-1 0,-1 0 0,1 0 0,0 0 0,0 0 0,0 0 0,0 0 0,-1 0 0,1 0 0,0 0 0,1 0 0,-1-1 0,0 1 0,0 0 0,0-1 0,0 1 0,1-1 0,-1 1 0,0-1 0,0 0 0,1 1 0,-1-1 0,0 0 0,3 0 0,41 5 0,-40-5 0,9 2 0,0-2 0,0 0 0,0-1 0,-1 0 0,25-6 0,-34 6 0,-1 0 0,1 0 0,-1 0 0,1-1 0,-1 1 0,0-1 0,1 0 0,-1 0 0,0-1 0,-1 1 0,1 0 0,0-1 0,-1 0 0,1 0 0,-1 0 0,0 0 0,0 0 0,0 0 0,0 0 0,0-1 0,-1 1 0,0 0 0,1-1 0,-1 0 0,-1 1 0,2-5 0,0-9 0,0 1 0,-1-1 0,-1 0 0,0 1 0,-1-1 0,-1 0 0,-6-24 0,6 36 0,1 0 0,-1 0 0,0 0 0,0 1 0,0-1 0,0 0 0,-1 1 0,0 0 0,0-1 0,0 1 0,-1 0 0,1 0 0,-1 1 0,0-1 0,0 1 0,0 0 0,-1 0 0,1 0 0,-1 1 0,1 0 0,-1-1 0,0 2 0,0-1 0,0 0 0,0 1 0,0 0 0,-8-1 0,2 1 0,-1 0 0,0 1 0,0 0 0,0 1 0,-22 4 0,30-4 0,0 0 0,0 1 0,1-1 0,-1 1 0,1-1 0,-1 1 0,1 0 0,0 0 0,0 1 0,0-1 0,0 1 0,0-1 0,0 1 0,1 0 0,-1 0 0,1 0 0,0 1 0,0-1 0,0 0 0,0 1 0,1-1 0,-2 5 0,-1 5 0,-1-2 0,1 0 0,0 1 0,1 0 0,0-1 0,1 1 0,0 0 0,1 0 0,0 0 0,3 22 0,-1-31 8,0-1-1,0 1 1,1 0-1,-1-1 1,1 0-1,0 1 1,-1-1-1,1 0 1,0 0-1,0 0 1,1 0-1,-1 0 1,0 0-1,1-1 0,4 3 1,41 14-1493,-29-13-5341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24575,'84'-2'0,"100"5"0,-180-2 3,1-1-1,-1 1 0,1 0 1,-1 0-1,1 1 0,-1-1 1,0 1-1,1 0 0,-1 0 1,0 0-1,0 1 0,-1 0 1,1-1-1,0 1 0,-1 0 1,0 1-1,0-1 0,0 1 0,0-1 1,0 1-1,-1 0 0,1 0 1,-1 0-1,0 0 0,0 0 1,-1 1-1,1-1 0,-1 0 1,1 9-1,1 10-99,-1 1 0,-1 0-1,-1-1 1,-6 41 0,2-14-852,2-23-5877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5:57:08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24575,'5'0'0,"6"0"0,6 0 0,4 0 0,14 0 0,9 0 0,12 0 0,6-4 0,6-7 0,5-2 0,-4 3 0,-10 2 0,-14 2-8191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587CA-9E4A-4D76-BAC1-6BEA0B70F0A7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23958-0809-46EB-B808-F347520BD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92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885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186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F23958-0809-46EB-B808-F347520BD5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539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구성 설명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F23958-0809-46EB-B808-F347520BD5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7226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F23958-0809-46EB-B808-F347520BD5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5452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F23958-0809-46EB-B808-F347520BD5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5358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612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97C94-2E5A-4EAC-BFB9-93EB3B602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7FB638-1D52-4153-A96E-DAE21FA18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8B7A42-61D7-45FD-9F59-6020A798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49459-5EA9-4693-8CF1-78DA42D96447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469E8-A139-4EA0-ACB1-3730FB8B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61C7F5-CC47-4636-A863-21268A33F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EC0A-C838-4A23-95A5-476A50E6A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1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4E676-2D62-4124-B6B5-7114AAD6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3C6002-BD4E-4B0E-889D-DFB1A66FC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3E820-B664-4BB4-A9DC-700393E3C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49459-5EA9-4693-8CF1-78DA42D96447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7279A1-D53D-43D8-A0E4-F5D9F148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BD8A2-E8E8-4F72-B513-ED3B2B7C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EC0A-C838-4A23-95A5-476A50E6A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64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9287D3-11D0-4136-9122-4C393453C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D2A28C-2706-4AAB-B11F-40E7C3863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02FD62-2F05-437A-ABD6-7C27952B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49459-5EA9-4693-8CF1-78DA42D96447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2381E5-6485-4340-9CAF-DA3E2ACF9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FFE44-D5CF-4208-877D-8B0EAD95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EC0A-C838-4A23-95A5-476A50E6A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02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635A1-6F7B-4FCB-B0C7-C4254C71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51B09A-C79B-401C-AD92-4943D390E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E4AFB9-8989-4A4A-A338-9770E056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49459-5EA9-4693-8CF1-78DA42D96447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2A6C2-465D-4DF6-81B7-CFC4C2D1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8BAA57-CB5A-44E5-BD00-2677AECB4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EC0A-C838-4A23-95A5-476A50E6A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01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B2845-5C19-4BE7-AF98-F6CEA94FE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303D07-8F71-48D4-927F-ADE6404C3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9CB9F6-F503-4F46-9F90-8E0758B77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49459-5EA9-4693-8CF1-78DA42D96447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59725-6587-4E76-A679-E96123D56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D0C8B8-C28D-4EF2-A077-2FBF24EA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EC0A-C838-4A23-95A5-476A50E6A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28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A057B-CEAE-4652-A4FF-76196D207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53C6B1-740D-46D4-85D3-281D9C49B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365AC7-FF12-40B7-8AA5-EDAC2783D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3B2947-131D-4DAE-A3E9-5634AA5D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49459-5EA9-4693-8CF1-78DA42D96447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033174-514D-43EB-882E-9CD1C0D80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296618-06D8-4B6D-B966-385C9F50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EC0A-C838-4A23-95A5-476A50E6A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69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1126D-00ED-44DA-82A6-3690452BF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36718F-9804-4F61-8010-15D1697E2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406C9B-3670-4A9E-9756-79D0BD3F5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1C0DA6-E3CC-412F-9268-89D8F177A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91F9F4-1DB5-4C64-8B99-590AB1B9C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4F392E-9941-49CC-98A7-70C23F21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49459-5EA9-4693-8CF1-78DA42D96447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820EC3-DB91-494D-8E9A-4E0E467E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9D47C5-2E1B-43C2-8F60-A92E84DF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EC0A-C838-4A23-95A5-476A50E6A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15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12700-B73D-4E28-960F-9B049732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DC8C3A-5E64-4F15-9AB3-F56F2533F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49459-5EA9-4693-8CF1-78DA42D96447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DCCE01-33BF-4537-9D45-CB5C5A0E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964F81-B0B4-4628-9D5A-C1F9FA39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EC0A-C838-4A23-95A5-476A50E6A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30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C236AD-2CE9-49F9-8FAB-E50199CC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49459-5EA9-4693-8CF1-78DA42D96447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D528E2-163C-458D-A030-A6E26B06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1B43E3-98EF-4409-9E24-EDF91485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EC0A-C838-4A23-95A5-476A50E6A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9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69B0C-C4DB-4745-8FFC-E8577B550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34FA90-ADFC-468B-B07F-DCDCD5A1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CA13EE-A36F-464E-B242-ABC8BEBB7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BDE1B4-FC10-4509-B050-EF2AE8C5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49459-5EA9-4693-8CF1-78DA42D96447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AE2BBC-74EF-49FA-A253-ACA024B8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65BD66-D6C7-4FF8-A434-85023D12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EC0A-C838-4A23-95A5-476A50E6A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8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1356A-F972-4D55-B2C1-9537BC8B2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F71BD0-D9F7-4280-8508-607BA4689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D6E983-5E8F-4E00-A835-5C7EFD599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274E04-249E-4142-8FAA-AE6245261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49459-5EA9-4693-8CF1-78DA42D96447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F93E6A-6452-4248-A9A1-C69ED7DA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A2CFC4-AA12-4A8B-B4E5-8233C46C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EC0A-C838-4A23-95A5-476A50E6A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05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B19988-3CC4-43B3-8A70-E8F390567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ED5C56-DAE9-44C2-834C-0C212D16D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35634-16AF-48A9-8F56-A3D1D88A5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49459-5EA9-4693-8CF1-78DA42D96447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6C0566-1512-4C8E-880A-F3F8E9B67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8E248-88C6-453B-8F93-9441CA0FF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EC0A-C838-4A23-95A5-476A50E6A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22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99" Type="http://schemas.openxmlformats.org/officeDocument/2006/relationships/image" Target="../media/image144.png"/><Relationship Id="rId21" Type="http://schemas.openxmlformats.org/officeDocument/2006/relationships/customXml" Target="../ink/ink7.xml"/><Relationship Id="rId63" Type="http://schemas.openxmlformats.org/officeDocument/2006/relationships/customXml" Target="../ink/ink26.xml"/><Relationship Id="rId159" Type="http://schemas.openxmlformats.org/officeDocument/2006/relationships/customXml" Target="../ink/ink71.xml"/><Relationship Id="rId324" Type="http://schemas.openxmlformats.org/officeDocument/2006/relationships/customXml" Target="../ink/ink154.xml"/><Relationship Id="rId170" Type="http://schemas.openxmlformats.org/officeDocument/2006/relationships/image" Target="NULL"/><Relationship Id="rId226" Type="http://schemas.openxmlformats.org/officeDocument/2006/relationships/customXml" Target="../ink/ink105.xml"/><Relationship Id="rId268" Type="http://schemas.openxmlformats.org/officeDocument/2006/relationships/customXml" Target="../ink/ink126.xml"/><Relationship Id="rId32" Type="http://schemas.openxmlformats.org/officeDocument/2006/relationships/image" Target="NULL"/><Relationship Id="rId74" Type="http://schemas.openxmlformats.org/officeDocument/2006/relationships/image" Target="NULL"/><Relationship Id="rId128" Type="http://schemas.openxmlformats.org/officeDocument/2006/relationships/image" Target="NULL"/><Relationship Id="rId335" Type="http://schemas.openxmlformats.org/officeDocument/2006/relationships/image" Target="../media/image162.png"/><Relationship Id="rId5" Type="http://schemas.openxmlformats.org/officeDocument/2006/relationships/customXml" Target="../ink/ink1.xml"/><Relationship Id="rId181" Type="http://schemas.openxmlformats.org/officeDocument/2006/relationships/customXml" Target="../ink/ink82.xml"/><Relationship Id="rId237" Type="http://schemas.openxmlformats.org/officeDocument/2006/relationships/image" Target="NULL"/><Relationship Id="rId279" Type="http://schemas.openxmlformats.org/officeDocument/2006/relationships/image" Target="../media/image134.png"/><Relationship Id="rId43" Type="http://schemas.openxmlformats.org/officeDocument/2006/relationships/customXml" Target="../ink/ink18.xml"/><Relationship Id="rId139" Type="http://schemas.openxmlformats.org/officeDocument/2006/relationships/customXml" Target="../ink/ink61.xml"/><Relationship Id="rId290" Type="http://schemas.openxmlformats.org/officeDocument/2006/relationships/customXml" Target="../ink/ink137.xml"/><Relationship Id="rId304" Type="http://schemas.openxmlformats.org/officeDocument/2006/relationships/customXml" Target="../ink/ink144.xml"/><Relationship Id="rId85" Type="http://schemas.openxmlformats.org/officeDocument/2006/relationships/customXml" Target="../ink/ink37.xml"/><Relationship Id="rId150" Type="http://schemas.openxmlformats.org/officeDocument/2006/relationships/image" Target="NULL"/><Relationship Id="rId192" Type="http://schemas.openxmlformats.org/officeDocument/2006/relationships/customXml" Target="../ink/ink88.xml"/><Relationship Id="rId206" Type="http://schemas.openxmlformats.org/officeDocument/2006/relationships/customXml" Target="../ink/ink95.xml"/><Relationship Id="rId248" Type="http://schemas.openxmlformats.org/officeDocument/2006/relationships/customXml" Target="../ink/ink116.xml"/><Relationship Id="rId12" Type="http://schemas.openxmlformats.org/officeDocument/2006/relationships/image" Target="NULL"/><Relationship Id="rId108" Type="http://schemas.openxmlformats.org/officeDocument/2006/relationships/image" Target="NULL"/><Relationship Id="rId315" Type="http://schemas.openxmlformats.org/officeDocument/2006/relationships/image" Target="../media/image152.png"/><Relationship Id="rId96" Type="http://schemas.openxmlformats.org/officeDocument/2006/relationships/image" Target="NULL"/><Relationship Id="rId161" Type="http://schemas.openxmlformats.org/officeDocument/2006/relationships/customXml" Target="../ink/ink72.xml"/><Relationship Id="rId217" Type="http://schemas.openxmlformats.org/officeDocument/2006/relationships/image" Target="NULL"/><Relationship Id="rId259" Type="http://schemas.openxmlformats.org/officeDocument/2006/relationships/image" Target="../media/image62.png"/><Relationship Id="rId23" Type="http://schemas.openxmlformats.org/officeDocument/2006/relationships/customXml" Target="../ink/ink8.xml"/><Relationship Id="rId270" Type="http://schemas.openxmlformats.org/officeDocument/2006/relationships/customXml" Target="../ink/ink127.xml"/><Relationship Id="rId326" Type="http://schemas.openxmlformats.org/officeDocument/2006/relationships/customXml" Target="../ink/ink155.xml"/><Relationship Id="rId65" Type="http://schemas.openxmlformats.org/officeDocument/2006/relationships/customXml" Target="../ink/ink27.xml"/><Relationship Id="rId130" Type="http://schemas.openxmlformats.org/officeDocument/2006/relationships/image" Target="NULL"/><Relationship Id="rId172" Type="http://schemas.openxmlformats.org/officeDocument/2006/relationships/image" Target="NULL"/><Relationship Id="rId228" Type="http://schemas.openxmlformats.org/officeDocument/2006/relationships/customXml" Target="../ink/ink106.xml"/><Relationship Id="rId281" Type="http://schemas.openxmlformats.org/officeDocument/2006/relationships/image" Target="../media/image135.png"/><Relationship Id="rId337" Type="http://schemas.openxmlformats.org/officeDocument/2006/relationships/image" Target="../media/image163.png"/><Relationship Id="rId34" Type="http://schemas.openxmlformats.org/officeDocument/2006/relationships/image" Target="NULL"/><Relationship Id="rId76" Type="http://schemas.openxmlformats.org/officeDocument/2006/relationships/image" Target="NULL"/><Relationship Id="rId141" Type="http://schemas.openxmlformats.org/officeDocument/2006/relationships/customXml" Target="../ink/ink62.xml"/><Relationship Id="rId7" Type="http://schemas.openxmlformats.org/officeDocument/2006/relationships/image" Target="../media/image5.png"/><Relationship Id="rId162" Type="http://schemas.openxmlformats.org/officeDocument/2006/relationships/image" Target="NULL"/><Relationship Id="rId183" Type="http://schemas.openxmlformats.org/officeDocument/2006/relationships/customXml" Target="../ink/ink83.xml"/><Relationship Id="rId218" Type="http://schemas.openxmlformats.org/officeDocument/2006/relationships/customXml" Target="../ink/ink101.xml"/><Relationship Id="rId239" Type="http://schemas.openxmlformats.org/officeDocument/2006/relationships/image" Target="NULL"/><Relationship Id="rId250" Type="http://schemas.openxmlformats.org/officeDocument/2006/relationships/customXml" Target="../ink/ink117.xml"/><Relationship Id="rId271" Type="http://schemas.openxmlformats.org/officeDocument/2006/relationships/image" Target="../media/image130.png"/><Relationship Id="rId292" Type="http://schemas.openxmlformats.org/officeDocument/2006/relationships/customXml" Target="../ink/ink138.xml"/><Relationship Id="rId306" Type="http://schemas.openxmlformats.org/officeDocument/2006/relationships/customXml" Target="../ink/ink145.xml"/><Relationship Id="rId24" Type="http://schemas.openxmlformats.org/officeDocument/2006/relationships/image" Target="NULL"/><Relationship Id="rId45" Type="http://schemas.openxmlformats.org/officeDocument/2006/relationships/customXml" Target="../ink/ink19.xml"/><Relationship Id="rId66" Type="http://schemas.openxmlformats.org/officeDocument/2006/relationships/image" Target="NULL"/><Relationship Id="rId87" Type="http://schemas.openxmlformats.org/officeDocument/2006/relationships/customXml" Target="../ink/ink38.xml"/><Relationship Id="rId110" Type="http://schemas.openxmlformats.org/officeDocument/2006/relationships/image" Target="NULL"/><Relationship Id="rId131" Type="http://schemas.openxmlformats.org/officeDocument/2006/relationships/customXml" Target="../ink/ink57.xml"/><Relationship Id="rId327" Type="http://schemas.openxmlformats.org/officeDocument/2006/relationships/image" Target="../media/image158.png"/><Relationship Id="rId152" Type="http://schemas.openxmlformats.org/officeDocument/2006/relationships/image" Target="NULL"/><Relationship Id="rId173" Type="http://schemas.openxmlformats.org/officeDocument/2006/relationships/customXml" Target="../ink/ink78.xml"/><Relationship Id="rId194" Type="http://schemas.openxmlformats.org/officeDocument/2006/relationships/customXml" Target="../ink/ink89.xml"/><Relationship Id="rId208" Type="http://schemas.openxmlformats.org/officeDocument/2006/relationships/customXml" Target="../ink/ink96.xml"/><Relationship Id="rId229" Type="http://schemas.openxmlformats.org/officeDocument/2006/relationships/image" Target="NULL"/><Relationship Id="rId240" Type="http://schemas.openxmlformats.org/officeDocument/2006/relationships/customXml" Target="../ink/ink112.xml"/><Relationship Id="rId261" Type="http://schemas.openxmlformats.org/officeDocument/2006/relationships/image" Target="../media/image63.png"/><Relationship Id="rId14" Type="http://schemas.openxmlformats.org/officeDocument/2006/relationships/image" Target="NULL"/><Relationship Id="rId35" Type="http://schemas.openxmlformats.org/officeDocument/2006/relationships/customXml" Target="../ink/ink14.xml"/><Relationship Id="rId56" Type="http://schemas.openxmlformats.org/officeDocument/2006/relationships/image" Target="NULL"/><Relationship Id="rId77" Type="http://schemas.openxmlformats.org/officeDocument/2006/relationships/customXml" Target="../ink/ink33.xml"/><Relationship Id="rId100" Type="http://schemas.openxmlformats.org/officeDocument/2006/relationships/image" Target="NULL"/><Relationship Id="rId282" Type="http://schemas.openxmlformats.org/officeDocument/2006/relationships/customXml" Target="../ink/ink133.xml"/><Relationship Id="rId317" Type="http://schemas.openxmlformats.org/officeDocument/2006/relationships/image" Target="../media/image153.png"/><Relationship Id="rId338" Type="http://schemas.openxmlformats.org/officeDocument/2006/relationships/customXml" Target="../ink/ink161.xml"/><Relationship Id="rId8" Type="http://schemas.openxmlformats.org/officeDocument/2006/relationships/customXml" Target="../ink/ink2.xml"/><Relationship Id="rId98" Type="http://schemas.openxmlformats.org/officeDocument/2006/relationships/image" Target="NULL"/><Relationship Id="rId142" Type="http://schemas.openxmlformats.org/officeDocument/2006/relationships/image" Target="NULL"/><Relationship Id="rId163" Type="http://schemas.openxmlformats.org/officeDocument/2006/relationships/customXml" Target="../ink/ink73.xml"/><Relationship Id="rId184" Type="http://schemas.openxmlformats.org/officeDocument/2006/relationships/image" Target="NULL"/><Relationship Id="rId219" Type="http://schemas.openxmlformats.org/officeDocument/2006/relationships/image" Target="NULL"/><Relationship Id="rId230" Type="http://schemas.openxmlformats.org/officeDocument/2006/relationships/customXml" Target="../ink/ink107.xml"/><Relationship Id="rId251" Type="http://schemas.openxmlformats.org/officeDocument/2006/relationships/image" Target="../media/image29.png"/><Relationship Id="rId25" Type="http://schemas.openxmlformats.org/officeDocument/2006/relationships/customXml" Target="../ink/ink9.xml"/><Relationship Id="rId46" Type="http://schemas.openxmlformats.org/officeDocument/2006/relationships/image" Target="NULL"/><Relationship Id="rId67" Type="http://schemas.openxmlformats.org/officeDocument/2006/relationships/customXml" Target="../ink/ink28.xml"/><Relationship Id="rId272" Type="http://schemas.openxmlformats.org/officeDocument/2006/relationships/customXml" Target="../ink/ink128.xml"/><Relationship Id="rId293" Type="http://schemas.openxmlformats.org/officeDocument/2006/relationships/image" Target="../media/image141.png"/><Relationship Id="rId307" Type="http://schemas.openxmlformats.org/officeDocument/2006/relationships/image" Target="../media/image148.png"/><Relationship Id="rId328" Type="http://schemas.openxmlformats.org/officeDocument/2006/relationships/customXml" Target="../ink/ink156.xml"/><Relationship Id="rId88" Type="http://schemas.openxmlformats.org/officeDocument/2006/relationships/image" Target="NULL"/><Relationship Id="rId111" Type="http://schemas.openxmlformats.org/officeDocument/2006/relationships/customXml" Target="../ink/ink50.xml"/><Relationship Id="rId132" Type="http://schemas.openxmlformats.org/officeDocument/2006/relationships/image" Target="NULL"/><Relationship Id="rId153" Type="http://schemas.openxmlformats.org/officeDocument/2006/relationships/customXml" Target="../ink/ink68.xml"/><Relationship Id="rId174" Type="http://schemas.openxmlformats.org/officeDocument/2006/relationships/image" Target="NULL"/><Relationship Id="rId195" Type="http://schemas.openxmlformats.org/officeDocument/2006/relationships/image" Target="NULL"/><Relationship Id="rId209" Type="http://schemas.openxmlformats.org/officeDocument/2006/relationships/image" Target="NULL"/><Relationship Id="rId220" Type="http://schemas.openxmlformats.org/officeDocument/2006/relationships/customXml" Target="../ink/ink102.xml"/><Relationship Id="rId241" Type="http://schemas.openxmlformats.org/officeDocument/2006/relationships/image" Target="NULL"/><Relationship Id="rId15" Type="http://schemas.openxmlformats.org/officeDocument/2006/relationships/customXml" Target="../ink/ink4.xml"/><Relationship Id="rId36" Type="http://schemas.openxmlformats.org/officeDocument/2006/relationships/image" Target="NULL"/><Relationship Id="rId57" Type="http://schemas.openxmlformats.org/officeDocument/2006/relationships/customXml" Target="../ink/ink23.xml"/><Relationship Id="rId262" Type="http://schemas.openxmlformats.org/officeDocument/2006/relationships/customXml" Target="../ink/ink123.xml"/><Relationship Id="rId283" Type="http://schemas.openxmlformats.org/officeDocument/2006/relationships/image" Target="../media/image136.png"/><Relationship Id="rId318" Type="http://schemas.openxmlformats.org/officeDocument/2006/relationships/customXml" Target="../ink/ink151.xml"/><Relationship Id="rId339" Type="http://schemas.openxmlformats.org/officeDocument/2006/relationships/image" Target="../media/image164.png"/><Relationship Id="rId78" Type="http://schemas.openxmlformats.org/officeDocument/2006/relationships/image" Target="NULL"/><Relationship Id="rId99" Type="http://schemas.openxmlformats.org/officeDocument/2006/relationships/customXml" Target="../ink/ink44.xml"/><Relationship Id="rId101" Type="http://schemas.openxmlformats.org/officeDocument/2006/relationships/customXml" Target="../ink/ink45.xml"/><Relationship Id="rId122" Type="http://schemas.openxmlformats.org/officeDocument/2006/relationships/image" Target="NULL"/><Relationship Id="rId143" Type="http://schemas.openxmlformats.org/officeDocument/2006/relationships/customXml" Target="../ink/ink63.xml"/><Relationship Id="rId164" Type="http://schemas.openxmlformats.org/officeDocument/2006/relationships/image" Target="NULL"/><Relationship Id="rId185" Type="http://schemas.openxmlformats.org/officeDocument/2006/relationships/customXml" Target="../ink/ink84.xml"/><Relationship Id="rId210" Type="http://schemas.openxmlformats.org/officeDocument/2006/relationships/customXml" Target="../ink/ink97.xml"/><Relationship Id="rId26" Type="http://schemas.openxmlformats.org/officeDocument/2006/relationships/image" Target="NULL"/><Relationship Id="rId231" Type="http://schemas.openxmlformats.org/officeDocument/2006/relationships/image" Target="NULL"/><Relationship Id="rId252" Type="http://schemas.openxmlformats.org/officeDocument/2006/relationships/customXml" Target="../ink/ink118.xml"/><Relationship Id="rId273" Type="http://schemas.openxmlformats.org/officeDocument/2006/relationships/image" Target="../media/image131.png"/><Relationship Id="rId294" Type="http://schemas.openxmlformats.org/officeDocument/2006/relationships/customXml" Target="../ink/ink139.xml"/><Relationship Id="rId308" Type="http://schemas.openxmlformats.org/officeDocument/2006/relationships/customXml" Target="../ink/ink146.xml"/><Relationship Id="rId329" Type="http://schemas.openxmlformats.org/officeDocument/2006/relationships/image" Target="../media/image159.png"/><Relationship Id="rId47" Type="http://schemas.openxmlformats.org/officeDocument/2006/relationships/customXml" Target="../ink/ink20.xml"/><Relationship Id="rId68" Type="http://schemas.openxmlformats.org/officeDocument/2006/relationships/image" Target="NULL"/><Relationship Id="rId89" Type="http://schemas.openxmlformats.org/officeDocument/2006/relationships/customXml" Target="../ink/ink39.xml"/><Relationship Id="rId112" Type="http://schemas.openxmlformats.org/officeDocument/2006/relationships/image" Target="NULL"/><Relationship Id="rId133" Type="http://schemas.openxmlformats.org/officeDocument/2006/relationships/customXml" Target="../ink/ink58.xml"/><Relationship Id="rId154" Type="http://schemas.openxmlformats.org/officeDocument/2006/relationships/image" Target="NULL"/><Relationship Id="rId175" Type="http://schemas.openxmlformats.org/officeDocument/2006/relationships/customXml" Target="../ink/ink79.xml"/><Relationship Id="rId340" Type="http://schemas.openxmlformats.org/officeDocument/2006/relationships/image" Target="../media/image1.png"/><Relationship Id="rId196" Type="http://schemas.openxmlformats.org/officeDocument/2006/relationships/customXml" Target="../ink/ink90.xml"/><Relationship Id="rId200" Type="http://schemas.openxmlformats.org/officeDocument/2006/relationships/customXml" Target="../ink/ink92.xml"/><Relationship Id="rId16" Type="http://schemas.openxmlformats.org/officeDocument/2006/relationships/image" Target="NULL"/><Relationship Id="rId221" Type="http://schemas.openxmlformats.org/officeDocument/2006/relationships/image" Target="NULL"/><Relationship Id="rId242" Type="http://schemas.openxmlformats.org/officeDocument/2006/relationships/customXml" Target="../ink/ink113.xml"/><Relationship Id="rId263" Type="http://schemas.openxmlformats.org/officeDocument/2006/relationships/image" Target="../media/image126.png"/><Relationship Id="rId284" Type="http://schemas.openxmlformats.org/officeDocument/2006/relationships/customXml" Target="../ink/ink134.xml"/><Relationship Id="rId319" Type="http://schemas.openxmlformats.org/officeDocument/2006/relationships/image" Target="../media/image154.png"/><Relationship Id="rId37" Type="http://schemas.openxmlformats.org/officeDocument/2006/relationships/customXml" Target="../ink/ink15.xml"/><Relationship Id="rId58" Type="http://schemas.openxmlformats.org/officeDocument/2006/relationships/image" Target="NULL"/><Relationship Id="rId79" Type="http://schemas.openxmlformats.org/officeDocument/2006/relationships/customXml" Target="../ink/ink34.xml"/><Relationship Id="rId102" Type="http://schemas.openxmlformats.org/officeDocument/2006/relationships/image" Target="NULL"/><Relationship Id="rId123" Type="http://schemas.openxmlformats.org/officeDocument/2006/relationships/customXml" Target="../ink/ink53.xml"/><Relationship Id="rId144" Type="http://schemas.openxmlformats.org/officeDocument/2006/relationships/image" Target="NULL"/><Relationship Id="rId330" Type="http://schemas.openxmlformats.org/officeDocument/2006/relationships/customXml" Target="../ink/ink157.xml"/><Relationship Id="rId90" Type="http://schemas.openxmlformats.org/officeDocument/2006/relationships/image" Target="NULL"/><Relationship Id="rId165" Type="http://schemas.openxmlformats.org/officeDocument/2006/relationships/customXml" Target="../ink/ink74.xml"/><Relationship Id="rId186" Type="http://schemas.openxmlformats.org/officeDocument/2006/relationships/image" Target="NULL"/><Relationship Id="rId211" Type="http://schemas.openxmlformats.org/officeDocument/2006/relationships/image" Target="NULL"/><Relationship Id="rId232" Type="http://schemas.openxmlformats.org/officeDocument/2006/relationships/customXml" Target="../ink/ink108.xml"/><Relationship Id="rId253" Type="http://schemas.openxmlformats.org/officeDocument/2006/relationships/image" Target="../media/image30.png"/><Relationship Id="rId274" Type="http://schemas.openxmlformats.org/officeDocument/2006/relationships/customXml" Target="../ink/ink129.xml"/><Relationship Id="rId295" Type="http://schemas.openxmlformats.org/officeDocument/2006/relationships/image" Target="../media/image142.png"/><Relationship Id="rId309" Type="http://schemas.openxmlformats.org/officeDocument/2006/relationships/image" Target="../media/image149.png"/><Relationship Id="rId27" Type="http://schemas.openxmlformats.org/officeDocument/2006/relationships/customXml" Target="../ink/ink10.xml"/><Relationship Id="rId48" Type="http://schemas.openxmlformats.org/officeDocument/2006/relationships/image" Target="NULL"/><Relationship Id="rId69" Type="http://schemas.openxmlformats.org/officeDocument/2006/relationships/customXml" Target="../ink/ink29.xml"/><Relationship Id="rId113" Type="http://schemas.openxmlformats.org/officeDocument/2006/relationships/customXml" Target="../ink/ink51.xml"/><Relationship Id="rId134" Type="http://schemas.openxmlformats.org/officeDocument/2006/relationships/image" Target="NULL"/><Relationship Id="rId320" Type="http://schemas.openxmlformats.org/officeDocument/2006/relationships/customXml" Target="../ink/ink152.xml"/><Relationship Id="rId80" Type="http://schemas.openxmlformats.org/officeDocument/2006/relationships/image" Target="NULL"/><Relationship Id="rId155" Type="http://schemas.openxmlformats.org/officeDocument/2006/relationships/customXml" Target="../ink/ink69.xml"/><Relationship Id="rId176" Type="http://schemas.openxmlformats.org/officeDocument/2006/relationships/image" Target="NULL"/><Relationship Id="rId197" Type="http://schemas.openxmlformats.org/officeDocument/2006/relationships/image" Target="NULL"/><Relationship Id="rId341" Type="http://schemas.microsoft.com/office/2007/relationships/hdphoto" Target="../media/hdphoto1.wdp"/><Relationship Id="rId201" Type="http://schemas.openxmlformats.org/officeDocument/2006/relationships/image" Target="NULL"/><Relationship Id="rId222" Type="http://schemas.openxmlformats.org/officeDocument/2006/relationships/customXml" Target="../ink/ink103.xml"/><Relationship Id="rId243" Type="http://schemas.openxmlformats.org/officeDocument/2006/relationships/image" Target="NULL"/><Relationship Id="rId264" Type="http://schemas.openxmlformats.org/officeDocument/2006/relationships/customXml" Target="../ink/ink124.xml"/><Relationship Id="rId285" Type="http://schemas.openxmlformats.org/officeDocument/2006/relationships/image" Target="../media/image137.png"/><Relationship Id="rId17" Type="http://schemas.openxmlformats.org/officeDocument/2006/relationships/customXml" Target="../ink/ink5.xml"/><Relationship Id="rId38" Type="http://schemas.openxmlformats.org/officeDocument/2006/relationships/image" Target="NULL"/><Relationship Id="rId59" Type="http://schemas.openxmlformats.org/officeDocument/2006/relationships/customXml" Target="../ink/ink24.xml"/><Relationship Id="rId103" Type="http://schemas.openxmlformats.org/officeDocument/2006/relationships/customXml" Target="../ink/ink46.xml"/><Relationship Id="rId124" Type="http://schemas.openxmlformats.org/officeDocument/2006/relationships/image" Target="NULL"/><Relationship Id="rId310" Type="http://schemas.openxmlformats.org/officeDocument/2006/relationships/customXml" Target="../ink/ink147.xml"/><Relationship Id="rId70" Type="http://schemas.openxmlformats.org/officeDocument/2006/relationships/image" Target="NULL"/><Relationship Id="rId91" Type="http://schemas.openxmlformats.org/officeDocument/2006/relationships/customXml" Target="../ink/ink40.xml"/><Relationship Id="rId145" Type="http://schemas.openxmlformats.org/officeDocument/2006/relationships/customXml" Target="../ink/ink64.xml"/><Relationship Id="rId166" Type="http://schemas.openxmlformats.org/officeDocument/2006/relationships/image" Target="NULL"/><Relationship Id="rId187" Type="http://schemas.openxmlformats.org/officeDocument/2006/relationships/customXml" Target="../ink/ink85.xml"/><Relationship Id="rId331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98.xml"/><Relationship Id="rId233" Type="http://schemas.openxmlformats.org/officeDocument/2006/relationships/image" Target="NULL"/><Relationship Id="rId254" Type="http://schemas.openxmlformats.org/officeDocument/2006/relationships/customXml" Target="../ink/ink119.xml"/><Relationship Id="rId28" Type="http://schemas.openxmlformats.org/officeDocument/2006/relationships/image" Target="NULL"/><Relationship Id="rId49" Type="http://schemas.openxmlformats.org/officeDocument/2006/relationships/customXml" Target="../ink/ink21.xml"/><Relationship Id="rId114" Type="http://schemas.openxmlformats.org/officeDocument/2006/relationships/image" Target="NULL"/><Relationship Id="rId275" Type="http://schemas.openxmlformats.org/officeDocument/2006/relationships/image" Target="../media/image132.png"/><Relationship Id="rId296" Type="http://schemas.openxmlformats.org/officeDocument/2006/relationships/customXml" Target="../ink/ink140.xml"/><Relationship Id="rId300" Type="http://schemas.openxmlformats.org/officeDocument/2006/relationships/customXml" Target="../ink/ink142.xml"/><Relationship Id="rId60" Type="http://schemas.openxmlformats.org/officeDocument/2006/relationships/image" Target="NULL"/><Relationship Id="rId81" Type="http://schemas.openxmlformats.org/officeDocument/2006/relationships/customXml" Target="../ink/ink35.xml"/><Relationship Id="rId135" Type="http://schemas.openxmlformats.org/officeDocument/2006/relationships/customXml" Target="../ink/ink59.xml"/><Relationship Id="rId156" Type="http://schemas.openxmlformats.org/officeDocument/2006/relationships/image" Target="NULL"/><Relationship Id="rId177" Type="http://schemas.openxmlformats.org/officeDocument/2006/relationships/customXml" Target="../ink/ink80.xml"/><Relationship Id="rId198" Type="http://schemas.openxmlformats.org/officeDocument/2006/relationships/customXml" Target="../ink/ink91.xml"/><Relationship Id="rId321" Type="http://schemas.openxmlformats.org/officeDocument/2006/relationships/image" Target="../media/image155.png"/><Relationship Id="rId202" Type="http://schemas.openxmlformats.org/officeDocument/2006/relationships/customXml" Target="../ink/ink93.xml"/><Relationship Id="rId223" Type="http://schemas.openxmlformats.org/officeDocument/2006/relationships/image" Target="NULL"/><Relationship Id="rId244" Type="http://schemas.openxmlformats.org/officeDocument/2006/relationships/customXml" Target="../ink/ink114.xml"/><Relationship Id="rId18" Type="http://schemas.openxmlformats.org/officeDocument/2006/relationships/image" Target="NULL"/><Relationship Id="rId39" Type="http://schemas.openxmlformats.org/officeDocument/2006/relationships/customXml" Target="../ink/ink16.xml"/><Relationship Id="rId265" Type="http://schemas.openxmlformats.org/officeDocument/2006/relationships/image" Target="../media/image127.png"/><Relationship Id="rId286" Type="http://schemas.openxmlformats.org/officeDocument/2006/relationships/customXml" Target="../ink/ink135.xml"/><Relationship Id="rId50" Type="http://schemas.openxmlformats.org/officeDocument/2006/relationships/image" Target="NULL"/><Relationship Id="rId104" Type="http://schemas.openxmlformats.org/officeDocument/2006/relationships/image" Target="NULL"/><Relationship Id="rId125" Type="http://schemas.openxmlformats.org/officeDocument/2006/relationships/customXml" Target="../ink/ink54.xml"/><Relationship Id="rId146" Type="http://schemas.openxmlformats.org/officeDocument/2006/relationships/image" Target="NULL"/><Relationship Id="rId167" Type="http://schemas.openxmlformats.org/officeDocument/2006/relationships/customXml" Target="../ink/ink75.xml"/><Relationship Id="rId188" Type="http://schemas.openxmlformats.org/officeDocument/2006/relationships/image" Target="NULL"/><Relationship Id="rId311" Type="http://schemas.openxmlformats.org/officeDocument/2006/relationships/image" Target="../media/image150.png"/><Relationship Id="rId332" Type="http://schemas.openxmlformats.org/officeDocument/2006/relationships/customXml" Target="../ink/ink158.xml"/><Relationship Id="rId71" Type="http://schemas.openxmlformats.org/officeDocument/2006/relationships/customXml" Target="../ink/ink30.xml"/><Relationship Id="rId92" Type="http://schemas.openxmlformats.org/officeDocument/2006/relationships/image" Target="../media/image6.png"/><Relationship Id="rId213" Type="http://schemas.openxmlformats.org/officeDocument/2006/relationships/image" Target="NULL"/><Relationship Id="rId234" Type="http://schemas.openxmlformats.org/officeDocument/2006/relationships/customXml" Target="../ink/ink109.xml"/><Relationship Id="rId2" Type="http://schemas.openxmlformats.org/officeDocument/2006/relationships/notesSlide" Target="../notesSlides/notesSlide3.xml"/><Relationship Id="rId29" Type="http://schemas.openxmlformats.org/officeDocument/2006/relationships/customXml" Target="../ink/ink11.xml"/><Relationship Id="rId255" Type="http://schemas.openxmlformats.org/officeDocument/2006/relationships/image" Target="../media/image49.png"/><Relationship Id="rId276" Type="http://schemas.openxmlformats.org/officeDocument/2006/relationships/customXml" Target="../ink/ink130.xml"/><Relationship Id="rId297" Type="http://schemas.openxmlformats.org/officeDocument/2006/relationships/image" Target="../media/image143.png"/><Relationship Id="rId40" Type="http://schemas.openxmlformats.org/officeDocument/2006/relationships/image" Target="NULL"/><Relationship Id="rId115" Type="http://schemas.openxmlformats.org/officeDocument/2006/relationships/customXml" Target="../ink/ink52.xml"/><Relationship Id="rId136" Type="http://schemas.openxmlformats.org/officeDocument/2006/relationships/image" Target="NULL"/><Relationship Id="rId157" Type="http://schemas.openxmlformats.org/officeDocument/2006/relationships/customXml" Target="../ink/ink70.xml"/><Relationship Id="rId178" Type="http://schemas.openxmlformats.org/officeDocument/2006/relationships/image" Target="NULL"/><Relationship Id="rId301" Type="http://schemas.openxmlformats.org/officeDocument/2006/relationships/image" Target="../media/image145.png"/><Relationship Id="rId322" Type="http://schemas.openxmlformats.org/officeDocument/2006/relationships/customXml" Target="../ink/ink153.xml"/><Relationship Id="rId61" Type="http://schemas.openxmlformats.org/officeDocument/2006/relationships/customXml" Target="../ink/ink25.xml"/><Relationship Id="rId82" Type="http://schemas.openxmlformats.org/officeDocument/2006/relationships/image" Target="NULL"/><Relationship Id="rId199" Type="http://schemas.openxmlformats.org/officeDocument/2006/relationships/image" Target="NULL"/><Relationship Id="rId203" Type="http://schemas.openxmlformats.org/officeDocument/2006/relationships/image" Target="NULL"/><Relationship Id="rId19" Type="http://schemas.openxmlformats.org/officeDocument/2006/relationships/customXml" Target="../ink/ink6.xml"/><Relationship Id="rId224" Type="http://schemas.openxmlformats.org/officeDocument/2006/relationships/customXml" Target="../ink/ink104.xml"/><Relationship Id="rId245" Type="http://schemas.openxmlformats.org/officeDocument/2006/relationships/image" Target="NULL"/><Relationship Id="rId266" Type="http://schemas.openxmlformats.org/officeDocument/2006/relationships/customXml" Target="../ink/ink125.xml"/><Relationship Id="rId287" Type="http://schemas.openxmlformats.org/officeDocument/2006/relationships/image" Target="../media/image138.png"/><Relationship Id="rId30" Type="http://schemas.openxmlformats.org/officeDocument/2006/relationships/image" Target="NULL"/><Relationship Id="rId105" Type="http://schemas.openxmlformats.org/officeDocument/2006/relationships/customXml" Target="../ink/ink47.xml"/><Relationship Id="rId126" Type="http://schemas.openxmlformats.org/officeDocument/2006/relationships/image" Target="NULL"/><Relationship Id="rId147" Type="http://schemas.openxmlformats.org/officeDocument/2006/relationships/customXml" Target="../ink/ink65.xml"/><Relationship Id="rId168" Type="http://schemas.openxmlformats.org/officeDocument/2006/relationships/image" Target="NULL"/><Relationship Id="rId312" Type="http://schemas.openxmlformats.org/officeDocument/2006/relationships/customXml" Target="../ink/ink148.xml"/><Relationship Id="rId333" Type="http://schemas.openxmlformats.org/officeDocument/2006/relationships/image" Target="../media/image161.png"/><Relationship Id="rId51" Type="http://schemas.openxmlformats.org/officeDocument/2006/relationships/customXml" Target="../ink/ink22.xml"/><Relationship Id="rId72" Type="http://schemas.openxmlformats.org/officeDocument/2006/relationships/image" Target="NULL"/><Relationship Id="rId93" Type="http://schemas.openxmlformats.org/officeDocument/2006/relationships/customXml" Target="../ink/ink41.xml"/><Relationship Id="rId189" Type="http://schemas.openxmlformats.org/officeDocument/2006/relationships/customXml" Target="../ink/ink86.xml"/><Relationship Id="rId3" Type="http://schemas.openxmlformats.org/officeDocument/2006/relationships/image" Target="../media/image2.png"/><Relationship Id="rId214" Type="http://schemas.openxmlformats.org/officeDocument/2006/relationships/customXml" Target="../ink/ink99.xml"/><Relationship Id="rId235" Type="http://schemas.openxmlformats.org/officeDocument/2006/relationships/image" Target="NULL"/><Relationship Id="rId256" Type="http://schemas.openxmlformats.org/officeDocument/2006/relationships/customXml" Target="../ink/ink120.xml"/><Relationship Id="rId277" Type="http://schemas.openxmlformats.org/officeDocument/2006/relationships/image" Target="../media/image133.png"/><Relationship Id="rId298" Type="http://schemas.openxmlformats.org/officeDocument/2006/relationships/customXml" Target="../ink/ink141.xml"/><Relationship Id="rId137" Type="http://schemas.openxmlformats.org/officeDocument/2006/relationships/customXml" Target="../ink/ink60.xml"/><Relationship Id="rId158" Type="http://schemas.openxmlformats.org/officeDocument/2006/relationships/image" Target="NULL"/><Relationship Id="rId302" Type="http://schemas.openxmlformats.org/officeDocument/2006/relationships/customXml" Target="../ink/ink143.xml"/><Relationship Id="rId323" Type="http://schemas.openxmlformats.org/officeDocument/2006/relationships/image" Target="../media/image156.png"/><Relationship Id="rId20" Type="http://schemas.openxmlformats.org/officeDocument/2006/relationships/image" Target="NULL"/><Relationship Id="rId41" Type="http://schemas.openxmlformats.org/officeDocument/2006/relationships/customXml" Target="../ink/ink17.xml"/><Relationship Id="rId62" Type="http://schemas.openxmlformats.org/officeDocument/2006/relationships/image" Target="NULL"/><Relationship Id="rId83" Type="http://schemas.openxmlformats.org/officeDocument/2006/relationships/customXml" Target="../ink/ink36.xml"/><Relationship Id="rId179" Type="http://schemas.openxmlformats.org/officeDocument/2006/relationships/customXml" Target="../ink/ink81.xml"/><Relationship Id="rId190" Type="http://schemas.openxmlformats.org/officeDocument/2006/relationships/customXml" Target="../ink/ink87.xml"/><Relationship Id="rId204" Type="http://schemas.openxmlformats.org/officeDocument/2006/relationships/customXml" Target="../ink/ink94.xml"/><Relationship Id="rId225" Type="http://schemas.openxmlformats.org/officeDocument/2006/relationships/image" Target="NULL"/><Relationship Id="rId246" Type="http://schemas.openxmlformats.org/officeDocument/2006/relationships/customXml" Target="../ink/ink115.xml"/><Relationship Id="rId267" Type="http://schemas.openxmlformats.org/officeDocument/2006/relationships/image" Target="../media/image128.png"/><Relationship Id="rId288" Type="http://schemas.openxmlformats.org/officeDocument/2006/relationships/customXml" Target="../ink/ink136.xml"/><Relationship Id="rId106" Type="http://schemas.openxmlformats.org/officeDocument/2006/relationships/image" Target="NULL"/><Relationship Id="rId127" Type="http://schemas.openxmlformats.org/officeDocument/2006/relationships/customXml" Target="../ink/ink55.xml"/><Relationship Id="rId313" Type="http://schemas.openxmlformats.org/officeDocument/2006/relationships/image" Target="../media/image151.png"/><Relationship Id="rId31" Type="http://schemas.openxmlformats.org/officeDocument/2006/relationships/customXml" Target="../ink/ink12.xml"/><Relationship Id="rId73" Type="http://schemas.openxmlformats.org/officeDocument/2006/relationships/customXml" Target="../ink/ink31.xml"/><Relationship Id="rId94" Type="http://schemas.openxmlformats.org/officeDocument/2006/relationships/image" Target="NULL"/><Relationship Id="rId148" Type="http://schemas.openxmlformats.org/officeDocument/2006/relationships/image" Target="NULL"/><Relationship Id="rId169" Type="http://schemas.openxmlformats.org/officeDocument/2006/relationships/customXml" Target="../ink/ink76.xml"/><Relationship Id="rId334" Type="http://schemas.openxmlformats.org/officeDocument/2006/relationships/customXml" Target="../ink/ink159.xml"/><Relationship Id="rId4" Type="http://schemas.openxmlformats.org/officeDocument/2006/relationships/image" Target="../media/image3.png"/><Relationship Id="rId180" Type="http://schemas.openxmlformats.org/officeDocument/2006/relationships/image" Target="NULL"/><Relationship Id="rId215" Type="http://schemas.openxmlformats.org/officeDocument/2006/relationships/image" Target="NULL"/><Relationship Id="rId236" Type="http://schemas.openxmlformats.org/officeDocument/2006/relationships/customXml" Target="../ink/ink110.xml"/><Relationship Id="rId257" Type="http://schemas.openxmlformats.org/officeDocument/2006/relationships/image" Target="../media/image61.png"/><Relationship Id="rId278" Type="http://schemas.openxmlformats.org/officeDocument/2006/relationships/customXml" Target="../ink/ink131.xml"/><Relationship Id="rId303" Type="http://schemas.openxmlformats.org/officeDocument/2006/relationships/image" Target="../media/image146.png"/><Relationship Id="rId42" Type="http://schemas.openxmlformats.org/officeDocument/2006/relationships/image" Target="NULL"/><Relationship Id="rId84" Type="http://schemas.openxmlformats.org/officeDocument/2006/relationships/image" Target="NULL"/><Relationship Id="rId138" Type="http://schemas.openxmlformats.org/officeDocument/2006/relationships/image" Target="NULL"/><Relationship Id="rId191" Type="http://schemas.openxmlformats.org/officeDocument/2006/relationships/image" Target="NULL"/><Relationship Id="rId205" Type="http://schemas.openxmlformats.org/officeDocument/2006/relationships/image" Target="NULL"/><Relationship Id="rId247" Type="http://schemas.openxmlformats.org/officeDocument/2006/relationships/image" Target="../media/image7.png"/><Relationship Id="rId107" Type="http://schemas.openxmlformats.org/officeDocument/2006/relationships/customXml" Target="../ink/ink48.xml"/><Relationship Id="rId289" Type="http://schemas.openxmlformats.org/officeDocument/2006/relationships/image" Target="../media/image139.png"/><Relationship Id="rId149" Type="http://schemas.openxmlformats.org/officeDocument/2006/relationships/customXml" Target="../ink/ink66.xml"/><Relationship Id="rId314" Type="http://schemas.openxmlformats.org/officeDocument/2006/relationships/customXml" Target="../ink/ink149.xml"/><Relationship Id="rId95" Type="http://schemas.openxmlformats.org/officeDocument/2006/relationships/customXml" Target="../ink/ink42.xml"/><Relationship Id="rId160" Type="http://schemas.openxmlformats.org/officeDocument/2006/relationships/image" Target="NULL"/><Relationship Id="rId216" Type="http://schemas.openxmlformats.org/officeDocument/2006/relationships/customXml" Target="../ink/ink100.xml"/><Relationship Id="rId258" Type="http://schemas.openxmlformats.org/officeDocument/2006/relationships/customXml" Target="../ink/ink121.xml"/><Relationship Id="rId22" Type="http://schemas.openxmlformats.org/officeDocument/2006/relationships/image" Target="NULL"/><Relationship Id="rId64" Type="http://schemas.openxmlformats.org/officeDocument/2006/relationships/image" Target="NULL"/><Relationship Id="rId325" Type="http://schemas.openxmlformats.org/officeDocument/2006/relationships/image" Target="../media/image157.png"/><Relationship Id="rId171" Type="http://schemas.openxmlformats.org/officeDocument/2006/relationships/customXml" Target="../ink/ink77.xml"/><Relationship Id="rId227" Type="http://schemas.openxmlformats.org/officeDocument/2006/relationships/image" Target="NULL"/><Relationship Id="rId269" Type="http://schemas.openxmlformats.org/officeDocument/2006/relationships/image" Target="../media/image129.png"/><Relationship Id="rId33" Type="http://schemas.openxmlformats.org/officeDocument/2006/relationships/customXml" Target="../ink/ink13.xml"/><Relationship Id="rId129" Type="http://schemas.openxmlformats.org/officeDocument/2006/relationships/customXml" Target="../ink/ink56.xml"/><Relationship Id="rId280" Type="http://schemas.openxmlformats.org/officeDocument/2006/relationships/customXml" Target="../ink/ink132.xml"/><Relationship Id="rId336" Type="http://schemas.openxmlformats.org/officeDocument/2006/relationships/customXml" Target="../ink/ink160.xml"/><Relationship Id="rId75" Type="http://schemas.openxmlformats.org/officeDocument/2006/relationships/customXml" Target="../ink/ink32.xml"/><Relationship Id="rId140" Type="http://schemas.openxmlformats.org/officeDocument/2006/relationships/image" Target="NULL"/><Relationship Id="rId182" Type="http://schemas.openxmlformats.org/officeDocument/2006/relationships/image" Target="NULL"/><Relationship Id="rId238" Type="http://schemas.openxmlformats.org/officeDocument/2006/relationships/customXml" Target="../ink/ink111.xml"/><Relationship Id="rId291" Type="http://schemas.openxmlformats.org/officeDocument/2006/relationships/image" Target="../media/image140.png"/><Relationship Id="rId305" Type="http://schemas.openxmlformats.org/officeDocument/2006/relationships/image" Target="../media/image147.png"/><Relationship Id="rId44" Type="http://schemas.openxmlformats.org/officeDocument/2006/relationships/image" Target="NULL"/><Relationship Id="rId86" Type="http://schemas.openxmlformats.org/officeDocument/2006/relationships/image" Target="NULL"/><Relationship Id="rId151" Type="http://schemas.openxmlformats.org/officeDocument/2006/relationships/customXml" Target="../ink/ink67.xml"/><Relationship Id="rId193" Type="http://schemas.openxmlformats.org/officeDocument/2006/relationships/image" Target="NULL"/><Relationship Id="rId207" Type="http://schemas.openxmlformats.org/officeDocument/2006/relationships/image" Target="NULL"/><Relationship Id="rId249" Type="http://schemas.openxmlformats.org/officeDocument/2006/relationships/image" Target="../media/image8.png"/><Relationship Id="rId13" Type="http://schemas.openxmlformats.org/officeDocument/2006/relationships/customXml" Target="../ink/ink3.xml"/><Relationship Id="rId109" Type="http://schemas.openxmlformats.org/officeDocument/2006/relationships/customXml" Target="../ink/ink49.xml"/><Relationship Id="rId260" Type="http://schemas.openxmlformats.org/officeDocument/2006/relationships/customXml" Target="../ink/ink122.xml"/><Relationship Id="rId316" Type="http://schemas.openxmlformats.org/officeDocument/2006/relationships/customXml" Target="../ink/ink150.xml"/><Relationship Id="rId97" Type="http://schemas.openxmlformats.org/officeDocument/2006/relationships/customXml" Target="../ink/ink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microsoft.com/office/2007/relationships/hdphoto" Target="../media/hdphoto1.wdp"/><Relationship Id="rId4" Type="http://schemas.openxmlformats.org/officeDocument/2006/relationships/diagramData" Target="../diagrams/data1.xml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050D985-D5C8-96F7-656D-EF54B4DA9420}"/>
              </a:ext>
            </a:extLst>
          </p:cNvPr>
          <p:cNvSpPr/>
          <p:nvPr/>
        </p:nvSpPr>
        <p:spPr>
          <a:xfrm>
            <a:off x="2826488" y="1430079"/>
            <a:ext cx="6539023" cy="39978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20000"/>
                <a:lumOff val="80000"/>
                <a:alpha val="8980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나눔스퀘어_ac Bold" panose="020B0600000101010101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9400CF-07B8-6A26-04ED-B06C12AB02D5}"/>
              </a:ext>
            </a:extLst>
          </p:cNvPr>
          <p:cNvSpPr/>
          <p:nvPr/>
        </p:nvSpPr>
        <p:spPr>
          <a:xfrm>
            <a:off x="2648039" y="1297172"/>
            <a:ext cx="6539023" cy="3997842"/>
          </a:xfrm>
          <a:prstGeom prst="rect">
            <a:avLst/>
          </a:prstGeom>
          <a:noFill/>
          <a:ln w="28575">
            <a:solidFill>
              <a:srgbClr val="5CB53D">
                <a:alpha val="8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나눔스퀘어_ac Bold" panose="020B0600000101010101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22086DB-04EF-41E8-9066-EA99B7914146}"/>
              </a:ext>
            </a:extLst>
          </p:cNvPr>
          <p:cNvCxnSpPr>
            <a:cxnSpLocks/>
          </p:cNvCxnSpPr>
          <p:nvPr/>
        </p:nvCxnSpPr>
        <p:spPr>
          <a:xfrm>
            <a:off x="3860484" y="4079707"/>
            <a:ext cx="4238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592BD6-121D-468F-8CD2-16B5A5404F97}"/>
              </a:ext>
            </a:extLst>
          </p:cNvPr>
          <p:cNvSpPr/>
          <p:nvPr/>
        </p:nvSpPr>
        <p:spPr>
          <a:xfrm>
            <a:off x="3860484" y="4271936"/>
            <a:ext cx="4238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/>
              </a:rPr>
              <a:t>2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/>
              </a:rPr>
              <a:t>조 일조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11B3EA-4DA6-4111-87C1-97346B0B7218}"/>
              </a:ext>
            </a:extLst>
          </p:cNvPr>
          <p:cNvSpPr/>
          <p:nvPr/>
        </p:nvSpPr>
        <p:spPr>
          <a:xfrm>
            <a:off x="3341000" y="1919600"/>
            <a:ext cx="5252720" cy="413221"/>
          </a:xfrm>
          <a:prstGeom prst="rect">
            <a:avLst/>
          </a:prstGeom>
          <a:solidFill>
            <a:schemeClr val="bg1">
              <a:alpha val="90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나눔고딕 ExtraBold" panose="020D0904000000000000" pitchFamily="50" charset="-127"/>
                <a:ea typeface="나눔스퀘어_ac Bold" panose="020B0600000101010101"/>
              </a:rPr>
              <a:t>JAVA PROJECT</a:t>
            </a:r>
            <a:endParaRPr lang="ko-KR" altLang="en-US" dirty="0">
              <a:solidFill>
                <a:sysClr val="windowText" lastClr="000000"/>
              </a:solidFill>
              <a:latin typeface="나눔고딕 ExtraBold" panose="020D0904000000000000" pitchFamily="50" charset="-127"/>
              <a:ea typeface="나눔스퀘어_ac Bold" panose="020B0600000101010101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6C23F6BB-CC94-04BF-E5B5-35EB6CFD94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360" b="79666" l="15554" r="82433">
                        <a14:foregroundMark x1="43761" y1="56684" x2="43761" y2="56684"/>
                        <a14:foregroundMark x1="52821" y1="52674" x2="52821" y2="52674"/>
                        <a14:foregroundMark x1="66496" y1="59091" x2="66496" y2="59091"/>
                        <a14:foregroundMark x1="67521" y1="51337" x2="67521" y2="51337"/>
                        <a14:foregroundMark x1="74359" y1="61497" x2="74359" y2="614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94" t="44447" r="9207" b="16421"/>
          <a:stretch/>
        </p:blipFill>
        <p:spPr bwMode="auto">
          <a:xfrm>
            <a:off x="4576197" y="2886316"/>
            <a:ext cx="2806622" cy="83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97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EE27C0E2-AD97-EAC4-B70F-CE81DEEA3EF8}"/>
              </a:ext>
            </a:extLst>
          </p:cNvPr>
          <p:cNvSpPr/>
          <p:nvPr/>
        </p:nvSpPr>
        <p:spPr>
          <a:xfrm>
            <a:off x="-40944" y="0"/>
            <a:ext cx="12296635" cy="1166112"/>
          </a:xfrm>
          <a:prstGeom prst="rect">
            <a:avLst/>
          </a:prstGeom>
          <a:gradFill flip="none" rotWithShape="1">
            <a:gsLst>
              <a:gs pos="100000">
                <a:srgbClr val="5CB53D"/>
              </a:gs>
              <a:gs pos="0">
                <a:srgbClr val="E0EDD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6C31D3-7B34-46FF-93C0-0FE945F1F369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834210" y="2081314"/>
            <a:ext cx="0" cy="306236"/>
          </a:xfrm>
          <a:prstGeom prst="line">
            <a:avLst/>
          </a:prstGeom>
          <a:ln w="19050">
            <a:solidFill>
              <a:schemeClr val="tx1">
                <a:alpha val="50196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11B3EA-4DA6-4111-87C1-97346B0B7218}"/>
              </a:ext>
            </a:extLst>
          </p:cNvPr>
          <p:cNvSpPr/>
          <p:nvPr/>
        </p:nvSpPr>
        <p:spPr>
          <a:xfrm>
            <a:off x="1136844" y="1613094"/>
            <a:ext cx="4949920" cy="413221"/>
          </a:xfrm>
          <a:prstGeom prst="rect">
            <a:avLst/>
          </a:prstGeom>
          <a:solidFill>
            <a:schemeClr val="bg1">
              <a:alpha val="90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volini" panose="020B0502040204020203" pitchFamily="66" charset="0"/>
              </a:rPr>
              <a:t>팀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volini" panose="020B0502040204020203" pitchFamily="66" charset="0"/>
              </a:rPr>
              <a:t>&amp;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volini" panose="020B0502040204020203" pitchFamily="66" charset="0"/>
              </a:rPr>
              <a:t>프로젝트 소개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56DE7C-0989-4015-981B-44F2F0E0B062}"/>
              </a:ext>
            </a:extLst>
          </p:cNvPr>
          <p:cNvSpPr/>
          <p:nvPr/>
        </p:nvSpPr>
        <p:spPr>
          <a:xfrm>
            <a:off x="350914" y="273142"/>
            <a:ext cx="10952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스퀘어_ac Bold" panose="020B0600000101010101"/>
                <a:cs typeface="Cavolini" panose="020B0502040204020203" pitchFamily="66" charset="0"/>
              </a:rPr>
              <a:t>Index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F2D526-370F-44D5-8944-1E1ADFB5EC69}"/>
              </a:ext>
            </a:extLst>
          </p:cNvPr>
          <p:cNvSpPr/>
          <p:nvPr/>
        </p:nvSpPr>
        <p:spPr>
          <a:xfrm>
            <a:off x="527876" y="1558094"/>
            <a:ext cx="612668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800" i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Cavolini" panose="020B0502040204020203" pitchFamily="66" charset="0"/>
              </a:rPr>
              <a:t>1. 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3864126-FBB9-44FB-BE21-56B15826B972}"/>
              </a:ext>
            </a:extLst>
          </p:cNvPr>
          <p:cNvSpPr/>
          <p:nvPr/>
        </p:nvSpPr>
        <p:spPr>
          <a:xfrm>
            <a:off x="1136844" y="2442550"/>
            <a:ext cx="4949920" cy="413221"/>
          </a:xfrm>
          <a:prstGeom prst="rect">
            <a:avLst/>
          </a:prstGeom>
          <a:solidFill>
            <a:schemeClr val="bg1">
              <a:alpha val="90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ERD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0F520DF-D9E9-4A76-9D1A-A0865724349C}"/>
              </a:ext>
            </a:extLst>
          </p:cNvPr>
          <p:cNvSpPr/>
          <p:nvPr/>
        </p:nvSpPr>
        <p:spPr>
          <a:xfrm>
            <a:off x="527876" y="2387550"/>
            <a:ext cx="612668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800" i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Cavolini" panose="020B0502040204020203" pitchFamily="66" charset="0"/>
              </a:rPr>
              <a:t>2. 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355C5DD-23AE-44E8-96FD-51304A138E50}"/>
              </a:ext>
            </a:extLst>
          </p:cNvPr>
          <p:cNvSpPr/>
          <p:nvPr/>
        </p:nvSpPr>
        <p:spPr>
          <a:xfrm>
            <a:off x="1136844" y="3272006"/>
            <a:ext cx="4949920" cy="413221"/>
          </a:xfrm>
          <a:prstGeom prst="rect">
            <a:avLst/>
          </a:prstGeom>
          <a:solidFill>
            <a:schemeClr val="bg1">
              <a:alpha val="90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volini" panose="020B0502040204020203" pitchFamily="66" charset="0"/>
              </a:rPr>
              <a:t>로직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volini" panose="020B0502040204020203" pitchFamily="66" charset="0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volini" panose="020B0502040204020203" pitchFamily="66" charset="0"/>
              </a:rPr>
              <a:t>프로세스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7621D66-6483-4CB2-8DA3-79566C79C6CB}"/>
              </a:ext>
            </a:extLst>
          </p:cNvPr>
          <p:cNvSpPr/>
          <p:nvPr/>
        </p:nvSpPr>
        <p:spPr>
          <a:xfrm>
            <a:off x="527876" y="3217006"/>
            <a:ext cx="612668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800" i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Cavolini" panose="020B0502040204020203" pitchFamily="66" charset="0"/>
              </a:rPr>
              <a:t>3. 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9E7073C-1E9F-49EF-8369-93020583695B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834210" y="2910770"/>
            <a:ext cx="0" cy="306236"/>
          </a:xfrm>
          <a:prstGeom prst="line">
            <a:avLst/>
          </a:prstGeom>
          <a:ln w="19050">
            <a:solidFill>
              <a:schemeClr val="tx1">
                <a:alpha val="50196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DD5DCB-5431-259D-CE32-CB6459945940}"/>
              </a:ext>
            </a:extLst>
          </p:cNvPr>
          <p:cNvSpPr/>
          <p:nvPr/>
        </p:nvSpPr>
        <p:spPr>
          <a:xfrm>
            <a:off x="1136844" y="4153048"/>
            <a:ext cx="4949920" cy="413221"/>
          </a:xfrm>
          <a:prstGeom prst="rect">
            <a:avLst/>
          </a:prstGeom>
          <a:solidFill>
            <a:schemeClr val="bg1">
              <a:alpha val="90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volini" panose="020B0502040204020203" pitchFamily="66" charset="0"/>
              </a:rPr>
              <a:t>시연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C16CEB-BD51-D452-B30B-2678A012C8F6}"/>
              </a:ext>
            </a:extLst>
          </p:cNvPr>
          <p:cNvSpPr/>
          <p:nvPr/>
        </p:nvSpPr>
        <p:spPr>
          <a:xfrm>
            <a:off x="527876" y="4098048"/>
            <a:ext cx="612668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800" i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Cavolini" panose="020B0502040204020203" pitchFamily="66" charset="0"/>
              </a:rPr>
              <a:t>4. 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A0066B4-1004-ADDF-3237-ABC10FE4E70A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834210" y="3740226"/>
            <a:ext cx="0" cy="357822"/>
          </a:xfrm>
          <a:prstGeom prst="line">
            <a:avLst/>
          </a:prstGeom>
          <a:ln w="19050">
            <a:solidFill>
              <a:schemeClr val="tx1">
                <a:alpha val="50196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07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1B623E-2A60-4259-91C2-D14758634D04}"/>
              </a:ext>
            </a:extLst>
          </p:cNvPr>
          <p:cNvSpPr/>
          <p:nvPr/>
        </p:nvSpPr>
        <p:spPr>
          <a:xfrm>
            <a:off x="-40944" y="0"/>
            <a:ext cx="12296635" cy="750627"/>
          </a:xfrm>
          <a:prstGeom prst="rect">
            <a:avLst/>
          </a:prstGeom>
          <a:gradFill flip="none" rotWithShape="1">
            <a:gsLst>
              <a:gs pos="100000">
                <a:srgbClr val="5CB53D"/>
              </a:gs>
              <a:gs pos="0">
                <a:srgbClr val="E0EDD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839B10-B882-CCD4-5411-05619BC6E570}"/>
              </a:ext>
            </a:extLst>
          </p:cNvPr>
          <p:cNvSpPr/>
          <p:nvPr/>
        </p:nvSpPr>
        <p:spPr>
          <a:xfrm>
            <a:off x="204833" y="89110"/>
            <a:ext cx="49519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</a:t>
            </a:r>
            <a:r>
              <a:rPr lang="ko-KR" altLang="en-US" sz="32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팀 </a:t>
            </a:r>
            <a:r>
              <a:rPr lang="en-US" altLang="ko-KR" sz="32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sz="32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소개</a:t>
            </a:r>
          </a:p>
          <a:p>
            <a:endParaRPr lang="ko-KR" altLang="en-US" sz="32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0E23E09-3D7D-94DF-CE5F-A2792D45F8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473" t="-29045" r="-170473" b="29043"/>
          <a:stretch/>
        </p:blipFill>
        <p:spPr>
          <a:xfrm>
            <a:off x="3409858" y="2396110"/>
            <a:ext cx="4658245" cy="389943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A9D10B4-FDC0-7E75-2D4A-E8F93F0919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473" t="-29045" r="-170473" b="29043"/>
          <a:stretch/>
        </p:blipFill>
        <p:spPr>
          <a:xfrm>
            <a:off x="3409858" y="2396110"/>
            <a:ext cx="4658245" cy="3899437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D3DE38-30C0-16F2-CA60-F96F2ADC6991}"/>
              </a:ext>
            </a:extLst>
          </p:cNvPr>
          <p:cNvSpPr/>
          <p:nvPr/>
        </p:nvSpPr>
        <p:spPr>
          <a:xfrm>
            <a:off x="204834" y="849539"/>
            <a:ext cx="11782335" cy="54460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101600" dir="4200000" sx="101000" sy="101000" algn="tl" rotWithShape="0">
              <a:schemeClr val="bg2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모서리가 둥근 직사각형 82">
            <a:extLst>
              <a:ext uri="{FF2B5EF4-FFF2-40B4-BE49-F238E27FC236}">
                <a16:creationId xmlns:a16="http://schemas.microsoft.com/office/drawing/2014/main" id="{CCB01F22-C670-73EF-1BB5-C65164C3A6F6}"/>
              </a:ext>
            </a:extLst>
          </p:cNvPr>
          <p:cNvSpPr/>
          <p:nvPr/>
        </p:nvSpPr>
        <p:spPr>
          <a:xfrm>
            <a:off x="8791627" y="1265240"/>
            <a:ext cx="2819991" cy="459491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 dirty="0">
                <a:ln w="9525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1400" dirty="0">
              <a:ln w="9525">
                <a:solidFill>
                  <a:schemeClr val="tx1">
                    <a:alpha val="50000"/>
                  </a:schemeClr>
                </a:solidFill>
              </a:ln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모서리가 둥근 직사각형 82">
            <a:extLst>
              <a:ext uri="{FF2B5EF4-FFF2-40B4-BE49-F238E27FC236}">
                <a16:creationId xmlns:a16="http://schemas.microsoft.com/office/drawing/2014/main" id="{9195E582-A239-0E24-8FC1-03BB20AEBD1C}"/>
              </a:ext>
            </a:extLst>
          </p:cNvPr>
          <p:cNvSpPr/>
          <p:nvPr/>
        </p:nvSpPr>
        <p:spPr>
          <a:xfrm>
            <a:off x="384386" y="1275084"/>
            <a:ext cx="8202617" cy="459491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 dirty="0">
                <a:ln w="9525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1400" dirty="0">
              <a:ln w="9525">
                <a:solidFill>
                  <a:schemeClr val="tx1">
                    <a:alpha val="50000"/>
                  </a:schemeClr>
                </a:solidFill>
              </a:ln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FE60D0-63BB-4D8F-3E1D-5F6523226396}"/>
              </a:ext>
            </a:extLst>
          </p:cNvPr>
          <p:cNvSpPr/>
          <p:nvPr/>
        </p:nvSpPr>
        <p:spPr>
          <a:xfrm>
            <a:off x="398212" y="1274258"/>
            <a:ext cx="8202617" cy="369332"/>
          </a:xfrm>
          <a:prstGeom prst="rect">
            <a:avLst/>
          </a:prstGeom>
          <a:solidFill>
            <a:srgbClr val="DBEB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소개</a:t>
            </a:r>
            <a:endParaRPr lang="en-US" altLang="ko-KR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4DDC6B0-F09E-CA61-B33F-9C1F4E494E08}"/>
              </a:ext>
            </a:extLst>
          </p:cNvPr>
          <p:cNvSpPr/>
          <p:nvPr/>
        </p:nvSpPr>
        <p:spPr>
          <a:xfrm>
            <a:off x="8791627" y="1265240"/>
            <a:ext cx="2819991" cy="369332"/>
          </a:xfrm>
          <a:prstGeom prst="rect">
            <a:avLst/>
          </a:prstGeom>
          <a:solidFill>
            <a:srgbClr val="DBEB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소개</a:t>
            </a:r>
            <a:endParaRPr lang="en-US" altLang="ko-KR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97AA0D-21BA-63E7-1875-54BDF9DF0DAE}"/>
              </a:ext>
            </a:extLst>
          </p:cNvPr>
          <p:cNvSpPr txBox="1"/>
          <p:nvPr/>
        </p:nvSpPr>
        <p:spPr>
          <a:xfrm>
            <a:off x="8845364" y="4265989"/>
            <a:ext cx="271251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ea typeface="나눔스퀘어_ac Bold" panose="020B0600000101010101"/>
              </a:rPr>
              <a:t>음악 정보와 음원 스트리밍 서비스를 제공하는 멜론의 </a:t>
            </a:r>
            <a:endParaRPr lang="en-US" altLang="ko-KR" sz="1500" dirty="0">
              <a:ea typeface="나눔스퀘어_ac Bold" panose="020B0600000101010101"/>
            </a:endParaRPr>
          </a:p>
          <a:p>
            <a:pPr algn="ctr"/>
            <a:r>
              <a:rPr lang="ko-KR" altLang="en-US" sz="1500" dirty="0">
                <a:ea typeface="나눔스퀘어_ac Bold" panose="020B0600000101010101"/>
              </a:rPr>
              <a:t>시스템을 구현</a:t>
            </a:r>
            <a:endParaRPr lang="en-US" altLang="ko-KR" sz="1500" dirty="0">
              <a:ea typeface="나눔스퀘어_ac Bold" panose="020B0600000101010101"/>
            </a:endParaRPr>
          </a:p>
        </p:txBody>
      </p:sp>
      <p:pic>
        <p:nvPicPr>
          <p:cNvPr id="34" name="Picture 2" descr="멜론 pc버전 플레이어 무료설치">
            <a:extLst>
              <a:ext uri="{FF2B5EF4-FFF2-40B4-BE49-F238E27FC236}">
                <a16:creationId xmlns:a16="http://schemas.microsoft.com/office/drawing/2014/main" id="{A7722FC0-BD1E-AC9A-BC2C-68D6F51DF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67"/>
          <a:stretch/>
        </p:blipFill>
        <p:spPr bwMode="auto">
          <a:xfrm>
            <a:off x="9334897" y="2207267"/>
            <a:ext cx="1578269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D814D565-755F-0262-14E8-DB6C2E54E335}"/>
                  </a:ext>
                </a:extLst>
              </p14:cNvPr>
              <p14:cNvContentPartPr/>
              <p14:nvPr/>
            </p14:nvContentPartPr>
            <p14:xfrm>
              <a:off x="2344438" y="2590810"/>
              <a:ext cx="367560" cy="39060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D814D565-755F-0262-14E8-DB6C2E54E3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35429" y="2581810"/>
                <a:ext cx="385217" cy="40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그룹 36">
            <a:extLst>
              <a:ext uri="{FF2B5EF4-FFF2-40B4-BE49-F238E27FC236}">
                <a16:creationId xmlns:a16="http://schemas.microsoft.com/office/drawing/2014/main" id="{ED21E619-09A5-53C8-7816-29ED65C5FA1A}"/>
              </a:ext>
            </a:extLst>
          </p:cNvPr>
          <p:cNvGrpSpPr/>
          <p:nvPr/>
        </p:nvGrpSpPr>
        <p:grpSpPr>
          <a:xfrm>
            <a:off x="1954198" y="2965210"/>
            <a:ext cx="740160" cy="1573560"/>
            <a:chOff x="1954198" y="2965210"/>
            <a:chExt cx="740160" cy="157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65E72F58-08A1-8766-492E-816A03AEBE8C}"/>
                    </a:ext>
                  </a:extLst>
                </p14:cNvPr>
                <p14:cNvContentPartPr/>
                <p14:nvPr/>
              </p14:nvContentPartPr>
              <p14:xfrm>
                <a:off x="1954198" y="2965210"/>
                <a:ext cx="720000" cy="60192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E1C34854-0EAE-41B1-D297-99440C66A23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45558" y="2956210"/>
                  <a:ext cx="73764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37D57E9C-5896-39D3-E381-760098168AE0}"/>
                    </a:ext>
                  </a:extLst>
                </p14:cNvPr>
                <p14:cNvContentPartPr/>
                <p14:nvPr/>
              </p14:nvContentPartPr>
              <p14:xfrm>
                <a:off x="2251558" y="3096250"/>
                <a:ext cx="4320" cy="17064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32133BD8-3CE0-F313-F300-703CCC0CF85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42918" y="3087250"/>
                  <a:ext cx="219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DE5A976E-84BB-B646-3E06-BA1006DCDB0B}"/>
                    </a:ext>
                  </a:extLst>
                </p14:cNvPr>
                <p14:cNvContentPartPr/>
                <p14:nvPr/>
              </p14:nvContentPartPr>
              <p14:xfrm>
                <a:off x="2394838" y="3145930"/>
                <a:ext cx="360" cy="979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D0564C72-C5CE-84E0-BA42-3A4AE4607F5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85838" y="3136930"/>
                  <a:ext cx="18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517F4E61-A66F-F01B-1306-A246B94B8A0C}"/>
                    </a:ext>
                  </a:extLst>
                </p14:cNvPr>
                <p14:cNvContentPartPr/>
                <p14:nvPr/>
              </p14:nvContentPartPr>
              <p14:xfrm>
                <a:off x="2210518" y="3356890"/>
                <a:ext cx="214200" cy="9900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3EAD191A-852B-C43B-EA1B-2C4301FEB44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01518" y="3348250"/>
                  <a:ext cx="2318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FA35DBB4-A3E6-1DBA-F20F-DF1FCB94AD8F}"/>
                    </a:ext>
                  </a:extLst>
                </p14:cNvPr>
                <p14:cNvContentPartPr/>
                <p14:nvPr/>
              </p14:nvContentPartPr>
              <p14:xfrm>
                <a:off x="2265958" y="3533650"/>
                <a:ext cx="164160" cy="4554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CD02CF23-36FB-5FEE-CAC6-36AE879ACF3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56958" y="3524650"/>
                  <a:ext cx="18180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EE7F9A51-0FA7-59AD-1503-B2912ECEDD65}"/>
                    </a:ext>
                  </a:extLst>
                </p14:cNvPr>
                <p14:cNvContentPartPr/>
                <p14:nvPr/>
              </p14:nvContentPartPr>
              <p14:xfrm>
                <a:off x="2434438" y="3620410"/>
                <a:ext cx="259920" cy="39060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2E5FD5EC-3E4F-BCF8-D747-BF156FE6D57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425798" y="3611410"/>
                  <a:ext cx="27756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EC7369DD-2D70-BCD3-ED88-02D7131D91E1}"/>
                    </a:ext>
                  </a:extLst>
                </p14:cNvPr>
                <p14:cNvContentPartPr/>
                <p14:nvPr/>
              </p14:nvContentPartPr>
              <p14:xfrm>
                <a:off x="2261278" y="3960970"/>
                <a:ext cx="193680" cy="4755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8E73297B-3DEA-11FB-81CE-9233654802B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252278" y="3952330"/>
                  <a:ext cx="21132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3A6AA45B-931C-BFCF-2030-7C94D068928B}"/>
                    </a:ext>
                  </a:extLst>
                </p14:cNvPr>
                <p14:cNvContentPartPr/>
                <p14:nvPr/>
              </p14:nvContentPartPr>
              <p14:xfrm>
                <a:off x="2444158" y="4344010"/>
                <a:ext cx="80640" cy="19476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5C958B8D-A332-3E69-2CFB-07EDB99CF0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35518" y="4335370"/>
                  <a:ext cx="9828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E504018-05EC-3D28-EA43-A4EE110DFFEA}"/>
              </a:ext>
            </a:extLst>
          </p:cNvPr>
          <p:cNvGrpSpPr/>
          <p:nvPr/>
        </p:nvGrpSpPr>
        <p:grpSpPr>
          <a:xfrm>
            <a:off x="4816362" y="2780530"/>
            <a:ext cx="957240" cy="1395000"/>
            <a:chOff x="4816362" y="2780530"/>
            <a:chExt cx="957240" cy="139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F0B5D821-D767-6C72-DC33-9AD2FE7B8A93}"/>
                    </a:ext>
                  </a:extLst>
                </p14:cNvPr>
                <p14:cNvContentPartPr/>
                <p14:nvPr/>
              </p14:nvContentPartPr>
              <p14:xfrm>
                <a:off x="4816362" y="2781970"/>
                <a:ext cx="602280" cy="61992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658ED4CC-7A1D-CCDB-E446-85C6DA2923D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807722" y="2773330"/>
                  <a:ext cx="619920" cy="63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BCC415E0-B140-D0F8-6F85-17D858D317E3}"/>
                    </a:ext>
                  </a:extLst>
                </p14:cNvPr>
                <p14:cNvContentPartPr/>
                <p14:nvPr/>
              </p14:nvContentPartPr>
              <p14:xfrm>
                <a:off x="5078442" y="2991130"/>
                <a:ext cx="360" cy="20880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05E83441-E484-3960-5F14-D58BC9B68E4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069442" y="2982490"/>
                  <a:ext cx="180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BE1FAA29-AE46-B177-273E-0CA1F1949C09}"/>
                    </a:ext>
                  </a:extLst>
                </p14:cNvPr>
                <p14:cNvContentPartPr/>
                <p14:nvPr/>
              </p14:nvContentPartPr>
              <p14:xfrm>
                <a:off x="5167722" y="3031090"/>
                <a:ext cx="10800" cy="11772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96587248-4668-0F8E-CB09-B1AC20EADCC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159082" y="3022090"/>
                  <a:ext cx="284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45BAD1B2-E3BF-8596-699C-62C9238CF863}"/>
                    </a:ext>
                  </a:extLst>
                </p14:cNvPr>
                <p14:cNvContentPartPr/>
                <p14:nvPr/>
              </p14:nvContentPartPr>
              <p14:xfrm>
                <a:off x="5002482" y="3199930"/>
                <a:ext cx="255600" cy="12060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19E48E7F-BE8F-CE14-13BD-6626330C5A0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993482" y="3191290"/>
                  <a:ext cx="2732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3E4615E0-0117-BF9C-DBB6-1F3CED4F4990}"/>
                    </a:ext>
                  </a:extLst>
                </p14:cNvPr>
                <p14:cNvContentPartPr/>
                <p14:nvPr/>
              </p14:nvContentPartPr>
              <p14:xfrm>
                <a:off x="5406402" y="2911930"/>
                <a:ext cx="367200" cy="23976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1C31A017-2E25-825E-6382-124078E9AA5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397402" y="2903290"/>
                  <a:ext cx="3848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31AA7FEC-6325-3B4D-499E-60FEDE15A63E}"/>
                    </a:ext>
                  </a:extLst>
                </p14:cNvPr>
                <p14:cNvContentPartPr/>
                <p14:nvPr/>
              </p14:nvContentPartPr>
              <p14:xfrm>
                <a:off x="5337642" y="2780530"/>
                <a:ext cx="189360" cy="20088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BE2EFB20-B4B6-6EE4-0EF8-357D7038F6B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329002" y="2771890"/>
                  <a:ext cx="2070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FDE0327D-18E4-CED5-E2AF-9D0A3B50BEBB}"/>
                    </a:ext>
                  </a:extLst>
                </p14:cNvPr>
                <p14:cNvContentPartPr/>
                <p14:nvPr/>
              </p14:nvContentPartPr>
              <p14:xfrm>
                <a:off x="5032362" y="3378850"/>
                <a:ext cx="136080" cy="35604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3310207B-6E87-0B1C-CD32-7AFBE0B3380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023362" y="3370210"/>
                  <a:ext cx="15372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4442FBA7-9AE8-2E89-ECD4-6CA943D7BA3D}"/>
                    </a:ext>
                  </a:extLst>
                </p14:cNvPr>
                <p14:cNvContentPartPr/>
                <p14:nvPr/>
              </p14:nvContentPartPr>
              <p14:xfrm>
                <a:off x="5177802" y="3459130"/>
                <a:ext cx="166320" cy="26784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AA676295-5595-7D38-2F58-DAC64F39A0D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69162" y="3450130"/>
                  <a:ext cx="1839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30EB406F-2ED8-8F65-3344-C7EC277C1062}"/>
                    </a:ext>
                  </a:extLst>
                </p14:cNvPr>
                <p14:cNvContentPartPr/>
                <p14:nvPr/>
              </p14:nvContentPartPr>
              <p14:xfrm>
                <a:off x="5158002" y="3706810"/>
                <a:ext cx="20520" cy="25596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D4B5EB11-DF48-73AC-D510-928A588CB7F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149362" y="3698170"/>
                  <a:ext cx="381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11A604A7-977D-3137-D546-81020956CF9C}"/>
                    </a:ext>
                  </a:extLst>
                </p14:cNvPr>
                <p14:cNvContentPartPr/>
                <p14:nvPr/>
              </p14:nvContentPartPr>
              <p14:xfrm>
                <a:off x="5078442" y="3975370"/>
                <a:ext cx="100080" cy="12096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0D166B02-4533-99AC-3739-6252E435E5B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069442" y="3966730"/>
                  <a:ext cx="1177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2819E5E0-0A05-6A5D-A63D-0A7195E24E63}"/>
                    </a:ext>
                  </a:extLst>
                </p14:cNvPr>
                <p14:cNvContentPartPr/>
                <p14:nvPr/>
              </p14:nvContentPartPr>
              <p14:xfrm>
                <a:off x="5197962" y="3975370"/>
                <a:ext cx="141480" cy="20016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6DED0595-A2A2-3AA3-F984-5CBD986C151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188962" y="3966730"/>
                  <a:ext cx="159120" cy="21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3FE91EC-C3F8-8EE0-4B40-951119A039D7}"/>
              </a:ext>
            </a:extLst>
          </p:cNvPr>
          <p:cNvGrpSpPr/>
          <p:nvPr/>
        </p:nvGrpSpPr>
        <p:grpSpPr>
          <a:xfrm>
            <a:off x="5734182" y="3388570"/>
            <a:ext cx="677880" cy="578520"/>
            <a:chOff x="5734182" y="3388570"/>
            <a:chExt cx="677880" cy="57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1F1CB327-4F49-CEEE-DCE9-96EFBD025F9E}"/>
                    </a:ext>
                  </a:extLst>
                </p14:cNvPr>
                <p14:cNvContentPartPr/>
                <p14:nvPr/>
              </p14:nvContentPartPr>
              <p14:xfrm>
                <a:off x="5734182" y="3388570"/>
                <a:ext cx="677880" cy="57852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CB6AC1F3-F9D0-40B3-A968-70966F39539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725182" y="3379570"/>
                  <a:ext cx="69552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21741B8C-1BD8-71FB-6F9F-B6DD9920CDE8}"/>
                    </a:ext>
                  </a:extLst>
                </p14:cNvPr>
                <p14:cNvContentPartPr/>
                <p14:nvPr/>
              </p14:nvContentPartPr>
              <p14:xfrm>
                <a:off x="5908422" y="3706450"/>
                <a:ext cx="283320" cy="10224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3B1801F5-6B68-DCD7-44DB-A1AE3C021B3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899422" y="3697810"/>
                  <a:ext cx="30096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02E72DA-4E0D-FCB8-367B-5EAE781F6192}"/>
              </a:ext>
            </a:extLst>
          </p:cNvPr>
          <p:cNvGrpSpPr/>
          <p:nvPr/>
        </p:nvGrpSpPr>
        <p:grpSpPr>
          <a:xfrm>
            <a:off x="5948742" y="3964930"/>
            <a:ext cx="213120" cy="690120"/>
            <a:chOff x="5948742" y="3964930"/>
            <a:chExt cx="213120" cy="69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42E95DFD-A509-0E7D-B198-FF833BC06D95}"/>
                    </a:ext>
                  </a:extLst>
                </p14:cNvPr>
                <p14:cNvContentPartPr/>
                <p14:nvPr/>
              </p14:nvContentPartPr>
              <p14:xfrm>
                <a:off x="6092022" y="3964930"/>
                <a:ext cx="360" cy="28656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FDE58D55-4CE6-240F-38F9-EFC39308E84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083022" y="3956290"/>
                  <a:ext cx="180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FD76E3DD-1B6A-2B91-F8FE-4516342E6702}"/>
                    </a:ext>
                  </a:extLst>
                </p14:cNvPr>
                <p14:cNvContentPartPr/>
                <p14:nvPr/>
              </p14:nvContentPartPr>
              <p14:xfrm>
                <a:off x="5992662" y="4153930"/>
                <a:ext cx="83160" cy="7092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001137CE-B23E-F248-BF83-2D8B3E14920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984022" y="4145290"/>
                  <a:ext cx="1008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198B4F7A-B76F-AD1F-4B24-2276BD4A9EA3}"/>
                    </a:ext>
                  </a:extLst>
                </p14:cNvPr>
                <p14:cNvContentPartPr/>
                <p14:nvPr/>
              </p14:nvContentPartPr>
              <p14:xfrm>
                <a:off x="6086622" y="4173730"/>
                <a:ext cx="75240" cy="3708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2B15C57D-67ED-4222-1C1E-870B5DE5962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077982" y="4165090"/>
                  <a:ext cx="928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8CB00A09-7CA1-6906-6C8B-BBF6D589A60B}"/>
                    </a:ext>
                  </a:extLst>
                </p14:cNvPr>
                <p14:cNvContentPartPr/>
                <p14:nvPr/>
              </p14:nvContentPartPr>
              <p14:xfrm>
                <a:off x="6071862" y="4223410"/>
                <a:ext cx="10440" cy="21780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B38E58D1-DE8A-ED94-3AFB-4F054723423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063222" y="4214770"/>
                  <a:ext cx="28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A3A30E03-21D7-29A0-F65E-9F994E43ACA9}"/>
                    </a:ext>
                  </a:extLst>
                </p14:cNvPr>
                <p14:cNvContentPartPr/>
                <p14:nvPr/>
              </p14:nvContentPartPr>
              <p14:xfrm>
                <a:off x="5948742" y="4452370"/>
                <a:ext cx="133560" cy="9756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8B007D8F-E4C6-3E24-A12D-6035A73F4DC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940102" y="4443370"/>
                  <a:ext cx="1512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D5F65DAF-C00F-0927-AAEC-E20FFFBDBC64}"/>
                    </a:ext>
                  </a:extLst>
                </p14:cNvPr>
                <p14:cNvContentPartPr/>
                <p14:nvPr/>
              </p14:nvContentPartPr>
              <p14:xfrm>
                <a:off x="6032262" y="4481890"/>
                <a:ext cx="115560" cy="17316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4429F045-4C1C-1F2F-C507-EAC7C9B4290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023262" y="4473250"/>
                  <a:ext cx="13320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0BA4AAE-09DD-FEE9-6B89-32B171A1BC7B}"/>
              </a:ext>
            </a:extLst>
          </p:cNvPr>
          <p:cNvGrpSpPr/>
          <p:nvPr/>
        </p:nvGrpSpPr>
        <p:grpSpPr>
          <a:xfrm>
            <a:off x="3338562" y="2881330"/>
            <a:ext cx="689400" cy="637920"/>
            <a:chOff x="3338562" y="2881330"/>
            <a:chExt cx="689400" cy="63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106F77A8-A948-60CD-78A2-14329B646DEE}"/>
                    </a:ext>
                  </a:extLst>
                </p14:cNvPr>
                <p14:cNvContentPartPr/>
                <p14:nvPr/>
              </p14:nvContentPartPr>
              <p14:xfrm>
                <a:off x="3338562" y="2881330"/>
                <a:ext cx="689400" cy="63792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93B481C1-C1A1-9094-9D28-9DB81B28073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329562" y="2872690"/>
                  <a:ext cx="707040" cy="65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E240BDB8-8EAE-9AD5-9882-8EE9FAAAE0B0}"/>
                    </a:ext>
                  </a:extLst>
                </p14:cNvPr>
                <p14:cNvContentPartPr/>
                <p14:nvPr/>
              </p14:nvContentPartPr>
              <p14:xfrm>
                <a:off x="3647082" y="3060610"/>
                <a:ext cx="10800" cy="15876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22045247-B9A6-A5F0-C986-4C99C1A05F9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38442" y="3051970"/>
                  <a:ext cx="284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D1BA65B1-CE5D-5088-FF65-7BDDEBC72FBE}"/>
                    </a:ext>
                  </a:extLst>
                </p14:cNvPr>
                <p14:cNvContentPartPr/>
                <p14:nvPr/>
              </p14:nvContentPartPr>
              <p14:xfrm>
                <a:off x="3766602" y="3050890"/>
                <a:ext cx="18360" cy="15948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89180A08-B2D2-EF97-76E7-AB82C29D901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757962" y="3042250"/>
                  <a:ext cx="360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4278634A-E804-6AC0-845F-C3AFCE716266}"/>
                    </a:ext>
                  </a:extLst>
                </p14:cNvPr>
                <p14:cNvContentPartPr/>
                <p14:nvPr/>
              </p14:nvContentPartPr>
              <p14:xfrm>
                <a:off x="3591642" y="3239890"/>
                <a:ext cx="284760" cy="14148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F517D859-8DDD-5E8A-E122-04DF448ECA5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583002" y="3231250"/>
                  <a:ext cx="3024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F311A8A7-6CC5-9CC8-0573-CE31A8F2EE50}"/>
                    </a:ext>
                  </a:extLst>
                </p14:cNvPr>
                <p14:cNvContentPartPr/>
                <p14:nvPr/>
              </p14:nvContentPartPr>
              <p14:xfrm>
                <a:off x="3697122" y="3306850"/>
                <a:ext cx="201600" cy="11484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16E09D51-613E-CEC3-EB8E-7199612C3CC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688482" y="3297850"/>
                  <a:ext cx="21924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B39642C-E669-9B3A-9FAC-174952B6D58B}"/>
              </a:ext>
            </a:extLst>
          </p:cNvPr>
          <p:cNvGrpSpPr/>
          <p:nvPr/>
        </p:nvGrpSpPr>
        <p:grpSpPr>
          <a:xfrm>
            <a:off x="3523602" y="3537970"/>
            <a:ext cx="394560" cy="750960"/>
            <a:chOff x="3523602" y="3537970"/>
            <a:chExt cx="394560" cy="75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C5720B9E-BCA5-94D6-763A-0F7179838741}"/>
                    </a:ext>
                  </a:extLst>
                </p14:cNvPr>
                <p14:cNvContentPartPr/>
                <p14:nvPr/>
              </p14:nvContentPartPr>
              <p14:xfrm>
                <a:off x="3697122" y="3537970"/>
                <a:ext cx="37800" cy="26028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EAB610D7-48EE-321A-8FE4-62D483CC247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688482" y="3528970"/>
                  <a:ext cx="554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EE37EDB2-AB9A-DBC4-4639-F823A2ACEDE9}"/>
                    </a:ext>
                  </a:extLst>
                </p14:cNvPr>
                <p14:cNvContentPartPr/>
                <p14:nvPr/>
              </p14:nvContentPartPr>
              <p14:xfrm>
                <a:off x="3569322" y="3673690"/>
                <a:ext cx="167760" cy="13284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60337F3F-E6BE-D0DA-360F-681130531C9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560322" y="3665050"/>
                  <a:ext cx="185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432D3924-884B-887D-B6AF-281816CD5958}"/>
                    </a:ext>
                  </a:extLst>
                </p14:cNvPr>
                <p14:cNvContentPartPr/>
                <p14:nvPr/>
              </p14:nvContentPartPr>
              <p14:xfrm>
                <a:off x="3746802" y="3654610"/>
                <a:ext cx="120240" cy="14184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537EF921-AA8E-9838-4A35-ACA3A588F34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737802" y="3645970"/>
                  <a:ext cx="1378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DF06F559-CC3E-2E85-CA59-D39A0466C00B}"/>
                    </a:ext>
                  </a:extLst>
                </p14:cNvPr>
                <p14:cNvContentPartPr/>
                <p14:nvPr/>
              </p14:nvContentPartPr>
              <p14:xfrm>
                <a:off x="3736722" y="3796090"/>
                <a:ext cx="20880" cy="27972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D6B0F0B5-6A4A-1521-49EA-855C096F801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727722" y="3787450"/>
                  <a:ext cx="385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F89FE534-5380-283B-E19D-9A87249F8B47}"/>
                    </a:ext>
                  </a:extLst>
                </p14:cNvPr>
                <p14:cNvContentPartPr/>
                <p14:nvPr/>
              </p14:nvContentPartPr>
              <p14:xfrm>
                <a:off x="3523602" y="4094530"/>
                <a:ext cx="233280" cy="17352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4071CC72-10EE-9630-3E7B-EB2A166CA4A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514602" y="4085530"/>
                  <a:ext cx="2509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50D976F9-FA83-3671-42BA-EA448C52FC42}"/>
                    </a:ext>
                  </a:extLst>
                </p14:cNvPr>
                <p14:cNvContentPartPr/>
                <p14:nvPr/>
              </p14:nvContentPartPr>
              <p14:xfrm>
                <a:off x="3716922" y="4065010"/>
                <a:ext cx="201240" cy="22392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A78AE064-D9BE-0AD0-A7AB-CB882060E81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708282" y="4056010"/>
                  <a:ext cx="218880" cy="24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84" name="잉크 83">
                <a:extLst>
                  <a:ext uri="{FF2B5EF4-FFF2-40B4-BE49-F238E27FC236}">
                    <a16:creationId xmlns:a16="http://schemas.microsoft.com/office/drawing/2014/main" id="{BCABE150-B267-8F60-6636-B68D4DBA3CD9}"/>
                  </a:ext>
                </a:extLst>
              </p14:cNvPr>
              <p14:cNvContentPartPr/>
              <p14:nvPr/>
            </p14:nvContentPartPr>
            <p14:xfrm>
              <a:off x="6827682" y="3384250"/>
              <a:ext cx="276840" cy="104760"/>
            </p14:xfrm>
          </p:contentPart>
        </mc:Choice>
        <mc:Fallback xmlns="">
          <p:pic>
            <p:nvPicPr>
              <p:cNvPr id="84" name="잉크 83">
                <a:extLst>
                  <a:ext uri="{FF2B5EF4-FFF2-40B4-BE49-F238E27FC236}">
                    <a16:creationId xmlns:a16="http://schemas.microsoft.com/office/drawing/2014/main" id="{BCABE150-B267-8F60-6636-B68D4DBA3CD9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818682" y="3375281"/>
                <a:ext cx="294480" cy="12234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그룹 84">
            <a:extLst>
              <a:ext uri="{FF2B5EF4-FFF2-40B4-BE49-F238E27FC236}">
                <a16:creationId xmlns:a16="http://schemas.microsoft.com/office/drawing/2014/main" id="{A6ED0661-2EB1-00BC-B1C7-DC8079AD3631}"/>
              </a:ext>
            </a:extLst>
          </p:cNvPr>
          <p:cNvGrpSpPr/>
          <p:nvPr/>
        </p:nvGrpSpPr>
        <p:grpSpPr>
          <a:xfrm>
            <a:off x="6707802" y="2533930"/>
            <a:ext cx="824400" cy="358560"/>
            <a:chOff x="6707802" y="2533930"/>
            <a:chExt cx="824400" cy="35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FFF58010-718D-C1F1-8F24-C64D8913EC0F}"/>
                    </a:ext>
                  </a:extLst>
                </p14:cNvPr>
                <p14:cNvContentPartPr/>
                <p14:nvPr/>
              </p14:nvContentPartPr>
              <p14:xfrm>
                <a:off x="6707802" y="2636170"/>
                <a:ext cx="132480" cy="18072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5097464A-6BAA-5E4D-3318-0B2753102B1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699162" y="2627170"/>
                  <a:ext cx="1501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FF88547A-0B13-8F6F-7E1F-140CD0D05E48}"/>
                    </a:ext>
                  </a:extLst>
                </p14:cNvPr>
                <p14:cNvContentPartPr/>
                <p14:nvPr/>
              </p14:nvContentPartPr>
              <p14:xfrm>
                <a:off x="6896802" y="2583610"/>
                <a:ext cx="30960" cy="30888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C6B1A968-80FC-AD41-A965-301148E2191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887802" y="2574970"/>
                  <a:ext cx="486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631020A1-2513-DF53-3E00-FF14EE6DFB86}"/>
                    </a:ext>
                  </a:extLst>
                </p14:cNvPr>
                <p14:cNvContentPartPr/>
                <p14:nvPr/>
              </p14:nvContentPartPr>
              <p14:xfrm>
                <a:off x="6974562" y="2533930"/>
                <a:ext cx="92160" cy="16200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50101238-5386-A979-6516-3CC2FB023DE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965562" y="2525290"/>
                  <a:ext cx="1098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5D0EE81F-74C3-0B10-EE20-70903B70C26C}"/>
                    </a:ext>
                  </a:extLst>
                </p14:cNvPr>
                <p14:cNvContentPartPr/>
                <p14:nvPr/>
              </p14:nvContentPartPr>
              <p14:xfrm>
                <a:off x="7046562" y="2583610"/>
                <a:ext cx="118440" cy="4140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FFB882BD-3F33-6646-422F-46DCC160445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037562" y="2574970"/>
                  <a:ext cx="1360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4E5134DA-DCAE-63FE-10CC-85C3F20EB88F}"/>
                    </a:ext>
                  </a:extLst>
                </p14:cNvPr>
                <p14:cNvContentPartPr/>
                <p14:nvPr/>
              </p14:nvContentPartPr>
              <p14:xfrm>
                <a:off x="7016682" y="2736610"/>
                <a:ext cx="142560" cy="1656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24A610EA-B4DE-FEE0-B603-D70CAEF4B6E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008042" y="2727610"/>
                  <a:ext cx="1602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5AB58231-AB01-4EA5-C7DC-F9FAF8C0D1E7}"/>
                    </a:ext>
                  </a:extLst>
                </p14:cNvPr>
                <p14:cNvContentPartPr/>
                <p14:nvPr/>
              </p14:nvContentPartPr>
              <p14:xfrm>
                <a:off x="7007322" y="2782690"/>
                <a:ext cx="106200" cy="7200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A5F0E066-F43A-73E7-8EC1-ECD291EA40D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998322" y="2773690"/>
                  <a:ext cx="1238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FD057302-59DA-C510-6F97-DD8AA3BAD344}"/>
                    </a:ext>
                  </a:extLst>
                </p14:cNvPr>
                <p14:cNvContentPartPr/>
                <p14:nvPr/>
              </p14:nvContentPartPr>
              <p14:xfrm>
                <a:off x="7215402" y="2645890"/>
                <a:ext cx="104760" cy="16668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EC2BDD14-CF97-4E06-1728-AE6A8ED9972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206762" y="2637250"/>
                  <a:ext cx="1224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5FF47A7C-D664-67DE-26F8-0E7F52D8E653}"/>
                    </a:ext>
                  </a:extLst>
                </p14:cNvPr>
                <p14:cNvContentPartPr/>
                <p14:nvPr/>
              </p14:nvContentPartPr>
              <p14:xfrm>
                <a:off x="7295322" y="2732650"/>
                <a:ext cx="66240" cy="4284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8E738F61-0F99-3BC3-5F31-E3FA4027395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286322" y="2724010"/>
                  <a:ext cx="838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FB945B30-4A6D-36FC-493C-E2F7973A44A2}"/>
                    </a:ext>
                  </a:extLst>
                </p14:cNvPr>
                <p14:cNvContentPartPr/>
                <p14:nvPr/>
              </p14:nvContentPartPr>
              <p14:xfrm>
                <a:off x="7434282" y="2593690"/>
                <a:ext cx="11160" cy="26568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3427F257-B979-B93E-6297-4EAFD75C45E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425282" y="2585050"/>
                  <a:ext cx="288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7D565DD2-B59A-687E-D937-D3787D09EED5}"/>
                    </a:ext>
                  </a:extLst>
                </p14:cNvPr>
                <p14:cNvContentPartPr/>
                <p14:nvPr/>
              </p14:nvContentPartPr>
              <p14:xfrm>
                <a:off x="7454082" y="2689810"/>
                <a:ext cx="34920" cy="3384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89008571-F741-0492-8058-209A7B21E40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445082" y="2680810"/>
                  <a:ext cx="525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0B133120-2C7B-7775-641F-C8D2DBDA14ED}"/>
                    </a:ext>
                  </a:extLst>
                </p14:cNvPr>
                <p14:cNvContentPartPr/>
                <p14:nvPr/>
              </p14:nvContentPartPr>
              <p14:xfrm>
                <a:off x="7503762" y="2573890"/>
                <a:ext cx="28440" cy="31716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CA808F22-CDA4-5C52-421D-11F5CDB752D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494762" y="2564890"/>
                  <a:ext cx="46080" cy="33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749BD0DE-99D7-FCFC-7BE5-F2A1A364584A}"/>
              </a:ext>
            </a:extLst>
          </p:cNvPr>
          <p:cNvGrpSpPr/>
          <p:nvPr/>
        </p:nvGrpSpPr>
        <p:grpSpPr>
          <a:xfrm>
            <a:off x="797322" y="3066010"/>
            <a:ext cx="641160" cy="1157040"/>
            <a:chOff x="797322" y="3066010"/>
            <a:chExt cx="641160" cy="11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0983259F-8F1C-F614-199B-5A05F5273717}"/>
                    </a:ext>
                  </a:extLst>
                </p14:cNvPr>
                <p14:cNvContentPartPr/>
                <p14:nvPr/>
              </p14:nvContentPartPr>
              <p14:xfrm>
                <a:off x="1118802" y="3168250"/>
                <a:ext cx="360" cy="22032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992ACDCA-2B77-4694-39DE-83BE74D2078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10162" y="3159610"/>
                  <a:ext cx="180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F7E5DC2F-9F3B-7A99-A779-B9FD405A7ADB}"/>
                    </a:ext>
                  </a:extLst>
                </p14:cNvPr>
                <p14:cNvContentPartPr/>
                <p14:nvPr/>
              </p14:nvContentPartPr>
              <p14:xfrm>
                <a:off x="1267842" y="3207850"/>
                <a:ext cx="360" cy="12672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F3E1F1A0-52D0-34DA-0C30-E99E3348C7E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259202" y="3198850"/>
                  <a:ext cx="180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EB5EF0C8-25CC-1B77-27BC-64FA2506CC9B}"/>
                    </a:ext>
                  </a:extLst>
                </p14:cNvPr>
                <p14:cNvContentPartPr/>
                <p14:nvPr/>
              </p14:nvContentPartPr>
              <p14:xfrm>
                <a:off x="1099002" y="3476410"/>
                <a:ext cx="176040" cy="8028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08C90811-2102-C597-B01D-C45C8506D6A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90002" y="3467410"/>
                  <a:ext cx="1936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B8EEB400-6FAC-1F67-A6CF-895191E4C364}"/>
                    </a:ext>
                  </a:extLst>
                </p14:cNvPr>
                <p14:cNvContentPartPr/>
                <p14:nvPr/>
              </p14:nvContentPartPr>
              <p14:xfrm>
                <a:off x="797322" y="3066010"/>
                <a:ext cx="641160" cy="61848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0CADC1EA-0CFC-9B7C-7170-31777BCBDE7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88682" y="3057370"/>
                  <a:ext cx="658800" cy="63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13E5BC10-2D4E-4A48-CE13-9E49FE135B09}"/>
                    </a:ext>
                  </a:extLst>
                </p14:cNvPr>
                <p14:cNvContentPartPr/>
                <p14:nvPr/>
              </p14:nvContentPartPr>
              <p14:xfrm>
                <a:off x="992082" y="3675130"/>
                <a:ext cx="147240" cy="20700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70EB3AE8-2DF5-9A98-A939-05996861AE9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83082" y="3666130"/>
                  <a:ext cx="1648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3DEC33CD-34CD-F73B-9E7D-773D047A26A0}"/>
                    </a:ext>
                  </a:extLst>
                </p14:cNvPr>
                <p14:cNvContentPartPr/>
                <p14:nvPr/>
              </p14:nvContentPartPr>
              <p14:xfrm>
                <a:off x="1118802" y="3860170"/>
                <a:ext cx="57600" cy="432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C8C64D7D-14BC-3617-2B82-B8277D06846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10162" y="3851170"/>
                  <a:ext cx="752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002F3968-1AD3-A9AD-D977-D6F65757066B}"/>
                    </a:ext>
                  </a:extLst>
                </p14:cNvPr>
                <p14:cNvContentPartPr/>
                <p14:nvPr/>
              </p14:nvContentPartPr>
              <p14:xfrm>
                <a:off x="927282" y="3854050"/>
                <a:ext cx="221760" cy="28152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7C06B997-836D-7A29-F137-BAB00ADB773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18642" y="3845050"/>
                  <a:ext cx="2394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F5DE09C4-1B92-408C-27ED-D0CB8F0E4D7D}"/>
                    </a:ext>
                  </a:extLst>
                </p14:cNvPr>
                <p14:cNvContentPartPr/>
                <p14:nvPr/>
              </p14:nvContentPartPr>
              <p14:xfrm>
                <a:off x="1078842" y="4132330"/>
                <a:ext cx="116640" cy="9072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DB5AC12D-7197-25EF-66FE-48DACA8BB06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70202" y="4123330"/>
                  <a:ext cx="1342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6A92BB45-755F-43C4-39ED-1886DEC7A8D1}"/>
                    </a:ext>
                  </a:extLst>
                </p14:cNvPr>
                <p14:cNvContentPartPr/>
                <p14:nvPr/>
              </p14:nvContentPartPr>
              <p14:xfrm>
                <a:off x="1142562" y="3798250"/>
                <a:ext cx="178560" cy="7812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93100DB7-297C-856E-1F21-E1801D7C14D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33922" y="3789250"/>
                  <a:ext cx="19620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5A4AC8C6-1A82-7BF1-A057-B589B65CF753}"/>
              </a:ext>
            </a:extLst>
          </p:cNvPr>
          <p:cNvGrpSpPr/>
          <p:nvPr/>
        </p:nvGrpSpPr>
        <p:grpSpPr>
          <a:xfrm>
            <a:off x="6645882" y="2990410"/>
            <a:ext cx="1761771" cy="2588953"/>
            <a:chOff x="6645882" y="2990410"/>
            <a:chExt cx="1761771" cy="258895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2264CC58-BA5A-304F-A42A-839DDED6F721}"/>
                    </a:ext>
                  </a:extLst>
                </p14:cNvPr>
                <p14:cNvContentPartPr/>
                <p14:nvPr/>
              </p14:nvContentPartPr>
              <p14:xfrm>
                <a:off x="7593042" y="3381010"/>
                <a:ext cx="627480" cy="59688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F0497F91-84E0-6C0C-393B-9D8EC0F6CD5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584042" y="3372010"/>
                  <a:ext cx="64512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F9D14387-4FEC-FCDD-95BB-DEA0C145A3B4}"/>
                    </a:ext>
                  </a:extLst>
                </p14:cNvPr>
                <p14:cNvContentPartPr/>
                <p14:nvPr/>
              </p14:nvContentPartPr>
              <p14:xfrm>
                <a:off x="7851522" y="3508090"/>
                <a:ext cx="360" cy="14904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B38454FA-45F8-44BB-DB47-60CB2E6B06B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842522" y="3499450"/>
                  <a:ext cx="180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42F06F6E-35AB-DBCE-D975-6207B072762F}"/>
                    </a:ext>
                  </a:extLst>
                </p14:cNvPr>
                <p14:cNvContentPartPr/>
                <p14:nvPr/>
              </p14:nvContentPartPr>
              <p14:xfrm>
                <a:off x="8020362" y="3498370"/>
                <a:ext cx="10440" cy="15192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17E04811-9E6C-8FD0-7F11-B987A05A957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011722" y="3489370"/>
                  <a:ext cx="280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CFEDD5C5-A524-711D-4BB7-B67F12BFB499}"/>
                    </a:ext>
                  </a:extLst>
                </p14:cNvPr>
                <p14:cNvContentPartPr/>
                <p14:nvPr/>
              </p14:nvContentPartPr>
              <p14:xfrm>
                <a:off x="7770882" y="3726610"/>
                <a:ext cx="339480" cy="9036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53BA2548-9FE2-D51E-97C3-85C3F18D5D2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761882" y="3717970"/>
                  <a:ext cx="3571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59C96E11-A028-2FBF-8433-96B469D1548B}"/>
                    </a:ext>
                  </a:extLst>
                </p14:cNvPr>
                <p14:cNvContentPartPr/>
                <p14:nvPr/>
              </p14:nvContentPartPr>
              <p14:xfrm>
                <a:off x="7940802" y="3985090"/>
                <a:ext cx="20520" cy="35352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9CAB8E7F-2A75-0417-F42C-D5AF274913B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932162" y="3976450"/>
                  <a:ext cx="3816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1A489E4C-0743-F451-14B5-73D918C5146C}"/>
                    </a:ext>
                  </a:extLst>
                </p14:cNvPr>
                <p14:cNvContentPartPr/>
                <p14:nvPr/>
              </p14:nvContentPartPr>
              <p14:xfrm>
                <a:off x="7723362" y="4141690"/>
                <a:ext cx="228240" cy="15192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BC0A814D-1982-74FB-66AB-2A1092F295C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714362" y="4133050"/>
                  <a:ext cx="2458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AA1E7CA2-6E26-C3B8-3421-BECE0C474C6C}"/>
                    </a:ext>
                  </a:extLst>
                </p14:cNvPr>
                <p14:cNvContentPartPr/>
                <p14:nvPr/>
              </p14:nvContentPartPr>
              <p14:xfrm>
                <a:off x="7971042" y="4052050"/>
                <a:ext cx="227880" cy="24156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3DC05F10-383F-D213-B8F6-034D4AA4734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962042" y="4043410"/>
                  <a:ext cx="2455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D4F4152C-CEB8-9529-0150-922DE89CF66E}"/>
                    </a:ext>
                  </a:extLst>
                </p14:cNvPr>
                <p14:cNvContentPartPr/>
                <p14:nvPr/>
              </p14:nvContentPartPr>
              <p14:xfrm>
                <a:off x="7717962" y="4293250"/>
                <a:ext cx="243360" cy="59868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2A4D0B13-21CB-E7F2-484B-55004BD43C1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708962" y="4284250"/>
                  <a:ext cx="26100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F37F325B-115A-D35E-99B3-6228E1A4FA32}"/>
                    </a:ext>
                  </a:extLst>
                </p14:cNvPr>
                <p14:cNvContentPartPr/>
                <p14:nvPr/>
              </p14:nvContentPartPr>
              <p14:xfrm>
                <a:off x="7960962" y="4661170"/>
                <a:ext cx="124200" cy="28728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EFF89431-E0AD-D5F5-6E7B-545A7018DC6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951962" y="4652170"/>
                  <a:ext cx="1418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08865186-084E-553D-9436-2F734DC9F95F}"/>
                    </a:ext>
                  </a:extLst>
                </p14:cNvPr>
                <p14:cNvContentPartPr/>
                <p14:nvPr/>
              </p14:nvContentPartPr>
              <p14:xfrm>
                <a:off x="6656322" y="2990410"/>
                <a:ext cx="669240" cy="60948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27CA49CC-9BAE-6DE5-16D7-B7C97E5C169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647682" y="2981410"/>
                  <a:ext cx="686880" cy="62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FC0A191F-2639-40A7-C441-4F935911FC8F}"/>
                    </a:ext>
                  </a:extLst>
                </p14:cNvPr>
                <p14:cNvContentPartPr/>
                <p14:nvPr/>
              </p14:nvContentPartPr>
              <p14:xfrm>
                <a:off x="6889242" y="3150610"/>
                <a:ext cx="18720" cy="12924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8E046D8C-A5E6-6352-FE5C-CC51E584EEF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880242" y="3141610"/>
                  <a:ext cx="363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235CBB61-6ADE-E5A1-60A2-18697D83A8EC}"/>
                    </a:ext>
                  </a:extLst>
                </p14:cNvPr>
                <p14:cNvContentPartPr/>
                <p14:nvPr/>
              </p14:nvContentPartPr>
              <p14:xfrm>
                <a:off x="7000482" y="3150610"/>
                <a:ext cx="56520" cy="15480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2E712010-10E7-8464-1017-38DB8DD9C3E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991842" y="3141610"/>
                  <a:ext cx="741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7162F4B2-E050-A613-1732-92F02A825C11}"/>
                    </a:ext>
                  </a:extLst>
                </p14:cNvPr>
                <p14:cNvContentPartPr/>
                <p14:nvPr/>
              </p14:nvContentPartPr>
              <p14:xfrm>
                <a:off x="6721842" y="3597370"/>
                <a:ext cx="225720" cy="36432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05919E7B-891F-2A65-937D-7D7EDA41163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713202" y="3588730"/>
                  <a:ext cx="2433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F5F60EE8-17E7-5175-F27E-2B396BDF3783}"/>
                    </a:ext>
                  </a:extLst>
                </p14:cNvPr>
                <p14:cNvContentPartPr/>
                <p14:nvPr/>
              </p14:nvContentPartPr>
              <p14:xfrm>
                <a:off x="6867642" y="3746050"/>
                <a:ext cx="176040" cy="19944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3CC82395-77C6-AA98-9944-D4B33DDF794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859002" y="3737410"/>
                  <a:ext cx="1936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3262D47E-D6E4-634A-E30B-C5E863CFF5E2}"/>
                    </a:ext>
                  </a:extLst>
                </p14:cNvPr>
                <p14:cNvContentPartPr/>
                <p14:nvPr/>
              </p14:nvContentPartPr>
              <p14:xfrm>
                <a:off x="6802842" y="3965290"/>
                <a:ext cx="65160" cy="39528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8DB28E14-C9B0-9AEF-BA99-6459DC07E2B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794202" y="3956650"/>
                  <a:ext cx="8280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E3EC0CEB-8720-6187-7D82-47955A367F19}"/>
                    </a:ext>
                  </a:extLst>
                </p14:cNvPr>
                <p14:cNvContentPartPr/>
                <p14:nvPr/>
              </p14:nvContentPartPr>
              <p14:xfrm>
                <a:off x="6645882" y="4382530"/>
                <a:ext cx="152640" cy="10080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462A227D-3FE3-DA8C-EBD1-B5EEBB3572C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636882" y="4373890"/>
                  <a:ext cx="1702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7F7ECA0B-A8B0-03F9-292F-C14DA53BBEA2}"/>
                    </a:ext>
                  </a:extLst>
                </p14:cNvPr>
                <p14:cNvContentPartPr/>
                <p14:nvPr/>
              </p14:nvContentPartPr>
              <p14:xfrm>
                <a:off x="6788082" y="4402690"/>
                <a:ext cx="190440" cy="14832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DDC0E803-B49E-0233-5C4B-EF74B2611C9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779082" y="4393690"/>
                  <a:ext cx="208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53203146-5FC8-2D2C-BC68-5220CD72DE07}"/>
                    </a:ext>
                  </a:extLst>
                </p14:cNvPr>
                <p14:cNvContentPartPr/>
                <p14:nvPr/>
              </p14:nvContentPartPr>
              <p14:xfrm>
                <a:off x="7428093" y="5087963"/>
                <a:ext cx="187560" cy="18252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74FCBC7B-CF82-3B3C-4178-364C7C5D08F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419093" y="5079323"/>
                  <a:ext cx="2052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E7D0F91A-A7F0-4113-D34A-60DA4700FC5B}"/>
                    </a:ext>
                  </a:extLst>
                </p14:cNvPr>
                <p14:cNvContentPartPr/>
                <p14:nvPr/>
              </p14:nvContentPartPr>
              <p14:xfrm>
                <a:off x="7559133" y="5177963"/>
                <a:ext cx="66960" cy="13248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033F2890-A271-1ED5-F185-ADE779B3A90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550493" y="5169323"/>
                  <a:ext cx="846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A8BB11F9-BF4F-D957-910B-AB6BE64AF947}"/>
                    </a:ext>
                  </a:extLst>
                </p14:cNvPr>
                <p14:cNvContentPartPr/>
                <p14:nvPr/>
              </p14:nvContentPartPr>
              <p14:xfrm>
                <a:off x="7639053" y="5167523"/>
                <a:ext cx="67680" cy="1080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88CF33A1-35C5-E19C-612E-2775AF4BD949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630053" y="5158523"/>
                  <a:ext cx="853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B0419E05-767D-C6B0-DE9B-21403B4C06D1}"/>
                    </a:ext>
                  </a:extLst>
                </p14:cNvPr>
                <p14:cNvContentPartPr/>
                <p14:nvPr/>
              </p14:nvContentPartPr>
              <p14:xfrm>
                <a:off x="7718253" y="5068523"/>
                <a:ext cx="39600" cy="33300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165381E6-6B89-FE22-88D8-DCC7D718B57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709253" y="5059883"/>
                  <a:ext cx="572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84DA608A-F7DF-C190-53B3-5260BCBC55F1}"/>
                    </a:ext>
                  </a:extLst>
                </p14:cNvPr>
                <p14:cNvContentPartPr/>
                <p14:nvPr/>
              </p14:nvContentPartPr>
              <p14:xfrm>
                <a:off x="7665693" y="5463803"/>
                <a:ext cx="93600" cy="115560"/>
              </p14:xfrm>
            </p:contentPart>
          </mc:Choice>
          <mc:Fallback xmlns=""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001D24BC-B493-F121-D19D-C016FD6FCF1C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657053" y="5454803"/>
                  <a:ext cx="1112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E25B297B-B889-7A5E-2E8A-5E719172C51D}"/>
                    </a:ext>
                  </a:extLst>
                </p14:cNvPr>
                <p14:cNvContentPartPr/>
                <p14:nvPr/>
              </p14:nvContentPartPr>
              <p14:xfrm>
                <a:off x="7837773" y="5217203"/>
                <a:ext cx="161640" cy="127080"/>
              </p14:xfrm>
            </p:contentPart>
          </mc:Choice>
          <mc:Fallback xmlns=""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B7944899-0216-61E8-8E87-09D8AC80014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828773" y="5208203"/>
                  <a:ext cx="1792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CB06EE55-4586-FCE6-7282-0F0BF8C2BB86}"/>
                    </a:ext>
                  </a:extLst>
                </p14:cNvPr>
                <p14:cNvContentPartPr/>
                <p14:nvPr/>
              </p14:nvContentPartPr>
              <p14:xfrm>
                <a:off x="7857573" y="5386043"/>
                <a:ext cx="204480" cy="20520"/>
              </p14:xfrm>
            </p:contentPart>
          </mc:Choice>
          <mc:Fallback xmlns=""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505EB365-E1F6-1349-6680-FB0A18CD28B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848573" y="5377403"/>
                  <a:ext cx="2221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40BD063A-7C9B-BD06-8E6D-35EB07104AE6}"/>
                    </a:ext>
                  </a:extLst>
                </p14:cNvPr>
                <p14:cNvContentPartPr/>
                <p14:nvPr/>
              </p14:nvContentPartPr>
              <p14:xfrm>
                <a:off x="7936773" y="5396483"/>
                <a:ext cx="360" cy="10872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50552A81-E44E-597B-959F-7D2A5A9B6E5D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927773" y="5387843"/>
                  <a:ext cx="180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1AC680FC-AAAF-B88B-065B-37B1A341E950}"/>
                    </a:ext>
                  </a:extLst>
                </p14:cNvPr>
                <p14:cNvContentPartPr/>
                <p14:nvPr/>
              </p14:nvContentPartPr>
              <p14:xfrm>
                <a:off x="7976733" y="5416643"/>
                <a:ext cx="10800" cy="11484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17965281-046D-9065-5F47-63910E7501C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967733" y="5407643"/>
                  <a:ext cx="284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CEFF6F27-0E6C-5AD0-7DC7-4D0E5B200413}"/>
                    </a:ext>
                  </a:extLst>
                </p14:cNvPr>
                <p14:cNvContentPartPr/>
                <p14:nvPr/>
              </p14:nvContentPartPr>
              <p14:xfrm>
                <a:off x="8105253" y="5175443"/>
                <a:ext cx="112320" cy="21312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11FDA79E-850C-A2F5-ECE5-02D0BFF694E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096253" y="5166443"/>
                  <a:ext cx="1299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68558053-BF18-9047-C3B3-A0016A8A5C58}"/>
                    </a:ext>
                  </a:extLst>
                </p14:cNvPr>
                <p14:cNvContentPartPr/>
                <p14:nvPr/>
              </p14:nvContentPartPr>
              <p14:xfrm>
                <a:off x="8304693" y="5158163"/>
                <a:ext cx="38520" cy="24804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AE193433-2A32-B7D2-7F9C-225AA5450DC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295693" y="5149163"/>
                  <a:ext cx="561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5E6C46BD-78E2-9AD7-F2F0-5072B1460CFA}"/>
                    </a:ext>
                  </a:extLst>
                </p14:cNvPr>
                <p14:cNvContentPartPr/>
                <p14:nvPr/>
              </p14:nvContentPartPr>
              <p14:xfrm>
                <a:off x="8215053" y="5406203"/>
                <a:ext cx="192600" cy="143640"/>
              </p14:xfrm>
            </p:contentPart>
          </mc:Choice>
          <mc:Fallback xmlns=""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FF0EAAD7-5295-425F-B7F3-1ADCF103624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206413" y="5397563"/>
                  <a:ext cx="21024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75F167F0-9D7C-D41D-33A5-3C1E6EB28A20}"/>
              </a:ext>
            </a:extLst>
          </p:cNvPr>
          <p:cNvGrpSpPr/>
          <p:nvPr/>
        </p:nvGrpSpPr>
        <p:grpSpPr>
          <a:xfrm>
            <a:off x="4621242" y="2164570"/>
            <a:ext cx="780120" cy="439920"/>
            <a:chOff x="4621242" y="2164570"/>
            <a:chExt cx="780120" cy="43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6763B09C-2EF0-491D-9A37-B006B19A1232}"/>
                    </a:ext>
                  </a:extLst>
                </p14:cNvPr>
                <p14:cNvContentPartPr/>
                <p14:nvPr/>
              </p14:nvContentPartPr>
              <p14:xfrm>
                <a:off x="4621242" y="2166010"/>
                <a:ext cx="151560" cy="178920"/>
              </p14:xfrm>
            </p:contentPart>
          </mc:Choice>
          <mc:Fallback xmlns=""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2FF3CA7D-4A3F-1AFB-400B-D79903209A5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612602" y="2157010"/>
                  <a:ext cx="169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83BFB6DD-A6BB-3AAE-1E7C-A2309D6928D0}"/>
                    </a:ext>
                  </a:extLst>
                </p14:cNvPr>
                <p14:cNvContentPartPr/>
                <p14:nvPr/>
              </p14:nvContentPartPr>
              <p14:xfrm>
                <a:off x="4850922" y="2164570"/>
                <a:ext cx="9360" cy="150480"/>
              </p14:xfrm>
            </p:contentPart>
          </mc:Choice>
          <mc:Fallback xmlns=""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138DD7AC-FA97-4C70-E40A-F8BBE7AFF1C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841922" y="2155930"/>
                  <a:ext cx="27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B6F7FB4B-ED39-4FDC-22AC-008AA7104C6C}"/>
                    </a:ext>
                  </a:extLst>
                </p14:cNvPr>
                <p14:cNvContentPartPr/>
                <p14:nvPr/>
              </p14:nvContentPartPr>
              <p14:xfrm>
                <a:off x="4741482" y="2347810"/>
                <a:ext cx="141480" cy="169200"/>
              </p14:xfrm>
            </p:contentPart>
          </mc:Choice>
          <mc:Fallback xmlns=""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60A1534B-A38B-532B-F604-83814C1E88A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732842" y="2338810"/>
                  <a:ext cx="1591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8F9CA433-6944-4F40-A1D7-0252CE22ACC6}"/>
                    </a:ext>
                  </a:extLst>
                </p14:cNvPr>
                <p14:cNvContentPartPr/>
                <p14:nvPr/>
              </p14:nvContentPartPr>
              <p14:xfrm>
                <a:off x="4919682" y="2166730"/>
                <a:ext cx="133920" cy="19800"/>
              </p14:xfrm>
            </p:contentPart>
          </mc:Choice>
          <mc:Fallback xmlns=""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63751DEE-7D92-6E00-A88E-620B5755788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910682" y="2158090"/>
                  <a:ext cx="1515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29B0D5BB-A494-BFF6-96B2-4CAD85557868}"/>
                    </a:ext>
                  </a:extLst>
                </p14:cNvPr>
                <p14:cNvContentPartPr/>
                <p14:nvPr/>
              </p14:nvContentPartPr>
              <p14:xfrm>
                <a:off x="4919682" y="2186170"/>
                <a:ext cx="171000" cy="189720"/>
              </p14:xfrm>
            </p:contentPart>
          </mc:Choice>
          <mc:Fallback xmlns=""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664B295B-8E6A-E5AA-E79F-EC739C4B398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910682" y="2177530"/>
                  <a:ext cx="1886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10E2F35D-2E41-B5F7-CFEE-D5CBEE2F5051}"/>
                    </a:ext>
                  </a:extLst>
                </p14:cNvPr>
                <p14:cNvContentPartPr/>
                <p14:nvPr/>
              </p14:nvContentPartPr>
              <p14:xfrm>
                <a:off x="5050722" y="2375170"/>
                <a:ext cx="7920" cy="67320"/>
              </p14:xfrm>
            </p:contentPart>
          </mc:Choice>
          <mc:Fallback xmlns=""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26C5638A-E540-A112-93D4-DCCE462EDE4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042082" y="2366170"/>
                  <a:ext cx="255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FE192580-A3D1-BA78-2D53-764C12AFE978}"/>
                    </a:ext>
                  </a:extLst>
                </p14:cNvPr>
                <p14:cNvContentPartPr/>
                <p14:nvPr/>
              </p14:nvContentPartPr>
              <p14:xfrm>
                <a:off x="4959282" y="2453650"/>
                <a:ext cx="128520" cy="20880"/>
              </p14:xfrm>
            </p:contentPart>
          </mc:Choice>
          <mc:Fallback xmlns=""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C0FA1907-625A-2276-24A2-763027EF6C0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950642" y="2445010"/>
                  <a:ext cx="1461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5847CD24-3183-1E5D-D7FF-C4B71DF908AD}"/>
                    </a:ext>
                  </a:extLst>
                </p14:cNvPr>
                <p14:cNvContentPartPr/>
                <p14:nvPr/>
              </p14:nvContentPartPr>
              <p14:xfrm>
                <a:off x="5040642" y="2483170"/>
                <a:ext cx="111240" cy="121320"/>
              </p14:xfrm>
            </p:contentPart>
          </mc:Choice>
          <mc:Fallback xmlns=""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ABEB5DD8-8576-BFF4-A8D2-8A10BBC0DBA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031642" y="2474170"/>
                  <a:ext cx="1288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DAE4D803-281E-198F-A34E-1A6AF98384E4}"/>
                    </a:ext>
                  </a:extLst>
                </p14:cNvPr>
                <p14:cNvContentPartPr/>
                <p14:nvPr/>
              </p14:nvContentPartPr>
              <p14:xfrm>
                <a:off x="5197962" y="2205610"/>
                <a:ext cx="133920" cy="119520"/>
              </p14:xfrm>
            </p:contentPart>
          </mc:Choice>
          <mc:Fallback xmlns=""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D0A6A4A7-62CF-B03A-6DD0-0470E3C8136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188962" y="2196610"/>
                  <a:ext cx="1515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F2308D28-E4C9-BF08-1B62-E98AA27C1BFC}"/>
                    </a:ext>
                  </a:extLst>
                </p14:cNvPr>
                <p14:cNvContentPartPr/>
                <p14:nvPr/>
              </p14:nvContentPartPr>
              <p14:xfrm>
                <a:off x="5197962" y="2356450"/>
                <a:ext cx="203400" cy="19080"/>
              </p14:xfrm>
            </p:contentPart>
          </mc:Choice>
          <mc:Fallback xmlns=""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71B7973F-0BCB-F1C1-D97B-6BD35ABA1FF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188962" y="2347450"/>
                  <a:ext cx="221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CBB8DBD3-2F69-502A-4DA6-401454B947F2}"/>
                    </a:ext>
                  </a:extLst>
                </p14:cNvPr>
                <p14:cNvContentPartPr/>
                <p14:nvPr/>
              </p14:nvContentPartPr>
              <p14:xfrm>
                <a:off x="5257722" y="2375170"/>
                <a:ext cx="6480" cy="128160"/>
              </p14:xfrm>
            </p:contentPart>
          </mc:Choice>
          <mc:Fallback xmlns=""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9470376C-CBE2-4BC5-64F7-348C517D54B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248722" y="2366170"/>
                  <a:ext cx="241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B47E6BEC-463A-DF39-E127-9D9D5941205C}"/>
                    </a:ext>
                  </a:extLst>
                </p14:cNvPr>
                <p14:cNvContentPartPr/>
                <p14:nvPr/>
              </p14:nvContentPartPr>
              <p14:xfrm>
                <a:off x="5306682" y="2384890"/>
                <a:ext cx="10440" cy="138960"/>
              </p14:xfrm>
            </p:contentPart>
          </mc:Choice>
          <mc:Fallback xmlns=""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A9F4FE22-C2DA-9E4D-28A5-9CDCD9FD3DD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298042" y="2376250"/>
                  <a:ext cx="2808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931F8814-13BD-6E8C-0954-D13DD3FD4B4D}"/>
              </a:ext>
            </a:extLst>
          </p:cNvPr>
          <p:cNvGrpSpPr/>
          <p:nvPr/>
        </p:nvGrpSpPr>
        <p:grpSpPr>
          <a:xfrm>
            <a:off x="2086842" y="4611490"/>
            <a:ext cx="803520" cy="608760"/>
            <a:chOff x="2086842" y="4611490"/>
            <a:chExt cx="803520" cy="60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159EF8B7-8E67-6744-B89B-82E2C887C378}"/>
                    </a:ext>
                  </a:extLst>
                </p14:cNvPr>
                <p14:cNvContentPartPr/>
                <p14:nvPr/>
              </p14:nvContentPartPr>
              <p14:xfrm>
                <a:off x="2186202" y="4611490"/>
                <a:ext cx="360" cy="200880"/>
              </p14:xfrm>
            </p:contentPart>
          </mc:Choice>
          <mc:Fallback xmlns=""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76A6005E-A682-854B-C054-B5C786E33BF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177562" y="4602490"/>
                  <a:ext cx="180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87167068-CCB9-C8DA-065A-961DDE4458F5}"/>
                    </a:ext>
                  </a:extLst>
                </p14:cNvPr>
                <p14:cNvContentPartPr/>
                <p14:nvPr/>
              </p14:nvContentPartPr>
              <p14:xfrm>
                <a:off x="2086842" y="4817410"/>
                <a:ext cx="154440" cy="154800"/>
              </p14:xfrm>
            </p:contentPart>
          </mc:Choice>
          <mc:Fallback xmlns=""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F6672829-AC90-7CB1-347E-163E6BDAD92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077842" y="4808770"/>
                  <a:ext cx="1720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975BDCB1-CA6C-7B37-CC22-AFF3BDF081D3}"/>
                    </a:ext>
                  </a:extLst>
                </p14:cNvPr>
                <p14:cNvContentPartPr/>
                <p14:nvPr/>
              </p14:nvContentPartPr>
              <p14:xfrm>
                <a:off x="2116722" y="4977610"/>
                <a:ext cx="4320" cy="2160"/>
              </p14:xfrm>
            </p:contentPart>
          </mc:Choice>
          <mc:Fallback xmlns=""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1EC0814A-541D-8681-E772-5EBEC4048E1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108082" y="4968610"/>
                  <a:ext cx="219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847E094E-1FFA-49EA-F0E0-3BA2B70FAB56}"/>
                    </a:ext>
                  </a:extLst>
                </p14:cNvPr>
                <p14:cNvContentPartPr/>
                <p14:nvPr/>
              </p14:nvContentPartPr>
              <p14:xfrm>
                <a:off x="2176122" y="4889770"/>
                <a:ext cx="99720" cy="29520"/>
              </p14:xfrm>
            </p:contentPart>
          </mc:Choice>
          <mc:Fallback xmlns=""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AC63EED8-CFAD-5101-CCDD-2D0A97AD65E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167482" y="4881130"/>
                  <a:ext cx="1173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770AC167-A70D-117E-B578-2DCE08090235}"/>
                    </a:ext>
                  </a:extLst>
                </p14:cNvPr>
                <p14:cNvContentPartPr/>
                <p14:nvPr/>
              </p14:nvContentPartPr>
              <p14:xfrm>
                <a:off x="2176122" y="4959250"/>
                <a:ext cx="19800" cy="138600"/>
              </p14:xfrm>
            </p:contentPart>
          </mc:Choice>
          <mc:Fallback xmlns=""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CB21C7E8-ED95-016A-B58D-2094D414A69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167482" y="4950610"/>
                  <a:ext cx="374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6854EFAE-6360-CD53-8161-374BD2198A88}"/>
                    </a:ext>
                  </a:extLst>
                </p14:cNvPr>
                <p14:cNvContentPartPr/>
                <p14:nvPr/>
              </p14:nvContentPartPr>
              <p14:xfrm>
                <a:off x="2106642" y="5088130"/>
                <a:ext cx="202320" cy="20520"/>
              </p14:xfrm>
            </p:contentPart>
          </mc:Choice>
          <mc:Fallback xmlns=""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2FC522FB-0538-0D0E-3234-5C4345A52DD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097642" y="5079490"/>
                  <a:ext cx="2199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70A3754A-CF6D-2CC8-09DE-DC9F37C0853F}"/>
                    </a:ext>
                  </a:extLst>
                </p14:cNvPr>
                <p14:cNvContentPartPr/>
                <p14:nvPr/>
              </p14:nvContentPartPr>
              <p14:xfrm>
                <a:off x="2325162" y="4830010"/>
                <a:ext cx="30600" cy="293040"/>
              </p14:xfrm>
            </p:contentPart>
          </mc:Choice>
          <mc:Fallback xmlns=""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61FD246B-3F79-4ABF-0120-E4879F0FB40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316522" y="4821370"/>
                  <a:ext cx="482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634B081B-453D-D069-61F5-143BAEF25411}"/>
                    </a:ext>
                  </a:extLst>
                </p14:cNvPr>
                <p14:cNvContentPartPr/>
                <p14:nvPr/>
              </p14:nvContentPartPr>
              <p14:xfrm>
                <a:off x="2395002" y="4887970"/>
                <a:ext cx="112320" cy="206280"/>
              </p14:xfrm>
            </p:contentPart>
          </mc:Choice>
          <mc:Fallback xmlns=""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8043C7CE-92FF-76D5-7521-A1ED233A3D1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386362" y="4878970"/>
                  <a:ext cx="1299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32FF951E-936A-9C51-E744-99918CA63ECF}"/>
                    </a:ext>
                  </a:extLst>
                </p14:cNvPr>
                <p14:cNvContentPartPr/>
                <p14:nvPr/>
              </p14:nvContentPartPr>
              <p14:xfrm>
                <a:off x="2563842" y="4820290"/>
                <a:ext cx="23040" cy="333360"/>
              </p14:xfrm>
            </p:contentPart>
          </mc:Choice>
          <mc:Fallback xmlns=""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68EF6D5F-C166-1C56-4176-8645674E88F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554842" y="4811290"/>
                  <a:ext cx="4068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7D53BF2A-7EA2-5F11-98DC-11A0ABA74483}"/>
                    </a:ext>
                  </a:extLst>
                </p14:cNvPr>
                <p14:cNvContentPartPr/>
                <p14:nvPr/>
              </p14:nvContentPartPr>
              <p14:xfrm>
                <a:off x="2613882" y="4838290"/>
                <a:ext cx="168480" cy="221400"/>
              </p14:xfrm>
            </p:contentPart>
          </mc:Choice>
          <mc:Fallback xmlns=""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41EB93B6-0ED5-A15A-2983-E3D7FDAF234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604882" y="4829290"/>
                  <a:ext cx="1861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685D9D18-7EA4-1F9B-491D-2D18194181E5}"/>
                    </a:ext>
                  </a:extLst>
                </p14:cNvPr>
                <p14:cNvContentPartPr/>
                <p14:nvPr/>
              </p14:nvContentPartPr>
              <p14:xfrm>
                <a:off x="2832402" y="4830010"/>
                <a:ext cx="360" cy="218160"/>
              </p14:xfrm>
            </p:contentPart>
          </mc:Choice>
          <mc:Fallback xmlns=""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62AA5036-FABD-F1F3-3EFE-3670318C8BF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823402" y="4821370"/>
                  <a:ext cx="180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000ADC20-A35B-8944-E92F-6374672CCC31}"/>
                    </a:ext>
                  </a:extLst>
                </p14:cNvPr>
                <p14:cNvContentPartPr/>
                <p14:nvPr/>
              </p14:nvContentPartPr>
              <p14:xfrm>
                <a:off x="2822322" y="4929730"/>
                <a:ext cx="68040" cy="360"/>
              </p14:xfrm>
            </p:contentPart>
          </mc:Choice>
          <mc:Fallback xmlns=""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C1ED538A-2FBE-F7A7-06A7-3EEF0C828F6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813322" y="4920730"/>
                  <a:ext cx="85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75EB330E-5BC0-4DA3-E8E5-E43AD96460C8}"/>
                    </a:ext>
                  </a:extLst>
                </p14:cNvPr>
                <p14:cNvContentPartPr/>
                <p14:nvPr/>
              </p14:nvContentPartPr>
              <p14:xfrm>
                <a:off x="2710362" y="5128450"/>
                <a:ext cx="111240" cy="91800"/>
              </p14:xfrm>
            </p:contentPart>
          </mc:Choice>
          <mc:Fallback xmlns="">
            <p:pic>
              <p:nvPicPr>
                <p:cNvPr id="163" name="잉크 162">
                  <a:extLst>
                    <a:ext uri="{FF2B5EF4-FFF2-40B4-BE49-F238E27FC236}">
                      <a16:creationId xmlns:a16="http://schemas.microsoft.com/office/drawing/2014/main" id="{EEC4E533-EB3D-0C82-81CC-631AE3E1B1D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701722" y="5119450"/>
                  <a:ext cx="1288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F63182DA-B077-A998-FE8E-4676CC1EEB1E}"/>
              </a:ext>
            </a:extLst>
          </p:cNvPr>
          <p:cNvGrpSpPr/>
          <p:nvPr/>
        </p:nvGrpSpPr>
        <p:grpSpPr>
          <a:xfrm>
            <a:off x="816603" y="2305109"/>
            <a:ext cx="899640" cy="397800"/>
            <a:chOff x="649397" y="2634423"/>
            <a:chExt cx="899640" cy="39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3CC97EEA-9687-DAD6-F00C-4AD5A0580A5F}"/>
                    </a:ext>
                  </a:extLst>
                </p14:cNvPr>
                <p14:cNvContentPartPr/>
                <p14:nvPr/>
              </p14:nvContentPartPr>
              <p14:xfrm>
                <a:off x="649397" y="2634423"/>
                <a:ext cx="84240" cy="1418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3CC97EEA-9687-DAD6-F00C-4AD5A0580A5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40757" y="2625783"/>
                  <a:ext cx="1018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A0134336-1B04-1491-3D76-F046E62D784E}"/>
                    </a:ext>
                  </a:extLst>
                </p14:cNvPr>
                <p14:cNvContentPartPr/>
                <p14:nvPr/>
              </p14:nvContentPartPr>
              <p14:xfrm>
                <a:off x="715277" y="2697783"/>
                <a:ext cx="84240" cy="784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A0134336-1B04-1491-3D76-F046E62D784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06277" y="2689143"/>
                  <a:ext cx="1018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B1029DF6-5236-7D14-7062-11AE63887BA3}"/>
                    </a:ext>
                  </a:extLst>
                </p14:cNvPr>
                <p14:cNvContentPartPr/>
                <p14:nvPr/>
              </p14:nvContentPartPr>
              <p14:xfrm>
                <a:off x="832997" y="2643423"/>
                <a:ext cx="19080" cy="1803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B1029DF6-5236-7D14-7062-11AE63887BA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23997" y="2634423"/>
                  <a:ext cx="367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6A548031-D086-4637-A6E4-692FD57DF862}"/>
                    </a:ext>
                  </a:extLst>
                </p14:cNvPr>
                <p14:cNvContentPartPr/>
                <p14:nvPr/>
              </p14:nvContentPartPr>
              <p14:xfrm>
                <a:off x="678917" y="2851863"/>
                <a:ext cx="238320" cy="145800"/>
              </p14:xfrm>
            </p:contentPart>
          </mc:Choice>
          <mc:Fallback xmlns=""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6A548031-D086-4637-A6E4-692FD57DF86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69917" y="2842863"/>
                  <a:ext cx="2559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8" name="잉크 167">
                  <a:extLst>
                    <a:ext uri="{FF2B5EF4-FFF2-40B4-BE49-F238E27FC236}">
                      <a16:creationId xmlns:a16="http://schemas.microsoft.com/office/drawing/2014/main" id="{AB859BCD-09B4-091B-48A0-DB42A7F3BD04}"/>
                    </a:ext>
                  </a:extLst>
                </p14:cNvPr>
                <p14:cNvContentPartPr/>
                <p14:nvPr/>
              </p14:nvContentPartPr>
              <p14:xfrm>
                <a:off x="959357" y="2661423"/>
                <a:ext cx="18720" cy="144360"/>
              </p14:xfrm>
            </p:contentPart>
          </mc:Choice>
          <mc:Fallback xmlns="">
            <p:pic>
              <p:nvPicPr>
                <p:cNvPr id="168" name="잉크 167">
                  <a:extLst>
                    <a:ext uri="{FF2B5EF4-FFF2-40B4-BE49-F238E27FC236}">
                      <a16:creationId xmlns:a16="http://schemas.microsoft.com/office/drawing/2014/main" id="{AB859BCD-09B4-091B-48A0-DB42A7F3BD0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50717" y="2652783"/>
                  <a:ext cx="363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9" name="잉크 168">
                  <a:extLst>
                    <a:ext uri="{FF2B5EF4-FFF2-40B4-BE49-F238E27FC236}">
                      <a16:creationId xmlns:a16="http://schemas.microsoft.com/office/drawing/2014/main" id="{78D7B093-C0BE-0652-273F-00681928CF03}"/>
                    </a:ext>
                  </a:extLst>
                </p14:cNvPr>
                <p14:cNvContentPartPr/>
                <p14:nvPr/>
              </p14:nvContentPartPr>
              <p14:xfrm>
                <a:off x="959357" y="2669703"/>
                <a:ext cx="156960" cy="149040"/>
              </p14:xfrm>
            </p:contentPart>
          </mc:Choice>
          <mc:Fallback xmlns="">
            <p:pic>
              <p:nvPicPr>
                <p:cNvPr id="169" name="잉크 168">
                  <a:extLst>
                    <a:ext uri="{FF2B5EF4-FFF2-40B4-BE49-F238E27FC236}">
                      <a16:creationId xmlns:a16="http://schemas.microsoft.com/office/drawing/2014/main" id="{78D7B093-C0BE-0652-273F-00681928CF0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50717" y="2660703"/>
                  <a:ext cx="1746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23D32DDA-4BC5-C009-EF4A-E651AEB403B0}"/>
                    </a:ext>
                  </a:extLst>
                </p14:cNvPr>
                <p14:cNvContentPartPr/>
                <p14:nvPr/>
              </p14:nvContentPartPr>
              <p14:xfrm>
                <a:off x="1227557" y="2643423"/>
                <a:ext cx="12960" cy="176760"/>
              </p14:xfrm>
            </p:contentPart>
          </mc:Choice>
          <mc:Fallback xmlns=""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23D32DDA-4BC5-C009-EF4A-E651AEB403B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218557" y="2634423"/>
                  <a:ext cx="306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F179396C-5E5E-A47C-FA5A-2B790DEEC1B8}"/>
                    </a:ext>
                  </a:extLst>
                </p14:cNvPr>
                <p14:cNvContentPartPr/>
                <p14:nvPr/>
              </p14:nvContentPartPr>
              <p14:xfrm>
                <a:off x="1068077" y="2833503"/>
                <a:ext cx="207000" cy="119160"/>
              </p14:xfrm>
            </p:contentPart>
          </mc:Choice>
          <mc:Fallback xmlns=""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F179396C-5E5E-A47C-FA5A-2B790DEEC1B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59437" y="2824863"/>
                  <a:ext cx="2246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DE7B2E29-5F40-38FB-AAC9-0238A993FE61}"/>
                    </a:ext>
                  </a:extLst>
                </p14:cNvPr>
                <p14:cNvContentPartPr/>
                <p14:nvPr/>
              </p14:nvContentPartPr>
              <p14:xfrm>
                <a:off x="1286957" y="2679783"/>
                <a:ext cx="107280" cy="134640"/>
              </p14:xfrm>
            </p:contentPart>
          </mc:Choice>
          <mc:Fallback xmlns=""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DE7B2E29-5F40-38FB-AAC9-0238A993FE6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278317" y="2670783"/>
                  <a:ext cx="1249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45D8E9BD-7481-A6B7-F826-CB3E78322A1B}"/>
                    </a:ext>
                  </a:extLst>
                </p14:cNvPr>
                <p14:cNvContentPartPr/>
                <p14:nvPr/>
              </p14:nvContentPartPr>
              <p14:xfrm>
                <a:off x="1312517" y="2724783"/>
                <a:ext cx="91440" cy="90000"/>
              </p14:xfrm>
            </p:contentPart>
          </mc:Choice>
          <mc:Fallback xmlns=""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45D8E9BD-7481-A6B7-F826-CB3E78322A1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303877" y="2716143"/>
                  <a:ext cx="1090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F2B13386-31E3-5E2B-0097-C757FCBCE490}"/>
                    </a:ext>
                  </a:extLst>
                </p14:cNvPr>
                <p14:cNvContentPartPr/>
                <p14:nvPr/>
              </p14:nvContentPartPr>
              <p14:xfrm>
                <a:off x="1430237" y="2710383"/>
                <a:ext cx="84600" cy="42120"/>
              </p14:xfrm>
            </p:contentPart>
          </mc:Choice>
          <mc:Fallback xmlns=""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F2B13386-31E3-5E2B-0097-C757FCBCE49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421597" y="2701743"/>
                  <a:ext cx="1022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EE0C4254-BBC2-0AFC-DC6C-BBBABECC1296}"/>
                    </a:ext>
                  </a:extLst>
                </p14:cNvPr>
                <p14:cNvContentPartPr/>
                <p14:nvPr/>
              </p14:nvContentPartPr>
              <p14:xfrm>
                <a:off x="1544357" y="2679783"/>
                <a:ext cx="4680" cy="149760"/>
              </p14:xfrm>
            </p:contentPart>
          </mc:Choice>
          <mc:Fallback xmlns=""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EE0C4254-BBC2-0AFC-DC6C-BBBABECC129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535717" y="2670783"/>
                  <a:ext cx="223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D7285915-994C-30BC-588D-BD6BE66B3140}"/>
                    </a:ext>
                  </a:extLst>
                </p14:cNvPr>
                <p14:cNvContentPartPr/>
                <p14:nvPr/>
              </p14:nvContentPartPr>
              <p14:xfrm>
                <a:off x="1385237" y="2878143"/>
                <a:ext cx="147960" cy="154080"/>
              </p14:xfrm>
            </p:contentPart>
          </mc:Choice>
          <mc:Fallback xmlns=""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D7285915-994C-30BC-588D-BD6BE66B314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376237" y="2869143"/>
                  <a:ext cx="16560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91188648-1AD4-6B86-0FC9-E84D9E9C5C41}"/>
              </a:ext>
            </a:extLst>
          </p:cNvPr>
          <p:cNvGrpSpPr/>
          <p:nvPr/>
        </p:nvGrpSpPr>
        <p:grpSpPr>
          <a:xfrm>
            <a:off x="3269837" y="2543703"/>
            <a:ext cx="885600" cy="329040"/>
            <a:chOff x="3269837" y="2543703"/>
            <a:chExt cx="885600" cy="32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C76D2328-8E31-6E0A-D10C-7F8FCD82FF1A}"/>
                    </a:ext>
                  </a:extLst>
                </p14:cNvPr>
                <p14:cNvContentPartPr/>
                <p14:nvPr/>
              </p14:nvContentPartPr>
              <p14:xfrm>
                <a:off x="3269837" y="2616423"/>
                <a:ext cx="145080" cy="133560"/>
              </p14:xfrm>
            </p:contentPart>
          </mc:Choice>
          <mc:Fallback xmlns=""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C76D2328-8E31-6E0A-D10C-7F8FCD82FF1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260837" y="2607423"/>
                  <a:ext cx="1627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8A1AD765-E9E4-5B35-A217-2C4187A7693A}"/>
                    </a:ext>
                  </a:extLst>
                </p14:cNvPr>
                <p14:cNvContentPartPr/>
                <p14:nvPr/>
              </p14:nvContentPartPr>
              <p14:xfrm>
                <a:off x="3476477" y="2543703"/>
                <a:ext cx="36720" cy="216360"/>
              </p14:xfrm>
            </p:contentPart>
          </mc:Choice>
          <mc:Fallback xmlns=""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8A1AD765-E9E4-5B35-A217-2C4187A7693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467837" y="2535063"/>
                  <a:ext cx="543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DC8628DA-71AE-C9EA-7A3A-0A26EA41E9E9}"/>
                    </a:ext>
                  </a:extLst>
                </p14:cNvPr>
                <p14:cNvContentPartPr/>
                <p14:nvPr/>
              </p14:nvContentPartPr>
              <p14:xfrm>
                <a:off x="3614717" y="2583303"/>
                <a:ext cx="153000" cy="117000"/>
              </p14:xfrm>
            </p:contentPart>
          </mc:Choice>
          <mc:Fallback xmlns=""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DC8628DA-71AE-C9EA-7A3A-0A26EA41E9E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606077" y="2574663"/>
                  <a:ext cx="170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72FD45C4-5A18-5B33-6B49-79ABC88C42A6}"/>
                    </a:ext>
                  </a:extLst>
                </p14:cNvPr>
                <p14:cNvContentPartPr/>
                <p14:nvPr/>
              </p14:nvContentPartPr>
              <p14:xfrm>
                <a:off x="3829277" y="2553063"/>
                <a:ext cx="18720" cy="134640"/>
              </p14:xfrm>
            </p:contentPart>
          </mc:Choice>
          <mc:Fallback xmlns="">
            <p:pic>
              <p:nvPicPr>
                <p:cNvPr id="181" name="잉크 180">
                  <a:extLst>
                    <a:ext uri="{FF2B5EF4-FFF2-40B4-BE49-F238E27FC236}">
                      <a16:creationId xmlns:a16="http://schemas.microsoft.com/office/drawing/2014/main" id="{72FD45C4-5A18-5B33-6B49-79ABC88C42A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820637" y="2544423"/>
                  <a:ext cx="363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33D7CB7A-3A61-8E93-C38C-601515F3CDA4}"/>
                    </a:ext>
                  </a:extLst>
                </p14:cNvPr>
                <p14:cNvContentPartPr/>
                <p14:nvPr/>
              </p14:nvContentPartPr>
              <p14:xfrm>
                <a:off x="3747557" y="2770503"/>
                <a:ext cx="163440" cy="83880"/>
              </p14:xfrm>
            </p:contentPart>
          </mc:Choice>
          <mc:Fallback xmlns=""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33D7CB7A-3A61-8E93-C38C-601515F3CDA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738557" y="2761503"/>
                  <a:ext cx="1810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DF06A554-83A8-BE1F-2842-2C9A78ACC575}"/>
                    </a:ext>
                  </a:extLst>
                </p14:cNvPr>
                <p14:cNvContentPartPr/>
                <p14:nvPr/>
              </p14:nvContentPartPr>
              <p14:xfrm>
                <a:off x="3945197" y="2574663"/>
                <a:ext cx="111600" cy="144360"/>
              </p14:xfrm>
            </p:contentPart>
          </mc:Choice>
          <mc:Fallback xmlns=""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DF06A554-83A8-BE1F-2842-2C9A78ACC57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936197" y="2566023"/>
                  <a:ext cx="1292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E3EA817E-81DF-58CE-CC32-613676FBD771}"/>
                    </a:ext>
                  </a:extLst>
                </p14:cNvPr>
                <p14:cNvContentPartPr/>
                <p14:nvPr/>
              </p14:nvContentPartPr>
              <p14:xfrm>
                <a:off x="3992357" y="2630463"/>
                <a:ext cx="140400" cy="13680"/>
              </p14:xfrm>
            </p:contentPart>
          </mc:Choice>
          <mc:Fallback xmlns=""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E3EA817E-81DF-58CE-CC32-613676FBD77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983717" y="2621823"/>
                  <a:ext cx="1580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CC71521B-AC47-4B9B-00B7-892A5B6717B0}"/>
                    </a:ext>
                  </a:extLst>
                </p14:cNvPr>
                <p14:cNvContentPartPr/>
                <p14:nvPr/>
              </p14:nvContentPartPr>
              <p14:xfrm>
                <a:off x="4146077" y="2589063"/>
                <a:ext cx="9360" cy="126000"/>
              </p14:xfrm>
            </p:contentPart>
          </mc:Choice>
          <mc:Fallback xmlns=""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CC71521B-AC47-4B9B-00B7-892A5B6717B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137437" y="2580063"/>
                  <a:ext cx="270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6" name="잉크 185">
                  <a:extLst>
                    <a:ext uri="{FF2B5EF4-FFF2-40B4-BE49-F238E27FC236}">
                      <a16:creationId xmlns:a16="http://schemas.microsoft.com/office/drawing/2014/main" id="{978E85C6-F9C9-B631-911D-C1AAEE166EEF}"/>
                    </a:ext>
                  </a:extLst>
                </p14:cNvPr>
                <p14:cNvContentPartPr/>
                <p14:nvPr/>
              </p14:nvContentPartPr>
              <p14:xfrm>
                <a:off x="4001357" y="2797503"/>
                <a:ext cx="360" cy="61920"/>
              </p14:xfrm>
            </p:contentPart>
          </mc:Choice>
          <mc:Fallback xmlns="">
            <p:pic>
              <p:nvPicPr>
                <p:cNvPr id="186" name="잉크 185">
                  <a:extLst>
                    <a:ext uri="{FF2B5EF4-FFF2-40B4-BE49-F238E27FC236}">
                      <a16:creationId xmlns:a16="http://schemas.microsoft.com/office/drawing/2014/main" id="{978E85C6-F9C9-B631-911D-C1AAEE166EEF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992717" y="2788503"/>
                  <a:ext cx="180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81EE0C90-DDEC-1F52-97DE-5190233AB955}"/>
                    </a:ext>
                  </a:extLst>
                </p14:cNvPr>
                <p14:cNvContentPartPr/>
                <p14:nvPr/>
              </p14:nvContentPartPr>
              <p14:xfrm>
                <a:off x="4019357" y="2769063"/>
                <a:ext cx="128520" cy="103680"/>
              </p14:xfrm>
            </p:contentPart>
          </mc:Choice>
          <mc:Fallback xmlns=""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81EE0C90-DDEC-1F52-97DE-5190233AB95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010717" y="2760423"/>
                  <a:ext cx="14616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9379267E-A6C2-F477-5564-1D0218000A95}"/>
              </a:ext>
            </a:extLst>
          </p:cNvPr>
          <p:cNvGrpSpPr/>
          <p:nvPr/>
        </p:nvGrpSpPr>
        <p:grpSpPr>
          <a:xfrm>
            <a:off x="5620277" y="4798023"/>
            <a:ext cx="748080" cy="453960"/>
            <a:chOff x="5620277" y="4798023"/>
            <a:chExt cx="748080" cy="45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14425E7F-CE5A-E33A-085D-8F81E20FFB4F}"/>
                    </a:ext>
                  </a:extLst>
                </p14:cNvPr>
                <p14:cNvContentPartPr/>
                <p14:nvPr/>
              </p14:nvContentPartPr>
              <p14:xfrm>
                <a:off x="5620277" y="4806663"/>
                <a:ext cx="156960" cy="130320"/>
              </p14:xfrm>
            </p:contentPart>
          </mc:Choice>
          <mc:Fallback xmlns=""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14425E7F-CE5A-E33A-085D-8F81E20FFB4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611637" y="4798023"/>
                  <a:ext cx="1746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81544EF4-9545-7A56-3228-E643AFFF8BED}"/>
                    </a:ext>
                  </a:extLst>
                </p14:cNvPr>
                <p14:cNvContentPartPr/>
                <p14:nvPr/>
              </p14:nvContentPartPr>
              <p14:xfrm>
                <a:off x="5821157" y="4798023"/>
                <a:ext cx="360" cy="144360"/>
              </p14:xfrm>
            </p:contentPart>
          </mc:Choice>
          <mc:Fallback xmlns=""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81544EF4-9545-7A56-3228-E643AFFF8BE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812157" y="4789383"/>
                  <a:ext cx="180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1" name="잉크 190">
                  <a:extLst>
                    <a:ext uri="{FF2B5EF4-FFF2-40B4-BE49-F238E27FC236}">
                      <a16:creationId xmlns:a16="http://schemas.microsoft.com/office/drawing/2014/main" id="{58925577-3655-D0E9-6FDF-3F5736309519}"/>
                    </a:ext>
                  </a:extLst>
                </p14:cNvPr>
                <p14:cNvContentPartPr/>
                <p14:nvPr/>
              </p14:nvContentPartPr>
              <p14:xfrm>
                <a:off x="5667437" y="5033463"/>
                <a:ext cx="17640" cy="99360"/>
              </p14:xfrm>
            </p:contentPart>
          </mc:Choice>
          <mc:Fallback xmlns="">
            <p:pic>
              <p:nvPicPr>
                <p:cNvPr id="191" name="잉크 190">
                  <a:extLst>
                    <a:ext uri="{FF2B5EF4-FFF2-40B4-BE49-F238E27FC236}">
                      <a16:creationId xmlns:a16="http://schemas.microsoft.com/office/drawing/2014/main" id="{58925577-3655-D0E9-6FDF-3F573630951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658797" y="5024823"/>
                  <a:ext cx="35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E5E1812B-BC2C-AC71-ADDF-1D58BDE15581}"/>
                    </a:ext>
                  </a:extLst>
                </p14:cNvPr>
                <p14:cNvContentPartPr/>
                <p14:nvPr/>
              </p14:nvContentPartPr>
              <p14:xfrm>
                <a:off x="5694437" y="5032383"/>
                <a:ext cx="129960" cy="120960"/>
              </p14:xfrm>
            </p:contentPart>
          </mc:Choice>
          <mc:Fallback xmlns=""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E5E1812B-BC2C-AC71-ADDF-1D58BDE1558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685797" y="5023743"/>
                  <a:ext cx="1476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760BD019-5966-9951-6588-E204AF10141C}"/>
                    </a:ext>
                  </a:extLst>
                </p14:cNvPr>
                <p14:cNvContentPartPr/>
                <p14:nvPr/>
              </p14:nvContentPartPr>
              <p14:xfrm>
                <a:off x="5884877" y="4933383"/>
                <a:ext cx="117000" cy="10080"/>
              </p14:xfrm>
            </p:contentPart>
          </mc:Choice>
          <mc:Fallback xmlns=""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760BD019-5966-9951-6588-E204AF10141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875877" y="4924743"/>
                  <a:ext cx="1346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5B4BDA13-AB1B-6394-97C9-53BE2EEE9593}"/>
                    </a:ext>
                  </a:extLst>
                </p14:cNvPr>
                <p14:cNvContentPartPr/>
                <p14:nvPr/>
              </p14:nvContentPartPr>
              <p14:xfrm>
                <a:off x="5910077" y="4915743"/>
                <a:ext cx="108000" cy="138600"/>
              </p14:xfrm>
            </p:contentPart>
          </mc:Choice>
          <mc:Fallback xmlns=""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5B4BDA13-AB1B-6394-97C9-53BE2EEE959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901077" y="4907103"/>
                  <a:ext cx="1256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3AE14E05-1806-051B-8957-BC8B608F18C8}"/>
                    </a:ext>
                  </a:extLst>
                </p14:cNvPr>
                <p14:cNvContentPartPr/>
                <p14:nvPr/>
              </p14:nvContentPartPr>
              <p14:xfrm>
                <a:off x="6083957" y="4861383"/>
                <a:ext cx="18720" cy="209160"/>
              </p14:xfrm>
            </p:contentPart>
          </mc:Choice>
          <mc:Fallback xmlns=""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3AE14E05-1806-051B-8957-BC8B608F18C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075317" y="4852743"/>
                  <a:ext cx="363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A7504E79-188B-B9B5-66D0-29C9B86F9FA4}"/>
                    </a:ext>
                  </a:extLst>
                </p14:cNvPr>
                <p14:cNvContentPartPr/>
                <p14:nvPr/>
              </p14:nvContentPartPr>
              <p14:xfrm>
                <a:off x="6065597" y="4966503"/>
                <a:ext cx="86040" cy="12960"/>
              </p14:xfrm>
            </p:contentPart>
          </mc:Choice>
          <mc:Fallback xmlns=""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A7504E79-188B-B9B5-66D0-29C9B86F9FA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056957" y="4957863"/>
                  <a:ext cx="1036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1F2089B4-7BB2-94D4-C67F-0F10F0C44D49}"/>
                    </a:ext>
                  </a:extLst>
                </p14:cNvPr>
                <p14:cNvContentPartPr/>
                <p14:nvPr/>
              </p14:nvContentPartPr>
              <p14:xfrm>
                <a:off x="6246677" y="4862823"/>
                <a:ext cx="121680" cy="89640"/>
              </p14:xfrm>
            </p:contentPart>
          </mc:Choice>
          <mc:Fallback xmlns=""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1F2089B4-7BB2-94D4-C67F-0F10F0C44D4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238037" y="4853823"/>
                  <a:ext cx="1393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13EBFFF0-A978-57DD-596A-200D3CB37138}"/>
                    </a:ext>
                  </a:extLst>
                </p14:cNvPr>
                <p14:cNvContentPartPr/>
                <p14:nvPr/>
              </p14:nvContentPartPr>
              <p14:xfrm>
                <a:off x="6306437" y="4952103"/>
                <a:ext cx="3960" cy="77040"/>
              </p14:xfrm>
            </p:contentPart>
          </mc:Choice>
          <mc:Fallback xmlns=""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13EBFFF0-A978-57DD-596A-200D3CB3713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297797" y="4943103"/>
                  <a:ext cx="216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A70C40F6-D825-F27F-FE66-44D96DF784BD}"/>
                    </a:ext>
                  </a:extLst>
                </p14:cNvPr>
                <p14:cNvContentPartPr/>
                <p14:nvPr/>
              </p14:nvContentPartPr>
              <p14:xfrm>
                <a:off x="6192317" y="5029863"/>
                <a:ext cx="167760" cy="12960"/>
              </p14:xfrm>
            </p:contentPart>
          </mc:Choice>
          <mc:Fallback xmlns=""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A70C40F6-D825-F27F-FE66-44D96DF784B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183677" y="5021223"/>
                  <a:ext cx="1854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A08D8044-FE07-28B9-72B6-588AEA363A00}"/>
                    </a:ext>
                  </a:extLst>
                </p14:cNvPr>
                <p14:cNvContentPartPr/>
                <p14:nvPr/>
              </p14:nvContentPartPr>
              <p14:xfrm>
                <a:off x="6200597" y="5087463"/>
                <a:ext cx="144720" cy="164520"/>
              </p14:xfrm>
            </p:contentPart>
          </mc:Choice>
          <mc:Fallback xmlns=""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A08D8044-FE07-28B9-72B6-588AEA363A00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191597" y="5078823"/>
                  <a:ext cx="162360" cy="18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202" name="잉크 201">
                <a:extLst>
                  <a:ext uri="{FF2B5EF4-FFF2-40B4-BE49-F238E27FC236}">
                    <a16:creationId xmlns:a16="http://schemas.microsoft.com/office/drawing/2014/main" id="{15301043-83F2-8064-09F4-04FE94E002A0}"/>
                  </a:ext>
                </a:extLst>
              </p14:cNvPr>
              <p14:cNvContentPartPr/>
              <p14:nvPr/>
            </p14:nvContentPartPr>
            <p14:xfrm>
              <a:off x="5078837" y="2444343"/>
              <a:ext cx="24840" cy="360"/>
            </p14:xfrm>
          </p:contentPart>
        </mc:Choice>
        <mc:Fallback xmlns="">
          <p:pic>
            <p:nvPicPr>
              <p:cNvPr id="202" name="잉크 201">
                <a:extLst>
                  <a:ext uri="{FF2B5EF4-FFF2-40B4-BE49-F238E27FC236}">
                    <a16:creationId xmlns:a16="http://schemas.microsoft.com/office/drawing/2014/main" id="{15301043-83F2-8064-09F4-04FE94E002A0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5070197" y="2435343"/>
                <a:ext cx="424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708E764F-67DA-8BE9-8555-911ECC77E573}"/>
              </a:ext>
            </a:extLst>
          </p:cNvPr>
          <p:cNvGrpSpPr/>
          <p:nvPr/>
        </p:nvGrpSpPr>
        <p:grpSpPr>
          <a:xfrm>
            <a:off x="5875517" y="3547743"/>
            <a:ext cx="401400" cy="64800"/>
            <a:chOff x="5875517" y="3547743"/>
            <a:chExt cx="401400" cy="6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03" name="잉크 202">
                  <a:extLst>
                    <a:ext uri="{FF2B5EF4-FFF2-40B4-BE49-F238E27FC236}">
                      <a16:creationId xmlns:a16="http://schemas.microsoft.com/office/drawing/2014/main" id="{DDDF11BF-5CFA-51DA-0492-9836A11A4528}"/>
                    </a:ext>
                  </a:extLst>
                </p14:cNvPr>
                <p14:cNvContentPartPr/>
                <p14:nvPr/>
              </p14:nvContentPartPr>
              <p14:xfrm>
                <a:off x="5875517" y="3556383"/>
                <a:ext cx="151200" cy="56160"/>
              </p14:xfrm>
            </p:contentPart>
          </mc:Choice>
          <mc:Fallback xmlns="">
            <p:pic>
              <p:nvPicPr>
                <p:cNvPr id="203" name="잉크 202">
                  <a:extLst>
                    <a:ext uri="{FF2B5EF4-FFF2-40B4-BE49-F238E27FC236}">
                      <a16:creationId xmlns:a16="http://schemas.microsoft.com/office/drawing/2014/main" id="{DDDF11BF-5CFA-51DA-0492-9836A11A452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866517" y="3547383"/>
                  <a:ext cx="1688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B320B6EA-B078-1327-B491-7ECAA51F29EE}"/>
                    </a:ext>
                  </a:extLst>
                </p14:cNvPr>
                <p14:cNvContentPartPr/>
                <p14:nvPr/>
              </p14:nvContentPartPr>
              <p14:xfrm>
                <a:off x="6110957" y="3547743"/>
                <a:ext cx="165960" cy="52200"/>
              </p14:xfrm>
            </p:contentPart>
          </mc:Choice>
          <mc:Fallback xmlns=""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B320B6EA-B078-1327-B491-7ECAA51F29E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101957" y="3539103"/>
                  <a:ext cx="183600" cy="6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46410F11-5BE9-6EA5-F4FD-CCF41135320F}"/>
              </a:ext>
            </a:extLst>
          </p:cNvPr>
          <p:cNvGrpSpPr/>
          <p:nvPr/>
        </p:nvGrpSpPr>
        <p:grpSpPr>
          <a:xfrm>
            <a:off x="6225077" y="3357303"/>
            <a:ext cx="217080" cy="181440"/>
            <a:chOff x="6225077" y="3357303"/>
            <a:chExt cx="217080" cy="18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B4AF5187-B664-E772-1CD4-4B31E08EB89C}"/>
                    </a:ext>
                  </a:extLst>
                </p14:cNvPr>
                <p14:cNvContentPartPr/>
                <p14:nvPr/>
              </p14:nvContentPartPr>
              <p14:xfrm>
                <a:off x="6225077" y="3357303"/>
                <a:ext cx="217080" cy="181440"/>
              </p14:xfrm>
            </p:contentPart>
          </mc:Choice>
          <mc:Fallback xmlns=""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B4AF5187-B664-E772-1CD4-4B31E08EB89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216437" y="3348303"/>
                  <a:ext cx="2347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11" name="잉크 210">
                  <a:extLst>
                    <a:ext uri="{FF2B5EF4-FFF2-40B4-BE49-F238E27FC236}">
                      <a16:creationId xmlns:a16="http://schemas.microsoft.com/office/drawing/2014/main" id="{A2A27721-BA31-6114-2348-26A44D96FD97}"/>
                    </a:ext>
                  </a:extLst>
                </p14:cNvPr>
                <p14:cNvContentPartPr/>
                <p14:nvPr/>
              </p14:nvContentPartPr>
              <p14:xfrm>
                <a:off x="6264677" y="3383223"/>
                <a:ext cx="54720" cy="56160"/>
              </p14:xfrm>
            </p:contentPart>
          </mc:Choice>
          <mc:Fallback xmlns="">
            <p:pic>
              <p:nvPicPr>
                <p:cNvPr id="211" name="잉크 210">
                  <a:extLst>
                    <a:ext uri="{FF2B5EF4-FFF2-40B4-BE49-F238E27FC236}">
                      <a16:creationId xmlns:a16="http://schemas.microsoft.com/office/drawing/2014/main" id="{A2A27721-BA31-6114-2348-26A44D96FD9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256037" y="3374583"/>
                  <a:ext cx="723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12" name="잉크 211">
                  <a:extLst>
                    <a:ext uri="{FF2B5EF4-FFF2-40B4-BE49-F238E27FC236}">
                      <a16:creationId xmlns:a16="http://schemas.microsoft.com/office/drawing/2014/main" id="{2362E591-4883-B760-6382-B935481AEF28}"/>
                    </a:ext>
                  </a:extLst>
                </p14:cNvPr>
                <p14:cNvContentPartPr/>
                <p14:nvPr/>
              </p14:nvContentPartPr>
              <p14:xfrm>
                <a:off x="6310037" y="3471783"/>
                <a:ext cx="101520" cy="56160"/>
              </p14:xfrm>
            </p:contentPart>
          </mc:Choice>
          <mc:Fallback xmlns="">
            <p:pic>
              <p:nvPicPr>
                <p:cNvPr id="212" name="잉크 211">
                  <a:extLst>
                    <a:ext uri="{FF2B5EF4-FFF2-40B4-BE49-F238E27FC236}">
                      <a16:creationId xmlns:a16="http://schemas.microsoft.com/office/drawing/2014/main" id="{2362E591-4883-B760-6382-B935481AEF2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301397" y="3462783"/>
                  <a:ext cx="1191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13" name="잉크 212">
                  <a:extLst>
                    <a:ext uri="{FF2B5EF4-FFF2-40B4-BE49-F238E27FC236}">
                      <a16:creationId xmlns:a16="http://schemas.microsoft.com/office/drawing/2014/main" id="{B3EB1E96-8BB4-BACC-8BD3-A2FB97685C64}"/>
                    </a:ext>
                  </a:extLst>
                </p14:cNvPr>
                <p14:cNvContentPartPr/>
                <p14:nvPr/>
              </p14:nvContentPartPr>
              <p14:xfrm>
                <a:off x="6276557" y="3410943"/>
                <a:ext cx="43200" cy="47520"/>
              </p14:xfrm>
            </p:contentPart>
          </mc:Choice>
          <mc:Fallback xmlns="">
            <p:pic>
              <p:nvPicPr>
                <p:cNvPr id="213" name="잉크 212">
                  <a:extLst>
                    <a:ext uri="{FF2B5EF4-FFF2-40B4-BE49-F238E27FC236}">
                      <a16:creationId xmlns:a16="http://schemas.microsoft.com/office/drawing/2014/main" id="{B3EB1E96-8BB4-BACC-8BD3-A2FB97685C6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267917" y="3401943"/>
                  <a:ext cx="608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14" name="잉크 213">
                  <a:extLst>
                    <a:ext uri="{FF2B5EF4-FFF2-40B4-BE49-F238E27FC236}">
                      <a16:creationId xmlns:a16="http://schemas.microsoft.com/office/drawing/2014/main" id="{D5172D9E-D7E2-543A-3D28-F015FF18E6C4}"/>
                    </a:ext>
                  </a:extLst>
                </p14:cNvPr>
                <p14:cNvContentPartPr/>
                <p14:nvPr/>
              </p14:nvContentPartPr>
              <p14:xfrm>
                <a:off x="6281957" y="3443703"/>
                <a:ext cx="19440" cy="6120"/>
              </p14:xfrm>
            </p:contentPart>
          </mc:Choice>
          <mc:Fallback xmlns="">
            <p:pic>
              <p:nvPicPr>
                <p:cNvPr id="214" name="잉크 213">
                  <a:extLst>
                    <a:ext uri="{FF2B5EF4-FFF2-40B4-BE49-F238E27FC236}">
                      <a16:creationId xmlns:a16="http://schemas.microsoft.com/office/drawing/2014/main" id="{D5172D9E-D7E2-543A-3D28-F015FF18E6C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273317" y="3434703"/>
                  <a:ext cx="3708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34" name="잉크 233">
                <a:extLst>
                  <a:ext uri="{FF2B5EF4-FFF2-40B4-BE49-F238E27FC236}">
                    <a16:creationId xmlns:a16="http://schemas.microsoft.com/office/drawing/2014/main" id="{9B73C657-54DB-CE10-142F-9AD47A3AFADB}"/>
                  </a:ext>
                </a:extLst>
              </p14:cNvPr>
              <p14:cNvContentPartPr/>
              <p14:nvPr/>
            </p14:nvContentPartPr>
            <p14:xfrm>
              <a:off x="995115" y="2837678"/>
              <a:ext cx="463680" cy="329400"/>
            </p14:xfrm>
          </p:contentPart>
        </mc:Choice>
        <mc:Fallback xmlns="">
          <p:pic>
            <p:nvPicPr>
              <p:cNvPr id="234" name="잉크 233">
                <a:extLst>
                  <a:ext uri="{FF2B5EF4-FFF2-40B4-BE49-F238E27FC236}">
                    <a16:creationId xmlns:a16="http://schemas.microsoft.com/office/drawing/2014/main" id="{9B73C657-54DB-CE10-142F-9AD47A3AFADB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986475" y="2828678"/>
                <a:ext cx="48132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238" name="잉크 237">
                <a:extLst>
                  <a:ext uri="{FF2B5EF4-FFF2-40B4-BE49-F238E27FC236}">
                    <a16:creationId xmlns:a16="http://schemas.microsoft.com/office/drawing/2014/main" id="{C38C7621-BFF4-58A7-C862-BE48EFF937E5}"/>
                  </a:ext>
                </a:extLst>
              </p14:cNvPr>
              <p14:cNvContentPartPr/>
              <p14:nvPr/>
            </p14:nvContentPartPr>
            <p14:xfrm>
              <a:off x="1016355" y="2796638"/>
              <a:ext cx="45720" cy="32040"/>
            </p14:xfrm>
          </p:contentPart>
        </mc:Choice>
        <mc:Fallback xmlns="">
          <p:pic>
            <p:nvPicPr>
              <p:cNvPr id="238" name="잉크 237">
                <a:extLst>
                  <a:ext uri="{FF2B5EF4-FFF2-40B4-BE49-F238E27FC236}">
                    <a16:creationId xmlns:a16="http://schemas.microsoft.com/office/drawing/2014/main" id="{C38C7621-BFF4-58A7-C862-BE48EFF937E5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1007715" y="2787998"/>
                <a:ext cx="6336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239" name="잉크 238">
                <a:extLst>
                  <a:ext uri="{FF2B5EF4-FFF2-40B4-BE49-F238E27FC236}">
                    <a16:creationId xmlns:a16="http://schemas.microsoft.com/office/drawing/2014/main" id="{B04B33D1-E4E4-4A65-48A3-AB4E6D156C41}"/>
                  </a:ext>
                </a:extLst>
              </p14:cNvPr>
              <p14:cNvContentPartPr/>
              <p14:nvPr/>
            </p14:nvContentPartPr>
            <p14:xfrm>
              <a:off x="1241715" y="2813558"/>
              <a:ext cx="48600" cy="19080"/>
            </p14:xfrm>
          </p:contentPart>
        </mc:Choice>
        <mc:Fallback xmlns="">
          <p:pic>
            <p:nvPicPr>
              <p:cNvPr id="239" name="잉크 238">
                <a:extLst>
                  <a:ext uri="{FF2B5EF4-FFF2-40B4-BE49-F238E27FC236}">
                    <a16:creationId xmlns:a16="http://schemas.microsoft.com/office/drawing/2014/main" id="{B04B33D1-E4E4-4A65-48A3-AB4E6D156C41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1233075" y="2804918"/>
                <a:ext cx="662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240" name="잉크 239">
                <a:extLst>
                  <a:ext uri="{FF2B5EF4-FFF2-40B4-BE49-F238E27FC236}">
                    <a16:creationId xmlns:a16="http://schemas.microsoft.com/office/drawing/2014/main" id="{0B1CC6B4-734B-83C2-D6AC-17A1D658AC3A}"/>
                  </a:ext>
                </a:extLst>
              </p14:cNvPr>
              <p14:cNvContentPartPr/>
              <p14:nvPr/>
            </p14:nvContentPartPr>
            <p14:xfrm>
              <a:off x="1438275" y="2853158"/>
              <a:ext cx="44280" cy="32760"/>
            </p14:xfrm>
          </p:contentPart>
        </mc:Choice>
        <mc:Fallback xmlns="">
          <p:pic>
            <p:nvPicPr>
              <p:cNvPr id="240" name="잉크 239">
                <a:extLst>
                  <a:ext uri="{FF2B5EF4-FFF2-40B4-BE49-F238E27FC236}">
                    <a16:creationId xmlns:a16="http://schemas.microsoft.com/office/drawing/2014/main" id="{0B1CC6B4-734B-83C2-D6AC-17A1D658AC3A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1429275" y="2844518"/>
                <a:ext cx="61920" cy="50400"/>
              </a:xfrm>
              <a:prstGeom prst="rect">
                <a:avLst/>
              </a:prstGeom>
            </p:spPr>
          </p:pic>
        </mc:Fallback>
      </mc:AlternateContent>
      <p:pic>
        <p:nvPicPr>
          <p:cNvPr id="206" name="Picture 2">
            <a:extLst>
              <a:ext uri="{FF2B5EF4-FFF2-40B4-BE49-F238E27FC236}">
                <a16:creationId xmlns:a16="http://schemas.microsoft.com/office/drawing/2014/main" id="{803F296E-9CFA-629F-6AF1-D3086A7E8D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40">
            <a:extLst>
              <a:ext uri="{BEBA8EAE-BF5A-486C-A8C5-ECC9F3942E4B}">
                <a14:imgProps xmlns:a14="http://schemas.microsoft.com/office/drawing/2010/main">
                  <a14:imgLayer r:embed="rId341">
                    <a14:imgEffect>
                      <a14:backgroundRemoval t="48360" b="79666" l="15554" r="82433">
                        <a14:foregroundMark x1="43761" y1="56684" x2="43761" y2="56684"/>
                        <a14:foregroundMark x1="52821" y1="52674" x2="52821" y2="52674"/>
                        <a14:foregroundMark x1="66496" y1="59091" x2="66496" y2="59091"/>
                        <a14:foregroundMark x1="67521" y1="51337" x2="67521" y2="51337"/>
                        <a14:foregroundMark x1="74359" y1="61497" x2="74359" y2="614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94" t="44447" r="9207" b="16421"/>
          <a:stretch/>
        </p:blipFill>
        <p:spPr bwMode="auto">
          <a:xfrm>
            <a:off x="8761243" y="3108488"/>
            <a:ext cx="2806622" cy="83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451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82">
            <a:extLst>
              <a:ext uri="{FF2B5EF4-FFF2-40B4-BE49-F238E27FC236}">
                <a16:creationId xmlns:a16="http://schemas.microsoft.com/office/drawing/2014/main" id="{3E4AB8D9-66D8-7386-EA55-80696C1F4528}"/>
              </a:ext>
            </a:extLst>
          </p:cNvPr>
          <p:cNvSpPr/>
          <p:nvPr/>
        </p:nvSpPr>
        <p:spPr>
          <a:xfrm>
            <a:off x="2564336" y="1428100"/>
            <a:ext cx="2038140" cy="2680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 dirty="0">
                <a:ln w="9525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1400" dirty="0">
              <a:ln w="9525">
                <a:solidFill>
                  <a:schemeClr val="tx1">
                    <a:alpha val="50000"/>
                  </a:schemeClr>
                </a:solidFill>
              </a:ln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모서리가 둥근 직사각형 82">
            <a:extLst>
              <a:ext uri="{FF2B5EF4-FFF2-40B4-BE49-F238E27FC236}">
                <a16:creationId xmlns:a16="http://schemas.microsoft.com/office/drawing/2014/main" id="{5572CBA1-53B6-62E3-F8B4-F6CB78BAC369}"/>
              </a:ext>
            </a:extLst>
          </p:cNvPr>
          <p:cNvSpPr/>
          <p:nvPr/>
        </p:nvSpPr>
        <p:spPr>
          <a:xfrm>
            <a:off x="505843" y="3889134"/>
            <a:ext cx="1766577" cy="235775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 dirty="0">
                <a:ln w="9525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1400" dirty="0">
              <a:ln w="9525">
                <a:solidFill>
                  <a:schemeClr val="tx1">
                    <a:alpha val="50000"/>
                  </a:schemeClr>
                </a:solidFill>
              </a:ln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모서리가 둥근 직사각형 82">
            <a:extLst>
              <a:ext uri="{FF2B5EF4-FFF2-40B4-BE49-F238E27FC236}">
                <a16:creationId xmlns:a16="http://schemas.microsoft.com/office/drawing/2014/main" id="{0CE04DB6-1C7F-D835-2E6B-82602EBC6E6E}"/>
              </a:ext>
            </a:extLst>
          </p:cNvPr>
          <p:cNvSpPr/>
          <p:nvPr/>
        </p:nvSpPr>
        <p:spPr>
          <a:xfrm>
            <a:off x="5110356" y="2636051"/>
            <a:ext cx="1943946" cy="27831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 dirty="0">
                <a:ln w="9525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1400" dirty="0">
              <a:ln w="9525">
                <a:solidFill>
                  <a:schemeClr val="tx1">
                    <a:alpha val="50000"/>
                  </a:schemeClr>
                </a:solidFill>
              </a:ln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모서리가 둥근 직사각형 82">
            <a:extLst>
              <a:ext uri="{FF2B5EF4-FFF2-40B4-BE49-F238E27FC236}">
                <a16:creationId xmlns:a16="http://schemas.microsoft.com/office/drawing/2014/main" id="{EE3217F9-A14A-3FFA-79E1-F24437DE5333}"/>
              </a:ext>
            </a:extLst>
          </p:cNvPr>
          <p:cNvSpPr/>
          <p:nvPr/>
        </p:nvSpPr>
        <p:spPr>
          <a:xfrm>
            <a:off x="7640659" y="3429000"/>
            <a:ext cx="1537019" cy="2205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 dirty="0">
                <a:ln w="9525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1400" dirty="0">
              <a:ln w="9525">
                <a:solidFill>
                  <a:schemeClr val="tx1">
                    <a:alpha val="50000"/>
                  </a:schemeClr>
                </a:solidFill>
              </a:ln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모서리가 둥근 직사각형 82">
            <a:extLst>
              <a:ext uri="{FF2B5EF4-FFF2-40B4-BE49-F238E27FC236}">
                <a16:creationId xmlns:a16="http://schemas.microsoft.com/office/drawing/2014/main" id="{5F82F7C5-3768-4210-BFA2-71CA313A6175}"/>
              </a:ext>
            </a:extLst>
          </p:cNvPr>
          <p:cNvSpPr/>
          <p:nvPr/>
        </p:nvSpPr>
        <p:spPr>
          <a:xfrm>
            <a:off x="9685558" y="1539260"/>
            <a:ext cx="1957176" cy="4289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 dirty="0">
                <a:ln w="9525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1400" dirty="0">
              <a:ln w="9525">
                <a:solidFill>
                  <a:schemeClr val="tx1">
                    <a:alpha val="50000"/>
                  </a:schemeClr>
                </a:solidFill>
              </a:ln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1E9F823A-CF8C-40CA-8A9D-DE7829ED15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473" t="-29045" r="-170473" b="29043"/>
          <a:stretch/>
        </p:blipFill>
        <p:spPr>
          <a:xfrm>
            <a:off x="3409858" y="2396110"/>
            <a:ext cx="4658245" cy="38994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60FFC2A-267D-4028-AB2B-33B9C34E62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473" t="-29045" r="-170473" b="29043"/>
          <a:stretch/>
        </p:blipFill>
        <p:spPr>
          <a:xfrm>
            <a:off x="3409858" y="2396110"/>
            <a:ext cx="4658245" cy="389943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A839B10-B882-CCD4-5411-05619BC6E570}"/>
              </a:ext>
            </a:extLst>
          </p:cNvPr>
          <p:cNvSpPr/>
          <p:nvPr/>
        </p:nvSpPr>
        <p:spPr>
          <a:xfrm>
            <a:off x="204833" y="89110"/>
            <a:ext cx="49519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ERD</a:t>
            </a:r>
            <a:endParaRPr lang="ko-KR" altLang="en-US" sz="32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z="3200" dirty="0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689B842B-4036-ED0A-0307-9123B455E5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0470" t="-29050" r="-170470" b="29040"/>
          <a:stretch>
            <a:fillRect/>
          </a:stretch>
        </p:blipFill>
        <p:spPr>
          <a:xfrm>
            <a:off x="3409858" y="2396110"/>
            <a:ext cx="4658245" cy="3899437"/>
          </a:xfrm>
          <a:prstGeom prst="rect">
            <a:avLst/>
          </a:prstGeom>
        </p:spPr>
      </p:pic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8341A443-C725-559B-F408-552A9FC10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60011"/>
              </p:ext>
            </p:extLst>
          </p:nvPr>
        </p:nvGraphicFramePr>
        <p:xfrm>
          <a:off x="5110355" y="2636052"/>
          <a:ext cx="1953385" cy="2793848"/>
        </p:xfrm>
        <a:graphic>
          <a:graphicData uri="http://schemas.openxmlformats.org/drawingml/2006/table">
            <a:tbl>
              <a:tblPr firstRow="1" bandRow="1"/>
              <a:tblGrid>
                <a:gridCol w="1953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08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dirty="0" err="1">
                          <a:solidFill>
                            <a:schemeClr val="lt1"/>
                          </a:solidFill>
                          <a:latin typeface="맑은 고딕"/>
                          <a:ea typeface="나눔스퀘어_ac Bold" panose="020B0600000101010101"/>
                        </a:rPr>
                        <a:t>alluser</a:t>
                      </a:r>
                      <a:endParaRPr lang="en-US" altLang="ko-KR" sz="1200" dirty="0">
                        <a:solidFill>
                          <a:schemeClr val="lt1"/>
                        </a:solidFill>
                        <a:latin typeface="맑은 고딕"/>
                        <a:ea typeface="나눔스퀘어_ac Bold" panose="020B0600000101010101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100000">
                          <a:srgbClr val="5CB53D"/>
                        </a:gs>
                        <a:gs pos="28000">
                          <a:srgbClr val="C7E3BA"/>
                        </a:gs>
                        <a:gs pos="0">
                          <a:srgbClr val="E0EDD7"/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dirty="0" err="1">
                          <a:solidFill>
                            <a:schemeClr val="dk1"/>
                          </a:solidFill>
                          <a:latin typeface="맑은 고딕"/>
                          <a:ea typeface="나눔스퀘어_ac Bold" panose="020B0600000101010101"/>
                        </a:rPr>
                        <a:t>userid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맑은 고딕"/>
                          <a:ea typeface="나눔스퀘어_ac Bold" panose="020B0600000101010101"/>
                        </a:rPr>
                        <a:t> varchar(300)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맑은 고딕"/>
                          <a:ea typeface="나눔스퀘어_ac Bold" panose="020B0600000101010101"/>
                        </a:rPr>
                        <a:t>- </a:t>
                      </a:r>
                      <a:r>
                        <a:rPr lang="en-US" altLang="ko-KR" sz="1200" dirty="0">
                          <a:solidFill>
                            <a:srgbClr val="537FBE"/>
                          </a:solidFill>
                          <a:latin typeface="맑은 고딕"/>
                          <a:ea typeface="나눔스퀘어_ac Bold" panose="020B0600000101010101"/>
                        </a:rPr>
                        <a:t>PK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08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>
                          <a:latin typeface="맑은 고딕"/>
                          <a:ea typeface="나눔스퀘어_ac Bold" panose="020B0600000101010101"/>
                        </a:rPr>
                        <a:t>userpw varchar(300)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08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dirty="0">
                          <a:latin typeface="맑은 고딕"/>
                          <a:ea typeface="나눔스퀘어_ac Bold" panose="020B0600000101010101"/>
                        </a:rPr>
                        <a:t>username varchar(300)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08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dirty="0" err="1">
                          <a:latin typeface="맑은 고딕"/>
                          <a:ea typeface="나눔스퀘어_ac Bold" panose="020B0600000101010101"/>
                        </a:rPr>
                        <a:t>userage</a:t>
                      </a:r>
                      <a:r>
                        <a:rPr lang="en-US" altLang="ko-KR" sz="1200" dirty="0">
                          <a:latin typeface="맑은 고딕"/>
                          <a:ea typeface="나눔스퀘어_ac Bold" panose="020B0600000101010101"/>
                        </a:rPr>
                        <a:t> int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08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dirty="0" err="1">
                          <a:latin typeface="맑은 고딕"/>
                          <a:ea typeface="나눔스퀘어_ac Bold" panose="020B0600000101010101"/>
                        </a:rPr>
                        <a:t>userphone</a:t>
                      </a:r>
                      <a:r>
                        <a:rPr lang="en-US" altLang="ko-KR" sz="1200" dirty="0">
                          <a:latin typeface="맑은 고딕"/>
                          <a:ea typeface="나눔스퀘어_ac Bold" panose="020B0600000101010101"/>
                        </a:rPr>
                        <a:t> varchar(300)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08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dirty="0" err="1">
                          <a:latin typeface="맑은 고딕"/>
                          <a:ea typeface="나눔스퀘어_ac Bold" panose="020B0600000101010101"/>
                        </a:rPr>
                        <a:t>useremail</a:t>
                      </a:r>
                      <a:r>
                        <a:rPr lang="en-US" altLang="ko-KR" sz="1200" dirty="0">
                          <a:latin typeface="맑은 고딕"/>
                          <a:ea typeface="나눔스퀘어_ac Bold" panose="020B0600000101010101"/>
                        </a:rPr>
                        <a:t> varchar(300)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08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dirty="0" err="1">
                          <a:latin typeface="맑은 고딕"/>
                          <a:ea typeface="나눔스퀘어_ac Bold" panose="020B0600000101010101"/>
                        </a:rPr>
                        <a:t>usernick</a:t>
                      </a:r>
                      <a:r>
                        <a:rPr lang="en-US" altLang="ko-KR" sz="1200" dirty="0">
                          <a:latin typeface="맑은 고딕"/>
                          <a:ea typeface="나눔스퀘어_ac Bold" panose="020B0600000101010101"/>
                        </a:rPr>
                        <a:t> varchar(300)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08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dirty="0">
                          <a:latin typeface="맑은 고딕"/>
                          <a:ea typeface="나눔스퀘어_ac Bold" panose="020B0600000101010101"/>
                        </a:rPr>
                        <a:t>perm </a:t>
                      </a:r>
                      <a:r>
                        <a:rPr lang="en-US" altLang="ko-KR" sz="1200" dirty="0" err="1">
                          <a:latin typeface="맑은 고딕"/>
                          <a:ea typeface="나눔스퀘어_ac Bold" panose="020B0600000101010101"/>
                        </a:rPr>
                        <a:t>boolean</a:t>
                      </a:r>
                      <a:endParaRPr lang="en-US" altLang="ko-KR" sz="1200" dirty="0">
                        <a:latin typeface="맑은 고딕"/>
                        <a:ea typeface="나눔스퀘어_ac Bold" panose="020B0600000101010101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85CA2E76-00E6-3E70-9898-84E0C365A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904912"/>
              </p:ext>
            </p:extLst>
          </p:nvPr>
        </p:nvGraphicFramePr>
        <p:xfrm>
          <a:off x="512093" y="3873275"/>
          <a:ext cx="1771966" cy="2374805"/>
        </p:xfrm>
        <a:graphic>
          <a:graphicData uri="http://schemas.openxmlformats.org/drawingml/2006/table">
            <a:tbl>
              <a:tblPr firstRow="1" bandRow="1"/>
              <a:tblGrid>
                <a:gridCol w="1771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08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dirty="0">
                          <a:solidFill>
                            <a:schemeClr val="lt1"/>
                          </a:solidFill>
                          <a:latin typeface="맑은 고딕"/>
                          <a:ea typeface="나눔스퀘어_ac Bold" panose="020B0600000101010101"/>
                        </a:rPr>
                        <a:t>album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100000">
                          <a:srgbClr val="5CB53D"/>
                        </a:gs>
                        <a:gs pos="29000">
                          <a:srgbClr val="BCDEAD"/>
                        </a:gs>
                        <a:gs pos="0">
                          <a:srgbClr val="E0EDD7"/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dirty="0" err="1">
                          <a:solidFill>
                            <a:schemeClr val="dk1"/>
                          </a:solidFill>
                          <a:latin typeface="맑은 고딕"/>
                          <a:ea typeface="나눔스퀘어_ac Bold" panose="020B0600000101010101"/>
                        </a:rPr>
                        <a:t>albnum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맑은 고딕"/>
                          <a:ea typeface="나눔스퀘어_ac Bold" panose="020B0600000101010101"/>
                        </a:rPr>
                        <a:t> int</a:t>
                      </a:r>
                    </a:p>
                    <a:p>
                      <a:pPr>
                        <a:defRPr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맑은 고딕"/>
                          <a:ea typeface="나눔스퀘어_ac Bold" panose="020B0600000101010101"/>
                        </a:rPr>
                        <a:t>-</a:t>
                      </a:r>
                      <a:r>
                        <a:rPr lang="en-US" altLang="ko-KR" sz="1200" dirty="0">
                          <a:solidFill>
                            <a:srgbClr val="537FBE"/>
                          </a:solidFill>
                          <a:latin typeface="맑은 고딕"/>
                          <a:ea typeface="나눔스퀘어_ac Bold" panose="020B0600000101010101"/>
                        </a:rPr>
                        <a:t> PK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08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dirty="0" err="1">
                          <a:latin typeface="맑은 고딕"/>
                          <a:ea typeface="나눔스퀘어_ac Bold" panose="020B0600000101010101"/>
                        </a:rPr>
                        <a:t>albname</a:t>
                      </a:r>
                      <a:r>
                        <a:rPr lang="en-US" altLang="ko-KR" sz="1200" dirty="0">
                          <a:latin typeface="맑은 고딕"/>
                          <a:ea typeface="나눔스퀘어_ac Bold" panose="020B0600000101010101"/>
                        </a:rPr>
                        <a:t> varchar(300)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08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dirty="0" err="1">
                          <a:latin typeface="맑은 고딕"/>
                          <a:ea typeface="나눔스퀘어_ac Bold" panose="020B0600000101010101"/>
                        </a:rPr>
                        <a:t>regdate</a:t>
                      </a:r>
                      <a:r>
                        <a:rPr lang="en-US" altLang="ko-KR" sz="1200" dirty="0">
                          <a:latin typeface="맑은 고딕"/>
                          <a:ea typeface="나눔스퀘어_ac Bold" panose="020B0600000101010101"/>
                        </a:rPr>
                        <a:t> datetime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08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>
                          <a:latin typeface="맑은 고딕"/>
                          <a:ea typeface="나눔스퀘어_ac Bold" panose="020B0600000101010101"/>
                        </a:rPr>
                        <a:t>reldate date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08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dirty="0">
                          <a:latin typeface="맑은 고딕"/>
                          <a:ea typeface="나눔스퀘어_ac Bold" panose="020B0600000101010101"/>
                        </a:rPr>
                        <a:t>producer varchar(300)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dirty="0" err="1">
                          <a:solidFill>
                            <a:schemeClr val="dk1"/>
                          </a:solidFill>
                          <a:latin typeface="맑은 고딕"/>
                          <a:ea typeface="나눔스퀘어_ac Bold" panose="020B0600000101010101"/>
                        </a:rPr>
                        <a:t>userid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맑은 고딕"/>
                          <a:ea typeface="나눔스퀘어_ac Bold" panose="020B0600000101010101"/>
                        </a:rPr>
                        <a:t> varchar(300)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맑은 고딕"/>
                          <a:ea typeface="나눔스퀘어_ac Bold" panose="020B0600000101010101"/>
                        </a:rPr>
                        <a:t>- </a:t>
                      </a:r>
                      <a:r>
                        <a:rPr lang="en-US" altLang="ko-KR" sz="1200" dirty="0">
                          <a:solidFill>
                            <a:srgbClr val="F26724"/>
                          </a:solidFill>
                          <a:latin typeface="맑은 고딕"/>
                          <a:ea typeface="나눔스퀘어_ac Bold" panose="020B0600000101010101"/>
                        </a:rPr>
                        <a:t>FK(</a:t>
                      </a:r>
                      <a:r>
                        <a:rPr lang="en-US" altLang="ko-KR" sz="1200" dirty="0" err="1">
                          <a:solidFill>
                            <a:srgbClr val="F26724"/>
                          </a:solidFill>
                          <a:latin typeface="맑은 고딕"/>
                          <a:ea typeface="나눔스퀘어_ac Bold" panose="020B0600000101010101"/>
                        </a:rPr>
                        <a:t>alluser</a:t>
                      </a:r>
                      <a:r>
                        <a:rPr lang="en-US" altLang="ko-KR" sz="1200" dirty="0">
                          <a:solidFill>
                            <a:srgbClr val="F26724"/>
                          </a:solidFill>
                          <a:latin typeface="맑은 고딕"/>
                          <a:ea typeface="나눔스퀘어_ac Bold" panose="020B0600000101010101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EB4EB3A2-9E59-C08C-A7EB-1C047F2DB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254463"/>
              </p:ext>
            </p:extLst>
          </p:nvPr>
        </p:nvGraphicFramePr>
        <p:xfrm>
          <a:off x="9685559" y="1536540"/>
          <a:ext cx="1957176" cy="4292410"/>
        </p:xfrm>
        <a:graphic>
          <a:graphicData uri="http://schemas.openxmlformats.org/drawingml/2006/table">
            <a:tbl>
              <a:tblPr firstRow="1" bandRow="1"/>
              <a:tblGrid>
                <a:gridCol w="1957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08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dirty="0">
                          <a:solidFill>
                            <a:schemeClr val="lt1"/>
                          </a:solidFill>
                          <a:latin typeface="나눔고딕" panose="020D0604000000000000" pitchFamily="50" charset="-127"/>
                          <a:ea typeface="나눔스퀘어_ac Bold" panose="020B0600000101010101"/>
                        </a:rPr>
                        <a:t>song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100000">
                          <a:srgbClr val="5CB53D"/>
                        </a:gs>
                        <a:gs pos="27000">
                          <a:srgbClr val="B7DCA7"/>
                        </a:gs>
                        <a:gs pos="0">
                          <a:srgbClr val="E0EDD7"/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dirty="0" err="1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스퀘어_ac Bold" panose="020B0600000101010101"/>
                        </a:rPr>
                        <a:t>songnum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스퀘어_ac Bold" panose="020B0600000101010101"/>
                        </a:rPr>
                        <a:t> int</a:t>
                      </a:r>
                    </a:p>
                    <a:p>
                      <a:pPr>
                        <a:defRPr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스퀘어_ac Bold" panose="020B0600000101010101"/>
                        </a:rPr>
                        <a:t>- </a:t>
                      </a:r>
                      <a:r>
                        <a:rPr lang="en-US" altLang="ko-KR" sz="1200" dirty="0">
                          <a:solidFill>
                            <a:srgbClr val="537FBE"/>
                          </a:solidFill>
                          <a:latin typeface="나눔고딕" panose="020D0604000000000000" pitchFamily="50" charset="-127"/>
                          <a:ea typeface="나눔스퀘어_ac Bold" panose="020B0600000101010101"/>
                        </a:rPr>
                        <a:t>PK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08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dirty="0" err="1">
                          <a:latin typeface="나눔고딕" panose="020D0604000000000000" pitchFamily="50" charset="-127"/>
                          <a:ea typeface="나눔스퀘어_ac Bold" panose="020B0600000101010101"/>
                        </a:rPr>
                        <a:t>songname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스퀘어_ac Bold" panose="020B0600000101010101"/>
                        </a:rPr>
                        <a:t> varchar(300)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08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>
                          <a:latin typeface="나눔고딕" panose="020D0604000000000000" pitchFamily="50" charset="-127"/>
                          <a:ea typeface="나눔스퀘어_ac Bold" panose="020B0600000101010101"/>
                        </a:rPr>
                        <a:t>songinfo varchar(4000)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08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스퀘어_ac Bold" panose="020B0600000101010101"/>
                        </a:rPr>
                        <a:t>lyrics varchar(10000)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08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스퀘어_ac Bold" panose="020B0600000101010101"/>
                        </a:rPr>
                        <a:t>singer varchar(300)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08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스퀘어_ac Bold" panose="020B0600000101010101"/>
                        </a:rPr>
                        <a:t>genre varchar(300)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08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dirty="0" err="1">
                          <a:latin typeface="나눔고딕" panose="020D0604000000000000" pitchFamily="50" charset="-127"/>
                          <a:ea typeface="나눔스퀘어_ac Bold" panose="020B0600000101010101"/>
                        </a:rPr>
                        <a:t>likecnt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스퀘어_ac Bold" panose="020B0600000101010101"/>
                        </a:rPr>
                        <a:t> int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08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dirty="0" err="1">
                          <a:latin typeface="나눔고딕" panose="020D0604000000000000" pitchFamily="50" charset="-127"/>
                          <a:ea typeface="나눔스퀘어_ac Bold" panose="020B0600000101010101"/>
                        </a:rPr>
                        <a:t>playcnt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스퀘어_ac Bold" panose="020B0600000101010101"/>
                        </a:rPr>
                        <a:t> int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08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스퀘어_ac Bold" panose="020B0600000101010101"/>
                        </a:rPr>
                        <a:t>writer varchar(300)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08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스퀘어_ac Bold" panose="020B0600000101010101"/>
                        </a:rPr>
                        <a:t>lyricist varchar(300)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dirty="0" err="1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스퀘어_ac Bold" panose="020B0600000101010101"/>
                        </a:rPr>
                        <a:t>userid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스퀘어_ac Bold" panose="020B0600000101010101"/>
                        </a:rPr>
                        <a:t> varchar(300)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스퀘어_ac Bold" panose="020B0600000101010101"/>
                        </a:rPr>
                        <a:t>- </a:t>
                      </a:r>
                      <a:r>
                        <a:rPr lang="en-US" altLang="ko-KR" sz="1200" dirty="0">
                          <a:solidFill>
                            <a:srgbClr val="F26724"/>
                          </a:solidFill>
                          <a:latin typeface="나눔고딕" panose="020D0604000000000000" pitchFamily="50" charset="-127"/>
                          <a:ea typeface="나눔스퀘어_ac Bold" panose="020B0600000101010101"/>
                        </a:rPr>
                        <a:t>FK(</a:t>
                      </a:r>
                      <a:r>
                        <a:rPr lang="en-US" altLang="ko-KR" sz="1200" dirty="0" err="1">
                          <a:solidFill>
                            <a:srgbClr val="F26724"/>
                          </a:solidFill>
                          <a:latin typeface="나눔고딕" panose="020D0604000000000000" pitchFamily="50" charset="-127"/>
                          <a:ea typeface="나눔스퀘어_ac Bold" panose="020B0600000101010101"/>
                        </a:rPr>
                        <a:t>alluser</a:t>
                      </a:r>
                      <a:r>
                        <a:rPr lang="en-US" altLang="ko-KR" sz="1200" dirty="0">
                          <a:solidFill>
                            <a:srgbClr val="F26724"/>
                          </a:solidFill>
                          <a:latin typeface="나눔고딕" panose="020D0604000000000000" pitchFamily="50" charset="-127"/>
                          <a:ea typeface="나눔스퀘어_ac Bold" panose="020B0600000101010101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dirty="0" err="1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스퀘어_ac Bold" panose="020B0600000101010101"/>
                        </a:rPr>
                        <a:t>albnum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스퀘어_ac Bold" panose="020B0600000101010101"/>
                        </a:rPr>
                        <a:t> int</a:t>
                      </a:r>
                    </a:p>
                    <a:p>
                      <a:pPr>
                        <a:defRPr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스퀘어_ac Bold" panose="020B0600000101010101"/>
                        </a:rPr>
                        <a:t>- </a:t>
                      </a:r>
                      <a:r>
                        <a:rPr lang="en-US" altLang="ko-KR" sz="1200" dirty="0">
                          <a:solidFill>
                            <a:srgbClr val="F26724"/>
                          </a:solidFill>
                          <a:latin typeface="나눔고딕" panose="020D0604000000000000" pitchFamily="50" charset="-127"/>
                          <a:ea typeface="나눔스퀘어_ac Bold" panose="020B0600000101010101"/>
                        </a:rPr>
                        <a:t>FK(album)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A2E65ACB-5A3A-51EA-2E50-1F816D783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567825"/>
              </p:ext>
            </p:extLst>
          </p:nvPr>
        </p:nvGraphicFramePr>
        <p:xfrm>
          <a:off x="7640660" y="3429000"/>
          <a:ext cx="1537019" cy="2205125"/>
        </p:xfrm>
        <a:graphic>
          <a:graphicData uri="http://schemas.openxmlformats.org/drawingml/2006/table">
            <a:tbl>
              <a:tblPr firstRow="1" bandRow="1"/>
              <a:tblGrid>
                <a:gridCol w="1537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43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dirty="0">
                          <a:solidFill>
                            <a:schemeClr val="lt1"/>
                          </a:solidFill>
                          <a:latin typeface="맑은 고딕"/>
                          <a:ea typeface="나눔스퀘어_ac Bold" panose="020B0600000101010101"/>
                        </a:rPr>
                        <a:t>playlist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100000">
                          <a:srgbClr val="5CB53D"/>
                        </a:gs>
                        <a:gs pos="30100">
                          <a:srgbClr val="B8DCA9"/>
                        </a:gs>
                        <a:gs pos="0">
                          <a:srgbClr val="E0EDD7"/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07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dirty="0" err="1">
                          <a:solidFill>
                            <a:schemeClr val="dk1"/>
                          </a:solidFill>
                          <a:latin typeface="맑은 고딕"/>
                          <a:ea typeface="나눔스퀘어_ac Bold" panose="020B0600000101010101"/>
                        </a:rPr>
                        <a:t>playlistnum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맑은 고딕"/>
                          <a:ea typeface="나눔스퀘어_ac Bold" panose="020B0600000101010101"/>
                        </a:rPr>
                        <a:t> int</a:t>
                      </a:r>
                    </a:p>
                    <a:p>
                      <a:pPr>
                        <a:defRPr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맑은 고딕"/>
                          <a:ea typeface="나눔스퀘어_ac Bold" panose="020B0600000101010101"/>
                        </a:rPr>
                        <a:t>- </a:t>
                      </a:r>
                      <a:r>
                        <a:rPr lang="en-US" altLang="ko-KR" sz="1200" dirty="0">
                          <a:solidFill>
                            <a:srgbClr val="537FBE"/>
                          </a:solidFill>
                          <a:latin typeface="맑은 고딕"/>
                          <a:ea typeface="나눔스퀘어_ac Bold" panose="020B0600000101010101"/>
                        </a:rPr>
                        <a:t>PK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dirty="0" err="1">
                          <a:solidFill>
                            <a:schemeClr val="dk1"/>
                          </a:solidFill>
                          <a:latin typeface="맑은 고딕"/>
                          <a:ea typeface="나눔스퀘어_ac Bold" panose="020B0600000101010101"/>
                        </a:rPr>
                        <a:t>regdate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맑은 고딕"/>
                          <a:ea typeface="나눔스퀘어_ac Bold" panose="020B0600000101010101"/>
                        </a:rPr>
                        <a:t> datetime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07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dirty="0" err="1">
                          <a:solidFill>
                            <a:schemeClr val="dk1"/>
                          </a:solidFill>
                          <a:latin typeface="맑은 고딕"/>
                          <a:ea typeface="나눔스퀘어_ac Bold" panose="020B0600000101010101"/>
                        </a:rPr>
                        <a:t>userid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맑은 고딕"/>
                          <a:ea typeface="나눔스퀘어_ac Bold" panose="020B0600000101010101"/>
                        </a:rPr>
                        <a:t> varchar(300)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맑은 고딕"/>
                          <a:ea typeface="나눔스퀘어_ac Bold" panose="020B0600000101010101"/>
                        </a:rPr>
                        <a:t>- </a:t>
                      </a:r>
                      <a:r>
                        <a:rPr lang="en-US" altLang="ko-KR" sz="1200" dirty="0">
                          <a:solidFill>
                            <a:srgbClr val="F26724"/>
                          </a:solidFill>
                          <a:latin typeface="맑은 고딕"/>
                          <a:ea typeface="나눔스퀘어_ac Bold" panose="020B0600000101010101"/>
                        </a:rPr>
                        <a:t>FK(</a:t>
                      </a:r>
                      <a:r>
                        <a:rPr lang="en-US" altLang="ko-KR" sz="1200" dirty="0" err="1">
                          <a:solidFill>
                            <a:srgbClr val="F26724"/>
                          </a:solidFill>
                          <a:latin typeface="맑은 고딕"/>
                          <a:ea typeface="나눔스퀘어_ac Bold" panose="020B0600000101010101"/>
                        </a:rPr>
                        <a:t>alluser</a:t>
                      </a:r>
                      <a:r>
                        <a:rPr lang="en-US" altLang="ko-KR" sz="1200" dirty="0">
                          <a:solidFill>
                            <a:srgbClr val="F26724"/>
                          </a:solidFill>
                          <a:latin typeface="맑은 고딕"/>
                          <a:ea typeface="나눔스퀘어_ac Bold" panose="020B0600000101010101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73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dirty="0" err="1">
                          <a:solidFill>
                            <a:schemeClr val="dk1"/>
                          </a:solidFill>
                          <a:latin typeface="맑은 고딕"/>
                          <a:ea typeface="나눔스퀘어_ac Bold" panose="020B0600000101010101"/>
                        </a:rPr>
                        <a:t>songnum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맑은 고딕"/>
                          <a:ea typeface="나눔스퀘어_ac Bold" panose="020B0600000101010101"/>
                        </a:rPr>
                        <a:t> int</a:t>
                      </a:r>
                    </a:p>
                    <a:p>
                      <a:pPr>
                        <a:defRPr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맑은 고딕"/>
                          <a:ea typeface="나눔스퀘어_ac Bold" panose="020B0600000101010101"/>
                        </a:rPr>
                        <a:t>- </a:t>
                      </a:r>
                      <a:r>
                        <a:rPr lang="en-US" altLang="ko-KR" sz="1200" dirty="0">
                          <a:solidFill>
                            <a:srgbClr val="F26724"/>
                          </a:solidFill>
                          <a:latin typeface="맑은 고딕"/>
                          <a:ea typeface="나눔스퀘어_ac Bold" panose="020B0600000101010101"/>
                        </a:rPr>
                        <a:t>FK(song)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81CAF320-C7A9-E512-2CBB-A24B7F66226F}"/>
              </a:ext>
            </a:extLst>
          </p:cNvPr>
          <p:cNvCxnSpPr>
            <a:cxnSpLocks/>
            <a:stCxn id="52" idx="2"/>
          </p:cNvCxnSpPr>
          <p:nvPr/>
        </p:nvCxnSpPr>
        <p:spPr>
          <a:xfrm rot="16200000" flipH="1">
            <a:off x="3953131" y="3756998"/>
            <a:ext cx="796420" cy="149915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0A3284B1-7CB0-43F4-BC80-E5C06C04C552}"/>
              </a:ext>
            </a:extLst>
          </p:cNvPr>
          <p:cNvCxnSpPr>
            <a:cxnSpLocks/>
            <a:endCxn id="54" idx="0"/>
          </p:cNvCxnSpPr>
          <p:nvPr/>
        </p:nvCxnSpPr>
        <p:spPr>
          <a:xfrm rot="10800000" flipV="1">
            <a:off x="1398076" y="2950767"/>
            <a:ext cx="1139062" cy="92250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25715C79-A143-425A-23D9-E73CF151A00B}"/>
              </a:ext>
            </a:extLst>
          </p:cNvPr>
          <p:cNvCxnSpPr>
            <a:cxnSpLocks/>
            <a:stCxn id="55" idx="0"/>
          </p:cNvCxnSpPr>
          <p:nvPr/>
        </p:nvCxnSpPr>
        <p:spPr>
          <a:xfrm rot="16200000" flipV="1">
            <a:off x="7129734" y="-1997873"/>
            <a:ext cx="97697" cy="6971130"/>
          </a:xfrm>
          <a:prstGeom prst="bentConnector3">
            <a:avLst>
              <a:gd name="adj1" fmla="val 33398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D5394E96-24BF-E2CF-6612-914B6BA57FAA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34438" y="4566272"/>
            <a:ext cx="204222" cy="2321132"/>
          </a:xfrm>
          <a:prstGeom prst="bentConnector3">
            <a:avLst>
              <a:gd name="adj1" fmla="val 28852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C4AB9546-54D2-1022-D0D6-CF535619167B}"/>
              </a:ext>
            </a:extLst>
          </p:cNvPr>
          <p:cNvCxnSpPr>
            <a:cxnSpLocks/>
            <a:stCxn id="54" idx="2"/>
          </p:cNvCxnSpPr>
          <p:nvPr/>
        </p:nvCxnSpPr>
        <p:spPr>
          <a:xfrm rot="5400000" flipH="1" flipV="1">
            <a:off x="6092024" y="1126670"/>
            <a:ext cx="427461" cy="9815359"/>
          </a:xfrm>
          <a:prstGeom prst="bentConnector4">
            <a:avLst>
              <a:gd name="adj1" fmla="val -53479"/>
              <a:gd name="adj2" fmla="val 999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0798B7C3-C29D-8857-B2F4-3DB83C316A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94319" y="4371447"/>
            <a:ext cx="204222" cy="2321132"/>
          </a:xfrm>
          <a:prstGeom prst="bentConnector3">
            <a:avLst>
              <a:gd name="adj1" fmla="val 28852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8F4EC8E6-CF7F-EEDB-4F4B-80DA8C463A37}"/>
              </a:ext>
            </a:extLst>
          </p:cNvPr>
          <p:cNvCxnSpPr>
            <a:cxnSpLocks/>
            <a:endCxn id="53" idx="0"/>
          </p:cNvCxnSpPr>
          <p:nvPr/>
        </p:nvCxnSpPr>
        <p:spPr>
          <a:xfrm rot="10800000" flipV="1">
            <a:off x="6087047" y="1988266"/>
            <a:ext cx="3598516" cy="64778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98496B4-96E6-1DA0-B167-C87DC493D530}"/>
              </a:ext>
            </a:extLst>
          </p:cNvPr>
          <p:cNvSpPr/>
          <p:nvPr/>
        </p:nvSpPr>
        <p:spPr>
          <a:xfrm>
            <a:off x="-47573" y="-6625"/>
            <a:ext cx="12296635" cy="750627"/>
          </a:xfrm>
          <a:prstGeom prst="rect">
            <a:avLst/>
          </a:prstGeom>
          <a:gradFill flip="none" rotWithShape="1">
            <a:gsLst>
              <a:gs pos="100000">
                <a:srgbClr val="5CB53D"/>
              </a:gs>
              <a:gs pos="0">
                <a:srgbClr val="E0EDD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FC3FDCE-F129-A3CC-1999-E9F3FFC19F4D}"/>
              </a:ext>
            </a:extLst>
          </p:cNvPr>
          <p:cNvSpPr/>
          <p:nvPr/>
        </p:nvSpPr>
        <p:spPr>
          <a:xfrm>
            <a:off x="198204" y="82485"/>
            <a:ext cx="49519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ERD</a:t>
            </a:r>
            <a:endParaRPr lang="ko-KR" altLang="en-US" sz="32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z="3200" dirty="0"/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D5B8E7A6-1840-AAF8-05F4-D2D58F629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493368"/>
              </p:ext>
            </p:extLst>
          </p:nvPr>
        </p:nvGraphicFramePr>
        <p:xfrm>
          <a:off x="2582694" y="1438843"/>
          <a:ext cx="2038140" cy="2669522"/>
        </p:xfrm>
        <a:graphic>
          <a:graphicData uri="http://schemas.openxmlformats.org/drawingml/2006/table">
            <a:tbl>
              <a:tblPr firstRow="1" bandRow="1"/>
              <a:tblGrid>
                <a:gridCol w="2038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08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dirty="0">
                          <a:solidFill>
                            <a:schemeClr val="lt1"/>
                          </a:solidFill>
                          <a:latin typeface="맑은 고딕"/>
                          <a:ea typeface="나눔스퀘어_ac Bold" panose="020B0600000101010101"/>
                        </a:rPr>
                        <a:t>review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100000">
                          <a:srgbClr val="5CB53D"/>
                        </a:gs>
                        <a:gs pos="30000">
                          <a:srgbClr val="B4DAA3"/>
                        </a:gs>
                        <a:gs pos="0">
                          <a:srgbClr val="E0EDD7"/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38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  <a:latin typeface="맑은 고딕"/>
                          <a:ea typeface="나눔스퀘어_ac Bold" panose="020B0600000101010101"/>
                        </a:rPr>
                        <a:t>reviewnum int</a:t>
                      </a:r>
                    </a:p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  <a:latin typeface="맑은 고딕"/>
                          <a:ea typeface="나눔스퀘어_ac Bold" panose="020B0600000101010101"/>
                        </a:rPr>
                        <a:t>- </a:t>
                      </a:r>
                      <a:r>
                        <a:rPr lang="en-US" altLang="ko-KR" sz="1200">
                          <a:solidFill>
                            <a:srgbClr val="537FBE"/>
                          </a:solidFill>
                          <a:latin typeface="맑은 고딕"/>
                          <a:ea typeface="나눔스퀘어_ac Bold" panose="020B0600000101010101"/>
                        </a:rPr>
                        <a:t>PK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  <a:latin typeface="맑은 고딕"/>
                          <a:ea typeface="나눔스퀘어_ac Bold" panose="020B0600000101010101"/>
                        </a:rPr>
                        <a:t>regdate datetime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dirty="0" err="1">
                          <a:solidFill>
                            <a:schemeClr val="dk1"/>
                          </a:solidFill>
                          <a:latin typeface="맑은 고딕"/>
                          <a:ea typeface="나눔스퀘어_ac Bold" panose="020B0600000101010101"/>
                        </a:rPr>
                        <a:t>reviewdetail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맑은 고딕"/>
                          <a:ea typeface="나눔스퀘어_ac Bold" panose="020B0600000101010101"/>
                        </a:rPr>
                        <a:t> varchar(4000)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dirty="0" err="1">
                          <a:solidFill>
                            <a:schemeClr val="dk1"/>
                          </a:solidFill>
                          <a:latin typeface="맑은 고딕"/>
                          <a:ea typeface="나눔스퀘어_ac Bold" panose="020B0600000101010101"/>
                        </a:rPr>
                        <a:t>userid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맑은 고딕"/>
                          <a:ea typeface="나눔스퀘어_ac Bold" panose="020B0600000101010101"/>
                        </a:rPr>
                        <a:t> varchar(300)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맑은 고딕"/>
                          <a:ea typeface="나눔스퀘어_ac Bold" panose="020B0600000101010101"/>
                        </a:rPr>
                        <a:t>- </a:t>
                      </a:r>
                      <a:r>
                        <a:rPr lang="en-US" altLang="ko-KR" sz="1200" dirty="0">
                          <a:solidFill>
                            <a:srgbClr val="F26724"/>
                          </a:solidFill>
                          <a:latin typeface="맑은 고딕"/>
                          <a:ea typeface="나눔스퀘어_ac Bold" panose="020B0600000101010101"/>
                        </a:rPr>
                        <a:t>FK(</a:t>
                      </a:r>
                      <a:r>
                        <a:rPr lang="en-US" altLang="ko-KR" sz="1200" dirty="0" err="1">
                          <a:solidFill>
                            <a:srgbClr val="F26724"/>
                          </a:solidFill>
                          <a:latin typeface="맑은 고딕"/>
                          <a:ea typeface="나눔스퀘어_ac Bold" panose="020B0600000101010101"/>
                        </a:rPr>
                        <a:t>alluser</a:t>
                      </a:r>
                      <a:r>
                        <a:rPr lang="en-US" altLang="ko-KR" sz="1200" dirty="0">
                          <a:solidFill>
                            <a:srgbClr val="F26724"/>
                          </a:solidFill>
                          <a:latin typeface="맑은 고딕"/>
                          <a:ea typeface="나눔스퀘어_ac Bold" panose="020B0600000101010101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dirty="0" err="1">
                          <a:solidFill>
                            <a:schemeClr val="dk1"/>
                          </a:solidFill>
                          <a:latin typeface="맑은 고딕"/>
                          <a:ea typeface="나눔스퀘어_ac Bold" panose="020B0600000101010101"/>
                        </a:rPr>
                        <a:t>albnum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맑은 고딕"/>
                          <a:ea typeface="나눔스퀘어_ac Bold" panose="020B0600000101010101"/>
                        </a:rPr>
                        <a:t> int</a:t>
                      </a:r>
                    </a:p>
                    <a:p>
                      <a:pPr>
                        <a:defRPr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맑은 고딕"/>
                          <a:ea typeface="나눔스퀘어_ac Bold" panose="020B0600000101010101"/>
                        </a:rPr>
                        <a:t>-</a:t>
                      </a:r>
                      <a:r>
                        <a:rPr lang="en-US" altLang="ko-KR" sz="1200" dirty="0">
                          <a:solidFill>
                            <a:srgbClr val="F26724"/>
                          </a:solidFill>
                          <a:latin typeface="맑은 고딕"/>
                          <a:ea typeface="나눔스퀘어_ac Bold" panose="020B0600000101010101"/>
                        </a:rPr>
                        <a:t> FK(album)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dirty="0" err="1">
                          <a:solidFill>
                            <a:schemeClr val="dk1"/>
                          </a:solidFill>
                          <a:latin typeface="맑은 고딕"/>
                          <a:ea typeface="나눔스퀘어_ac Bold" panose="020B0600000101010101"/>
                        </a:rPr>
                        <a:t>songnum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맑은 고딕"/>
                          <a:ea typeface="나눔스퀘어_ac Bold" panose="020B0600000101010101"/>
                        </a:rPr>
                        <a:t> int</a:t>
                      </a:r>
                    </a:p>
                    <a:p>
                      <a:pPr>
                        <a:defRPr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맑은 고딕"/>
                          <a:ea typeface="나눔스퀘어_ac Bold" panose="020B0600000101010101"/>
                        </a:rPr>
                        <a:t>- </a:t>
                      </a:r>
                      <a:r>
                        <a:rPr lang="en-US" altLang="ko-KR" sz="1200" dirty="0">
                          <a:solidFill>
                            <a:srgbClr val="F26724"/>
                          </a:solidFill>
                          <a:latin typeface="맑은 고딕"/>
                          <a:ea typeface="나눔스퀘어_ac Bold" panose="020B0600000101010101"/>
                        </a:rPr>
                        <a:t>FK(song)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973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그림 56">
            <a:extLst>
              <a:ext uri="{FF2B5EF4-FFF2-40B4-BE49-F238E27FC236}">
                <a16:creationId xmlns:a16="http://schemas.microsoft.com/office/drawing/2014/main" id="{1E9F823A-CF8C-40CA-8A9D-DE7829ED15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473" t="-29045" r="-170473" b="29043"/>
          <a:stretch/>
        </p:blipFill>
        <p:spPr>
          <a:xfrm>
            <a:off x="3409858" y="2396110"/>
            <a:ext cx="4658245" cy="38994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60FFC2A-267D-4028-AB2B-33B9C34E62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473" t="-29045" r="-170473" b="29043"/>
          <a:stretch/>
        </p:blipFill>
        <p:spPr>
          <a:xfrm>
            <a:off x="3409858" y="2396110"/>
            <a:ext cx="4658245" cy="389943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9A1D60B-65F6-4118-8960-294AF8D297DB}"/>
              </a:ext>
            </a:extLst>
          </p:cNvPr>
          <p:cNvSpPr/>
          <p:nvPr/>
        </p:nvSpPr>
        <p:spPr>
          <a:xfrm>
            <a:off x="204834" y="849539"/>
            <a:ext cx="11782335" cy="54460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101600" dir="4200000" sx="101000" sy="101000" algn="tl" rotWithShape="0">
              <a:schemeClr val="bg2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839B10-B882-CCD4-5411-05619BC6E570}"/>
              </a:ext>
            </a:extLst>
          </p:cNvPr>
          <p:cNvSpPr/>
          <p:nvPr/>
        </p:nvSpPr>
        <p:spPr>
          <a:xfrm>
            <a:off x="204833" y="89110"/>
            <a:ext cx="49519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로직</a:t>
            </a:r>
            <a:r>
              <a:rPr lang="en-US" altLang="ko-KR" sz="32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프로세스</a:t>
            </a:r>
            <a:endParaRPr lang="ko-KR" altLang="en-US" sz="3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589456-1220-B818-933A-BC326B9DD524}"/>
              </a:ext>
            </a:extLst>
          </p:cNvPr>
          <p:cNvSpPr/>
          <p:nvPr/>
        </p:nvSpPr>
        <p:spPr>
          <a:xfrm>
            <a:off x="-47573" y="-6625"/>
            <a:ext cx="12296635" cy="750627"/>
          </a:xfrm>
          <a:prstGeom prst="rect">
            <a:avLst/>
          </a:prstGeom>
          <a:gradFill flip="none" rotWithShape="1">
            <a:gsLst>
              <a:gs pos="100000">
                <a:srgbClr val="5CB53D"/>
              </a:gs>
              <a:gs pos="0">
                <a:srgbClr val="E0EDD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92DD51-7237-CBCA-F6A9-281AF9F98F14}"/>
              </a:ext>
            </a:extLst>
          </p:cNvPr>
          <p:cNvSpPr/>
          <p:nvPr/>
        </p:nvSpPr>
        <p:spPr>
          <a:xfrm>
            <a:off x="198204" y="82485"/>
            <a:ext cx="49519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로직 프로세스</a:t>
            </a:r>
          </a:p>
          <a:p>
            <a:endParaRPr lang="ko-KR" altLang="en-US" sz="3200" dirty="0"/>
          </a:p>
        </p:txBody>
      </p:sp>
      <p:graphicFrame>
        <p:nvGraphicFramePr>
          <p:cNvPr id="20" name="다이어그램 19">
            <a:extLst>
              <a:ext uri="{FF2B5EF4-FFF2-40B4-BE49-F238E27FC236}">
                <a16:creationId xmlns:a16="http://schemas.microsoft.com/office/drawing/2014/main" id="{BDF1C065-F4B8-BBDA-C2D3-121862E887B1}"/>
              </a:ext>
            </a:extLst>
          </p:cNvPr>
          <p:cNvGraphicFramePr/>
          <p:nvPr/>
        </p:nvGraphicFramePr>
        <p:xfrm>
          <a:off x="576971" y="965766"/>
          <a:ext cx="11214536" cy="5363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Picture 2">
            <a:extLst>
              <a:ext uri="{FF2B5EF4-FFF2-40B4-BE49-F238E27FC236}">
                <a16:creationId xmlns:a16="http://schemas.microsoft.com/office/drawing/2014/main" id="{CBE55D1C-C366-9C5D-EDCB-2448D5F23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8360" b="79666" l="15554" r="82433">
                        <a14:foregroundMark x1="43761" y1="56684" x2="43761" y2="56684"/>
                        <a14:foregroundMark x1="52821" y1="52674" x2="52821" y2="52674"/>
                        <a14:foregroundMark x1="66496" y1="59091" x2="66496" y2="59091"/>
                        <a14:foregroundMark x1="67521" y1="51337" x2="67521" y2="51337"/>
                        <a14:foregroundMark x1="74359" y1="61497" x2="74359" y2="614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94" t="44447" r="9207" b="16421"/>
          <a:stretch/>
        </p:blipFill>
        <p:spPr bwMode="auto">
          <a:xfrm>
            <a:off x="3571262" y="1405279"/>
            <a:ext cx="1245181" cy="37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그림 56">
            <a:extLst>
              <a:ext uri="{FF2B5EF4-FFF2-40B4-BE49-F238E27FC236}">
                <a16:creationId xmlns:a16="http://schemas.microsoft.com/office/drawing/2014/main" id="{1E9F823A-CF8C-40CA-8A9D-DE7829ED15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473" t="-29045" r="-170473" b="29043"/>
          <a:stretch/>
        </p:blipFill>
        <p:spPr>
          <a:xfrm>
            <a:off x="3409858" y="2396110"/>
            <a:ext cx="4658245" cy="38994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60FFC2A-267D-4028-AB2B-33B9C34E62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473" t="-29045" r="-170473" b="29043"/>
          <a:stretch/>
        </p:blipFill>
        <p:spPr>
          <a:xfrm>
            <a:off x="3409858" y="2396110"/>
            <a:ext cx="4658245" cy="389943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9A1D60B-65F6-4118-8960-294AF8D297DB}"/>
              </a:ext>
            </a:extLst>
          </p:cNvPr>
          <p:cNvSpPr/>
          <p:nvPr/>
        </p:nvSpPr>
        <p:spPr>
          <a:xfrm>
            <a:off x="204834" y="849539"/>
            <a:ext cx="11782335" cy="54460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101600" dir="4200000" sx="101000" sy="101000" algn="tl" rotWithShape="0">
              <a:schemeClr val="bg2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7E6DD4-8795-6E6E-EECC-BAF6E68B67E5}"/>
              </a:ext>
            </a:extLst>
          </p:cNvPr>
          <p:cNvSpPr/>
          <p:nvPr/>
        </p:nvSpPr>
        <p:spPr>
          <a:xfrm>
            <a:off x="-47573" y="-6625"/>
            <a:ext cx="12296635" cy="750627"/>
          </a:xfrm>
          <a:prstGeom prst="rect">
            <a:avLst/>
          </a:prstGeom>
          <a:gradFill flip="none" rotWithShape="1">
            <a:gsLst>
              <a:gs pos="100000">
                <a:srgbClr val="5CB53D"/>
              </a:gs>
              <a:gs pos="0">
                <a:srgbClr val="E0EDD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193CF6-FB6C-6130-9902-D70A3E50B929}"/>
              </a:ext>
            </a:extLst>
          </p:cNvPr>
          <p:cNvSpPr/>
          <p:nvPr/>
        </p:nvSpPr>
        <p:spPr>
          <a:xfrm>
            <a:off x="198204" y="82485"/>
            <a:ext cx="49519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시연</a:t>
            </a:r>
          </a:p>
          <a:p>
            <a:endParaRPr lang="ko-KR" altLang="en-US" sz="3200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1F1B1FD-10DC-24D2-CD2C-D088DD0CFC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4" t="18482" r="9207" b="16421"/>
          <a:stretch/>
        </p:blipFill>
        <p:spPr bwMode="auto">
          <a:xfrm>
            <a:off x="3593805" y="2155759"/>
            <a:ext cx="4658246" cy="231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402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050D985-D5C8-96F7-656D-EF54B4DA9420}"/>
              </a:ext>
            </a:extLst>
          </p:cNvPr>
          <p:cNvSpPr/>
          <p:nvPr/>
        </p:nvSpPr>
        <p:spPr>
          <a:xfrm>
            <a:off x="2826488" y="1430079"/>
            <a:ext cx="6539023" cy="39978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20000"/>
                <a:lumOff val="80000"/>
                <a:alpha val="8980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나눔스퀘어_ac Bold" panose="020B0600000101010101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9400CF-07B8-6A26-04ED-B06C12AB02D5}"/>
              </a:ext>
            </a:extLst>
          </p:cNvPr>
          <p:cNvSpPr/>
          <p:nvPr/>
        </p:nvSpPr>
        <p:spPr>
          <a:xfrm>
            <a:off x="2648039" y="1297172"/>
            <a:ext cx="6539023" cy="3997842"/>
          </a:xfrm>
          <a:prstGeom prst="rect">
            <a:avLst/>
          </a:prstGeom>
          <a:noFill/>
          <a:ln w="28575">
            <a:solidFill>
              <a:srgbClr val="5CB53D">
                <a:alpha val="8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나눔스퀘어_ac Bold" panose="020B0600000101010101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11B3EA-4DA6-4111-87C1-97346B0B7218}"/>
              </a:ext>
            </a:extLst>
          </p:cNvPr>
          <p:cNvSpPr/>
          <p:nvPr/>
        </p:nvSpPr>
        <p:spPr>
          <a:xfrm>
            <a:off x="3341000" y="1919600"/>
            <a:ext cx="5252720" cy="413221"/>
          </a:xfrm>
          <a:prstGeom prst="rect">
            <a:avLst/>
          </a:prstGeom>
          <a:solidFill>
            <a:schemeClr val="bg1">
              <a:alpha val="90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 PROJECT</a:t>
            </a:r>
            <a:endParaRPr lang="ko-KR" altLang="en-US" dirty="0">
              <a:solidFill>
                <a:sysClr val="windowText" lastClr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A53F196-008F-2CE1-BFCF-9812C499D788}"/>
              </a:ext>
            </a:extLst>
          </p:cNvPr>
          <p:cNvCxnSpPr>
            <a:cxnSpLocks/>
          </p:cNvCxnSpPr>
          <p:nvPr/>
        </p:nvCxnSpPr>
        <p:spPr>
          <a:xfrm>
            <a:off x="3815867" y="3811910"/>
            <a:ext cx="4238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E1A1BF-0E28-C00C-FE4B-6686C2B9114C}"/>
              </a:ext>
            </a:extLst>
          </p:cNvPr>
          <p:cNvSpPr/>
          <p:nvPr/>
        </p:nvSpPr>
        <p:spPr>
          <a:xfrm>
            <a:off x="3815867" y="4004139"/>
            <a:ext cx="4238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감사합니다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3386D4-FB18-1670-DC0A-FE9E63992C56}"/>
              </a:ext>
            </a:extLst>
          </p:cNvPr>
          <p:cNvSpPr/>
          <p:nvPr/>
        </p:nvSpPr>
        <p:spPr>
          <a:xfrm>
            <a:off x="3341000" y="2822342"/>
            <a:ext cx="5208104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500" i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Cavolini" panose="020B0502040204020203" pitchFamily="66" charset="0"/>
              </a:rPr>
              <a:t>Thank</a:t>
            </a:r>
            <a:r>
              <a:rPr lang="ko-KR" altLang="en-US" sz="3500" i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Cavolini" panose="020B0502040204020203" pitchFamily="66" charset="0"/>
              </a:rPr>
              <a:t> </a:t>
            </a:r>
            <a:r>
              <a:rPr lang="en-US" altLang="ko-KR" sz="3500" i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Cavolini" panose="020B0502040204020203" pitchFamily="66" charset="0"/>
              </a:rPr>
              <a:t>you.</a:t>
            </a:r>
          </a:p>
        </p:txBody>
      </p:sp>
    </p:spTree>
    <p:extLst>
      <p:ext uri="{BB962C8B-B14F-4D97-AF65-F5344CB8AC3E}">
        <p14:creationId xmlns:p14="http://schemas.microsoft.com/office/powerpoint/2010/main" val="3970192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C76796A46EFC488DF60DE150668BB1" ma:contentTypeVersion="12" ma:contentTypeDescription="Create a new document." ma:contentTypeScope="" ma:versionID="bb1e2f57c748b92548f44099494487f9">
  <xsd:schema xmlns:xsd="http://www.w3.org/2001/XMLSchema" xmlns:xs="http://www.w3.org/2001/XMLSchema" xmlns:p="http://schemas.microsoft.com/office/2006/metadata/properties" xmlns:ns3="b73ab6b2-b147-42a4-907f-0e45a25c6c18" xmlns:ns4="d2e7e1f7-18b5-434e-8f32-b1952f19703b" targetNamespace="http://schemas.microsoft.com/office/2006/metadata/properties" ma:root="true" ma:fieldsID="1beb5a06a46dedd26beef17f0e0b1263" ns3:_="" ns4:_="">
    <xsd:import namespace="b73ab6b2-b147-42a4-907f-0e45a25c6c18"/>
    <xsd:import namespace="d2e7e1f7-18b5-434e-8f32-b1952f19703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3ab6b2-b147-42a4-907f-0e45a25c6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e7e1f7-18b5-434e-8f32-b1952f19703b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2F15FE-6B2A-469B-BBF8-F7BF825605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82BB9C-DF10-4726-B0A6-68E0F9D12C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3ab6b2-b147-42a4-907f-0e45a25c6c18"/>
    <ds:schemaRef ds:uri="d2e7e1f7-18b5-434e-8f32-b1952f1970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710806-FC32-4FF5-BC13-DF49AE6FE2DD}">
  <ds:schemaRefs>
    <ds:schemaRef ds:uri="b73ab6b2-b147-42a4-907f-0e45a25c6c18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  <ds:schemaRef ds:uri="d2e7e1f7-18b5-434e-8f32-b1952f19703b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29294</TotalTime>
  <Words>320</Words>
  <Application>Microsoft Office PowerPoint</Application>
  <PresentationFormat>와이드스크린</PresentationFormat>
  <Paragraphs>112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나눔고딕</vt:lpstr>
      <vt:lpstr>Arial</vt:lpstr>
      <vt:lpstr>나눔고딕 ExtraBold</vt:lpstr>
      <vt:lpstr>나눔스퀘어_ac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Oh, Young-Ji</dc:creator>
  <cp:lastModifiedBy>이 승재</cp:lastModifiedBy>
  <cp:revision>152</cp:revision>
  <dcterms:created xsi:type="dcterms:W3CDTF">2020-07-22T08:27:24Z</dcterms:created>
  <dcterms:modified xsi:type="dcterms:W3CDTF">2022-05-04T16:43:06Z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0x010100E7C76796A46EFC488DF60DE150668BB1</vt:lpwstr>
  </property>
</Properties>
</file>