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B348-9E37-B79C-D6F3-4DCA0246B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F3868-BA49-76C3-4AA1-C1A42ED5E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B9F3-C606-1ED1-BFDE-1E526560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F189-C65D-40C7-93A5-240D3029D83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A8F1D-4B99-F839-FAF0-27E758B0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25AC-FEBD-0748-4214-7E0D2157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A7E-9E35-4B7A-8488-B67157F2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6A31-4040-09F0-348D-BADEB539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24B42-BD24-0889-5CBC-816F7CD0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41C95-BF83-2C36-6D36-5CDE568B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F189-C65D-40C7-93A5-240D3029D83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879C-0D05-E99B-71EC-B1AC7EB0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F321-644E-18BE-7701-62D570DF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A7E-9E35-4B7A-8488-B67157F2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6D36B-3559-FB5B-8BE5-1A8090B81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99E03-1EE0-C74A-27C0-8ACC81F1D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2E5C9-232E-64B4-6841-DAA9B118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F189-C65D-40C7-93A5-240D3029D83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7089-69A5-3B07-D324-2DA99794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65A3D-D7BD-3EAC-9898-E42034F6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A7E-9E35-4B7A-8488-B67157F2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5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2625-0871-ADC2-735E-5BEEC2BE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87AD-3172-DFB3-06E1-C03CAE4B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5894-11DE-7862-6A2F-24486B32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F189-C65D-40C7-93A5-240D3029D83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8C88-A8AB-8DD6-0B29-86DE682E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C924-A412-150D-EFCB-7870B61C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A7E-9E35-4B7A-8488-B67157F2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C956-5738-A8B7-28FC-B04481A9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4687D-7F26-6DAE-F14D-8D3DE81C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90E8-CF4F-5495-F357-1E41A928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F189-C65D-40C7-93A5-240D3029D83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667D5-C0D3-098C-331C-A317A91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75EE4-5752-A647-51AA-36CB7676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A7E-9E35-4B7A-8488-B67157F2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153A-C029-76F6-614A-FF7088C3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A9BC-D102-4410-81EB-B4CAFA6C1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8EC65-AE50-4DD4-F74B-A2A74FBD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5CC2-D5F7-F976-9100-C7E62B2E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F189-C65D-40C7-93A5-240D3029D83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5F6CE-B8D4-C1CB-B45B-B7D1516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A010-49A6-9AB1-ECBD-08CB96B2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A7E-9E35-4B7A-8488-B67157F2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30F9-9872-3BAA-BEB4-0BFF0D30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37BFE-B7BC-8FAD-2B1E-CABEE1FC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E9AA4-2B15-FECF-BCA8-29E06146C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05419-9640-406E-C55A-57A837798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2F051-362F-78E2-7A31-BBB32314A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742AA-7CEF-046F-DBBF-36874B5C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F189-C65D-40C7-93A5-240D3029D83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CB72A-01BA-9E6B-9C38-1CE6A51D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DFE95-3B82-4BF6-1505-1ECF6477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A7E-9E35-4B7A-8488-B67157F2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C782-E5F9-6966-A5E0-4B4F949C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10A13-6259-6EF6-054B-101A12A9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F189-C65D-40C7-93A5-240D3029D83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BBF2F-2CA8-499B-3B22-E9A2B740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2E290-28E7-660F-9E66-0C8DC21E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A7E-9E35-4B7A-8488-B67157F2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5EE43-8B76-DB94-6BE5-81916686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F189-C65D-40C7-93A5-240D3029D83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736C8-D532-71B2-CB65-5B0548FF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EE560-EB17-BFD8-3E78-5A82A900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A7E-9E35-4B7A-8488-B67157F2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4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27EF-DF8B-C076-AEBD-FDC04363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849C-A6D0-597B-5D38-5D8A4D91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E5218-460A-D2C5-671C-FEB09FD37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B8CCC-7CCB-F35D-1BEC-CE4B0DFF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F189-C65D-40C7-93A5-240D3029D83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A15A0-030F-1123-8BE2-C645150B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D8252-5EE3-D2DD-9883-0A97965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A7E-9E35-4B7A-8488-B67157F2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1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B5E2-144C-DB51-E9B4-0767CA9E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4957A-F96E-C930-9EA4-5D2EE3563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3678B-245E-4153-3730-DDE1A3805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D9806-D4CD-9FFE-A87E-6076B0F7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F189-C65D-40C7-93A5-240D3029D83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D8BC8-0B79-6512-9FEB-D4FA15DF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34DEC-481B-4BB1-FE4C-CA2F392F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EA7E-9E35-4B7A-8488-B67157F2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BA798-0832-C273-3C5C-EC520A42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F839F-1BBB-ED49-0CFE-44DDB4D5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50EA-A6FA-188D-946F-ED8AD7B81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BF189-C65D-40C7-93A5-240D3029D83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1115A-1115-14AA-CF23-D3D9799E1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1F3B-621B-A727-66F3-573157715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3EA7E-9E35-4B7A-8488-B67157F23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6D5B-4FEA-8648-3DE6-6A294E8F7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A2A37-84FE-E4F1-A2C4-C77BB04A3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Skerdilajd Skenderi</dc:creator>
  <cp:lastModifiedBy>Skerdilajd Skenderi</cp:lastModifiedBy>
  <cp:revision>1</cp:revision>
  <dcterms:created xsi:type="dcterms:W3CDTF">2022-11-01T22:18:55Z</dcterms:created>
  <dcterms:modified xsi:type="dcterms:W3CDTF">2022-11-01T22:19:10Z</dcterms:modified>
</cp:coreProperties>
</file>