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364D-9715-4CEB-8F03-9FCC7011B6B5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D916-88FF-4A58-95CC-03215677A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01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364D-9715-4CEB-8F03-9FCC7011B6B5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D916-88FF-4A58-95CC-03215677A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6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364D-9715-4CEB-8F03-9FCC7011B6B5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D916-88FF-4A58-95CC-03215677A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679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364D-9715-4CEB-8F03-9FCC7011B6B5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D916-88FF-4A58-95CC-03215677A87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1447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364D-9715-4CEB-8F03-9FCC7011B6B5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D916-88FF-4A58-95CC-03215677A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85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364D-9715-4CEB-8F03-9FCC7011B6B5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D916-88FF-4A58-95CC-03215677A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017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364D-9715-4CEB-8F03-9FCC7011B6B5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D916-88FF-4A58-95CC-03215677A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57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364D-9715-4CEB-8F03-9FCC7011B6B5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D916-88FF-4A58-95CC-03215677A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342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364D-9715-4CEB-8F03-9FCC7011B6B5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D916-88FF-4A58-95CC-03215677A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02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364D-9715-4CEB-8F03-9FCC7011B6B5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D916-88FF-4A58-95CC-03215677A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49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364D-9715-4CEB-8F03-9FCC7011B6B5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D916-88FF-4A58-95CC-03215677A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71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364D-9715-4CEB-8F03-9FCC7011B6B5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D916-88FF-4A58-95CC-03215677A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48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364D-9715-4CEB-8F03-9FCC7011B6B5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D916-88FF-4A58-95CC-03215677A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06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364D-9715-4CEB-8F03-9FCC7011B6B5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D916-88FF-4A58-95CC-03215677A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0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364D-9715-4CEB-8F03-9FCC7011B6B5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D916-88FF-4A58-95CC-03215677A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56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364D-9715-4CEB-8F03-9FCC7011B6B5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D916-88FF-4A58-95CC-03215677A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41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364D-9715-4CEB-8F03-9FCC7011B6B5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D916-88FF-4A58-95CC-03215677A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99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D18364D-9715-4CEB-8F03-9FCC7011B6B5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9D916-88FF-4A58-95CC-03215677A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599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600" dirty="0" err="1" smtClean="0"/>
              <a:t>Таснифи</a:t>
            </a:r>
            <a:r>
              <a:rPr lang="ru-RU" sz="6600" dirty="0" smtClean="0"/>
              <a:t> </a:t>
            </a:r>
            <a:r>
              <a:rPr lang="ru-RU" sz="6600" dirty="0" err="1" smtClean="0"/>
              <a:t>захирахои</a:t>
            </a:r>
            <a:r>
              <a:rPr lang="ru-RU" sz="6600" dirty="0" smtClean="0"/>
              <a:t> </a:t>
            </a:r>
            <a:r>
              <a:rPr lang="ru-RU" sz="6600" dirty="0" err="1" smtClean="0"/>
              <a:t>иттилоотии</a:t>
            </a:r>
            <a:r>
              <a:rPr lang="ru-RU" sz="6600" dirty="0" smtClean="0"/>
              <a:t> интернет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974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314720"/>
            <a:ext cx="9404723" cy="1400530"/>
          </a:xfrm>
        </p:spPr>
        <p:txBody>
          <a:bodyPr/>
          <a:lstStyle/>
          <a:p>
            <a:r>
              <a:rPr lang="ru-RU" sz="3200" dirty="0" err="1" smtClean="0"/>
              <a:t>Таснифи</a:t>
            </a:r>
            <a:r>
              <a:rPr lang="ru-RU" sz="3200" dirty="0" smtClean="0"/>
              <a:t> </a:t>
            </a:r>
            <a:r>
              <a:rPr lang="ru-RU" sz="3200" dirty="0" err="1" smtClean="0"/>
              <a:t>манбахои</a:t>
            </a:r>
            <a:r>
              <a:rPr lang="ru-RU" sz="3200" dirty="0" smtClean="0"/>
              <a:t> </a:t>
            </a:r>
            <a:r>
              <a:rPr lang="ru-RU" sz="3200" dirty="0" err="1" smtClean="0"/>
              <a:t>иттилооти</a:t>
            </a:r>
            <a:r>
              <a:rPr lang="ru-RU" sz="3200" dirty="0" smtClean="0"/>
              <a:t> дар </a:t>
            </a:r>
            <a:r>
              <a:rPr lang="ru-RU" sz="3200" dirty="0" err="1" smtClean="0"/>
              <a:t>интернетро</a:t>
            </a:r>
            <a:r>
              <a:rPr lang="ru-RU" sz="3200" dirty="0" smtClean="0"/>
              <a:t> аз </a:t>
            </a:r>
            <a:r>
              <a:rPr lang="ru-RU" sz="3200" dirty="0" err="1" smtClean="0"/>
              <a:t>руйи</a:t>
            </a:r>
            <a:r>
              <a:rPr lang="ru-RU" sz="3200" dirty="0" smtClean="0"/>
              <a:t> </a:t>
            </a:r>
            <a:r>
              <a:rPr lang="ru-RU" sz="3200" dirty="0" err="1" smtClean="0"/>
              <a:t>омилхои</a:t>
            </a:r>
            <a:r>
              <a:rPr lang="ru-RU" sz="3200" dirty="0" smtClean="0"/>
              <a:t> </a:t>
            </a:r>
            <a:r>
              <a:rPr lang="ru-RU" sz="3200" dirty="0" err="1" smtClean="0"/>
              <a:t>гуногун</a:t>
            </a:r>
            <a:r>
              <a:rPr lang="ru-RU" sz="3200" dirty="0" smtClean="0"/>
              <a:t> </a:t>
            </a:r>
            <a:r>
              <a:rPr lang="ru-RU" sz="3200" dirty="0" err="1" smtClean="0"/>
              <a:t>гузаронидан</a:t>
            </a:r>
            <a:r>
              <a:rPr lang="ru-RU" sz="3200" dirty="0" smtClean="0"/>
              <a:t> </a:t>
            </a:r>
            <a:r>
              <a:rPr lang="ru-RU" sz="3200" dirty="0" err="1" smtClean="0"/>
              <a:t>мумкин</a:t>
            </a:r>
            <a:r>
              <a:rPr lang="ru-RU" sz="3200" dirty="0" smtClean="0"/>
              <a:t> </a:t>
            </a:r>
            <a:r>
              <a:rPr lang="ru-RU" sz="3200" dirty="0" err="1" smtClean="0"/>
              <a:t>аст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925919"/>
            <a:ext cx="8946541" cy="4728881"/>
          </a:xfrm>
        </p:spPr>
        <p:txBody>
          <a:bodyPr>
            <a:normAutofit/>
          </a:bodyPr>
          <a:lstStyle/>
          <a:p>
            <a:r>
              <a:rPr lang="ru-RU" dirty="0" smtClean="0"/>
              <a:t>Аз </a:t>
            </a:r>
            <a:r>
              <a:rPr lang="ru-RU" dirty="0" err="1" smtClean="0"/>
              <a:t>руи</a:t>
            </a:r>
            <a:r>
              <a:rPr lang="ru-RU" dirty="0" smtClean="0"/>
              <a:t> </a:t>
            </a:r>
            <a:r>
              <a:rPr lang="ru-RU" dirty="0" err="1" smtClean="0"/>
              <a:t>тарзхои</a:t>
            </a:r>
            <a:r>
              <a:rPr lang="ru-RU" dirty="0" smtClean="0"/>
              <a:t> </a:t>
            </a:r>
            <a:r>
              <a:rPr lang="ru-RU" dirty="0" err="1" smtClean="0"/>
              <a:t>пешниходкунии</a:t>
            </a:r>
            <a:r>
              <a:rPr lang="ru-RU" dirty="0" smtClean="0"/>
              <a:t> </a:t>
            </a:r>
            <a:r>
              <a:rPr lang="ru-RU" dirty="0" err="1" smtClean="0"/>
              <a:t>иттилоот</a:t>
            </a:r>
            <a:r>
              <a:rPr lang="ru-RU" dirty="0" smtClean="0"/>
              <a:t> – </a:t>
            </a:r>
            <a:r>
              <a:rPr lang="ru-RU" dirty="0" err="1" smtClean="0"/>
              <a:t>сомонахои</a:t>
            </a:r>
            <a:r>
              <a:rPr lang="ru-RU" dirty="0" smtClean="0"/>
              <a:t> </a:t>
            </a:r>
            <a:r>
              <a:rPr lang="ru-RU" dirty="0" err="1" smtClean="0"/>
              <a:t>торнигор</a:t>
            </a:r>
            <a:r>
              <a:rPr lang="ru-RU" dirty="0" smtClean="0"/>
              <a:t>, </a:t>
            </a:r>
            <a:r>
              <a:rPr lang="ru-RU" dirty="0" err="1" smtClean="0"/>
              <a:t>серверхои</a:t>
            </a:r>
            <a:r>
              <a:rPr lang="ru-RU" dirty="0" smtClean="0"/>
              <a:t> </a:t>
            </a:r>
            <a:r>
              <a:rPr lang="ru-RU" dirty="0" err="1" smtClean="0"/>
              <a:t>файли</a:t>
            </a:r>
            <a:r>
              <a:rPr lang="ru-RU" dirty="0" smtClean="0"/>
              <a:t>, </a:t>
            </a:r>
            <a:r>
              <a:rPr lang="ru-RU" dirty="0" err="1" smtClean="0"/>
              <a:t>телеконфронсхо</a:t>
            </a:r>
            <a:endParaRPr lang="ru-RU" dirty="0" smtClean="0"/>
          </a:p>
          <a:p>
            <a:r>
              <a:rPr lang="ru-RU" dirty="0" smtClean="0"/>
              <a:t>Аз </a:t>
            </a:r>
            <a:r>
              <a:rPr lang="ru-RU" dirty="0" err="1" smtClean="0"/>
              <a:t>руи</a:t>
            </a:r>
            <a:r>
              <a:rPr lang="ru-RU" dirty="0" smtClean="0"/>
              <a:t> </a:t>
            </a:r>
            <a:r>
              <a:rPr lang="ru-RU" dirty="0" err="1" smtClean="0"/>
              <a:t>аломатхои</a:t>
            </a:r>
            <a:r>
              <a:rPr lang="ru-RU" dirty="0" smtClean="0"/>
              <a:t> </a:t>
            </a:r>
            <a:r>
              <a:rPr lang="ru-RU" dirty="0" err="1" smtClean="0"/>
              <a:t>забони</a:t>
            </a:r>
            <a:r>
              <a:rPr lang="ru-RU" dirty="0" smtClean="0"/>
              <a:t> - </a:t>
            </a:r>
            <a:r>
              <a:rPr lang="ru-RU" dirty="0" err="1" smtClean="0"/>
              <a:t>иттилоот</a:t>
            </a:r>
            <a:r>
              <a:rPr lang="ru-RU" dirty="0" smtClean="0"/>
              <a:t> </a:t>
            </a:r>
            <a:r>
              <a:rPr lang="ru-RU" dirty="0"/>
              <a:t>дар </a:t>
            </a:r>
            <a:r>
              <a:rPr lang="ru-RU" dirty="0" err="1"/>
              <a:t>шабакаи</a:t>
            </a:r>
            <a:r>
              <a:rPr lang="ru-RU" dirty="0"/>
              <a:t> Интернет </a:t>
            </a:r>
            <a:r>
              <a:rPr lang="ru-RU" dirty="0" err="1"/>
              <a:t>амалан</a:t>
            </a:r>
            <a:r>
              <a:rPr lang="ru-RU" dirty="0"/>
              <a:t> </a:t>
            </a:r>
            <a:r>
              <a:rPr lang="ru-RU" dirty="0" err="1"/>
              <a:t>тавассути</a:t>
            </a:r>
            <a:r>
              <a:rPr lang="ru-RU" dirty="0"/>
              <a:t> </a:t>
            </a:r>
            <a:r>
              <a:rPr lang="ru-RU" dirty="0" err="1"/>
              <a:t>аксарияти</a:t>
            </a:r>
            <a:r>
              <a:rPr lang="ru-RU" dirty="0"/>
              <a:t> </a:t>
            </a:r>
            <a:r>
              <a:rPr lang="ru-RU" dirty="0" err="1"/>
              <a:t>забонҳои</a:t>
            </a:r>
            <a:r>
              <a:rPr lang="ru-RU" dirty="0"/>
              <a:t> </a:t>
            </a:r>
            <a:r>
              <a:rPr lang="ru-RU" dirty="0" err="1"/>
              <a:t>олам</a:t>
            </a:r>
            <a:r>
              <a:rPr lang="ru-RU" dirty="0"/>
              <a:t> </a:t>
            </a:r>
            <a:r>
              <a:rPr lang="ru-RU" dirty="0" err="1"/>
              <a:t>пешниҳод</a:t>
            </a:r>
            <a:r>
              <a:rPr lang="ru-RU" dirty="0"/>
              <a:t> </a:t>
            </a:r>
            <a:r>
              <a:rPr lang="ru-RU" dirty="0" err="1"/>
              <a:t>гардидааст</a:t>
            </a:r>
            <a:r>
              <a:rPr lang="ru-RU" dirty="0"/>
              <a:t>. </a:t>
            </a:r>
            <a:r>
              <a:rPr lang="ru-RU" dirty="0" err="1"/>
              <a:t>Лекин</a:t>
            </a:r>
            <a:r>
              <a:rPr lang="ru-RU" dirty="0"/>
              <a:t> ба </a:t>
            </a:r>
            <a:r>
              <a:rPr lang="ru-RU" dirty="0" err="1"/>
              <a:t>сифати</a:t>
            </a:r>
            <a:r>
              <a:rPr lang="ru-RU" dirty="0"/>
              <a:t> </a:t>
            </a:r>
            <a:r>
              <a:rPr lang="ru-RU" dirty="0" err="1"/>
              <a:t>забони</a:t>
            </a:r>
            <a:r>
              <a:rPr lang="ru-RU" dirty="0"/>
              <a:t> </a:t>
            </a:r>
            <a:r>
              <a:rPr lang="ru-RU" dirty="0" err="1"/>
              <a:t>оммавӣ</a:t>
            </a:r>
            <a:r>
              <a:rPr lang="ru-RU" dirty="0"/>
              <a:t> аз </a:t>
            </a:r>
            <a:r>
              <a:rPr lang="ru-RU" dirty="0" err="1"/>
              <a:t>рӯйи</a:t>
            </a:r>
            <a:r>
              <a:rPr lang="ru-RU" dirty="0"/>
              <a:t> </a:t>
            </a:r>
            <a:r>
              <a:rPr lang="ru-RU" dirty="0" err="1"/>
              <a:t>анъанаҳои</a:t>
            </a:r>
            <a:r>
              <a:rPr lang="ru-RU" dirty="0"/>
              <a:t> </a:t>
            </a:r>
            <a:r>
              <a:rPr lang="ru-RU" dirty="0" err="1"/>
              <a:t>мавҷуда</a:t>
            </a:r>
            <a:r>
              <a:rPr lang="ru-RU" dirty="0"/>
              <a:t> </a:t>
            </a:r>
            <a:r>
              <a:rPr lang="ru-RU" dirty="0" err="1"/>
              <a:t>забони</a:t>
            </a:r>
            <a:r>
              <a:rPr lang="ru-RU" dirty="0"/>
              <a:t> </a:t>
            </a:r>
            <a:r>
              <a:rPr lang="ru-RU" dirty="0" err="1"/>
              <a:t>англисӣ</a:t>
            </a:r>
            <a:r>
              <a:rPr lang="ru-RU" dirty="0"/>
              <a:t> </a:t>
            </a:r>
            <a:r>
              <a:rPr lang="ru-RU" dirty="0" err="1"/>
              <a:t>қабул</a:t>
            </a:r>
            <a:r>
              <a:rPr lang="ru-RU" dirty="0"/>
              <a:t> </a:t>
            </a:r>
            <a:r>
              <a:rPr lang="ru-RU" dirty="0" err="1"/>
              <a:t>гардидааст</a:t>
            </a:r>
            <a:r>
              <a:rPr lang="ru-RU" dirty="0"/>
              <a:t>. </a:t>
            </a:r>
            <a:r>
              <a:rPr lang="ru-RU" dirty="0" err="1"/>
              <a:t>Сомонаҳои</a:t>
            </a:r>
            <a:r>
              <a:rPr lang="ru-RU" dirty="0"/>
              <a:t> </a:t>
            </a:r>
            <a:r>
              <a:rPr lang="ru-RU" dirty="0" err="1"/>
              <a:t>таъиноти</a:t>
            </a:r>
            <a:r>
              <a:rPr lang="ru-RU" dirty="0"/>
              <a:t> </a:t>
            </a:r>
            <a:r>
              <a:rPr lang="ru-RU" dirty="0" err="1"/>
              <a:t>умумӣ</a:t>
            </a:r>
            <a:r>
              <a:rPr lang="ru-RU" dirty="0"/>
              <a:t> </a:t>
            </a:r>
            <a:r>
              <a:rPr lang="ru-RU" dirty="0" err="1"/>
              <a:t>иттилоотро</a:t>
            </a:r>
            <a:r>
              <a:rPr lang="ru-RU" dirty="0"/>
              <a:t> </a:t>
            </a:r>
            <a:r>
              <a:rPr lang="ru-RU" dirty="0" err="1"/>
              <a:t>бо</a:t>
            </a:r>
            <a:r>
              <a:rPr lang="ru-RU" dirty="0"/>
              <a:t> </a:t>
            </a:r>
            <a:r>
              <a:rPr lang="ru-RU" dirty="0" err="1"/>
              <a:t>якчанд</a:t>
            </a:r>
            <a:r>
              <a:rPr lang="ru-RU" dirty="0"/>
              <a:t> </a:t>
            </a:r>
            <a:r>
              <a:rPr lang="ru-RU" dirty="0" err="1"/>
              <a:t>забонҳо</a:t>
            </a:r>
            <a:r>
              <a:rPr lang="ru-RU" dirty="0"/>
              <a:t> </a:t>
            </a:r>
            <a:r>
              <a:rPr lang="ru-RU" dirty="0" err="1"/>
              <a:t>пешниҳод</a:t>
            </a:r>
            <a:r>
              <a:rPr lang="ru-RU" dirty="0"/>
              <a:t> </a:t>
            </a:r>
            <a:r>
              <a:rPr lang="ru-RU" dirty="0" err="1"/>
              <a:t>менамоянд</a:t>
            </a:r>
            <a:r>
              <a:rPr lang="ru-RU" dirty="0"/>
              <a:t>, </a:t>
            </a:r>
            <a:r>
              <a:rPr lang="ru-RU" dirty="0" err="1"/>
              <a:t>ки</a:t>
            </a:r>
            <a:r>
              <a:rPr lang="ru-RU" dirty="0"/>
              <a:t> яке аз ин </a:t>
            </a:r>
            <a:r>
              <a:rPr lang="ru-RU" dirty="0" err="1"/>
              <a:t>забонҳо</a:t>
            </a:r>
            <a:r>
              <a:rPr lang="ru-RU" dirty="0"/>
              <a:t> </a:t>
            </a:r>
            <a:r>
              <a:rPr lang="ru-RU" dirty="0" err="1"/>
              <a:t>забони</a:t>
            </a:r>
            <a:r>
              <a:rPr lang="ru-RU" dirty="0"/>
              <a:t> </a:t>
            </a:r>
            <a:r>
              <a:rPr lang="ru-RU" dirty="0" err="1"/>
              <a:t>англисӣ</a:t>
            </a:r>
            <a:r>
              <a:rPr lang="ru-RU" dirty="0"/>
              <a:t> </a:t>
            </a:r>
            <a:r>
              <a:rPr lang="ru-RU" dirty="0" err="1" smtClean="0"/>
              <a:t>мебошад</a:t>
            </a:r>
            <a:endParaRPr lang="ru-RU" dirty="0" smtClean="0"/>
          </a:p>
          <a:p>
            <a:r>
              <a:rPr lang="ru-RU" dirty="0" smtClean="0"/>
              <a:t>Аз </a:t>
            </a:r>
            <a:r>
              <a:rPr lang="ru-RU" dirty="0" err="1" smtClean="0"/>
              <a:t>руи</a:t>
            </a:r>
            <a:r>
              <a:rPr lang="ru-RU" dirty="0" smtClean="0"/>
              <a:t> </a:t>
            </a:r>
            <a:r>
              <a:rPr lang="ru-RU" dirty="0" err="1" smtClean="0"/>
              <a:t>аломати</a:t>
            </a:r>
            <a:r>
              <a:rPr lang="ru-RU" dirty="0" smtClean="0"/>
              <a:t> </a:t>
            </a:r>
            <a:r>
              <a:rPr lang="ru-RU" dirty="0" err="1" smtClean="0"/>
              <a:t>минтакави</a:t>
            </a:r>
            <a:r>
              <a:rPr lang="ru-RU" dirty="0" smtClean="0"/>
              <a:t> - </a:t>
            </a:r>
            <a:r>
              <a:rPr lang="ru-RU" dirty="0" err="1" smtClean="0"/>
              <a:t>кисми</a:t>
            </a:r>
            <a:r>
              <a:rPr lang="ru-RU" dirty="0" smtClean="0"/>
              <a:t> </a:t>
            </a:r>
            <a:r>
              <a:rPr lang="ru-RU" dirty="0" err="1"/>
              <a:t>зиёди</a:t>
            </a:r>
            <a:r>
              <a:rPr lang="ru-RU" dirty="0"/>
              <a:t> </a:t>
            </a:r>
            <a:r>
              <a:rPr lang="ru-RU" dirty="0" err="1"/>
              <a:t>сомонахо</a:t>
            </a:r>
            <a:r>
              <a:rPr lang="ru-RU" dirty="0"/>
              <a:t> </a:t>
            </a:r>
            <a:r>
              <a:rPr lang="ru-RU" dirty="0" err="1"/>
              <a:t>иттилоотро</a:t>
            </a:r>
            <a:r>
              <a:rPr lang="ru-RU" dirty="0"/>
              <a:t> </a:t>
            </a:r>
            <a:r>
              <a:rPr lang="ru-RU" dirty="0" err="1"/>
              <a:t>барои</a:t>
            </a:r>
            <a:r>
              <a:rPr lang="ru-RU" dirty="0"/>
              <a:t> </a:t>
            </a:r>
            <a:r>
              <a:rPr lang="ru-RU" dirty="0" err="1"/>
              <a:t>истеъмолкунандагони</a:t>
            </a:r>
            <a:r>
              <a:rPr lang="ru-RU" dirty="0"/>
              <a:t> </a:t>
            </a:r>
            <a:r>
              <a:rPr lang="ru-RU" dirty="0" err="1"/>
              <a:t>минтакаи</a:t>
            </a:r>
            <a:r>
              <a:rPr lang="ru-RU" dirty="0"/>
              <a:t> </a:t>
            </a:r>
            <a:r>
              <a:rPr lang="ru-RU" dirty="0" err="1"/>
              <a:t>муайян</a:t>
            </a:r>
            <a:r>
              <a:rPr lang="ru-RU" dirty="0"/>
              <a:t> </a:t>
            </a:r>
            <a:r>
              <a:rPr lang="ru-RU" dirty="0" err="1"/>
              <a:t>пешниход</a:t>
            </a:r>
            <a:r>
              <a:rPr lang="ru-RU" dirty="0"/>
              <a:t> </a:t>
            </a:r>
            <a:r>
              <a:rPr lang="ru-RU" dirty="0" err="1"/>
              <a:t>менамоянд</a:t>
            </a:r>
            <a:r>
              <a:rPr lang="ru-RU" dirty="0"/>
              <a:t>, </a:t>
            </a:r>
            <a:r>
              <a:rPr lang="ru-RU" dirty="0" err="1"/>
              <a:t>харчанд</a:t>
            </a:r>
            <a:r>
              <a:rPr lang="ru-RU" dirty="0"/>
              <a:t> </a:t>
            </a:r>
            <a:r>
              <a:rPr lang="ru-RU" dirty="0" err="1"/>
              <a:t>дастраси</a:t>
            </a:r>
            <a:r>
              <a:rPr lang="ru-RU" dirty="0"/>
              <a:t> ба ин </a:t>
            </a:r>
            <a:r>
              <a:rPr lang="ru-RU" dirty="0" err="1"/>
              <a:t>сомонахо</a:t>
            </a:r>
            <a:r>
              <a:rPr lang="ru-RU" dirty="0"/>
              <a:t> аз </a:t>
            </a:r>
            <a:r>
              <a:rPr lang="ru-RU" dirty="0" err="1"/>
              <a:t>нуктахои</a:t>
            </a:r>
            <a:r>
              <a:rPr lang="ru-RU" dirty="0"/>
              <a:t> </a:t>
            </a:r>
            <a:r>
              <a:rPr lang="ru-RU" dirty="0" err="1"/>
              <a:t>мухталифи</a:t>
            </a:r>
            <a:r>
              <a:rPr lang="ru-RU" dirty="0"/>
              <a:t> </a:t>
            </a:r>
            <a:r>
              <a:rPr lang="ru-RU" dirty="0" err="1"/>
              <a:t>олам</a:t>
            </a:r>
            <a:r>
              <a:rPr lang="ru-RU" dirty="0"/>
              <a:t> </a:t>
            </a:r>
            <a:r>
              <a:rPr lang="ru-RU" dirty="0" err="1"/>
              <a:t>имконпазир</a:t>
            </a:r>
            <a:r>
              <a:rPr lang="ru-RU" dirty="0"/>
              <a:t> </a:t>
            </a:r>
            <a:r>
              <a:rPr lang="ru-RU" dirty="0" err="1"/>
              <a:t>бошад</a:t>
            </a:r>
            <a:endParaRPr lang="ru-RU" dirty="0"/>
          </a:p>
          <a:p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158" y="2921000"/>
            <a:ext cx="3005474" cy="195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76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325718"/>
            <a:ext cx="9404723" cy="1400530"/>
          </a:xfrm>
        </p:spPr>
        <p:txBody>
          <a:bodyPr/>
          <a:lstStyle/>
          <a:p>
            <a:r>
              <a:rPr lang="ru-RU" sz="4400" dirty="0" err="1" smtClean="0"/>
              <a:t>Бозори</a:t>
            </a:r>
            <a:r>
              <a:rPr lang="ru-RU" sz="4400" dirty="0" smtClean="0"/>
              <a:t> </a:t>
            </a:r>
            <a:r>
              <a:rPr lang="ru-RU" sz="4400" dirty="0" err="1" smtClean="0"/>
              <a:t>телекоммуникатсионии</a:t>
            </a:r>
            <a:r>
              <a:rPr lang="ru-RU" sz="4400" dirty="0" smtClean="0"/>
              <a:t> </a:t>
            </a:r>
            <a:r>
              <a:rPr lang="ru-RU" sz="4400" dirty="0" err="1" smtClean="0"/>
              <a:t>иттилоот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873511"/>
            <a:ext cx="10274907" cy="4195481"/>
          </a:xfrm>
        </p:spPr>
        <p:txBody>
          <a:bodyPr>
            <a:noAutofit/>
          </a:bodyPr>
          <a:lstStyle/>
          <a:p>
            <a:r>
              <a:rPr lang="ru-RU" sz="2200" dirty="0" err="1" smtClean="0"/>
              <a:t>Иттилооти</a:t>
            </a:r>
            <a:r>
              <a:rPr lang="ru-RU" sz="2200" dirty="0" smtClean="0"/>
              <a:t> кори </a:t>
            </a:r>
            <a:r>
              <a:rPr lang="ru-RU" sz="2200" dirty="0"/>
              <a:t>- </a:t>
            </a:r>
            <a:r>
              <a:rPr lang="ru-RU" sz="2200" dirty="0" err="1" smtClean="0"/>
              <a:t>иттилооти</a:t>
            </a:r>
            <a:r>
              <a:rPr lang="ru-RU" sz="2200" dirty="0" smtClean="0"/>
              <a:t> </a:t>
            </a:r>
            <a:r>
              <a:rPr lang="ru-RU" sz="2200" dirty="0"/>
              <a:t>дар </a:t>
            </a:r>
            <a:r>
              <a:rPr lang="ru-RU" sz="2200" dirty="0" err="1"/>
              <a:t>раванди</a:t>
            </a:r>
            <a:r>
              <a:rPr lang="ru-RU" sz="2200" dirty="0"/>
              <a:t> </a:t>
            </a:r>
            <a:r>
              <a:rPr lang="ru-RU" sz="2200" dirty="0" err="1"/>
              <a:t>фаъолияти</a:t>
            </a:r>
            <a:r>
              <a:rPr lang="ru-RU" sz="2200" dirty="0"/>
              <a:t> </a:t>
            </a:r>
            <a:r>
              <a:rPr lang="ru-RU" sz="2200" dirty="0" smtClean="0"/>
              <a:t>кори </a:t>
            </a:r>
            <a:r>
              <a:rPr lang="ru-RU" sz="2200" dirty="0" err="1" smtClean="0"/>
              <a:t>тадбикшавандаро</a:t>
            </a:r>
            <a:r>
              <a:rPr lang="ru-RU" sz="2200" dirty="0" smtClean="0"/>
              <a:t> </a:t>
            </a:r>
            <a:r>
              <a:rPr lang="ru-RU" sz="2200" dirty="0" err="1"/>
              <a:t>иттилооти</a:t>
            </a:r>
            <a:r>
              <a:rPr lang="ru-RU" sz="2200" dirty="0"/>
              <a:t> </a:t>
            </a:r>
            <a:r>
              <a:rPr lang="ru-RU" sz="2200" dirty="0" smtClean="0"/>
              <a:t>кори </a:t>
            </a:r>
            <a:r>
              <a:rPr lang="ru-RU" sz="2200" dirty="0" err="1" smtClean="0"/>
              <a:t>мегуянд</a:t>
            </a:r>
            <a:r>
              <a:rPr lang="ru-RU" sz="2200" dirty="0"/>
              <a:t>. Ба </a:t>
            </a:r>
            <a:r>
              <a:rPr lang="ru-RU" sz="2200" dirty="0" err="1"/>
              <a:t>монанди</a:t>
            </a:r>
            <a:r>
              <a:rPr lang="ru-RU" sz="2200" dirty="0"/>
              <a:t> </a:t>
            </a:r>
            <a:r>
              <a:rPr lang="ru-RU" sz="2200" dirty="0" err="1"/>
              <a:t>иттилооти</a:t>
            </a:r>
            <a:r>
              <a:rPr lang="ru-RU" sz="2200" dirty="0"/>
              <a:t> </a:t>
            </a:r>
            <a:r>
              <a:rPr lang="ru-RU" sz="2200" dirty="0" err="1" smtClean="0"/>
              <a:t>музоядави</a:t>
            </a:r>
            <a:r>
              <a:rPr lang="ru-RU" sz="2200" dirty="0" smtClean="0"/>
              <a:t>, </a:t>
            </a:r>
            <a:r>
              <a:rPr lang="ru-RU" sz="2200" dirty="0" err="1" smtClean="0"/>
              <a:t>молияви</a:t>
            </a:r>
            <a:r>
              <a:rPr lang="ru-RU" sz="2200" dirty="0" smtClean="0"/>
              <a:t>, </a:t>
            </a:r>
            <a:r>
              <a:rPr lang="ru-RU" sz="2200" dirty="0" err="1" smtClean="0"/>
              <a:t>иктисоди</a:t>
            </a:r>
            <a:r>
              <a:rPr lang="ru-RU" sz="2200" dirty="0" smtClean="0"/>
              <a:t>, </a:t>
            </a:r>
            <a:r>
              <a:rPr lang="ru-RU" sz="2200" dirty="0" err="1" smtClean="0"/>
              <a:t>омори</a:t>
            </a:r>
            <a:r>
              <a:rPr lang="ru-RU" sz="2200" dirty="0" smtClean="0"/>
              <a:t>, </a:t>
            </a:r>
            <a:r>
              <a:rPr lang="ru-RU" sz="2200" dirty="0" err="1" smtClean="0"/>
              <a:t>тичорати</a:t>
            </a:r>
            <a:r>
              <a:rPr lang="ru-RU" sz="2200" dirty="0" smtClean="0"/>
              <a:t>, </a:t>
            </a:r>
            <a:r>
              <a:rPr lang="ru-RU" sz="2200" dirty="0" err="1" smtClean="0"/>
              <a:t>ичтимои</a:t>
            </a:r>
            <a:r>
              <a:rPr lang="ru-RU" sz="2200" dirty="0" smtClean="0"/>
              <a:t>, </a:t>
            </a:r>
            <a:r>
              <a:rPr lang="ru-RU" sz="2200" dirty="0" err="1" smtClean="0"/>
              <a:t>навигарихои</a:t>
            </a:r>
            <a:r>
              <a:rPr lang="ru-RU" sz="2200" dirty="0" smtClean="0"/>
              <a:t> </a:t>
            </a:r>
            <a:r>
              <a:rPr lang="ru-RU" sz="2200" dirty="0" err="1" smtClean="0"/>
              <a:t>сиёси</a:t>
            </a:r>
            <a:r>
              <a:rPr lang="ru-RU" sz="2200" dirty="0" smtClean="0"/>
              <a:t> </a:t>
            </a:r>
            <a:r>
              <a:rPr lang="ru-RU" sz="2200" dirty="0" err="1"/>
              <a:t>ва</a:t>
            </a:r>
            <a:r>
              <a:rPr lang="ru-RU" sz="2200" dirty="0"/>
              <a:t> </a:t>
            </a:r>
            <a:r>
              <a:rPr lang="ru-RU" sz="2200" dirty="0" err="1"/>
              <a:t>тамоюли</a:t>
            </a:r>
            <a:r>
              <a:rPr lang="ru-RU" sz="2200" dirty="0"/>
              <a:t> </a:t>
            </a:r>
            <a:r>
              <a:rPr lang="ru-RU" sz="2200" dirty="0" err="1"/>
              <a:t>рушди</a:t>
            </a:r>
            <a:r>
              <a:rPr lang="ru-RU" sz="2200" dirty="0"/>
              <a:t> </a:t>
            </a:r>
            <a:r>
              <a:rPr lang="ru-RU" sz="2200" dirty="0" err="1"/>
              <a:t>ояндаи</a:t>
            </a:r>
            <a:r>
              <a:rPr lang="ru-RU" sz="2200" dirty="0"/>
              <a:t> </a:t>
            </a:r>
            <a:r>
              <a:rPr lang="ru-RU" sz="2200" dirty="0" err="1"/>
              <a:t>фаъолияти</a:t>
            </a:r>
            <a:r>
              <a:rPr lang="ru-RU" sz="2200" dirty="0"/>
              <a:t> </a:t>
            </a:r>
            <a:r>
              <a:rPr lang="ru-RU" sz="2200" dirty="0" smtClean="0"/>
              <a:t>кори </a:t>
            </a:r>
            <a:r>
              <a:rPr lang="ru-RU" sz="2200" dirty="0" err="1"/>
              <a:t>ва</a:t>
            </a:r>
            <a:r>
              <a:rPr lang="ru-RU" sz="2200" dirty="0"/>
              <a:t> </a:t>
            </a:r>
            <a:r>
              <a:rPr lang="ru-RU" sz="2200" dirty="0" err="1" smtClean="0"/>
              <a:t>гайра</a:t>
            </a:r>
            <a:r>
              <a:rPr lang="ru-RU" sz="2200" dirty="0"/>
              <a:t>, </a:t>
            </a:r>
            <a:r>
              <a:rPr lang="ru-RU" sz="2200" dirty="0" err="1"/>
              <a:t>ки</a:t>
            </a:r>
            <a:r>
              <a:rPr lang="ru-RU" sz="2200" dirty="0"/>
              <a:t> дар </a:t>
            </a:r>
            <a:r>
              <a:rPr lang="ru-RU" sz="2200" dirty="0" err="1"/>
              <a:t>раванди</a:t>
            </a:r>
            <a:r>
              <a:rPr lang="ru-RU" sz="2200" dirty="0"/>
              <a:t> </a:t>
            </a:r>
            <a:r>
              <a:rPr lang="ru-RU" sz="2200" dirty="0" err="1"/>
              <a:t>фаъолияти</a:t>
            </a:r>
            <a:r>
              <a:rPr lang="ru-RU" sz="2200" dirty="0"/>
              <a:t> </a:t>
            </a:r>
            <a:r>
              <a:rPr lang="ru-RU" sz="2200" dirty="0" err="1"/>
              <a:t>кории</a:t>
            </a:r>
            <a:r>
              <a:rPr lang="ru-RU" sz="2200" dirty="0"/>
              <a:t> </a:t>
            </a:r>
            <a:r>
              <a:rPr lang="ru-RU" sz="2200" dirty="0" err="1"/>
              <a:t>мутахассисон</a:t>
            </a:r>
            <a:r>
              <a:rPr lang="ru-RU" sz="2200" dirty="0"/>
              <a:t> </a:t>
            </a:r>
            <a:r>
              <a:rPr lang="ru-RU" sz="2200" dirty="0" err="1" smtClean="0"/>
              <a:t>бахрабардори</a:t>
            </a:r>
            <a:r>
              <a:rPr lang="ru-RU" sz="2200" dirty="0" smtClean="0"/>
              <a:t> </a:t>
            </a:r>
            <a:r>
              <a:rPr lang="ru-RU" sz="2200" dirty="0" err="1"/>
              <a:t>мешавад</a:t>
            </a:r>
            <a:endParaRPr lang="ru-RU" sz="2200" dirty="0" smtClean="0"/>
          </a:p>
          <a:p>
            <a:r>
              <a:rPr lang="ru-RU" sz="2200" dirty="0" err="1" smtClean="0"/>
              <a:t>Иттилооти</a:t>
            </a:r>
            <a:r>
              <a:rPr lang="ru-RU" sz="2200" dirty="0" smtClean="0"/>
              <a:t> </a:t>
            </a:r>
            <a:r>
              <a:rPr lang="ru-RU" sz="2200" dirty="0" err="1" smtClean="0"/>
              <a:t>хукуки</a:t>
            </a:r>
            <a:r>
              <a:rPr lang="ru-RU" sz="2200" dirty="0" smtClean="0"/>
              <a:t> </a:t>
            </a:r>
            <a:r>
              <a:rPr lang="ru-RU" sz="2200" dirty="0"/>
              <a:t>- </a:t>
            </a:r>
            <a:r>
              <a:rPr lang="ru-RU" sz="2200" dirty="0" smtClean="0"/>
              <a:t>ба </a:t>
            </a:r>
            <a:r>
              <a:rPr lang="ru-RU" sz="2200" dirty="0" err="1"/>
              <a:t>иттилооти</a:t>
            </a:r>
            <a:r>
              <a:rPr lang="ru-RU" sz="2200" dirty="0"/>
              <a:t> </a:t>
            </a:r>
            <a:r>
              <a:rPr lang="ru-RU" sz="2200" dirty="0" err="1" smtClean="0"/>
              <a:t>хукуки</a:t>
            </a:r>
            <a:r>
              <a:rPr lang="ru-RU" sz="2200" dirty="0" smtClean="0"/>
              <a:t> </a:t>
            </a:r>
            <a:r>
              <a:rPr lang="ru-RU" sz="2200" dirty="0" err="1" smtClean="0"/>
              <a:t>указхо</a:t>
            </a:r>
            <a:r>
              <a:rPr lang="ru-RU" sz="2200" dirty="0" smtClean="0"/>
              <a:t>, </a:t>
            </a:r>
            <a:r>
              <a:rPr lang="ru-RU" sz="2200" dirty="0" err="1" smtClean="0"/>
              <a:t>фармонхо</a:t>
            </a:r>
            <a:r>
              <a:rPr lang="ru-RU" sz="2200" dirty="0"/>
              <a:t>, </a:t>
            </a:r>
            <a:r>
              <a:rPr lang="ru-RU" sz="2200" dirty="0" err="1" smtClean="0"/>
              <a:t>конунхо</a:t>
            </a:r>
            <a:r>
              <a:rPr lang="ru-RU" sz="2200" dirty="0"/>
              <a:t>, </a:t>
            </a:r>
            <a:r>
              <a:rPr lang="ru-RU" sz="2200" dirty="0" err="1" smtClean="0"/>
              <a:t>карорхо</a:t>
            </a:r>
            <a:r>
              <a:rPr lang="ru-RU" sz="2200" dirty="0"/>
              <a:t>, </a:t>
            </a:r>
            <a:r>
              <a:rPr lang="ru-RU" sz="2200" dirty="0" err="1" smtClean="0"/>
              <a:t>дастурамалхо</a:t>
            </a:r>
            <a:r>
              <a:rPr lang="ru-RU" sz="2200" dirty="0" smtClean="0"/>
              <a:t> </a:t>
            </a:r>
            <a:r>
              <a:rPr lang="ru-RU" sz="2200" dirty="0" err="1"/>
              <a:t>ва</a:t>
            </a:r>
            <a:r>
              <a:rPr lang="ru-RU" sz="2200" dirty="0"/>
              <a:t> </a:t>
            </a:r>
            <a:r>
              <a:rPr lang="ru-RU" sz="2200" dirty="0" err="1" smtClean="0"/>
              <a:t>санадхои</a:t>
            </a:r>
            <a:r>
              <a:rPr lang="ru-RU" sz="2200" dirty="0" smtClean="0"/>
              <a:t> </a:t>
            </a:r>
            <a:r>
              <a:rPr lang="ru-RU" sz="2200" dirty="0" err="1" smtClean="0"/>
              <a:t>маъмури</a:t>
            </a:r>
            <a:r>
              <a:rPr lang="ru-RU" sz="2200" dirty="0" smtClean="0"/>
              <a:t> </a:t>
            </a:r>
            <a:r>
              <a:rPr lang="ru-RU" sz="2200" dirty="0" err="1"/>
              <a:t>дохил</a:t>
            </a:r>
            <a:r>
              <a:rPr lang="ru-RU" sz="2200" dirty="0"/>
              <a:t> </a:t>
            </a:r>
            <a:r>
              <a:rPr lang="ru-RU" sz="2200" dirty="0" err="1" smtClean="0"/>
              <a:t>мешаванд</a:t>
            </a:r>
            <a:endParaRPr lang="ru-RU" sz="2200" dirty="0" smtClean="0"/>
          </a:p>
          <a:p>
            <a:r>
              <a:rPr lang="ru-RU" sz="2200" dirty="0" err="1" smtClean="0"/>
              <a:t>Иттилооти</a:t>
            </a:r>
            <a:r>
              <a:rPr lang="ru-RU" sz="2200" dirty="0" smtClean="0"/>
              <a:t> </a:t>
            </a:r>
            <a:r>
              <a:rPr lang="ru-RU" sz="2200" dirty="0" err="1" smtClean="0"/>
              <a:t>илми</a:t>
            </a:r>
            <a:r>
              <a:rPr lang="ru-RU" sz="2200" dirty="0" smtClean="0"/>
              <a:t> </a:t>
            </a:r>
            <a:r>
              <a:rPr lang="ru-RU" sz="2200" dirty="0"/>
              <a:t>– </a:t>
            </a:r>
            <a:r>
              <a:rPr lang="ru-RU" sz="2200" dirty="0" err="1" smtClean="0"/>
              <a:t>иттилооти</a:t>
            </a:r>
            <a:r>
              <a:rPr lang="ru-RU" sz="2200" dirty="0" smtClean="0"/>
              <a:t> </a:t>
            </a:r>
            <a:r>
              <a:rPr lang="ru-RU" sz="2200" dirty="0" err="1"/>
              <a:t>илмию</a:t>
            </a:r>
            <a:r>
              <a:rPr lang="ru-RU" sz="2200" dirty="0"/>
              <a:t> </a:t>
            </a:r>
            <a:r>
              <a:rPr lang="ru-RU" sz="2200" dirty="0" smtClean="0"/>
              <a:t>техники, </a:t>
            </a:r>
            <a:r>
              <a:rPr lang="ru-RU" sz="2200" dirty="0" err="1" smtClean="0"/>
              <a:t>маълумотномахои</a:t>
            </a:r>
            <a:r>
              <a:rPr lang="ru-RU" sz="2200" dirty="0" smtClean="0"/>
              <a:t> </a:t>
            </a:r>
            <a:r>
              <a:rPr lang="ru-RU" sz="2200" dirty="0"/>
              <a:t>(физика, техника, информатика </a:t>
            </a:r>
            <a:r>
              <a:rPr lang="ru-RU" sz="2200" dirty="0" err="1"/>
              <a:t>ва</a:t>
            </a:r>
            <a:r>
              <a:rPr lang="ru-RU" sz="2200" dirty="0"/>
              <a:t> </a:t>
            </a:r>
            <a:r>
              <a:rPr lang="ru-RU" sz="2200" dirty="0" err="1"/>
              <a:t>ғайра</a:t>
            </a:r>
            <a:r>
              <a:rPr lang="ru-RU" sz="2200" dirty="0"/>
              <a:t>) </a:t>
            </a:r>
            <a:r>
              <a:rPr lang="ru-RU" sz="2200" dirty="0" err="1" smtClean="0"/>
              <a:t>фанни</a:t>
            </a:r>
            <a:r>
              <a:rPr lang="ru-RU" sz="2200" dirty="0" smtClean="0"/>
              <a:t>, </a:t>
            </a:r>
            <a:r>
              <a:rPr lang="ru-RU" sz="2200" dirty="0" err="1"/>
              <a:t>иттилооти</a:t>
            </a:r>
            <a:r>
              <a:rPr lang="ru-RU" sz="2200" dirty="0"/>
              <a:t> </a:t>
            </a:r>
            <a:r>
              <a:rPr lang="ru-RU" sz="2200" dirty="0" err="1"/>
              <a:t>махсус</a:t>
            </a:r>
            <a:r>
              <a:rPr lang="ru-RU" sz="2200" dirty="0"/>
              <a:t> </a:t>
            </a:r>
            <a:r>
              <a:rPr lang="ru-RU" sz="2200" dirty="0" err="1"/>
              <a:t>оиди</a:t>
            </a:r>
            <a:r>
              <a:rPr lang="ru-RU" sz="2200" dirty="0"/>
              <a:t> </a:t>
            </a:r>
            <a:r>
              <a:rPr lang="ru-RU" sz="2200" dirty="0" err="1" smtClean="0"/>
              <a:t>сохахои</a:t>
            </a:r>
            <a:r>
              <a:rPr lang="ru-RU" sz="2200" dirty="0" smtClean="0"/>
              <a:t> </a:t>
            </a:r>
            <a:r>
              <a:rPr lang="ru-RU" sz="2200" dirty="0" err="1"/>
              <a:t>мухталифи</a:t>
            </a:r>
            <a:r>
              <a:rPr lang="ru-RU" sz="2200" dirty="0"/>
              <a:t> </a:t>
            </a:r>
            <a:r>
              <a:rPr lang="ru-RU" sz="2200" dirty="0" err="1"/>
              <a:t>илм</a:t>
            </a:r>
            <a:r>
              <a:rPr lang="ru-RU" sz="2200" dirty="0"/>
              <a:t>, </a:t>
            </a:r>
            <a:r>
              <a:rPr lang="ru-RU" sz="2200" dirty="0" err="1"/>
              <a:t>китобдорӣ</a:t>
            </a:r>
            <a:r>
              <a:rPr lang="ru-RU" sz="2200" dirty="0"/>
              <a:t> </a:t>
            </a:r>
            <a:r>
              <a:rPr lang="ru-RU" sz="2200" dirty="0" err="1"/>
              <a:t>ва</a:t>
            </a:r>
            <a:r>
              <a:rPr lang="ru-RU" sz="2200" dirty="0"/>
              <a:t> </a:t>
            </a:r>
            <a:r>
              <a:rPr lang="ru-RU" sz="2200" dirty="0" err="1"/>
              <a:t>иттилооти</a:t>
            </a:r>
            <a:r>
              <a:rPr lang="ru-RU" sz="2200" dirty="0"/>
              <a:t> </a:t>
            </a:r>
            <a:r>
              <a:rPr lang="ru-RU" sz="2200" dirty="0" err="1" smtClean="0"/>
              <a:t>маърузави</a:t>
            </a:r>
            <a:r>
              <a:rPr lang="ru-RU" sz="2200" dirty="0" smtClean="0"/>
              <a:t>, </a:t>
            </a:r>
            <a:r>
              <a:rPr lang="ru-RU" sz="2200" dirty="0" err="1"/>
              <a:t>инчунин</a:t>
            </a:r>
            <a:r>
              <a:rPr lang="ru-RU" sz="2200" dirty="0"/>
              <a:t> </a:t>
            </a:r>
            <a:r>
              <a:rPr lang="ru-RU" sz="2200" dirty="0" err="1" smtClean="0"/>
              <a:t>маводхои</a:t>
            </a:r>
            <a:r>
              <a:rPr lang="ru-RU" sz="2200" dirty="0" smtClean="0"/>
              <a:t> </a:t>
            </a:r>
            <a:r>
              <a:rPr lang="ru-RU" sz="2200" dirty="0" err="1" smtClean="0"/>
              <a:t>электрони</a:t>
            </a:r>
            <a:r>
              <a:rPr lang="ru-RU" sz="2200" dirty="0" smtClean="0"/>
              <a:t> </a:t>
            </a:r>
            <a:r>
              <a:rPr lang="ru-RU" sz="2200" dirty="0" err="1"/>
              <a:t>барои</a:t>
            </a:r>
            <a:r>
              <a:rPr lang="ru-RU" sz="2200" dirty="0"/>
              <a:t> </a:t>
            </a:r>
            <a:r>
              <a:rPr lang="ru-RU" sz="2200" dirty="0" err="1"/>
              <a:t>мутахассисони</a:t>
            </a:r>
            <a:r>
              <a:rPr lang="ru-RU" sz="2200" dirty="0"/>
              <a:t> </a:t>
            </a:r>
            <a:r>
              <a:rPr lang="ru-RU" sz="2200" dirty="0" err="1" smtClean="0"/>
              <a:t>сохави</a:t>
            </a:r>
            <a:r>
              <a:rPr lang="ru-RU" sz="2200" dirty="0" smtClean="0"/>
              <a:t> </a:t>
            </a:r>
            <a:r>
              <a:rPr lang="ru-RU" sz="2200" dirty="0" err="1" smtClean="0"/>
              <a:t>пешбини</a:t>
            </a:r>
            <a:r>
              <a:rPr lang="ru-RU" sz="2200" dirty="0" smtClean="0"/>
              <a:t> </a:t>
            </a:r>
            <a:r>
              <a:rPr lang="ru-RU" sz="2200" dirty="0" err="1" smtClean="0"/>
              <a:t>мегарданд</a:t>
            </a:r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26635925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7209" y="332950"/>
            <a:ext cx="9404723" cy="1400530"/>
          </a:xfrm>
        </p:spPr>
        <p:txBody>
          <a:bodyPr/>
          <a:lstStyle/>
          <a:p>
            <a:r>
              <a:rPr lang="ru-RU" sz="4400" dirty="0" err="1"/>
              <a:t>Бозори</a:t>
            </a:r>
            <a:r>
              <a:rPr lang="ru-RU" sz="4400" dirty="0"/>
              <a:t> </a:t>
            </a:r>
            <a:r>
              <a:rPr lang="ru-RU" sz="4400" dirty="0" err="1"/>
              <a:t>телекоммуникатсионии</a:t>
            </a:r>
            <a:r>
              <a:rPr lang="ru-RU" sz="4400" dirty="0"/>
              <a:t> </a:t>
            </a:r>
            <a:r>
              <a:rPr lang="ru-RU" sz="4400" dirty="0" err="1"/>
              <a:t>иттилоот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6301" y="1953896"/>
            <a:ext cx="8946541" cy="4195481"/>
          </a:xfrm>
        </p:spPr>
        <p:txBody>
          <a:bodyPr>
            <a:noAutofit/>
          </a:bodyPr>
          <a:lstStyle/>
          <a:p>
            <a:r>
              <a:rPr lang="ru-RU" dirty="0" err="1"/>
              <a:t>Иттилоот</a:t>
            </a:r>
            <a:r>
              <a:rPr lang="ru-RU" dirty="0"/>
              <a:t> </a:t>
            </a:r>
            <a:r>
              <a:rPr lang="ru-RU" dirty="0" err="1"/>
              <a:t>барои</a:t>
            </a:r>
            <a:r>
              <a:rPr lang="ru-RU" dirty="0"/>
              <a:t> </a:t>
            </a:r>
            <a:r>
              <a:rPr lang="ru-RU" dirty="0" err="1"/>
              <a:t>истифодаи</a:t>
            </a:r>
            <a:r>
              <a:rPr lang="ru-RU" dirty="0"/>
              <a:t> </a:t>
            </a:r>
            <a:r>
              <a:rPr lang="ru-RU" dirty="0" err="1"/>
              <a:t>омма</a:t>
            </a:r>
            <a:r>
              <a:rPr lang="ru-RU" dirty="0"/>
              <a:t> – </a:t>
            </a:r>
            <a:r>
              <a:rPr lang="ru-RU" dirty="0" smtClean="0"/>
              <a:t>дар </a:t>
            </a:r>
            <a:r>
              <a:rPr lang="ru-RU" dirty="0" err="1"/>
              <a:t>раванди</a:t>
            </a:r>
            <a:r>
              <a:rPr lang="ru-RU" dirty="0"/>
              <a:t> </a:t>
            </a:r>
            <a:r>
              <a:rPr lang="ru-RU" dirty="0" smtClean="0"/>
              <a:t>кори </a:t>
            </a:r>
            <a:r>
              <a:rPr lang="ru-RU" dirty="0" err="1"/>
              <a:t>ва</a:t>
            </a:r>
            <a:r>
              <a:rPr lang="ru-RU" dirty="0"/>
              <a:t> </a:t>
            </a:r>
            <a:r>
              <a:rPr lang="ru-RU" dirty="0" err="1" smtClean="0"/>
              <a:t>фарогат</a:t>
            </a:r>
            <a:r>
              <a:rPr lang="ru-RU" dirty="0" smtClean="0"/>
              <a:t> </a:t>
            </a:r>
            <a:r>
              <a:rPr lang="ru-RU" dirty="0" err="1"/>
              <a:t>инсон</a:t>
            </a:r>
            <a:r>
              <a:rPr lang="ru-RU" dirty="0"/>
              <a:t> ба </a:t>
            </a:r>
            <a:r>
              <a:rPr lang="ru-RU" dirty="0" err="1"/>
              <a:t>иттилооти</a:t>
            </a:r>
            <a:r>
              <a:rPr lang="ru-RU" dirty="0"/>
              <a:t> </a:t>
            </a:r>
            <a:r>
              <a:rPr lang="ru-RU" dirty="0" err="1"/>
              <a:t>таъиноти</a:t>
            </a:r>
            <a:r>
              <a:rPr lang="ru-RU" dirty="0"/>
              <a:t> </a:t>
            </a:r>
            <a:r>
              <a:rPr lang="ru-RU" dirty="0" err="1"/>
              <a:t>умум</a:t>
            </a:r>
            <a:r>
              <a:rPr lang="ru-RU" dirty="0"/>
              <a:t> </a:t>
            </a:r>
            <a:r>
              <a:rPr lang="ru-RU" dirty="0" err="1" smtClean="0"/>
              <a:t>эхтиёч</a:t>
            </a:r>
            <a:r>
              <a:rPr lang="ru-RU" dirty="0" smtClean="0"/>
              <a:t> </a:t>
            </a:r>
            <a:r>
              <a:rPr lang="ru-RU" dirty="0" err="1"/>
              <a:t>дорад</a:t>
            </a:r>
            <a:r>
              <a:rPr lang="ru-RU" dirty="0"/>
              <a:t>, </a:t>
            </a:r>
            <a:r>
              <a:rPr lang="ru-RU" dirty="0" err="1"/>
              <a:t>ки</a:t>
            </a:r>
            <a:r>
              <a:rPr lang="ru-RU" dirty="0"/>
              <a:t> </a:t>
            </a:r>
            <a:r>
              <a:rPr lang="ru-RU" dirty="0" err="1"/>
              <a:t>онро</a:t>
            </a:r>
            <a:r>
              <a:rPr lang="ru-RU" dirty="0"/>
              <a:t> </a:t>
            </a:r>
            <a:r>
              <a:rPr lang="ru-RU" dirty="0" err="1"/>
              <a:t>тавассути</a:t>
            </a:r>
            <a:r>
              <a:rPr lang="ru-RU" dirty="0"/>
              <a:t> </a:t>
            </a:r>
            <a:r>
              <a:rPr lang="ru-RU" dirty="0" err="1"/>
              <a:t>ахбори</a:t>
            </a:r>
            <a:r>
              <a:rPr lang="ru-RU" dirty="0"/>
              <a:t> </a:t>
            </a:r>
            <a:r>
              <a:rPr lang="ru-RU" dirty="0" err="1" smtClean="0"/>
              <a:t>оммави</a:t>
            </a:r>
            <a:r>
              <a:rPr lang="ru-RU" dirty="0" smtClean="0"/>
              <a:t> </a:t>
            </a:r>
            <a:r>
              <a:rPr lang="ru-RU" dirty="0" err="1"/>
              <a:t>дастрас</a:t>
            </a:r>
            <a:r>
              <a:rPr lang="ru-RU" dirty="0"/>
              <a:t> </a:t>
            </a:r>
            <a:r>
              <a:rPr lang="ru-RU" dirty="0" err="1"/>
              <a:t>менамояд</a:t>
            </a:r>
            <a:r>
              <a:rPr lang="ru-RU" dirty="0"/>
              <a:t>. Ба </a:t>
            </a:r>
            <a:r>
              <a:rPr lang="ru-RU" dirty="0" err="1"/>
              <a:t>чунин</a:t>
            </a:r>
            <a:r>
              <a:rPr lang="ru-RU" dirty="0"/>
              <a:t> </a:t>
            </a:r>
            <a:r>
              <a:rPr lang="ru-RU" dirty="0" err="1"/>
              <a:t>навъи</a:t>
            </a:r>
            <a:r>
              <a:rPr lang="ru-RU" dirty="0"/>
              <a:t> </a:t>
            </a:r>
            <a:r>
              <a:rPr lang="ru-RU" dirty="0" err="1"/>
              <a:t>иттилоот</a:t>
            </a:r>
            <a:r>
              <a:rPr lang="ru-RU" dirty="0"/>
              <a:t> </a:t>
            </a:r>
            <a:r>
              <a:rPr lang="ru-RU" dirty="0" err="1"/>
              <a:t>ахбори</a:t>
            </a:r>
            <a:r>
              <a:rPr lang="ru-RU" dirty="0"/>
              <a:t> </a:t>
            </a:r>
            <a:r>
              <a:rPr lang="ru-RU" dirty="0" err="1" smtClean="0"/>
              <a:t>иктисодию</a:t>
            </a:r>
            <a:r>
              <a:rPr lang="ru-RU" dirty="0" smtClean="0"/>
              <a:t> </a:t>
            </a:r>
            <a:r>
              <a:rPr lang="ru-RU" dirty="0" err="1" smtClean="0"/>
              <a:t>ичтимои</a:t>
            </a:r>
            <a:r>
              <a:rPr lang="ru-RU" dirty="0" smtClean="0"/>
              <a:t>, </a:t>
            </a:r>
            <a:r>
              <a:rPr lang="ru-RU" dirty="0" err="1"/>
              <a:t>маданию</a:t>
            </a:r>
            <a:r>
              <a:rPr lang="ru-RU" dirty="0"/>
              <a:t> </a:t>
            </a:r>
            <a:r>
              <a:rPr lang="ru-RU" dirty="0" err="1" smtClean="0"/>
              <a:t>фарогати</a:t>
            </a:r>
            <a:r>
              <a:rPr lang="ru-RU" dirty="0" smtClean="0"/>
              <a:t>, </a:t>
            </a:r>
            <a:r>
              <a:rPr lang="ru-RU" dirty="0" err="1"/>
              <a:t>навигариҳои</a:t>
            </a:r>
            <a:r>
              <a:rPr lang="ru-RU" dirty="0"/>
              <a:t> </a:t>
            </a:r>
            <a:r>
              <a:rPr lang="ru-RU" dirty="0" err="1"/>
              <a:t>варзиш</a:t>
            </a:r>
            <a:r>
              <a:rPr lang="ru-RU" dirty="0"/>
              <a:t>, </a:t>
            </a:r>
            <a:r>
              <a:rPr lang="ru-RU" dirty="0" err="1"/>
              <a:t>маълумот</a:t>
            </a:r>
            <a:r>
              <a:rPr lang="ru-RU" dirty="0"/>
              <a:t> </a:t>
            </a:r>
            <a:r>
              <a:rPr lang="ru-RU" dirty="0" err="1"/>
              <a:t>оиди</a:t>
            </a:r>
            <a:r>
              <a:rPr lang="ru-RU" dirty="0"/>
              <a:t> </a:t>
            </a:r>
            <a:r>
              <a:rPr lang="ru-RU" dirty="0" err="1"/>
              <a:t>вазъи</a:t>
            </a:r>
            <a:r>
              <a:rPr lang="ru-RU" dirty="0"/>
              <a:t> боду </a:t>
            </a:r>
            <a:r>
              <a:rPr lang="ru-RU" dirty="0" err="1"/>
              <a:t>ҳаво</a:t>
            </a:r>
            <a:r>
              <a:rPr lang="ru-RU" dirty="0"/>
              <a:t>, тури </a:t>
            </a:r>
            <a:r>
              <a:rPr lang="ru-RU" dirty="0" err="1" smtClean="0"/>
              <a:t>барномахои</a:t>
            </a:r>
            <a:r>
              <a:rPr lang="ru-RU" dirty="0" smtClean="0"/>
              <a:t> </a:t>
            </a:r>
            <a:r>
              <a:rPr lang="ru-RU" dirty="0" err="1" smtClean="0"/>
              <a:t>телевизиони</a:t>
            </a:r>
            <a:r>
              <a:rPr lang="ru-RU" dirty="0" smtClean="0"/>
              <a:t> </a:t>
            </a:r>
            <a:r>
              <a:rPr lang="ru-RU" dirty="0" err="1"/>
              <a:t>ва</a:t>
            </a:r>
            <a:r>
              <a:rPr lang="ru-RU" dirty="0"/>
              <a:t> </a:t>
            </a:r>
            <a:r>
              <a:rPr lang="ru-RU" dirty="0" err="1" smtClean="0"/>
              <a:t>радиои</a:t>
            </a:r>
            <a:r>
              <a:rPr lang="ru-RU" dirty="0" smtClean="0"/>
              <a:t>, </a:t>
            </a:r>
            <a:r>
              <a:rPr lang="ru-RU" dirty="0" err="1" smtClean="0"/>
              <a:t>чадвали</a:t>
            </a:r>
            <a:r>
              <a:rPr lang="ru-RU" dirty="0" smtClean="0"/>
              <a:t> </a:t>
            </a:r>
            <a:r>
              <a:rPr lang="ru-RU" dirty="0" err="1" smtClean="0"/>
              <a:t>харакати</a:t>
            </a:r>
            <a:r>
              <a:rPr lang="ru-RU" dirty="0" smtClean="0"/>
              <a:t> </a:t>
            </a:r>
            <a:r>
              <a:rPr lang="ru-RU" dirty="0" err="1" smtClean="0"/>
              <a:t>наклиёт</a:t>
            </a:r>
            <a:r>
              <a:rPr lang="ru-RU" dirty="0"/>
              <a:t>, </a:t>
            </a:r>
            <a:r>
              <a:rPr lang="ru-RU" dirty="0" err="1"/>
              <a:t>иттилоот</a:t>
            </a:r>
            <a:r>
              <a:rPr lang="ru-RU" dirty="0"/>
              <a:t> </a:t>
            </a:r>
            <a:r>
              <a:rPr lang="ru-RU" dirty="0" err="1"/>
              <a:t>оиди</a:t>
            </a:r>
            <a:r>
              <a:rPr lang="ru-RU" dirty="0"/>
              <a:t> </a:t>
            </a:r>
            <a:r>
              <a:rPr lang="ru-RU" dirty="0" err="1" smtClean="0"/>
              <a:t>чойбандкунихо</a:t>
            </a:r>
            <a:r>
              <a:rPr lang="ru-RU" dirty="0" smtClean="0"/>
              <a:t> </a:t>
            </a:r>
            <a:r>
              <a:rPr lang="ru-RU" dirty="0"/>
              <a:t>дар </a:t>
            </a:r>
            <a:r>
              <a:rPr lang="ru-RU" dirty="0" err="1" smtClean="0"/>
              <a:t>мехмонхонахо</a:t>
            </a:r>
            <a:r>
              <a:rPr lang="ru-RU" dirty="0"/>
              <a:t>, </a:t>
            </a:r>
            <a:r>
              <a:rPr lang="ru-RU" dirty="0" err="1" smtClean="0"/>
              <a:t>тарабхонахо</a:t>
            </a:r>
            <a:r>
              <a:rPr lang="ru-RU" dirty="0"/>
              <a:t>, </a:t>
            </a:r>
            <a:r>
              <a:rPr lang="ru-RU" dirty="0" err="1" smtClean="0"/>
              <a:t>осоишгоххо</a:t>
            </a:r>
            <a:r>
              <a:rPr lang="ru-RU" dirty="0" smtClean="0"/>
              <a:t> </a:t>
            </a:r>
            <a:r>
              <a:rPr lang="ru-RU" dirty="0" err="1"/>
              <a:t>ва</a:t>
            </a:r>
            <a:r>
              <a:rPr lang="ru-RU" dirty="0"/>
              <a:t> </a:t>
            </a:r>
            <a:r>
              <a:rPr lang="ru-RU" dirty="0" err="1" smtClean="0"/>
              <a:t>гайра</a:t>
            </a:r>
            <a:r>
              <a:rPr lang="ru-RU" dirty="0" smtClean="0"/>
              <a:t> </a:t>
            </a:r>
            <a:r>
              <a:rPr lang="ru-RU" dirty="0" err="1"/>
              <a:t>шомил</a:t>
            </a:r>
            <a:r>
              <a:rPr lang="ru-RU" dirty="0"/>
              <a:t> </a:t>
            </a:r>
            <a:r>
              <a:rPr lang="ru-RU" dirty="0" err="1" smtClean="0"/>
              <a:t>мешаванд</a:t>
            </a:r>
            <a:endParaRPr lang="ru-RU" dirty="0"/>
          </a:p>
          <a:p>
            <a:r>
              <a:rPr lang="ru-RU" dirty="0" err="1"/>
              <a:t>Бозори</a:t>
            </a:r>
            <a:r>
              <a:rPr lang="ru-RU" dirty="0"/>
              <a:t> </a:t>
            </a:r>
            <a:r>
              <a:rPr lang="ru-RU" dirty="0" err="1"/>
              <a:t>харидуфуруши</a:t>
            </a:r>
            <a:r>
              <a:rPr lang="ru-RU" dirty="0"/>
              <a:t> </a:t>
            </a:r>
            <a:r>
              <a:rPr lang="ru-RU" dirty="0" err="1"/>
              <a:t>электрони</a:t>
            </a:r>
            <a:r>
              <a:rPr lang="ru-RU" dirty="0"/>
              <a:t> - </a:t>
            </a:r>
            <a:r>
              <a:rPr lang="ru-RU" dirty="0" err="1" smtClean="0"/>
              <a:t>бозори</a:t>
            </a:r>
            <a:r>
              <a:rPr lang="ru-RU" dirty="0" smtClean="0"/>
              <a:t> </a:t>
            </a:r>
            <a:r>
              <a:rPr lang="ru-RU" dirty="0" err="1" smtClean="0"/>
              <a:t>харидуфуруши</a:t>
            </a:r>
            <a:r>
              <a:rPr lang="ru-RU" dirty="0" smtClean="0"/>
              <a:t> </a:t>
            </a:r>
            <a:r>
              <a:rPr lang="ru-RU" dirty="0" err="1" smtClean="0"/>
              <a:t>электрони</a:t>
            </a:r>
            <a:r>
              <a:rPr lang="ru-RU" dirty="0" smtClean="0"/>
              <a:t> </a:t>
            </a:r>
            <a:r>
              <a:rPr lang="ru-RU" dirty="0" err="1" smtClean="0"/>
              <a:t>хизматрасонихои</a:t>
            </a:r>
            <a:r>
              <a:rPr lang="ru-RU" dirty="0" smtClean="0"/>
              <a:t> </a:t>
            </a:r>
            <a:r>
              <a:rPr lang="ru-RU" dirty="0" err="1" smtClean="0"/>
              <a:t>бонки</a:t>
            </a:r>
            <a:r>
              <a:rPr lang="ru-RU" dirty="0" smtClean="0"/>
              <a:t>, </a:t>
            </a:r>
            <a:r>
              <a:rPr lang="ru-RU" dirty="0" err="1" smtClean="0"/>
              <a:t>амалиёти</a:t>
            </a:r>
            <a:r>
              <a:rPr lang="ru-RU" dirty="0" smtClean="0"/>
              <a:t> </a:t>
            </a:r>
            <a:r>
              <a:rPr lang="ru-RU" dirty="0" err="1"/>
              <a:t>байни</a:t>
            </a:r>
            <a:r>
              <a:rPr lang="ru-RU" dirty="0"/>
              <a:t> </a:t>
            </a:r>
            <a:r>
              <a:rPr lang="ru-RU" dirty="0" err="1" smtClean="0"/>
              <a:t>бонкхо</a:t>
            </a:r>
            <a:r>
              <a:rPr lang="ru-RU" dirty="0"/>
              <a:t>, </a:t>
            </a:r>
            <a:r>
              <a:rPr lang="ru-RU" dirty="0" err="1" smtClean="0"/>
              <a:t>биржахои</a:t>
            </a:r>
            <a:r>
              <a:rPr lang="ru-RU" dirty="0" smtClean="0"/>
              <a:t> </a:t>
            </a:r>
            <a:r>
              <a:rPr lang="ru-RU" dirty="0" err="1" smtClean="0"/>
              <a:t>электрони</a:t>
            </a:r>
            <a:r>
              <a:rPr lang="ru-RU" dirty="0" smtClean="0"/>
              <a:t>, </a:t>
            </a:r>
            <a:r>
              <a:rPr lang="ru-RU" dirty="0" err="1"/>
              <a:t>музояда</a:t>
            </a:r>
            <a:r>
              <a:rPr lang="ru-RU" dirty="0"/>
              <a:t> </a:t>
            </a:r>
            <a:r>
              <a:rPr lang="ru-RU" dirty="0" err="1"/>
              <a:t>ва</a:t>
            </a:r>
            <a:r>
              <a:rPr lang="ru-RU" dirty="0"/>
              <a:t> </a:t>
            </a:r>
            <a:r>
              <a:rPr lang="ru-RU" dirty="0" err="1"/>
              <a:t>савдо</a:t>
            </a:r>
            <a:r>
              <a:rPr lang="ru-RU" dirty="0"/>
              <a:t>, </a:t>
            </a:r>
            <a:r>
              <a:rPr lang="ru-RU" dirty="0" err="1" smtClean="0"/>
              <a:t>чойбандкунихои</a:t>
            </a:r>
            <a:r>
              <a:rPr lang="ru-RU" dirty="0" smtClean="0"/>
              <a:t> </a:t>
            </a:r>
            <a:r>
              <a:rPr lang="ru-RU" dirty="0" err="1" smtClean="0"/>
              <a:t>чиптахо</a:t>
            </a:r>
            <a:r>
              <a:rPr lang="ru-RU" dirty="0" smtClean="0"/>
              <a:t> </a:t>
            </a:r>
            <a:r>
              <a:rPr lang="ru-RU" dirty="0" err="1"/>
              <a:t>ва</a:t>
            </a:r>
            <a:r>
              <a:rPr lang="ru-RU" dirty="0"/>
              <a:t> </a:t>
            </a:r>
            <a:r>
              <a:rPr lang="ru-RU" dirty="0" err="1" smtClean="0"/>
              <a:t>хизматрасонихои</a:t>
            </a:r>
            <a:r>
              <a:rPr lang="ru-RU" dirty="0" smtClean="0"/>
              <a:t> </a:t>
            </a:r>
            <a:r>
              <a:rPr lang="ru-RU" dirty="0" err="1" smtClean="0"/>
              <a:t>сайёхи</a:t>
            </a:r>
            <a:r>
              <a:rPr lang="ru-RU" dirty="0" smtClean="0"/>
              <a:t> </a:t>
            </a:r>
            <a:r>
              <a:rPr lang="ru-RU" dirty="0" err="1"/>
              <a:t>ва</a:t>
            </a:r>
            <a:r>
              <a:rPr lang="ru-RU" dirty="0"/>
              <a:t> </a:t>
            </a:r>
            <a:r>
              <a:rPr lang="ru-RU" dirty="0" err="1"/>
              <a:t>фармоиши</a:t>
            </a:r>
            <a:r>
              <a:rPr lang="ru-RU" dirty="0"/>
              <a:t> </a:t>
            </a:r>
            <a:r>
              <a:rPr lang="ru-RU" dirty="0" err="1" smtClean="0"/>
              <a:t>махсулотхо</a:t>
            </a:r>
            <a:r>
              <a:rPr lang="ru-RU" dirty="0" smtClean="0"/>
              <a:t> </a:t>
            </a:r>
            <a:r>
              <a:rPr lang="ru-RU" dirty="0" err="1"/>
              <a:t>ва</a:t>
            </a:r>
            <a:r>
              <a:rPr lang="ru-RU" dirty="0"/>
              <a:t> </a:t>
            </a:r>
            <a:r>
              <a:rPr lang="ru-RU" dirty="0" err="1" smtClean="0"/>
              <a:t>хизматрасонихоро</a:t>
            </a:r>
            <a:r>
              <a:rPr lang="ru-RU" dirty="0" smtClean="0"/>
              <a:t> </a:t>
            </a:r>
            <a:r>
              <a:rPr lang="ru-RU" dirty="0" err="1" smtClean="0"/>
              <a:t>пешниход</a:t>
            </a:r>
            <a:r>
              <a:rPr lang="ru-RU" dirty="0" smtClean="0"/>
              <a:t> </a:t>
            </a:r>
            <a:r>
              <a:rPr lang="ru-RU" dirty="0" err="1"/>
              <a:t>менамояд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842" y="5098980"/>
            <a:ext cx="2332302" cy="155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94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err="1"/>
              <a:t>Бозори</a:t>
            </a:r>
            <a:r>
              <a:rPr lang="ru-RU" sz="4400" dirty="0"/>
              <a:t> </a:t>
            </a:r>
            <a:r>
              <a:rPr lang="ru-RU" sz="4400" dirty="0" err="1" smtClean="0"/>
              <a:t>хизматрасонихои</a:t>
            </a:r>
            <a:r>
              <a:rPr lang="ru-RU" sz="4400" dirty="0" smtClean="0"/>
              <a:t> </a:t>
            </a:r>
            <a:r>
              <a:rPr lang="ru-RU" sz="4400" dirty="0" err="1" smtClean="0"/>
              <a:t>электрони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2018348"/>
            <a:ext cx="8946541" cy="4195481"/>
          </a:xfrm>
        </p:spPr>
        <p:txBody>
          <a:bodyPr>
            <a:normAutofit/>
          </a:bodyPr>
          <a:lstStyle/>
          <a:p>
            <a:r>
              <a:rPr lang="ru-RU" sz="2400" dirty="0" err="1"/>
              <a:t>Бозори</a:t>
            </a:r>
            <a:r>
              <a:rPr lang="ru-RU" sz="2400" dirty="0"/>
              <a:t> </a:t>
            </a:r>
            <a:r>
              <a:rPr lang="ru-RU" sz="2400" dirty="0" err="1" smtClean="0"/>
              <a:t>хизматрасонихои</a:t>
            </a:r>
            <a:r>
              <a:rPr lang="ru-RU" sz="2400" dirty="0" smtClean="0"/>
              <a:t> </a:t>
            </a:r>
            <a:r>
              <a:rPr lang="ru-RU" sz="2400" dirty="0" err="1" smtClean="0"/>
              <a:t>электрони</a:t>
            </a:r>
            <a:r>
              <a:rPr lang="ru-RU" sz="2400" dirty="0" smtClean="0"/>
              <a:t>, </a:t>
            </a:r>
            <a:r>
              <a:rPr lang="ru-RU" sz="2400" dirty="0" err="1" smtClean="0"/>
              <a:t>пешниходкунии</a:t>
            </a:r>
            <a:r>
              <a:rPr lang="ru-RU" sz="2400" dirty="0" smtClean="0"/>
              <a:t> </a:t>
            </a:r>
            <a:r>
              <a:rPr lang="ru-RU" sz="2400" dirty="0" err="1" smtClean="0"/>
              <a:t>хизматрасонихоро</a:t>
            </a:r>
            <a:r>
              <a:rPr lang="ru-RU" sz="2400" dirty="0" smtClean="0"/>
              <a:t> </a:t>
            </a:r>
            <a:r>
              <a:rPr lang="ru-RU" sz="2400" dirty="0"/>
              <a:t>аз </a:t>
            </a:r>
            <a:r>
              <a:rPr lang="ru-RU" sz="2400" dirty="0" err="1" smtClean="0"/>
              <a:t>кабили</a:t>
            </a:r>
            <a:r>
              <a:rPr lang="ru-RU" sz="2400" dirty="0" smtClean="0"/>
              <a:t> </a:t>
            </a:r>
            <a:r>
              <a:rPr lang="ru-RU" sz="2400" dirty="0" err="1"/>
              <a:t>бо</a:t>
            </a:r>
            <a:r>
              <a:rPr lang="ru-RU" sz="2400" dirty="0"/>
              <a:t> </a:t>
            </a:r>
            <a:r>
              <a:rPr lang="ru-RU" sz="2400" dirty="0" err="1"/>
              <a:t>кор</a:t>
            </a:r>
            <a:r>
              <a:rPr lang="ru-RU" sz="2400" dirty="0"/>
              <a:t> </a:t>
            </a:r>
            <a:r>
              <a:rPr lang="ru-RU" sz="2400" dirty="0" err="1" smtClean="0"/>
              <a:t>таъминкуни</a:t>
            </a:r>
            <a:r>
              <a:rPr lang="ru-RU" sz="2400" dirty="0" smtClean="0"/>
              <a:t>, </a:t>
            </a:r>
            <a:r>
              <a:rPr lang="ru-RU" sz="2400" dirty="0" err="1" smtClean="0"/>
              <a:t>омузиш</a:t>
            </a:r>
            <a:r>
              <a:rPr lang="ru-RU" sz="2400" dirty="0"/>
              <a:t>, </a:t>
            </a:r>
            <a:r>
              <a:rPr lang="ru-RU" sz="2400" dirty="0" err="1"/>
              <a:t>машварат</a:t>
            </a:r>
            <a:r>
              <a:rPr lang="ru-RU" sz="2400" dirty="0"/>
              <a:t>, </a:t>
            </a:r>
            <a:r>
              <a:rPr lang="ru-RU" sz="2400" dirty="0" err="1" smtClean="0"/>
              <a:t>чустучӯи</a:t>
            </a:r>
            <a:r>
              <a:rPr lang="ru-RU" sz="2400" dirty="0" smtClean="0"/>
              <a:t> </a:t>
            </a:r>
            <a:r>
              <a:rPr lang="ru-RU" sz="2400" dirty="0" err="1"/>
              <a:t>иттилоот</a:t>
            </a:r>
            <a:r>
              <a:rPr lang="ru-RU" sz="2400" dirty="0"/>
              <a:t> дар </a:t>
            </a:r>
            <a:r>
              <a:rPr lang="ru-RU" sz="2400" dirty="0" err="1" smtClean="0"/>
              <a:t>шабакахои</a:t>
            </a:r>
            <a:r>
              <a:rPr lang="ru-RU" sz="2400" dirty="0" smtClean="0"/>
              <a:t> </a:t>
            </a:r>
            <a:r>
              <a:rPr lang="ru-RU" sz="2400" dirty="0" err="1" smtClean="0"/>
              <a:t>саросари</a:t>
            </a:r>
            <a:r>
              <a:rPr lang="ru-RU" sz="2400" dirty="0" smtClean="0"/>
              <a:t> </a:t>
            </a:r>
            <a:r>
              <a:rPr lang="ru-RU" sz="2400" dirty="0" err="1"/>
              <a:t>ва</a:t>
            </a:r>
            <a:r>
              <a:rPr lang="ru-RU" sz="2400" dirty="0"/>
              <a:t> </a:t>
            </a:r>
            <a:r>
              <a:rPr lang="ru-RU" sz="2400" dirty="0" err="1" smtClean="0"/>
              <a:t>хисоббаробаркунихоро</a:t>
            </a:r>
            <a:r>
              <a:rPr lang="ru-RU" sz="2400" dirty="0" smtClean="0"/>
              <a:t> </a:t>
            </a:r>
            <a:r>
              <a:rPr lang="ru-RU" sz="2400" dirty="0" err="1"/>
              <a:t>фаро</a:t>
            </a:r>
            <a:r>
              <a:rPr lang="ru-RU" sz="2400" dirty="0"/>
              <a:t> </a:t>
            </a:r>
            <a:r>
              <a:rPr lang="ru-RU" sz="2400" dirty="0" err="1"/>
              <a:t>мегирад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132" y="3848100"/>
            <a:ext cx="4622168" cy="259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62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351118"/>
            <a:ext cx="9404723" cy="1400530"/>
          </a:xfrm>
        </p:spPr>
        <p:txBody>
          <a:bodyPr/>
          <a:lstStyle/>
          <a:p>
            <a:r>
              <a:rPr lang="ru-RU" sz="4800" dirty="0" err="1" smtClean="0"/>
              <a:t>Бозори</a:t>
            </a:r>
            <a:r>
              <a:rPr lang="ru-RU" sz="4800" dirty="0" smtClean="0"/>
              <a:t> </a:t>
            </a:r>
            <a:r>
              <a:rPr lang="ru-RU" sz="4800" dirty="0" err="1" smtClean="0"/>
              <a:t>иртиботи</a:t>
            </a:r>
            <a:r>
              <a:rPr lang="ru-RU" sz="4800" dirty="0" smtClean="0"/>
              <a:t> </a:t>
            </a:r>
            <a:r>
              <a:rPr lang="ru-RU" sz="4800" dirty="0" err="1" smtClean="0"/>
              <a:t>шабакави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583018"/>
            <a:ext cx="8946541" cy="4195481"/>
          </a:xfrm>
        </p:spPr>
        <p:txBody>
          <a:bodyPr>
            <a:normAutofit/>
          </a:bodyPr>
          <a:lstStyle/>
          <a:p>
            <a:r>
              <a:rPr lang="ru-RU" sz="2800" dirty="0" err="1"/>
              <a:t>Бозори</a:t>
            </a:r>
            <a:r>
              <a:rPr lang="ru-RU" sz="2800" dirty="0"/>
              <a:t> </a:t>
            </a:r>
            <a:r>
              <a:rPr lang="ru-RU" sz="2800" dirty="0" err="1"/>
              <a:t>иртиботи</a:t>
            </a:r>
            <a:r>
              <a:rPr lang="ru-RU" sz="2800" dirty="0"/>
              <a:t> </a:t>
            </a:r>
            <a:r>
              <a:rPr lang="ru-RU" sz="2800" dirty="0" err="1" smtClean="0"/>
              <a:t>шабакави</a:t>
            </a:r>
            <a:r>
              <a:rPr lang="ru-RU" sz="2800" dirty="0" smtClean="0"/>
              <a:t> </a:t>
            </a:r>
            <a:r>
              <a:rPr lang="ru-RU" sz="2800" dirty="0"/>
              <a:t>дар намуди </a:t>
            </a:r>
            <a:r>
              <a:rPr lang="ru-RU" sz="2800" dirty="0" err="1"/>
              <a:t>почтаи</a:t>
            </a:r>
            <a:r>
              <a:rPr lang="ru-RU" sz="2800" dirty="0"/>
              <a:t> </a:t>
            </a:r>
            <a:r>
              <a:rPr lang="ru-RU" sz="2800" dirty="0" err="1" smtClean="0"/>
              <a:t>электрони</a:t>
            </a:r>
            <a:r>
              <a:rPr lang="ru-RU" sz="2800" dirty="0" smtClean="0"/>
              <a:t>, </a:t>
            </a:r>
            <a:r>
              <a:rPr lang="ru-RU" sz="2800" dirty="0" err="1" smtClean="0"/>
              <a:t>телеконфронсхо</a:t>
            </a:r>
            <a:r>
              <a:rPr lang="ru-RU" sz="2800" dirty="0"/>
              <a:t>, </a:t>
            </a:r>
            <a:r>
              <a:rPr lang="ru-RU" sz="2800" dirty="0" err="1" smtClean="0"/>
              <a:t>тахтахои</a:t>
            </a:r>
            <a:r>
              <a:rPr lang="ru-RU" sz="2800" dirty="0" smtClean="0"/>
              <a:t> </a:t>
            </a:r>
            <a:r>
              <a:rPr lang="ru-RU" sz="2800" dirty="0" err="1"/>
              <a:t>электронии</a:t>
            </a:r>
            <a:r>
              <a:rPr lang="ru-RU" sz="2800" dirty="0"/>
              <a:t> </a:t>
            </a:r>
            <a:r>
              <a:rPr lang="ru-RU" sz="2800" dirty="0" err="1" smtClean="0"/>
              <a:t>эълонхо</a:t>
            </a:r>
            <a:r>
              <a:rPr lang="ru-RU" sz="2800" dirty="0" smtClean="0"/>
              <a:t> </a:t>
            </a:r>
            <a:r>
              <a:rPr lang="ru-RU" sz="2800" dirty="0" err="1"/>
              <a:t>ва</a:t>
            </a:r>
            <a:r>
              <a:rPr lang="ru-RU" sz="2800" dirty="0"/>
              <a:t> </a:t>
            </a:r>
            <a:r>
              <a:rPr lang="ru-RU" sz="2800" dirty="0" err="1" smtClean="0"/>
              <a:t>хизматрасонихои</a:t>
            </a:r>
            <a:r>
              <a:rPr lang="ru-RU" sz="2800" dirty="0" smtClean="0"/>
              <a:t> </a:t>
            </a:r>
            <a:r>
              <a:rPr lang="ru-RU" sz="2800" dirty="0" err="1" smtClean="0"/>
              <a:t>провайдери</a:t>
            </a:r>
            <a:r>
              <a:rPr lang="ru-RU" sz="2800" dirty="0" smtClean="0"/>
              <a:t>, </a:t>
            </a:r>
            <a:r>
              <a:rPr lang="ru-RU" sz="2800" dirty="0" err="1"/>
              <a:t>амал</a:t>
            </a:r>
            <a:r>
              <a:rPr lang="ru-RU" sz="2800" dirty="0"/>
              <a:t> </a:t>
            </a:r>
            <a:r>
              <a:rPr lang="ru-RU" sz="2800" dirty="0" err="1"/>
              <a:t>мекунад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00" y="3564878"/>
            <a:ext cx="4432300" cy="313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169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17089" cy="1400530"/>
          </a:xfrm>
        </p:spPr>
        <p:txBody>
          <a:bodyPr/>
          <a:lstStyle/>
          <a:p>
            <a:r>
              <a:rPr lang="ru-RU" sz="4400" dirty="0" err="1" smtClean="0"/>
              <a:t>Бозори</a:t>
            </a:r>
            <a:r>
              <a:rPr lang="ru-RU" sz="4400" dirty="0" smtClean="0"/>
              <a:t> </a:t>
            </a:r>
            <a:r>
              <a:rPr lang="ru-RU" sz="4400" dirty="0" err="1" smtClean="0"/>
              <a:t>таъминоти</a:t>
            </a:r>
            <a:r>
              <a:rPr lang="ru-RU" sz="4400" dirty="0" smtClean="0"/>
              <a:t> </a:t>
            </a:r>
            <a:r>
              <a:rPr lang="ru-RU" sz="4400" dirty="0" err="1" smtClean="0"/>
              <a:t>нармафзорхо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1384" y="1535748"/>
            <a:ext cx="8946541" cy="4195481"/>
          </a:xfrm>
        </p:spPr>
        <p:txBody>
          <a:bodyPr>
            <a:normAutofit/>
          </a:bodyPr>
          <a:lstStyle/>
          <a:p>
            <a:r>
              <a:rPr lang="ru-RU" sz="2800" dirty="0" err="1"/>
              <a:t>Бозори</a:t>
            </a:r>
            <a:r>
              <a:rPr lang="ru-RU" sz="2800" dirty="0"/>
              <a:t> </a:t>
            </a:r>
            <a:r>
              <a:rPr lang="ru-RU" sz="2800" dirty="0" err="1" smtClean="0"/>
              <a:t>таъминоти</a:t>
            </a:r>
            <a:r>
              <a:rPr lang="ru-RU" sz="2800" dirty="0" smtClean="0"/>
              <a:t> </a:t>
            </a:r>
            <a:r>
              <a:rPr lang="ru-RU" sz="2800" dirty="0" err="1" smtClean="0"/>
              <a:t>нармафзорхо</a:t>
            </a:r>
            <a:r>
              <a:rPr lang="ru-RU" sz="2800" dirty="0" smtClean="0"/>
              <a:t> </a:t>
            </a:r>
            <a:r>
              <a:rPr lang="ru-RU" sz="2800" dirty="0"/>
              <a:t>дар </a:t>
            </a:r>
            <a:r>
              <a:rPr lang="ru-RU" sz="2800" dirty="0" err="1"/>
              <a:t>шакли</a:t>
            </a:r>
            <a:r>
              <a:rPr lang="ru-RU" sz="2800" dirty="0"/>
              <a:t> </a:t>
            </a:r>
            <a:r>
              <a:rPr lang="ru-RU" sz="2800" dirty="0" err="1"/>
              <a:t>таъминоти</a:t>
            </a:r>
            <a:r>
              <a:rPr lang="ru-RU" sz="2800" dirty="0"/>
              <a:t> </a:t>
            </a:r>
            <a:r>
              <a:rPr lang="ru-RU" sz="2800" dirty="0" err="1" smtClean="0"/>
              <a:t>нармафзорхои</a:t>
            </a:r>
            <a:r>
              <a:rPr lang="ru-RU" sz="2800" dirty="0" smtClean="0"/>
              <a:t> </a:t>
            </a:r>
            <a:r>
              <a:rPr lang="ru-RU" sz="2800" dirty="0" err="1" smtClean="0"/>
              <a:t>системави</a:t>
            </a:r>
            <a:r>
              <a:rPr lang="ru-RU" sz="2800" dirty="0" smtClean="0"/>
              <a:t>, </a:t>
            </a:r>
            <a:r>
              <a:rPr lang="ru-RU" sz="2800" dirty="0" err="1"/>
              <a:t>ташкили</a:t>
            </a:r>
            <a:r>
              <a:rPr lang="ru-RU" sz="2800" dirty="0"/>
              <a:t> </a:t>
            </a:r>
            <a:r>
              <a:rPr lang="ru-RU" sz="2800" dirty="0" err="1"/>
              <a:t>низоми</a:t>
            </a:r>
            <a:r>
              <a:rPr lang="ru-RU" sz="2800" dirty="0"/>
              <a:t> </a:t>
            </a:r>
            <a:r>
              <a:rPr lang="ru-RU" sz="2800" dirty="0" err="1" smtClean="0"/>
              <a:t>иттилооти</a:t>
            </a:r>
            <a:r>
              <a:rPr lang="ru-RU" sz="2800" dirty="0" smtClean="0"/>
              <a:t>, </a:t>
            </a:r>
            <a:r>
              <a:rPr lang="ru-RU" sz="2800" dirty="0" err="1" smtClean="0"/>
              <a:t>нармафзорхо</a:t>
            </a:r>
            <a:r>
              <a:rPr lang="ru-RU" sz="2800" dirty="0" smtClean="0"/>
              <a:t> </a:t>
            </a:r>
            <a:r>
              <a:rPr lang="ru-RU" sz="2800" dirty="0" err="1"/>
              <a:t>барои</a:t>
            </a:r>
            <a:r>
              <a:rPr lang="ru-RU" sz="2800" dirty="0"/>
              <a:t> </a:t>
            </a:r>
            <a:r>
              <a:rPr lang="ru-RU" sz="2800" dirty="0" err="1" smtClean="0"/>
              <a:t>коргузори</a:t>
            </a:r>
            <a:r>
              <a:rPr lang="ru-RU" sz="2800" dirty="0" smtClean="0"/>
              <a:t>, </a:t>
            </a:r>
            <a:r>
              <a:rPr lang="ru-RU" sz="2800" dirty="0" err="1" smtClean="0"/>
              <a:t>нармафзорхои</a:t>
            </a:r>
            <a:r>
              <a:rPr lang="ru-RU" sz="2800" dirty="0" smtClean="0"/>
              <a:t> </a:t>
            </a:r>
            <a:r>
              <a:rPr lang="ru-RU" sz="2800" dirty="0" err="1" smtClean="0"/>
              <a:t>низомхои</a:t>
            </a:r>
            <a:r>
              <a:rPr lang="ru-RU" sz="2800" dirty="0" smtClean="0"/>
              <a:t> </a:t>
            </a:r>
            <a:r>
              <a:rPr lang="ru-RU" sz="2800" dirty="0" err="1" smtClean="0"/>
              <a:t>тибби</a:t>
            </a:r>
            <a:r>
              <a:rPr lang="ru-RU" sz="2800" dirty="0" smtClean="0"/>
              <a:t>, </a:t>
            </a:r>
            <a:r>
              <a:rPr lang="ru-RU" sz="2800" dirty="0" err="1" smtClean="0"/>
              <a:t>нармафзорхои</a:t>
            </a:r>
            <a:r>
              <a:rPr lang="ru-RU" sz="2800" dirty="0" smtClean="0"/>
              <a:t> </a:t>
            </a:r>
            <a:r>
              <a:rPr lang="ru-RU" sz="2800" dirty="0" err="1" smtClean="0"/>
              <a:t>омузиши</a:t>
            </a:r>
            <a:r>
              <a:rPr lang="ru-RU" sz="2800" dirty="0" smtClean="0"/>
              <a:t> </a:t>
            </a:r>
            <a:r>
              <a:rPr lang="ru-RU" sz="2800" dirty="0" err="1"/>
              <a:t>ва</a:t>
            </a:r>
            <a:r>
              <a:rPr lang="ru-RU" sz="2800" dirty="0"/>
              <a:t> </a:t>
            </a:r>
            <a:r>
              <a:rPr lang="ru-RU" sz="2800" dirty="0" err="1" smtClean="0"/>
              <a:t>бозихои</a:t>
            </a:r>
            <a:r>
              <a:rPr lang="ru-RU" sz="2800" dirty="0" smtClean="0"/>
              <a:t> </a:t>
            </a:r>
            <a:r>
              <a:rPr lang="ru-RU" sz="2800" dirty="0" err="1" smtClean="0"/>
              <a:t>компютери</a:t>
            </a:r>
            <a:r>
              <a:rPr lang="ru-RU" sz="2800" dirty="0" smtClean="0"/>
              <a:t>, </a:t>
            </a:r>
            <a:r>
              <a:rPr lang="ru-RU" sz="2800" dirty="0" err="1"/>
              <a:t>фаъолият</a:t>
            </a:r>
            <a:r>
              <a:rPr lang="ru-RU" sz="2800" dirty="0"/>
              <a:t> </a:t>
            </a:r>
            <a:r>
              <a:rPr lang="ru-RU" sz="2800" dirty="0" err="1"/>
              <a:t>менамояд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00" y="4352925"/>
            <a:ext cx="54864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262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err="1"/>
              <a:t>Иттилоот</a:t>
            </a:r>
            <a:r>
              <a:rPr lang="ru-RU" sz="2800" dirty="0"/>
              <a:t> аз </a:t>
            </a:r>
            <a:r>
              <a:rPr lang="ru-RU" sz="2800" dirty="0" err="1"/>
              <a:t>рӯйи</a:t>
            </a:r>
            <a:r>
              <a:rPr lang="ru-RU" sz="2800" dirty="0"/>
              <a:t> </a:t>
            </a:r>
            <a:r>
              <a:rPr lang="ru-RU" sz="2800" dirty="0" err="1"/>
              <a:t>мазмун</a:t>
            </a:r>
            <a:r>
              <a:rPr lang="ru-RU" sz="2800" dirty="0"/>
              <a:t> </a:t>
            </a:r>
            <a:r>
              <a:rPr lang="ru-RU" sz="2800" dirty="0" err="1"/>
              <a:t>гуфта</a:t>
            </a:r>
            <a:r>
              <a:rPr lang="ru-RU" sz="2800" dirty="0"/>
              <a:t> </a:t>
            </a:r>
            <a:r>
              <a:rPr lang="ru-RU" sz="2800" dirty="0" err="1"/>
              <a:t>иттилооти</a:t>
            </a:r>
            <a:r>
              <a:rPr lang="ru-RU" sz="2800" dirty="0"/>
              <a:t> </a:t>
            </a:r>
            <a:r>
              <a:rPr lang="ru-RU" sz="2800" dirty="0" err="1"/>
              <a:t>кориро</a:t>
            </a:r>
            <a:r>
              <a:rPr lang="ru-RU" sz="2800" dirty="0"/>
              <a:t> </a:t>
            </a:r>
            <a:r>
              <a:rPr lang="ru-RU" sz="2800" dirty="0" err="1" smtClean="0"/>
              <a:t>мегуянд</a:t>
            </a:r>
            <a:r>
              <a:rPr lang="ru-RU" sz="2800" dirty="0"/>
              <a:t>, </a:t>
            </a:r>
            <a:r>
              <a:rPr lang="ru-RU" sz="2800" dirty="0" err="1"/>
              <a:t>ки</a:t>
            </a:r>
            <a:r>
              <a:rPr lang="ru-RU" sz="2800" dirty="0"/>
              <a:t> дар </a:t>
            </a:r>
            <a:r>
              <a:rPr lang="ru-RU" sz="2800" dirty="0" err="1"/>
              <a:t>фаъолияти</a:t>
            </a:r>
            <a:r>
              <a:rPr lang="ru-RU" sz="2800" dirty="0"/>
              <a:t> </a:t>
            </a:r>
            <a:r>
              <a:rPr lang="ru-RU" sz="2800" dirty="0" err="1" smtClean="0"/>
              <a:t>сохибкори</a:t>
            </a:r>
            <a:r>
              <a:rPr lang="ru-RU" sz="2800" dirty="0" smtClean="0"/>
              <a:t> </a:t>
            </a:r>
            <a:r>
              <a:rPr lang="ru-RU" sz="2800" dirty="0" err="1"/>
              <a:t>истифода</a:t>
            </a:r>
            <a:r>
              <a:rPr lang="ru-RU" sz="2800" dirty="0"/>
              <a:t> </a:t>
            </a:r>
            <a:r>
              <a:rPr lang="ru-RU" sz="2800" dirty="0" err="1"/>
              <a:t>мешавад</a:t>
            </a:r>
            <a:r>
              <a:rPr lang="ru-RU" sz="2800" dirty="0"/>
              <a:t> </a:t>
            </a:r>
            <a:r>
              <a:rPr lang="ru-RU" sz="2800" dirty="0" err="1"/>
              <a:t>ва</a:t>
            </a:r>
            <a:r>
              <a:rPr lang="ru-RU" sz="2800" dirty="0"/>
              <a:t> аз </a:t>
            </a:r>
            <a:r>
              <a:rPr lang="ru-RU" sz="2800" dirty="0" err="1" smtClean="0"/>
              <a:t>хамин</a:t>
            </a:r>
            <a:r>
              <a:rPr lang="ru-RU" sz="2800" dirty="0" smtClean="0"/>
              <a:t> </a:t>
            </a:r>
            <a:r>
              <a:rPr lang="ru-RU" sz="2800" dirty="0" err="1"/>
              <a:t>хотир</a:t>
            </a:r>
            <a:r>
              <a:rPr lang="ru-RU" sz="2800" dirty="0"/>
              <a:t> </a:t>
            </a:r>
            <a:r>
              <a:rPr lang="ru-RU" sz="2800" dirty="0" smtClean="0"/>
              <a:t>хам </a:t>
            </a:r>
            <a:r>
              <a:rPr lang="ru-RU" sz="2800" dirty="0"/>
              <a:t>ба </a:t>
            </a:r>
            <a:r>
              <a:rPr lang="ru-RU" sz="2800" dirty="0" err="1" smtClean="0"/>
              <a:t>гуруххои</a:t>
            </a:r>
            <a:r>
              <a:rPr lang="ru-RU" sz="2800" dirty="0" smtClean="0"/>
              <a:t> </a:t>
            </a:r>
            <a:r>
              <a:rPr lang="ru-RU" sz="2800" dirty="0" err="1"/>
              <a:t>зерин</a:t>
            </a:r>
            <a:r>
              <a:rPr lang="ru-RU" sz="2800" dirty="0"/>
              <a:t> </a:t>
            </a:r>
            <a:r>
              <a:rPr lang="ru-RU" sz="2800" dirty="0" smtClean="0"/>
              <a:t>чудо </a:t>
            </a:r>
            <a:r>
              <a:rPr lang="ru-RU" sz="2800" dirty="0" err="1"/>
              <a:t>мешавад</a:t>
            </a:r>
            <a:r>
              <a:rPr lang="ru-RU" sz="2800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5201" y="2535518"/>
            <a:ext cx="8946541" cy="4195481"/>
          </a:xfrm>
        </p:spPr>
        <p:txBody>
          <a:bodyPr>
            <a:normAutofit/>
          </a:bodyPr>
          <a:lstStyle/>
          <a:p>
            <a:r>
              <a:rPr lang="ru-RU" sz="2400" dirty="0" err="1" smtClean="0"/>
              <a:t>Маълумот</a:t>
            </a:r>
            <a:r>
              <a:rPr lang="ru-RU" sz="2400" dirty="0" smtClean="0"/>
              <a:t> </a:t>
            </a:r>
            <a:r>
              <a:rPr lang="ru-RU" sz="2400" dirty="0" err="1" smtClean="0"/>
              <a:t>оиди</a:t>
            </a:r>
            <a:r>
              <a:rPr lang="ru-RU" sz="2400" dirty="0" smtClean="0"/>
              <a:t> </a:t>
            </a:r>
            <a:r>
              <a:rPr lang="ru-RU" sz="2400" dirty="0" err="1" smtClean="0"/>
              <a:t>ширкатхо</a:t>
            </a:r>
            <a:r>
              <a:rPr lang="ru-RU" sz="2400" dirty="0" smtClean="0"/>
              <a:t> </a:t>
            </a:r>
            <a:r>
              <a:rPr lang="ru-RU" sz="2400" dirty="0" err="1" smtClean="0"/>
              <a:t>ва</a:t>
            </a:r>
            <a:r>
              <a:rPr lang="ru-RU" sz="2400" dirty="0" smtClean="0"/>
              <a:t> </a:t>
            </a:r>
            <a:r>
              <a:rPr lang="ru-RU" sz="2400" dirty="0" err="1" smtClean="0"/>
              <a:t>ташкилотхо</a:t>
            </a:r>
            <a:endParaRPr lang="ru-RU" sz="2400" dirty="0" smtClean="0"/>
          </a:p>
          <a:p>
            <a:r>
              <a:rPr lang="ru-RU" sz="2400" dirty="0" err="1" smtClean="0"/>
              <a:t>Маълумот</a:t>
            </a:r>
            <a:r>
              <a:rPr lang="ru-RU" sz="2400" dirty="0" smtClean="0"/>
              <a:t> </a:t>
            </a:r>
            <a:r>
              <a:rPr lang="ru-RU" sz="2400" dirty="0" err="1"/>
              <a:t>оиди</a:t>
            </a:r>
            <a:r>
              <a:rPr lang="ru-RU" sz="2400" dirty="0"/>
              <a:t> </a:t>
            </a:r>
            <a:r>
              <a:rPr lang="ru-RU" sz="2400" dirty="0" err="1" smtClean="0"/>
              <a:t>холати</a:t>
            </a:r>
            <a:r>
              <a:rPr lang="ru-RU" sz="2400" dirty="0" smtClean="0"/>
              <a:t> </a:t>
            </a:r>
            <a:r>
              <a:rPr lang="ru-RU" sz="2400" dirty="0" err="1" smtClean="0"/>
              <a:t>иктисодиёти</a:t>
            </a:r>
            <a:r>
              <a:rPr lang="ru-RU" sz="2400" dirty="0" smtClean="0"/>
              <a:t> </a:t>
            </a:r>
            <a:r>
              <a:rPr lang="ru-RU" sz="2400" dirty="0" err="1" smtClean="0"/>
              <a:t>чахон</a:t>
            </a:r>
            <a:r>
              <a:rPr lang="ru-RU" sz="2400" dirty="0" smtClean="0"/>
              <a:t> </a:t>
            </a:r>
            <a:r>
              <a:rPr lang="ru-RU" sz="2400" dirty="0" err="1"/>
              <a:t>ва</a:t>
            </a:r>
            <a:r>
              <a:rPr lang="ru-RU" sz="2400" dirty="0"/>
              <a:t> </a:t>
            </a:r>
            <a:r>
              <a:rPr lang="ru-RU" sz="2400" dirty="0" err="1" smtClean="0"/>
              <a:t>иктисодиёти</a:t>
            </a:r>
            <a:r>
              <a:rPr lang="ru-RU" sz="2400" dirty="0" smtClean="0"/>
              <a:t> </a:t>
            </a:r>
            <a:r>
              <a:rPr lang="ru-RU" sz="2400" dirty="0" err="1" smtClean="0"/>
              <a:t>мамлакатхои</a:t>
            </a:r>
            <a:r>
              <a:rPr lang="ru-RU" sz="2400" dirty="0" smtClean="0"/>
              <a:t> </a:t>
            </a:r>
            <a:r>
              <a:rPr lang="ru-RU" sz="2400" dirty="0" err="1" smtClean="0"/>
              <a:t>алохида</a:t>
            </a:r>
            <a:endParaRPr lang="ru-RU" sz="2400" dirty="0" smtClean="0"/>
          </a:p>
          <a:p>
            <a:r>
              <a:rPr lang="ru-RU" sz="2400" dirty="0" err="1" smtClean="0"/>
              <a:t>Маълумот</a:t>
            </a:r>
            <a:r>
              <a:rPr lang="ru-RU" sz="2400" dirty="0" smtClean="0"/>
              <a:t> </a:t>
            </a:r>
            <a:r>
              <a:rPr lang="ru-RU" sz="2400" dirty="0" err="1" smtClean="0"/>
              <a:t>оиди</a:t>
            </a:r>
            <a:r>
              <a:rPr lang="ru-RU" sz="2400" dirty="0" smtClean="0"/>
              <a:t> </a:t>
            </a:r>
            <a:r>
              <a:rPr lang="ru-RU" sz="2400" dirty="0" err="1" smtClean="0"/>
              <a:t>холати</a:t>
            </a:r>
            <a:r>
              <a:rPr lang="ru-RU" sz="2400" dirty="0" smtClean="0"/>
              <a:t> </a:t>
            </a:r>
            <a:r>
              <a:rPr lang="ru-RU" sz="2400" dirty="0" err="1" smtClean="0"/>
              <a:t>бозорхои</a:t>
            </a:r>
            <a:r>
              <a:rPr lang="ru-RU" sz="2400" dirty="0" smtClean="0"/>
              <a:t> </a:t>
            </a:r>
            <a:r>
              <a:rPr lang="ru-RU" sz="2400" dirty="0" err="1" smtClean="0"/>
              <a:t>сохави</a:t>
            </a:r>
            <a:endParaRPr lang="ru-RU" sz="2400" dirty="0" smtClean="0"/>
          </a:p>
          <a:p>
            <a:r>
              <a:rPr lang="ru-RU" sz="2400" dirty="0" err="1" smtClean="0"/>
              <a:t>Маълумотхои</a:t>
            </a:r>
            <a:r>
              <a:rPr lang="ru-RU" sz="2400" dirty="0" smtClean="0"/>
              <a:t> кори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017" y="3784600"/>
            <a:ext cx="3779450" cy="27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106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363818"/>
            <a:ext cx="9404723" cy="1400530"/>
          </a:xfrm>
        </p:spPr>
        <p:txBody>
          <a:bodyPr/>
          <a:lstStyle/>
          <a:p>
            <a:r>
              <a:rPr lang="ru-RU" sz="5400" dirty="0" err="1" smtClean="0"/>
              <a:t>Маълумот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1864" y="1519519"/>
            <a:ext cx="9908871" cy="4195481"/>
          </a:xfrm>
        </p:spPr>
        <p:txBody>
          <a:bodyPr>
            <a:normAutofit/>
          </a:bodyPr>
          <a:lstStyle/>
          <a:p>
            <a:r>
              <a:rPr lang="ru-RU" sz="2400" dirty="0" err="1"/>
              <a:t>Маълумот</a:t>
            </a:r>
            <a:r>
              <a:rPr lang="ru-RU" sz="2400" dirty="0"/>
              <a:t> дар </a:t>
            </a:r>
            <a:r>
              <a:rPr lang="ru-RU" sz="2400" dirty="0" err="1"/>
              <a:t>шабакаи</a:t>
            </a:r>
            <a:r>
              <a:rPr lang="ru-RU" sz="2400" dirty="0"/>
              <a:t> Интернет ба таври </a:t>
            </a:r>
            <a:r>
              <a:rPr lang="ru-RU" sz="2400" dirty="0" err="1" smtClean="0"/>
              <a:t>нихоят</a:t>
            </a:r>
            <a:r>
              <a:rPr lang="ru-RU" sz="2400" dirty="0" smtClean="0"/>
              <a:t> </a:t>
            </a:r>
            <a:r>
              <a:rPr lang="ru-RU" sz="2400" dirty="0" err="1"/>
              <a:t>васеъ</a:t>
            </a:r>
            <a:r>
              <a:rPr lang="ru-RU" sz="2400" dirty="0"/>
              <a:t> </a:t>
            </a:r>
            <a:r>
              <a:rPr lang="ru-RU" sz="2400" dirty="0" err="1" smtClean="0"/>
              <a:t>пешниход</a:t>
            </a:r>
            <a:r>
              <a:rPr lang="ru-RU" sz="2400" dirty="0" smtClean="0"/>
              <a:t> </a:t>
            </a:r>
            <a:r>
              <a:rPr lang="ru-RU" sz="2400" dirty="0" err="1"/>
              <a:t>гардидаанд</a:t>
            </a:r>
            <a:r>
              <a:rPr lang="ru-RU" sz="2400" dirty="0"/>
              <a:t>. Ба он </a:t>
            </a:r>
            <a:r>
              <a:rPr lang="ru-RU" sz="2400" dirty="0" err="1" smtClean="0"/>
              <a:t>руйихати</a:t>
            </a:r>
            <a:r>
              <a:rPr lang="ru-RU" sz="2400" dirty="0" smtClean="0"/>
              <a:t> </a:t>
            </a:r>
            <a:r>
              <a:rPr lang="ru-RU" sz="2400" dirty="0" err="1" smtClean="0"/>
              <a:t>сомонахои</a:t>
            </a:r>
            <a:r>
              <a:rPr lang="ru-RU" sz="2400" dirty="0" smtClean="0"/>
              <a:t> </a:t>
            </a:r>
            <a:r>
              <a:rPr lang="ru-RU" sz="2400" dirty="0" err="1"/>
              <a:t>торнигори</a:t>
            </a:r>
            <a:r>
              <a:rPr lang="ru-RU" sz="2400" dirty="0"/>
              <a:t> </a:t>
            </a:r>
            <a:r>
              <a:rPr lang="ru-RU" sz="2400" dirty="0" err="1" smtClean="0"/>
              <a:t>ширкатхо</a:t>
            </a:r>
            <a:r>
              <a:rPr lang="ru-RU" sz="2400" dirty="0" smtClean="0"/>
              <a:t> </a:t>
            </a:r>
            <a:r>
              <a:rPr lang="ru-RU" sz="2400" dirty="0"/>
              <a:t>аз </a:t>
            </a:r>
            <a:r>
              <a:rPr lang="ru-RU" sz="2400" dirty="0" err="1" smtClean="0"/>
              <a:t>руйи</a:t>
            </a:r>
            <a:r>
              <a:rPr lang="ru-RU" sz="2400" dirty="0" smtClean="0"/>
              <a:t> </a:t>
            </a:r>
            <a:r>
              <a:rPr lang="ru-RU" sz="2400" dirty="0" err="1" smtClean="0"/>
              <a:t>коидаи</a:t>
            </a:r>
            <a:r>
              <a:rPr lang="ru-RU" sz="2400" dirty="0" smtClean="0"/>
              <a:t> </a:t>
            </a:r>
            <a:r>
              <a:rPr lang="ru-RU" sz="2400" dirty="0" err="1"/>
              <a:t>муайян</a:t>
            </a:r>
            <a:r>
              <a:rPr lang="ru-RU" sz="2400" dirty="0"/>
              <a:t>, </a:t>
            </a:r>
            <a:r>
              <a:rPr lang="ru-RU" sz="2400" dirty="0" err="1" smtClean="0"/>
              <a:t>маълумотномахои</a:t>
            </a:r>
            <a:r>
              <a:rPr lang="ru-RU" sz="2400" dirty="0" smtClean="0"/>
              <a:t> </a:t>
            </a:r>
            <a:r>
              <a:rPr lang="ru-RU" sz="2400" dirty="0" err="1"/>
              <a:t>телефонҳои</a:t>
            </a:r>
            <a:r>
              <a:rPr lang="ru-RU" sz="2400" dirty="0"/>
              <a:t> </a:t>
            </a:r>
            <a:r>
              <a:rPr lang="ru-RU" sz="2400" dirty="0" err="1" smtClean="0"/>
              <a:t>шахрхо</a:t>
            </a:r>
            <a:r>
              <a:rPr lang="ru-RU" sz="2400" dirty="0" smtClean="0"/>
              <a:t> </a:t>
            </a:r>
            <a:r>
              <a:rPr lang="ru-RU" sz="2400" dirty="0" err="1"/>
              <a:t>ва</a:t>
            </a:r>
            <a:r>
              <a:rPr lang="ru-RU" sz="2400" dirty="0"/>
              <a:t> </a:t>
            </a:r>
            <a:r>
              <a:rPr lang="ru-RU" sz="2400" dirty="0" err="1" smtClean="0"/>
              <a:t>гайра</a:t>
            </a:r>
            <a:r>
              <a:rPr lang="ru-RU" sz="2400" dirty="0" smtClean="0"/>
              <a:t> </a:t>
            </a:r>
            <a:r>
              <a:rPr lang="ru-RU" sz="2400" dirty="0" err="1"/>
              <a:t>дохил</a:t>
            </a:r>
            <a:r>
              <a:rPr lang="ru-RU" sz="2400" dirty="0"/>
              <a:t> </a:t>
            </a:r>
            <a:r>
              <a:rPr lang="ru-RU" sz="2400" dirty="0" err="1"/>
              <a:t>мешаванд</a:t>
            </a:r>
            <a:r>
              <a:rPr lang="ru-RU" sz="2400" dirty="0"/>
              <a:t>. </a:t>
            </a:r>
            <a:r>
              <a:rPr lang="ru-RU" sz="2400" dirty="0" err="1"/>
              <a:t>Инчунин</a:t>
            </a:r>
            <a:r>
              <a:rPr lang="ru-RU" sz="2400" dirty="0"/>
              <a:t> дар Интернет </a:t>
            </a:r>
            <a:r>
              <a:rPr lang="ru-RU" sz="2400" dirty="0" err="1"/>
              <a:t>иттилоот</a:t>
            </a:r>
            <a:r>
              <a:rPr lang="ru-RU" sz="2400" dirty="0"/>
              <a:t> </a:t>
            </a:r>
            <a:r>
              <a:rPr lang="ru-RU" sz="2400" dirty="0" err="1"/>
              <a:t>оиди</a:t>
            </a:r>
            <a:r>
              <a:rPr lang="ru-RU" sz="2400" dirty="0"/>
              <a:t> тури </a:t>
            </a:r>
            <a:r>
              <a:rPr lang="ru-RU" sz="2400" dirty="0" err="1" smtClean="0"/>
              <a:t>харакати</a:t>
            </a:r>
            <a:r>
              <a:rPr lang="ru-RU" sz="2400" dirty="0" smtClean="0"/>
              <a:t> </a:t>
            </a:r>
            <a:r>
              <a:rPr lang="ru-RU" sz="2400" dirty="0" err="1" smtClean="0"/>
              <a:t>каторахо</a:t>
            </a:r>
            <a:r>
              <a:rPr lang="ru-RU" sz="2400" dirty="0"/>
              <a:t>, </a:t>
            </a:r>
            <a:r>
              <a:rPr lang="ru-RU" sz="2400" dirty="0" err="1"/>
              <a:t>хатсайри</a:t>
            </a:r>
            <a:r>
              <a:rPr lang="ru-RU" sz="2400" dirty="0"/>
              <a:t> </a:t>
            </a:r>
            <a:r>
              <a:rPr lang="ru-RU" sz="2400" dirty="0" err="1" smtClean="0"/>
              <a:t>наклиёти</a:t>
            </a:r>
            <a:r>
              <a:rPr lang="ru-RU" sz="2400" dirty="0" smtClean="0"/>
              <a:t> </a:t>
            </a:r>
            <a:r>
              <a:rPr lang="ru-RU" sz="2400" dirty="0" err="1" smtClean="0"/>
              <a:t>хавои</a:t>
            </a:r>
            <a:r>
              <a:rPr lang="ru-RU" sz="2400" dirty="0" smtClean="0"/>
              <a:t>, </a:t>
            </a:r>
            <a:r>
              <a:rPr lang="ru-RU" sz="2400" dirty="0"/>
              <a:t>боду </a:t>
            </a:r>
            <a:r>
              <a:rPr lang="ru-RU" sz="2400" dirty="0" err="1" smtClean="0"/>
              <a:t>хаво</a:t>
            </a:r>
            <a:r>
              <a:rPr lang="ru-RU" sz="2400" dirty="0"/>
              <a:t>, </a:t>
            </a:r>
            <a:r>
              <a:rPr lang="ru-RU" sz="2400" dirty="0" err="1" smtClean="0"/>
              <a:t>сайёхату</a:t>
            </a:r>
            <a:r>
              <a:rPr lang="ru-RU" sz="2400" dirty="0" smtClean="0"/>
              <a:t> </a:t>
            </a:r>
            <a:r>
              <a:rPr lang="ru-RU" sz="2400" dirty="0" err="1" smtClean="0"/>
              <a:t>мехмонпазирои</a:t>
            </a:r>
            <a:r>
              <a:rPr lang="ru-RU" sz="2400" dirty="0" smtClean="0"/>
              <a:t> </a:t>
            </a:r>
            <a:r>
              <a:rPr lang="ru-RU" sz="2400" dirty="0" err="1"/>
              <a:t>ва</a:t>
            </a:r>
            <a:r>
              <a:rPr lang="ru-RU" sz="2400" dirty="0"/>
              <a:t> </a:t>
            </a:r>
            <a:r>
              <a:rPr lang="ru-RU" sz="2400" dirty="0" err="1" smtClean="0"/>
              <a:t>гайра</a:t>
            </a:r>
            <a:r>
              <a:rPr lang="ru-RU" sz="2400" dirty="0" smtClean="0"/>
              <a:t> </a:t>
            </a:r>
            <a:r>
              <a:rPr lang="ru-RU" sz="2400" dirty="0" err="1"/>
              <a:t>хеле</a:t>
            </a:r>
            <a:r>
              <a:rPr lang="ru-RU" sz="2400" dirty="0"/>
              <a:t> </a:t>
            </a:r>
            <a:r>
              <a:rPr lang="ru-RU" sz="2400" dirty="0" err="1" smtClean="0"/>
              <a:t>зиёд</a:t>
            </a:r>
            <a:r>
              <a:rPr lang="ru-RU" sz="2400" dirty="0" smtClean="0"/>
              <a:t> </a:t>
            </a:r>
            <a:r>
              <a:rPr lang="ru-RU" sz="2400" dirty="0" err="1" smtClean="0"/>
              <a:t>мавчуд</a:t>
            </a:r>
            <a:r>
              <a:rPr lang="ru-RU" sz="2400" dirty="0" smtClean="0"/>
              <a:t> </a:t>
            </a:r>
            <a:r>
              <a:rPr lang="ru-RU" sz="2400" dirty="0" err="1" smtClean="0"/>
              <a:t>аст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75" y="4565650"/>
            <a:ext cx="31432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47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Ион</Template>
  <TotalTime>75</TotalTime>
  <Words>503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Ион</vt:lpstr>
      <vt:lpstr>Таснифи захирахои иттилоотии интернет</vt:lpstr>
      <vt:lpstr>Таснифи манбахои иттилооти дар интернетро аз руйи омилхои гуногун гузаронидан мумкин аст</vt:lpstr>
      <vt:lpstr>Бозори телекоммуникатсионии иттилоот</vt:lpstr>
      <vt:lpstr>Бозори телекоммуникатсионии иттилоот</vt:lpstr>
      <vt:lpstr>Бозори хизматрасонихои электрони</vt:lpstr>
      <vt:lpstr>Бозори иртиботи шабакави</vt:lpstr>
      <vt:lpstr>Бозори таъминоти нармафзорхо</vt:lpstr>
      <vt:lpstr>Иттилоот аз рӯйи мазмун гуфта иттилооти кориро мегуянд, ки дар фаъолияти сохибкори истифода мешавад ва аз хамин хотир хам ба гуруххои зерин чудо мешавад:</vt:lpstr>
      <vt:lpstr>Маълумот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Таснифи захирахои иттилоотии интернет</dc:title>
  <dc:creator>HP</dc:creator>
  <cp:lastModifiedBy>HP</cp:lastModifiedBy>
  <cp:revision>16</cp:revision>
  <dcterms:created xsi:type="dcterms:W3CDTF">2023-04-29T16:10:21Z</dcterms:created>
  <dcterms:modified xsi:type="dcterms:W3CDTF">2023-04-29T17:25:23Z</dcterms:modified>
</cp:coreProperties>
</file>