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2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BBBDA0-4024-4EDF-B82B-E8CE4CF1B945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C380BB3-8732-4799-A7EC-5B5960B5DF39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SW</a:t>
          </a:r>
          <a:endParaRPr lang="en-GB" dirty="0"/>
        </a:p>
      </dgm:t>
    </dgm:pt>
    <dgm:pt modelId="{A63609BE-BA62-44F5-8DFE-445B8F292528}" type="parTrans" cxnId="{01A45BC7-B1E0-494B-A1B0-8F3E9E2AA45A}">
      <dgm:prSet/>
      <dgm:spPr/>
      <dgm:t>
        <a:bodyPr/>
        <a:lstStyle/>
        <a:p>
          <a:endParaRPr lang="en-GB"/>
        </a:p>
      </dgm:t>
    </dgm:pt>
    <dgm:pt modelId="{EEE4A119-73A5-4BE5-91C6-ADBEC84E293A}" type="sibTrans" cxnId="{01A45BC7-B1E0-494B-A1B0-8F3E9E2AA45A}">
      <dgm:prSet/>
      <dgm:spPr/>
      <dgm:t>
        <a:bodyPr/>
        <a:lstStyle/>
        <a:p>
          <a:endParaRPr lang="en-GB"/>
        </a:p>
      </dgm:t>
    </dgm:pt>
    <dgm:pt modelId="{912ED6AB-A4ED-4A0D-B901-C4375995F520}">
      <dgm:prSet phldrT="[Text]"/>
      <dgm:spPr/>
      <dgm:t>
        <a:bodyPr/>
        <a:lstStyle/>
        <a:p>
          <a:r>
            <a:rPr lang="en-US" dirty="0" err="1"/>
            <a:t>RegulationM</a:t>
          </a:r>
          <a:endParaRPr lang="en-US" dirty="0"/>
        </a:p>
        <a:p>
          <a:r>
            <a:rPr lang="en-US" dirty="0"/>
            <a:t>(HTML, RIF)</a:t>
          </a:r>
          <a:endParaRPr lang="en-GB" dirty="0"/>
        </a:p>
      </dgm:t>
    </dgm:pt>
    <dgm:pt modelId="{CA5DE399-C8DD-420E-9270-59BAB5CBEB96}" type="parTrans" cxnId="{A43D5754-015A-4D72-A4B4-6B171DD9E533}">
      <dgm:prSet/>
      <dgm:spPr/>
      <dgm:t>
        <a:bodyPr/>
        <a:lstStyle/>
        <a:p>
          <a:endParaRPr lang="en-GB"/>
        </a:p>
      </dgm:t>
    </dgm:pt>
    <dgm:pt modelId="{3BCB042F-1B61-42F6-A204-0075EFF770F9}" type="sibTrans" cxnId="{A43D5754-015A-4D72-A4B4-6B171DD9E533}">
      <dgm:prSet/>
      <dgm:spPr/>
      <dgm:t>
        <a:bodyPr/>
        <a:lstStyle/>
        <a:p>
          <a:endParaRPr lang="en-GB"/>
        </a:p>
      </dgm:t>
    </dgm:pt>
    <dgm:pt modelId="{A2647861-DABE-4DE8-A838-C26BB6C1CBDF}">
      <dgm:prSet phldrT="[Text]"/>
      <dgm:spPr/>
      <dgm:t>
        <a:bodyPr/>
        <a:lstStyle/>
        <a:p>
          <a:r>
            <a:rPr lang="en-US" dirty="0"/>
            <a:t>Global Dictionary</a:t>
          </a:r>
        </a:p>
        <a:p>
          <a:r>
            <a:rPr lang="en-US" dirty="0"/>
            <a:t>(XML)</a:t>
          </a:r>
          <a:endParaRPr lang="en-GB" dirty="0"/>
        </a:p>
      </dgm:t>
    </dgm:pt>
    <dgm:pt modelId="{6497047E-74E7-4CE8-A7FA-77120DD2D304}" type="parTrans" cxnId="{69463EFC-F6EF-4718-9177-F3CC34CE20BE}">
      <dgm:prSet/>
      <dgm:spPr/>
      <dgm:t>
        <a:bodyPr/>
        <a:lstStyle/>
        <a:p>
          <a:endParaRPr lang="en-GB"/>
        </a:p>
      </dgm:t>
    </dgm:pt>
    <dgm:pt modelId="{CC99BBC1-85FA-4925-A577-8AF8D2EA193A}" type="sibTrans" cxnId="{69463EFC-F6EF-4718-9177-F3CC34CE20BE}">
      <dgm:prSet/>
      <dgm:spPr/>
      <dgm:t>
        <a:bodyPr/>
        <a:lstStyle/>
        <a:p>
          <a:endParaRPr lang="en-GB"/>
        </a:p>
      </dgm:t>
    </dgm:pt>
    <dgm:pt modelId="{D7E39F55-8EF6-4444-947E-A583B6CE8909}">
      <dgm:prSet phldrT="[Text]"/>
      <dgm:spPr/>
      <dgm:t>
        <a:bodyPr/>
        <a:lstStyle/>
        <a:p>
          <a:r>
            <a:rPr lang="en-US" dirty="0" err="1"/>
            <a:t>ProjectP</a:t>
          </a:r>
          <a:endParaRPr lang="en-US" dirty="0"/>
        </a:p>
        <a:p>
          <a:r>
            <a:rPr lang="en-US" dirty="0" err="1"/>
            <a:t>ProjectQ</a:t>
          </a:r>
          <a:endParaRPr lang="en-US" dirty="0"/>
        </a:p>
        <a:p>
          <a:r>
            <a:rPr lang="en-US" dirty="0" err="1"/>
            <a:t>ProjectR</a:t>
          </a:r>
          <a:endParaRPr lang="en-US" dirty="0"/>
        </a:p>
        <a:p>
          <a:r>
            <a:rPr lang="en-US" dirty="0"/>
            <a:t>(IFC)</a:t>
          </a:r>
          <a:endParaRPr lang="en-GB" dirty="0"/>
        </a:p>
      </dgm:t>
    </dgm:pt>
    <dgm:pt modelId="{6D5E66BA-AE63-441C-9C30-F9B83DE5C0F2}" type="parTrans" cxnId="{427532F8-DF0E-4673-90D2-8B110BC48497}">
      <dgm:prSet/>
      <dgm:spPr/>
      <dgm:t>
        <a:bodyPr/>
        <a:lstStyle/>
        <a:p>
          <a:endParaRPr lang="en-GB"/>
        </a:p>
      </dgm:t>
    </dgm:pt>
    <dgm:pt modelId="{A64BE6C2-D773-47AA-8E4D-D818EF096963}" type="sibTrans" cxnId="{427532F8-DF0E-4673-90D2-8B110BC48497}">
      <dgm:prSet/>
      <dgm:spPr/>
      <dgm:t>
        <a:bodyPr/>
        <a:lstStyle/>
        <a:p>
          <a:endParaRPr lang="en-GB"/>
        </a:p>
      </dgm:t>
    </dgm:pt>
    <dgm:pt modelId="{614BB268-FE35-448A-A8FA-99B7792B65D9}" type="pres">
      <dgm:prSet presAssocID="{B1BBBDA0-4024-4EDF-B82B-E8CE4CF1B945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C3A8911-61EF-4B25-8B22-56B15D40FFD6}" type="pres">
      <dgm:prSet presAssocID="{0C380BB3-8732-4799-A7EC-5B5960B5DF39}" presName="centerShape" presStyleLbl="node0" presStyleIdx="0" presStyleCnt="1"/>
      <dgm:spPr/>
    </dgm:pt>
    <dgm:pt modelId="{C36B83A3-68FB-47A5-864A-CC3D0399D833}" type="pres">
      <dgm:prSet presAssocID="{CA5DE399-C8DD-420E-9270-59BAB5CBEB96}" presName="parTrans" presStyleLbl="sibTrans2D1" presStyleIdx="0" presStyleCnt="3" custFlipVert="1" custScaleX="90893" custScaleY="6085"/>
      <dgm:spPr/>
    </dgm:pt>
    <dgm:pt modelId="{8E67B814-A076-4DC9-B070-44520DC260D2}" type="pres">
      <dgm:prSet presAssocID="{CA5DE399-C8DD-420E-9270-59BAB5CBEB96}" presName="connectorText" presStyleLbl="sibTrans2D1" presStyleIdx="0" presStyleCnt="3"/>
      <dgm:spPr/>
    </dgm:pt>
    <dgm:pt modelId="{D979858D-B044-4D95-B5BA-383A73A513B7}" type="pres">
      <dgm:prSet presAssocID="{912ED6AB-A4ED-4A0D-B901-C4375995F520}" presName="node" presStyleLbl="node1" presStyleIdx="0" presStyleCnt="3">
        <dgm:presLayoutVars>
          <dgm:bulletEnabled val="1"/>
        </dgm:presLayoutVars>
      </dgm:prSet>
      <dgm:spPr/>
    </dgm:pt>
    <dgm:pt modelId="{6E19BA43-20A9-4588-A36B-134F6B097449}" type="pres">
      <dgm:prSet presAssocID="{6497047E-74E7-4CE8-A7FA-77120DD2D304}" presName="parTrans" presStyleLbl="sibTrans2D1" presStyleIdx="1" presStyleCnt="3" custScaleY="23004"/>
      <dgm:spPr/>
    </dgm:pt>
    <dgm:pt modelId="{6021AE9B-4177-4694-B2BA-0F2264CBC44B}" type="pres">
      <dgm:prSet presAssocID="{6497047E-74E7-4CE8-A7FA-77120DD2D304}" presName="connectorText" presStyleLbl="sibTrans2D1" presStyleIdx="1" presStyleCnt="3"/>
      <dgm:spPr/>
    </dgm:pt>
    <dgm:pt modelId="{4146E139-E31F-44F8-80F0-359C9D440447}" type="pres">
      <dgm:prSet presAssocID="{A2647861-DABE-4DE8-A838-C26BB6C1CBDF}" presName="node" presStyleLbl="node1" presStyleIdx="1" presStyleCnt="3">
        <dgm:presLayoutVars>
          <dgm:bulletEnabled val="1"/>
        </dgm:presLayoutVars>
      </dgm:prSet>
      <dgm:spPr/>
    </dgm:pt>
    <dgm:pt modelId="{DD16DA06-3DEE-4CBC-867C-9E67734D8F06}" type="pres">
      <dgm:prSet presAssocID="{6D5E66BA-AE63-441C-9C30-F9B83DE5C0F2}" presName="parTrans" presStyleLbl="sibTrans2D1" presStyleIdx="2" presStyleCnt="3" custScaleY="9716"/>
      <dgm:spPr/>
    </dgm:pt>
    <dgm:pt modelId="{CEE14CA8-02BA-4F4B-B1A3-4F9B705165B6}" type="pres">
      <dgm:prSet presAssocID="{6D5E66BA-AE63-441C-9C30-F9B83DE5C0F2}" presName="connectorText" presStyleLbl="sibTrans2D1" presStyleIdx="2" presStyleCnt="3"/>
      <dgm:spPr/>
    </dgm:pt>
    <dgm:pt modelId="{29F7B764-8711-49A5-AAA9-764125D713B6}" type="pres">
      <dgm:prSet presAssocID="{D7E39F55-8EF6-4444-947E-A583B6CE8909}" presName="node" presStyleLbl="node1" presStyleIdx="2" presStyleCnt="3">
        <dgm:presLayoutVars>
          <dgm:bulletEnabled val="1"/>
        </dgm:presLayoutVars>
      </dgm:prSet>
      <dgm:spPr/>
    </dgm:pt>
  </dgm:ptLst>
  <dgm:cxnLst>
    <dgm:cxn modelId="{38132E2D-CC23-4D75-ACF5-2FCB835F9772}" type="presOf" srcId="{6D5E66BA-AE63-441C-9C30-F9B83DE5C0F2}" destId="{CEE14CA8-02BA-4F4B-B1A3-4F9B705165B6}" srcOrd="1" destOrd="0" presId="urn:microsoft.com/office/officeart/2005/8/layout/radial5"/>
    <dgm:cxn modelId="{9CB71532-BADC-4B92-B7B4-6E5BFDFD161D}" type="presOf" srcId="{6497047E-74E7-4CE8-A7FA-77120DD2D304}" destId="{6E19BA43-20A9-4588-A36B-134F6B097449}" srcOrd="0" destOrd="0" presId="urn:microsoft.com/office/officeart/2005/8/layout/radial5"/>
    <dgm:cxn modelId="{B763A63A-701F-4224-B716-1207B27C5151}" type="presOf" srcId="{6497047E-74E7-4CE8-A7FA-77120DD2D304}" destId="{6021AE9B-4177-4694-B2BA-0F2264CBC44B}" srcOrd="1" destOrd="0" presId="urn:microsoft.com/office/officeart/2005/8/layout/radial5"/>
    <dgm:cxn modelId="{35427E3E-1BF8-444C-A219-9F33C0D223FD}" type="presOf" srcId="{B1BBBDA0-4024-4EDF-B82B-E8CE4CF1B945}" destId="{614BB268-FE35-448A-A8FA-99B7792B65D9}" srcOrd="0" destOrd="0" presId="urn:microsoft.com/office/officeart/2005/8/layout/radial5"/>
    <dgm:cxn modelId="{0EEACE4A-0662-4BD3-B65F-638ACD41F51A}" type="presOf" srcId="{0C380BB3-8732-4799-A7EC-5B5960B5DF39}" destId="{4C3A8911-61EF-4B25-8B22-56B15D40FFD6}" srcOrd="0" destOrd="0" presId="urn:microsoft.com/office/officeart/2005/8/layout/radial5"/>
    <dgm:cxn modelId="{647B5B54-4819-437A-A07F-D9F3B52AE032}" type="presOf" srcId="{D7E39F55-8EF6-4444-947E-A583B6CE8909}" destId="{29F7B764-8711-49A5-AAA9-764125D713B6}" srcOrd="0" destOrd="0" presId="urn:microsoft.com/office/officeart/2005/8/layout/radial5"/>
    <dgm:cxn modelId="{A43D5754-015A-4D72-A4B4-6B171DD9E533}" srcId="{0C380BB3-8732-4799-A7EC-5B5960B5DF39}" destId="{912ED6AB-A4ED-4A0D-B901-C4375995F520}" srcOrd="0" destOrd="0" parTransId="{CA5DE399-C8DD-420E-9270-59BAB5CBEB96}" sibTransId="{3BCB042F-1B61-42F6-A204-0075EFF770F9}"/>
    <dgm:cxn modelId="{C18E0357-5D43-4974-BBCC-C138FDB1B7D2}" type="presOf" srcId="{CA5DE399-C8DD-420E-9270-59BAB5CBEB96}" destId="{C36B83A3-68FB-47A5-864A-CC3D0399D833}" srcOrd="0" destOrd="0" presId="urn:microsoft.com/office/officeart/2005/8/layout/radial5"/>
    <dgm:cxn modelId="{0309AD84-C8DB-41D6-9212-0977296F0421}" type="presOf" srcId="{CA5DE399-C8DD-420E-9270-59BAB5CBEB96}" destId="{8E67B814-A076-4DC9-B070-44520DC260D2}" srcOrd="1" destOrd="0" presId="urn:microsoft.com/office/officeart/2005/8/layout/radial5"/>
    <dgm:cxn modelId="{A9A97A95-06D0-429A-A67A-A5E4DB6985E3}" type="presOf" srcId="{6D5E66BA-AE63-441C-9C30-F9B83DE5C0F2}" destId="{DD16DA06-3DEE-4CBC-867C-9E67734D8F06}" srcOrd="0" destOrd="0" presId="urn:microsoft.com/office/officeart/2005/8/layout/radial5"/>
    <dgm:cxn modelId="{191EB8C0-2E4C-49EF-B070-7B7984D5298B}" type="presOf" srcId="{912ED6AB-A4ED-4A0D-B901-C4375995F520}" destId="{D979858D-B044-4D95-B5BA-383A73A513B7}" srcOrd="0" destOrd="0" presId="urn:microsoft.com/office/officeart/2005/8/layout/radial5"/>
    <dgm:cxn modelId="{01A45BC7-B1E0-494B-A1B0-8F3E9E2AA45A}" srcId="{B1BBBDA0-4024-4EDF-B82B-E8CE4CF1B945}" destId="{0C380BB3-8732-4799-A7EC-5B5960B5DF39}" srcOrd="0" destOrd="0" parTransId="{A63609BE-BA62-44F5-8DFE-445B8F292528}" sibTransId="{EEE4A119-73A5-4BE5-91C6-ADBEC84E293A}"/>
    <dgm:cxn modelId="{A3DB38CD-384E-49EA-9BA9-7013A5A2C083}" type="presOf" srcId="{A2647861-DABE-4DE8-A838-C26BB6C1CBDF}" destId="{4146E139-E31F-44F8-80F0-359C9D440447}" srcOrd="0" destOrd="0" presId="urn:microsoft.com/office/officeart/2005/8/layout/radial5"/>
    <dgm:cxn modelId="{427532F8-DF0E-4673-90D2-8B110BC48497}" srcId="{0C380BB3-8732-4799-A7EC-5B5960B5DF39}" destId="{D7E39F55-8EF6-4444-947E-A583B6CE8909}" srcOrd="2" destOrd="0" parTransId="{6D5E66BA-AE63-441C-9C30-F9B83DE5C0F2}" sibTransId="{A64BE6C2-D773-47AA-8E4D-D818EF096963}"/>
    <dgm:cxn modelId="{69463EFC-F6EF-4718-9177-F3CC34CE20BE}" srcId="{0C380BB3-8732-4799-A7EC-5B5960B5DF39}" destId="{A2647861-DABE-4DE8-A838-C26BB6C1CBDF}" srcOrd="1" destOrd="0" parTransId="{6497047E-74E7-4CE8-A7FA-77120DD2D304}" sibTransId="{CC99BBC1-85FA-4925-A577-8AF8D2EA193A}"/>
    <dgm:cxn modelId="{05BE3D81-220D-4542-AA6B-E0CD96D498DF}" type="presParOf" srcId="{614BB268-FE35-448A-A8FA-99B7792B65D9}" destId="{4C3A8911-61EF-4B25-8B22-56B15D40FFD6}" srcOrd="0" destOrd="0" presId="urn:microsoft.com/office/officeart/2005/8/layout/radial5"/>
    <dgm:cxn modelId="{2988860A-A2DE-4BBF-875C-B164DAD8F47A}" type="presParOf" srcId="{614BB268-FE35-448A-A8FA-99B7792B65D9}" destId="{C36B83A3-68FB-47A5-864A-CC3D0399D833}" srcOrd="1" destOrd="0" presId="urn:microsoft.com/office/officeart/2005/8/layout/radial5"/>
    <dgm:cxn modelId="{64135A2C-DAE3-4BB4-9920-550E2D026867}" type="presParOf" srcId="{C36B83A3-68FB-47A5-864A-CC3D0399D833}" destId="{8E67B814-A076-4DC9-B070-44520DC260D2}" srcOrd="0" destOrd="0" presId="urn:microsoft.com/office/officeart/2005/8/layout/radial5"/>
    <dgm:cxn modelId="{4E29632D-CFA5-4E59-8600-18100E476037}" type="presParOf" srcId="{614BB268-FE35-448A-A8FA-99B7792B65D9}" destId="{D979858D-B044-4D95-B5BA-383A73A513B7}" srcOrd="2" destOrd="0" presId="urn:microsoft.com/office/officeart/2005/8/layout/radial5"/>
    <dgm:cxn modelId="{79D8E364-3225-4D1F-AB9C-3DADD5101517}" type="presParOf" srcId="{614BB268-FE35-448A-A8FA-99B7792B65D9}" destId="{6E19BA43-20A9-4588-A36B-134F6B097449}" srcOrd="3" destOrd="0" presId="urn:microsoft.com/office/officeart/2005/8/layout/radial5"/>
    <dgm:cxn modelId="{847FD370-3866-4C2D-AF0F-2EFC4CE340A7}" type="presParOf" srcId="{6E19BA43-20A9-4588-A36B-134F6B097449}" destId="{6021AE9B-4177-4694-B2BA-0F2264CBC44B}" srcOrd="0" destOrd="0" presId="urn:microsoft.com/office/officeart/2005/8/layout/radial5"/>
    <dgm:cxn modelId="{DDB4D06C-7A5A-4AEF-B015-3610B5F2C501}" type="presParOf" srcId="{614BB268-FE35-448A-A8FA-99B7792B65D9}" destId="{4146E139-E31F-44F8-80F0-359C9D440447}" srcOrd="4" destOrd="0" presId="urn:microsoft.com/office/officeart/2005/8/layout/radial5"/>
    <dgm:cxn modelId="{C4FA55FE-FCFB-4C6B-BF80-0F4EE2BE5BA4}" type="presParOf" srcId="{614BB268-FE35-448A-A8FA-99B7792B65D9}" destId="{DD16DA06-3DEE-4CBC-867C-9E67734D8F06}" srcOrd="5" destOrd="0" presId="urn:microsoft.com/office/officeart/2005/8/layout/radial5"/>
    <dgm:cxn modelId="{ABD929B0-84F5-4280-B10A-74BFC0272D5C}" type="presParOf" srcId="{DD16DA06-3DEE-4CBC-867C-9E67734D8F06}" destId="{CEE14CA8-02BA-4F4B-B1A3-4F9B705165B6}" srcOrd="0" destOrd="0" presId="urn:microsoft.com/office/officeart/2005/8/layout/radial5"/>
    <dgm:cxn modelId="{DE8B385F-F09B-4FAD-B356-32260CF51D0E}" type="presParOf" srcId="{614BB268-FE35-448A-A8FA-99B7792B65D9}" destId="{29F7B764-8711-49A5-AAA9-764125D713B6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A8911-61EF-4B25-8B22-56B15D40FFD6}">
      <dsp:nvSpPr>
        <dsp:cNvPr id="0" name=""/>
        <dsp:cNvSpPr/>
      </dsp:nvSpPr>
      <dsp:spPr>
        <a:xfrm>
          <a:off x="2293774" y="2673069"/>
          <a:ext cx="1582059" cy="1582059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SW</a:t>
          </a:r>
          <a:endParaRPr lang="en-GB" sz="5700" kern="1200" dirty="0"/>
        </a:p>
      </dsp:txBody>
      <dsp:txXfrm>
        <a:off x="2525461" y="2904756"/>
        <a:ext cx="1118685" cy="1118685"/>
      </dsp:txXfrm>
    </dsp:sp>
    <dsp:sp modelId="{C36B83A3-68FB-47A5-864A-CC3D0399D833}">
      <dsp:nvSpPr>
        <dsp:cNvPr id="0" name=""/>
        <dsp:cNvSpPr/>
      </dsp:nvSpPr>
      <dsp:spPr>
        <a:xfrm rot="5400000" flipV="1">
          <a:off x="2931440" y="2347894"/>
          <a:ext cx="306728" cy="32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2936350" y="2349531"/>
        <a:ext cx="296909" cy="19639"/>
      </dsp:txXfrm>
    </dsp:sp>
    <dsp:sp modelId="{D979858D-B044-4D95-B5BA-383A73A513B7}">
      <dsp:nvSpPr>
        <dsp:cNvPr id="0" name=""/>
        <dsp:cNvSpPr/>
      </dsp:nvSpPr>
      <dsp:spPr>
        <a:xfrm>
          <a:off x="2096017" y="58776"/>
          <a:ext cx="1977573" cy="19775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RegulationM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(HTML, RIF)</a:t>
          </a:r>
          <a:endParaRPr lang="en-GB" sz="1800" kern="1200" dirty="0"/>
        </a:p>
      </dsp:txBody>
      <dsp:txXfrm>
        <a:off x="2385626" y="348385"/>
        <a:ext cx="1398355" cy="1398355"/>
      </dsp:txXfrm>
    </dsp:sp>
    <dsp:sp modelId="{6E19BA43-20A9-4588-A36B-134F6B097449}">
      <dsp:nvSpPr>
        <dsp:cNvPr id="0" name=""/>
        <dsp:cNvSpPr/>
      </dsp:nvSpPr>
      <dsp:spPr>
        <a:xfrm rot="1800000">
          <a:off x="3868561" y="3952148"/>
          <a:ext cx="337461" cy="1237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871048" y="3967616"/>
        <a:ext cx="300340" cy="74242"/>
      </dsp:txXfrm>
    </dsp:sp>
    <dsp:sp modelId="{4146E139-E31F-44F8-80F0-359C9D440447}">
      <dsp:nvSpPr>
        <dsp:cNvPr id="0" name=""/>
        <dsp:cNvSpPr/>
      </dsp:nvSpPr>
      <dsp:spPr>
        <a:xfrm>
          <a:off x="4188799" y="3683580"/>
          <a:ext cx="1977573" cy="19775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Global Dictionary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(XML)</a:t>
          </a:r>
          <a:endParaRPr lang="en-GB" sz="1800" kern="1200" dirty="0"/>
        </a:p>
      </dsp:txBody>
      <dsp:txXfrm>
        <a:off x="4478408" y="3973189"/>
        <a:ext cx="1398355" cy="1398355"/>
      </dsp:txXfrm>
    </dsp:sp>
    <dsp:sp modelId="{DD16DA06-3DEE-4CBC-867C-9E67734D8F06}">
      <dsp:nvSpPr>
        <dsp:cNvPr id="0" name=""/>
        <dsp:cNvSpPr/>
      </dsp:nvSpPr>
      <dsp:spPr>
        <a:xfrm rot="9000000">
          <a:off x="1963585" y="3987887"/>
          <a:ext cx="337461" cy="522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1978214" y="3994419"/>
        <a:ext cx="321782" cy="31358"/>
      </dsp:txXfrm>
    </dsp:sp>
    <dsp:sp modelId="{29F7B764-8711-49A5-AAA9-764125D713B6}">
      <dsp:nvSpPr>
        <dsp:cNvPr id="0" name=""/>
        <dsp:cNvSpPr/>
      </dsp:nvSpPr>
      <dsp:spPr>
        <a:xfrm>
          <a:off x="3236" y="3683580"/>
          <a:ext cx="1977573" cy="19775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ProjectP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ProjectQ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ProjectR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(IFC)</a:t>
          </a:r>
          <a:endParaRPr lang="en-GB" sz="1800" kern="1200" dirty="0"/>
        </a:p>
      </dsp:txBody>
      <dsp:txXfrm>
        <a:off x="292845" y="3973189"/>
        <a:ext cx="1398355" cy="1398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7086-2020-F558-FDA6-D009C70B6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C81EC-66D9-62BA-FB85-574FCA0E1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8FE30-F7EC-744A-7DBF-26569282C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D223-0696-4D3B-A734-8448B6DB72D5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EE227-758C-CE7E-F86E-AF58EE984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C93DE-9E2A-0744-8761-9735E96C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E740-0DCC-43C9-A16A-556B67D45A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21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F481-A510-C153-D466-F196B2B7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999F0-1FD5-4DFF-316F-90AE56EBA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42DB2-B4A2-498E-6CEE-B4E55F8E0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D223-0696-4D3B-A734-8448B6DB72D5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F3F6-A9AF-1955-1D41-E827018FB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8E4FA-5E52-57DC-0C30-C1C23C59C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E740-0DCC-43C9-A16A-556B67D45A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92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D77D59-FF43-86CB-96BD-678B496CC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10EC8-5310-98C4-3E76-0790AD66C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0C8BB-C963-E310-2F3E-7E92E1F5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D223-0696-4D3B-A734-8448B6DB72D5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AE767-6CCD-4D25-4589-2806EB39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DAF10-4C1B-2E27-7B43-4E365840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E740-0DCC-43C9-A16A-556B67D45A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45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3A067-36D8-713E-62FA-AA223A932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0D9CD-65A8-0164-22C2-91457CE21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A0711-774E-B525-0615-A02EB3F97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D223-0696-4D3B-A734-8448B6DB72D5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37833-11D0-A17B-C456-E05D7A07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93B0F-0EED-86EF-FD27-FAA2B3B2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E740-0DCC-43C9-A16A-556B67D45A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55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BFAA-7A85-68DE-9D71-8A12D2FF7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9F700-42D2-88F8-5DD4-8D3CCB6CB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F5A21-912D-398F-FF50-A62EA0FE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D223-0696-4D3B-A734-8448B6DB72D5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A4CDB-F07A-385A-3AF3-BC54EB55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9B052-2222-CBA7-EEF0-A5EDBE737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E740-0DCC-43C9-A16A-556B67D45A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31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BBFD4-950D-D9C8-7160-7A324461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202BA-34CC-A9A8-9B24-B3E8249B6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CEA5A-4DF1-484B-1A4A-5D7B4EF83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B0F74-8BD5-B15F-12D2-33091FD7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D223-0696-4D3B-A734-8448B6DB72D5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6C130-7647-D7D5-2622-DE4E96EC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56235-1388-6575-D991-2C14347B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E740-0DCC-43C9-A16A-556B67D45A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40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E94-2668-B518-0B63-794E0086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64A5B-8C0D-2DA3-4376-1F41618A9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A4564-681C-21D0-3CAC-7857F1488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FD68FD-493F-2B35-419A-6CCD462FC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F96DB7-CC8B-4BB1-6488-A15BC0760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76793-2495-0620-CFCF-02CD0A2BC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D223-0696-4D3B-A734-8448B6DB72D5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44A67-C147-9EE4-7DCF-CB3F8F7E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3ACD5A-F407-0669-1E32-B69F3A6E5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E740-0DCC-43C9-A16A-556B67D45A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85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E94C-A1DC-2829-D4EF-7317E762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85430-6521-4C78-D7BB-B99D856C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D223-0696-4D3B-A734-8448B6DB72D5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3ECD9-0B2C-F709-5896-AA348BBD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86F85-0745-A0E9-52B2-0BF68067F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E740-0DCC-43C9-A16A-556B67D45A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78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CBC847-DB69-DFA0-C683-D6E10946B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D223-0696-4D3B-A734-8448B6DB72D5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43EB33-AAA5-1A2C-B2DD-7149F8E9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93B0F-3EA0-DFFB-1A93-706CB105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E740-0DCC-43C9-A16A-556B67D45A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97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C409B-2B00-24D7-262D-B31BEE032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AAFF7-19FF-691B-972B-A52F26B4A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5DED7-C943-68B7-4F16-82FCF067D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AD810-51FC-B04F-3436-C77EFB62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D223-0696-4D3B-A734-8448B6DB72D5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21878-20CC-7280-C457-4FB20831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E6619-B71E-C135-4E03-B96F714A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E740-0DCC-43C9-A16A-556B67D45A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09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B9A3-15F7-327F-B6CB-EE3767459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579A51-9122-C8C4-FC80-63F809A5B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665E7-B055-4001-312C-02E838AC3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755F0-22E1-27C5-C372-77732750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D223-0696-4D3B-A734-8448B6DB72D5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3AA58-0D52-E723-E2B5-CA1C52E1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F5939-671A-E072-99EE-7528947A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E740-0DCC-43C9-A16A-556B67D45A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54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4A9A79-7AAD-6276-818F-070F03133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06A77-9969-AA3F-D739-692810F43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2F21D-FA63-E3F9-F567-FF77E38B1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5D223-0696-4D3B-A734-8448B6DB72D5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F674E-4EAF-B754-71A9-2B8D9B8D1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69C9A-0BD3-E45E-8D77-F12C9AE21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3E740-0DCC-43C9-A16A-556B67D45A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38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89BCF1B-53E7-63E3-3CBA-6985F5E829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938961"/>
              </p:ext>
            </p:extLst>
          </p:nvPr>
        </p:nvGraphicFramePr>
        <p:xfrm>
          <a:off x="540631" y="918376"/>
          <a:ext cx="6169609" cy="5719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140A3F26-0AF8-5973-2A08-3BC06E38375B}"/>
              </a:ext>
            </a:extLst>
          </p:cNvPr>
          <p:cNvSpPr/>
          <p:nvPr/>
        </p:nvSpPr>
        <p:spPr>
          <a:xfrm rot="19509982">
            <a:off x="2386901" y="4624085"/>
            <a:ext cx="918435" cy="5705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79920F92-F92A-76BD-4BF6-D97D63308A5A}"/>
              </a:ext>
            </a:extLst>
          </p:cNvPr>
          <p:cNvSpPr/>
          <p:nvPr/>
        </p:nvSpPr>
        <p:spPr>
          <a:xfrm rot="1850502">
            <a:off x="4048368" y="4560674"/>
            <a:ext cx="918435" cy="5705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F8B9A0AA-6F22-DA9A-361D-91CD9D0515A4}"/>
              </a:ext>
            </a:extLst>
          </p:cNvPr>
          <p:cNvSpPr/>
          <p:nvPr/>
        </p:nvSpPr>
        <p:spPr>
          <a:xfrm rot="16034559">
            <a:off x="3166217" y="3113456"/>
            <a:ext cx="918435" cy="5705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9B5A4-65A9-BF37-351B-A64DB4908FC3}"/>
              </a:ext>
            </a:extLst>
          </p:cNvPr>
          <p:cNvSpPr txBox="1"/>
          <p:nvPr/>
        </p:nvSpPr>
        <p:spPr>
          <a:xfrm>
            <a:off x="174929" y="116603"/>
            <a:ext cx="8984974" cy="784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Ontology-based Compliance Checking</a:t>
            </a:r>
            <a:endParaRPr lang="en-GB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CEB47A-A636-BD97-BCBA-7AD20EF0BCA9}"/>
              </a:ext>
            </a:extLst>
          </p:cNvPr>
          <p:cNvSpPr txBox="1"/>
          <p:nvPr/>
        </p:nvSpPr>
        <p:spPr>
          <a:xfrm>
            <a:off x="5759824" y="2040133"/>
            <a:ext cx="6250620" cy="1868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Compliance checking is the “ultimate” challenge for automation in the construction sector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quality building models 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quality prescriptive (and performance) regulations.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quality dictionary/thesaurus  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9D5D03-D9D8-B939-93C0-9B51919D8CAF}"/>
              </a:ext>
            </a:extLst>
          </p:cNvPr>
          <p:cNvSpPr txBox="1"/>
          <p:nvPr/>
        </p:nvSpPr>
        <p:spPr>
          <a:xfrm>
            <a:off x="3921637" y="1191944"/>
            <a:ext cx="162604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normative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BEA372-64FB-C9E3-0B1E-83E6CE3C9AD9}"/>
              </a:ext>
            </a:extLst>
          </p:cNvPr>
          <p:cNvSpPr txBox="1"/>
          <p:nvPr/>
        </p:nvSpPr>
        <p:spPr>
          <a:xfrm>
            <a:off x="2118016" y="5879121"/>
            <a:ext cx="162604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descriptive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3E593A-2001-DADC-C9AF-0D34D9F67270}"/>
              </a:ext>
            </a:extLst>
          </p:cNvPr>
          <p:cNvSpPr txBox="1"/>
          <p:nvPr/>
        </p:nvSpPr>
        <p:spPr>
          <a:xfrm>
            <a:off x="3932488" y="6186571"/>
            <a:ext cx="162604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definitive</a:t>
            </a:r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A03291A-7861-F576-21E3-61D306F4F9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170" y="159030"/>
            <a:ext cx="2461369" cy="130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65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9581D-6FD3-0ABA-FF44-C3A2A909E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732" y="2051436"/>
            <a:ext cx="5248524" cy="4167565"/>
          </a:xfrm>
          <a:ln>
            <a:solidFill>
              <a:schemeClr val="accent1">
                <a:hueOff val="0"/>
                <a:satOff val="0"/>
                <a:lumOff val="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Challenges</a:t>
            </a:r>
          </a:p>
          <a:p>
            <a:pPr lvl="1"/>
            <a:r>
              <a:rPr lang="en-US" dirty="0"/>
              <a:t>Handling three kinds of knowledge</a:t>
            </a:r>
          </a:p>
          <a:p>
            <a:pPr lvl="2"/>
            <a:r>
              <a:rPr lang="en-US" dirty="0"/>
              <a:t>Normative regulation</a:t>
            </a:r>
          </a:p>
          <a:p>
            <a:pPr lvl="3"/>
            <a:r>
              <a:rPr lang="en-US" dirty="0"/>
              <a:t>AND, OR, NOTAND, NOTOR</a:t>
            </a:r>
          </a:p>
          <a:p>
            <a:pPr lvl="2"/>
            <a:r>
              <a:rPr lang="en-US" dirty="0"/>
              <a:t>Definitive dictionary</a:t>
            </a:r>
          </a:p>
          <a:p>
            <a:pPr lvl="3"/>
            <a:r>
              <a:rPr lang="en-US" dirty="0"/>
              <a:t>Applicable and equivalent terms</a:t>
            </a:r>
          </a:p>
          <a:p>
            <a:pPr lvl="2"/>
            <a:r>
              <a:rPr lang="en-US" dirty="0"/>
              <a:t>Descriptive project</a:t>
            </a:r>
          </a:p>
          <a:p>
            <a:pPr lvl="3"/>
            <a:r>
              <a:rPr lang="en-US" dirty="0"/>
              <a:t>Direct and inherited attributes</a:t>
            </a:r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lvl="1"/>
            <a:r>
              <a:rPr lang="en-US" dirty="0"/>
              <a:t>Detecting </a:t>
            </a:r>
          </a:p>
          <a:p>
            <a:pPr lvl="2"/>
            <a:r>
              <a:rPr lang="en-US" dirty="0"/>
              <a:t>Agreement</a:t>
            </a:r>
          </a:p>
          <a:p>
            <a:pPr lvl="2"/>
            <a:r>
              <a:rPr lang="en-US" dirty="0"/>
              <a:t>Insufficient information</a:t>
            </a:r>
          </a:p>
          <a:p>
            <a:pPr lvl="2"/>
            <a:r>
              <a:rPr lang="en-US" dirty="0"/>
              <a:t>Disagreement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C2CED2-C52F-58B3-5213-461362E519D5}"/>
              </a:ext>
            </a:extLst>
          </p:cNvPr>
          <p:cNvSpPr txBox="1"/>
          <p:nvPr/>
        </p:nvSpPr>
        <p:spPr>
          <a:xfrm>
            <a:off x="6096000" y="2051436"/>
            <a:ext cx="5800828" cy="4125809"/>
          </a:xfrm>
          <a:prstGeom prst="rect">
            <a:avLst/>
          </a:prstGeom>
          <a:noFill/>
          <a:ln>
            <a:solidFill>
              <a:schemeClr val="accent1">
                <a:hueOff val="0"/>
                <a:satOff val="0"/>
                <a:lumOff val="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 the datasets into ontologies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a suitable set of links for the datasets.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explore the information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GB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project P, Q or R 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pass, 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fail 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undecidable?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F8284C-C4FC-FD01-ADAC-5B6D1719C5A1}"/>
              </a:ext>
            </a:extLst>
          </p:cNvPr>
          <p:cNvSpPr txBox="1"/>
          <p:nvPr/>
        </p:nvSpPr>
        <p:spPr>
          <a:xfrm>
            <a:off x="327329" y="269003"/>
            <a:ext cx="8984974" cy="784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Ontology-based Compliance Checking</a:t>
            </a:r>
            <a:endParaRPr lang="en-GB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A1255E-0D76-1CE9-E202-FD2F2E3A8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570" y="311430"/>
            <a:ext cx="2461369" cy="130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4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7062-63D0-DC18-FB53-0B0E3556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330EB-4C5E-809E-CFED-C175742BF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209E49-A76A-7301-0DC6-84D8DEA5D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" y="4763"/>
            <a:ext cx="12128357" cy="6590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65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Widescreen</PresentationFormat>
  <Paragraphs>41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Nisbet</dc:creator>
  <cp:lastModifiedBy>Nick Nisbet</cp:lastModifiedBy>
  <cp:revision>2</cp:revision>
  <dcterms:created xsi:type="dcterms:W3CDTF">2022-05-31T13:51:45Z</dcterms:created>
  <dcterms:modified xsi:type="dcterms:W3CDTF">2022-05-31T13:54:40Z</dcterms:modified>
</cp:coreProperties>
</file>