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4D6DB-5733-68F9-430D-BFE9B91BF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F5D2FF-3F18-0ABB-CCD8-87AC3080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857612-5363-16AC-F59B-9B8D0E44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AD77E4-2FDA-1CBB-1714-364D6D1D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EB57F5-5689-0C41-2A67-299FC036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46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DF593-E445-FB04-9E78-A686812A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AED3D9-2EB5-A9D7-2CB7-5FFA1C0E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5D43A0-F5B0-241D-314B-4B8BAEA5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D9C523-6E2D-116E-FE2E-AA1E4BC0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D664E6-D31E-D1E0-C78D-14E59F5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976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CF31940-6660-8755-C270-62D7E9D68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F027B-917D-F23E-C75D-596B4DBC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610ECA-610E-173F-DB3F-DC471A4F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E531C6-E6F4-9AA9-6E84-80AD483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7242B7-623F-7ECC-DF5A-C7D183F7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50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D5E80-C2D0-263D-6F6E-0E9870F3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96DA3C-F4ED-D007-D533-54DA8030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8C239E-E59F-F4B4-C023-F6907A1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0CF247-FE5D-A2E6-23EF-C619C2A2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A6B76-CC32-F532-FCCD-EEBBC3B5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72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539FE-1996-A526-5CFA-362203B4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89502A-7E3D-FBB8-D91B-80A7F743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2DCC77-8DED-8AD8-4F32-D082CF97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3B5FA8-597A-73D3-F1D9-1571E982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FEF470-C0A4-E05E-49BF-E1018CAB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1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62884-84DD-09EF-707E-5C54707A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BB6447-40A6-A110-C629-BB42B6368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4FEF319-3BCE-DF02-04EB-18E070AF0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468999-665E-DEBF-CA45-B6D91AB7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789348-3D57-3D21-5B9D-0CBAC177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E7576B-6392-3EA1-AB09-75AEF2AB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65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6955F-BEF3-FF84-AB74-8B254B45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400127-CF75-3C7D-6930-8AB6F50E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EF8339E-3799-C306-09F5-D5D477E51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1281B99-A92C-FA00-C7B9-3ECCA16C7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4CBC89-FCCC-3A6F-940A-54219421E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B4E3DC5-75E8-A682-1210-763A8418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82394D9-D54D-35BF-25CE-46DE620C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E565304-948B-E91A-3636-4B7ADE49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273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8DDD1-A35D-46B8-CD7D-421C0B0F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EFA745-4E55-A3A2-40DD-DBDCE47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D2085A-44EE-31A0-CF19-DC290CDF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B9AFA-2102-DBB2-B4FF-708A338B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6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B6F03AA-7585-FF08-1CD9-3DDB662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4887F5-239B-AC63-76F2-49514403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8FBD84-40F8-7170-B2B5-0AFADEC8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4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9BE80-8CCF-50C4-AA34-3439F7CA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83E8E1-6436-2B46-9799-2CFAA5AD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AF97950-07FA-C679-9CB7-D62DC2700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E880AA-EFE6-6EB2-78F2-89E3E2BE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2F74BD-469D-413F-5387-33E91F26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4E02EF-8473-CFFB-B4D2-657C4373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16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596A0-388E-3153-2DE0-9D4965FA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D10195A-2406-9782-301E-F49785B3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6024F2-18AA-D9AB-240E-2F24FD82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3D41B5-AB36-5E17-338D-922D368D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7E74DE2-9ABF-F90F-E840-ED3D5443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A0297D-AEE9-0BE1-229E-CAC7543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13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E97930E-F1A4-E3E4-AD9F-8DE240C2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LID4096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444A4D-494E-D55B-B8BA-CBB269EF5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LID4096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5B62F0-1CDB-AD41-A242-BE84D2D1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9CFC-FF59-47F3-B85F-60D70AF821A3}" type="datetimeFigureOut">
              <a:rPr lang="LID4096" smtClean="0"/>
              <a:t>05/22/2023</a:t>
            </a:fld>
            <a:endParaRPr lang="LID4096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A22213-9953-FD8B-0338-709429859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1BA566-DBB8-7DF2-EEB1-37D2AC09F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3E49-28C2-45F7-9B86-2822C3DA98C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30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4B4C58D2-8AF8-033F-BD7D-A74D1A64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23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8EF690-5108-CF5C-8EC9-0C01491B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8" y="-76250"/>
            <a:ext cx="792881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Dynamic Asset Management</a:t>
            </a:r>
            <a:endParaRPr lang="LID4096" sz="32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9BC1F4-DDAD-7F2A-C666-F033EF30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635"/>
            <a:ext cx="3822032" cy="484032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Avenir Next LT Pro" panose="020B0504020202020204" pitchFamily="34" charset="0"/>
              </a:rPr>
              <a:t>How can we manage and visualize asset management data in the built environment using semantic web technology if some of this data is dynamic in time and location?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1: How can semantic web technologies be used to manage assets if some of the data is dynamic in time and location?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2: Is it possible to automatically restrict vehicles from entering certain zones in the city? What are the rules and requirements for this?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3: How can SHACL be implemented in the information model behind the tooling? Is it possible to activate certain restrictions for trucks based on their time-stamp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4: What are the steps needed for aligning different sets of data that originate from several sources, including written text-based documents?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5: How can we visualize newly gained information that results from linking certain datasets? How can SPARQL and possibly OWL help with this and how does this work in a user-friendly manner?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Sub question 6: In case of inferencing new information using OWL, how does this work in combination with SHACL restrictions? Open world vs. closed world?</a:t>
            </a:r>
            <a:br>
              <a:rPr lang="en-US" sz="1600" dirty="0">
                <a:latin typeface="Avenir Next LT Pro" panose="020B0504020202020204" pitchFamily="34" charset="0"/>
              </a:rPr>
            </a:br>
            <a:endParaRPr lang="LID4096" sz="1600" dirty="0">
              <a:latin typeface="Avenir Next LT Pro" panose="020B0504020202020204" pitchFamily="34" charset="0"/>
            </a:endParaRPr>
          </a:p>
        </p:txBody>
      </p:sp>
      <p:pic>
        <p:nvPicPr>
          <p:cNvPr id="1026" name="Picture 2" descr="klik en vergroot de bevoorradingsroutes en laad en losplekken omschreven hieronder">
            <a:extLst>
              <a:ext uri="{FF2B5EF4-FFF2-40B4-BE49-F238E27FC236}">
                <a16:creationId xmlns:a16="http://schemas.microsoft.com/office/drawing/2014/main" id="{B0EF8340-2F57-FA98-6CF8-83CF70EB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906" y="3959225"/>
            <a:ext cx="1905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8A9CAE-A180-A1C5-57CC-3F6E48393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1"/>
          <a:stretch/>
        </p:blipFill>
        <p:spPr bwMode="auto">
          <a:xfrm>
            <a:off x="6207292" y="1342159"/>
            <a:ext cx="5146508" cy="2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rkeersborden milieuzone">
            <a:extLst>
              <a:ext uri="{FF2B5EF4-FFF2-40B4-BE49-F238E27FC236}">
                <a16:creationId xmlns:a16="http://schemas.microsoft.com/office/drawing/2014/main" id="{EAEE9A7D-E50B-EA3D-8CC3-03C9280D1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5"/>
          <a:stretch/>
        </p:blipFill>
        <p:spPr bwMode="auto">
          <a:xfrm>
            <a:off x="4757463" y="3976146"/>
            <a:ext cx="1617568" cy="25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A262F32-D206-8C31-1CAE-CA6F474BFA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56"/>
          <a:stretch/>
        </p:blipFill>
        <p:spPr>
          <a:xfrm>
            <a:off x="8686800" y="3976145"/>
            <a:ext cx="2667000" cy="251673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3327966-E162-402E-F091-291173CA7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463" y="1336635"/>
            <a:ext cx="2716068" cy="2528126"/>
          </a:xfrm>
          <a:prstGeom prst="rect">
            <a:avLst/>
          </a:prstGeom>
        </p:spPr>
      </p:pic>
      <p:pic>
        <p:nvPicPr>
          <p:cNvPr id="1034" name="Picture 10" descr="Oudegracht - Utrecht">
            <a:extLst>
              <a:ext uri="{FF2B5EF4-FFF2-40B4-BE49-F238E27FC236}">
                <a16:creationId xmlns:a16="http://schemas.microsoft.com/office/drawing/2014/main" id="{AC4FF211-07C9-47BE-71C7-F2D9341CD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2439" r="11836" b="4471"/>
          <a:stretch/>
        </p:blipFill>
        <p:spPr bwMode="auto">
          <a:xfrm>
            <a:off x="8543925" y="3964749"/>
            <a:ext cx="2809875" cy="25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78973C9-DEF0-1D1A-24E2-CF806C277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" y="325912"/>
            <a:ext cx="2660504" cy="4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14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212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Avenir Next LT Pro</vt:lpstr>
      <vt:lpstr>Calibri</vt:lpstr>
      <vt:lpstr>Calibri Light</vt:lpstr>
      <vt:lpstr>Kantoorthema</vt:lpstr>
      <vt:lpstr>Dynamic Asset Management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Asset Management</dc:title>
  <dc:creator>Donkers, Alex</dc:creator>
  <cp:lastModifiedBy>Donkers, Alex</cp:lastModifiedBy>
  <cp:revision>1</cp:revision>
  <dcterms:created xsi:type="dcterms:W3CDTF">2023-05-22T15:17:44Z</dcterms:created>
  <dcterms:modified xsi:type="dcterms:W3CDTF">2023-05-22T15:59:15Z</dcterms:modified>
</cp:coreProperties>
</file>