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486682-094D-45FC-BEF8-A96F7B7A3548}" v="1" dt="2024-06-10T08:54:10.601"/>
  </p1510:revLst>
</p1510:revInfo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kers, Alex" userId="7399ff1c-d5c9-496d-90dd-ce7fa6286b21" providerId="ADAL" clId="{F9486682-094D-45FC-BEF8-A96F7B7A3548}"/>
    <pc:docChg chg="addSld delSld modSld">
      <pc:chgData name="Donkers, Alex" userId="7399ff1c-d5c9-496d-90dd-ce7fa6286b21" providerId="ADAL" clId="{F9486682-094D-45FC-BEF8-A96F7B7A3548}" dt="2024-06-10T08:54:29.103" v="4" actId="47"/>
      <pc:docMkLst>
        <pc:docMk/>
      </pc:docMkLst>
      <pc:sldChg chg="modNotesTx">
        <pc:chgData name="Donkers, Alex" userId="7399ff1c-d5c9-496d-90dd-ce7fa6286b21" providerId="ADAL" clId="{F9486682-094D-45FC-BEF8-A96F7B7A3548}" dt="2024-06-10T08:53:24.479" v="0" actId="6549"/>
        <pc:sldMkLst>
          <pc:docMk/>
          <pc:sldMk cId="2480455449" sldId="270"/>
        </pc:sldMkLst>
      </pc:sldChg>
      <pc:sldChg chg="modNotesTx">
        <pc:chgData name="Donkers, Alex" userId="7399ff1c-d5c9-496d-90dd-ce7fa6286b21" providerId="ADAL" clId="{F9486682-094D-45FC-BEF8-A96F7B7A3548}" dt="2024-06-10T08:53:33.294" v="1" actId="6549"/>
        <pc:sldMkLst>
          <pc:docMk/>
          <pc:sldMk cId="3376158773" sldId="574"/>
        </pc:sldMkLst>
      </pc:sldChg>
      <pc:sldChg chg="del">
        <pc:chgData name="Donkers, Alex" userId="7399ff1c-d5c9-496d-90dd-ce7fa6286b21" providerId="ADAL" clId="{F9486682-094D-45FC-BEF8-A96F7B7A3548}" dt="2024-06-10T08:54:12.066" v="3" actId="47"/>
        <pc:sldMkLst>
          <pc:docMk/>
          <pc:sldMk cId="1950362315" sldId="578"/>
        </pc:sldMkLst>
      </pc:sldChg>
      <pc:sldChg chg="add del setBg">
        <pc:chgData name="Donkers, Alex" userId="7399ff1c-d5c9-496d-90dd-ce7fa6286b21" providerId="ADAL" clId="{F9486682-094D-45FC-BEF8-A96F7B7A3548}" dt="2024-06-10T08:54:29.103" v="4" actId="47"/>
        <pc:sldMkLst>
          <pc:docMk/>
          <pc:sldMk cId="2564013685" sldId="5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ideo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48</Words>
  <Application>Microsoft Office PowerPoint</Application>
  <PresentationFormat>Breedbeeld</PresentationFormat>
  <Paragraphs>7</Paragraphs>
  <Slides>14</Slides>
  <Notes>3</Notes>
  <HiddenSlides>0</HiddenSlides>
  <MMClips>1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Avenir Next LT Pro</vt:lpstr>
      <vt:lpstr>Calibri</vt:lpstr>
      <vt:lpstr>Montserrat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LBD and Frontends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Donkers, Alex</dc:creator>
  <cp:lastModifiedBy>Donkers, Alex</cp:lastModifiedBy>
  <cp:revision>2</cp:revision>
  <dcterms:created xsi:type="dcterms:W3CDTF">2024-06-10T08:42:45Z</dcterms:created>
  <dcterms:modified xsi:type="dcterms:W3CDTF">2024-06-10T08:54:52Z</dcterms:modified>
</cp:coreProperties>
</file>