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1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4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188-E1F2-4DBC-B024-E8B14A769F3F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5595-8B38-4E52-A3BA-D415AF2B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650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C:/serverproject </a:t>
            </a:r>
            <a:r>
              <a:rPr lang="ko-KR" altLang="en-US" dirty="0" smtClean="0"/>
              <a:t>폴더 안의 아파치와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폴더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840"/>
            <a:ext cx="7497842" cy="59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650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7340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C:/serverproject/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/server.xml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672"/>
            <a:ext cx="9269119" cy="3067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75635"/>
            <a:ext cx="3115110" cy="200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6467"/>
            <a:ext cx="6487430" cy="190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773"/>
            <a:ext cx="512516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579"/>
            <a:ext cx="7511621" cy="5611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650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톰캣배포완료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포트는 </a:t>
            </a:r>
            <a:r>
              <a:rPr lang="en-US" altLang="ko-KR" dirty="0" smtClean="0"/>
              <a:t>8080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5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650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아파치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7340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C:/serverproject/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httpd.conf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2084845"/>
            <a:ext cx="2848373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673543"/>
            <a:ext cx="1448002" cy="138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886672"/>
            <a:ext cx="4182059" cy="5144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6672"/>
            <a:ext cx="7511098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650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아파치와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연결하기 위한 </a:t>
            </a:r>
            <a:r>
              <a:rPr lang="en-US" altLang="ko-KR" dirty="0" smtClean="0"/>
              <a:t>mod_jk.so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840"/>
            <a:ext cx="7802064" cy="2372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2215"/>
            <a:ext cx="7325747" cy="1352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" y="3222883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아파치</a:t>
            </a:r>
            <a:r>
              <a:rPr lang="en-US" altLang="ko-KR" dirty="0" smtClean="0"/>
              <a:t>/modules/mod_jk.so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2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아파치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workers.properties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7497221" cy="2896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01440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workers.properties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716"/>
            <a:ext cx="2210108" cy="1105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97" y="4850243"/>
            <a:ext cx="3810532" cy="876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5797" y="3901440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Httpd.conf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97" y="4270772"/>
            <a:ext cx="359142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아파치와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올려 아파치 포트로 접속하여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톰캣으로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넘긴모습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0291156" cy="64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60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KLIC</dc:creator>
  <cp:lastModifiedBy>KLIC</cp:lastModifiedBy>
  <cp:revision>53</cp:revision>
  <dcterms:created xsi:type="dcterms:W3CDTF">2021-01-08T05:48:47Z</dcterms:created>
  <dcterms:modified xsi:type="dcterms:W3CDTF">2021-01-18T04:56:11Z</dcterms:modified>
</cp:coreProperties>
</file>