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9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912A-04DE-482B-805B-029ED016A4B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34160-9F87-42FA-AB2F-8C9A6A27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0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34160-9F87-42FA-AB2F-8C9A6A27C8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0069F-CDF8-1C40-8668-FA7D71788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F58F8-870E-2616-D384-347A23649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E65A5-A094-D12C-9C76-541ED8A1F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54A6E-8A79-D6F4-9953-F2B3CA2B7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34160-9F87-42FA-AB2F-8C9A6A27C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E833-BE58-F06E-68B3-DC3B5F336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6A92B-D91A-209D-01DB-C8FEF479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A021-67F7-5072-A760-79F6DD9F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A2404-3D0D-DFD5-6E33-78AA9A96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D02D-0BDF-7CCD-6AA8-ECF239C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5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C9A8-3953-29B3-BEB8-346A83B7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20EFC-A5BA-328A-FC60-E122AE9D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6105-EC2D-9CB6-A412-F831E1B3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BDBF-B6BA-D7B6-8974-66C76F17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F2BB-B5AA-B42D-1836-751113FD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4B67B-84FB-3414-08E3-269C24FAB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8446-950A-6260-F34A-B9760750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EDC9-2E13-26BD-26AA-8A8109B5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CFC06-4FF1-D1CF-5EF1-422821E4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DBDF-3615-BD78-914A-F4F6B3A8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5AB6-37B1-0023-8E19-ACFAC376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1593-6337-ED80-A747-85B38948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9412-A742-F612-9CA0-651EF818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6A3F-DFC1-7F09-0FA0-B32E0665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62E7-7F99-E9DD-7071-3C884ABC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E21C-F578-5A13-2544-703BFA35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F8F3-732A-1048-BB97-EAC353AF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45B5-0C02-7072-1A69-B27617F1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EFE4-3369-08A2-6219-D648D0AA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B4D-BE91-EEFD-10C1-6A93D445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185E-0794-A180-012B-09EAA848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77BB-0FAB-715E-B4F4-C284E136D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58F8-6218-AAE7-0B71-A6F1E266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E519-7EEF-FF76-6AA3-D32E920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D7F4B-38BF-760D-BC92-2233716E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80EC-56B2-0B7F-28FC-B3BD98F2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CA22-9900-8AB9-A729-7A31669E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B96B-4A79-2F25-6081-CD207531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AC494-D78E-784F-F980-F05C03AB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2CCA8-0E85-0B13-A886-A3B830715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C0BF5-4CC4-4E9E-C3DB-A08465F63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5EA15-075B-0AF2-27FA-F6A1F83A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2AA8F-14FE-7124-E327-4BC3D87F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6B611-BB23-8FE9-3D49-69AA0CBD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CAF5-78D5-2F33-5A57-F92FC280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7C18A-8B7F-1EDB-B618-0AF8109C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4612D-91AF-0970-3856-FACB9EB0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05D4-A34B-E265-DFD6-DB96365D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2FF8A-9F9A-F905-6F9F-847118DD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DC94A-2097-D2B8-9935-3A35725C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29C89-EC2C-81F3-2585-952557BB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0054-A20F-B29A-5007-F97789B6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DE8A-8AE9-4D7F-2364-95F99E419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2F730-D520-FD3A-90CB-1C4B1E61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23E10-37C1-769F-801D-53AC50FD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12817-E5C2-A54D-E74E-C8BC8EC8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98D83-17C8-64AD-9765-597236F4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1970-C28B-2B98-F89A-F07174E0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5C561-93DD-E1BE-45A9-037C3C9B3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B290E-A92A-BB13-7491-FFC5CB95E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1EB00-5BB1-5BFA-4EEF-C5AEBECA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CD17-E040-88C9-9631-E90E7587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ECD6-858A-971E-E350-B86AD522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F00E1-D56C-D06B-D9E6-74A93706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407A-F9BF-3367-4F9B-ED1E22213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63E9-C9C1-1C28-15A4-B8733F590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627CB-C81A-4AED-A365-F1EFA4C15DB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6E82-7B78-AC60-4299-2E0DAD315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5160-590A-B4D9-1591-C0DCA61A2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1DBBA-DAE5-4E65-8A3B-FF6E501DC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C760-241A-0DCD-F584-1364A5951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Material Generator Examples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85CF0-DF2D-7F51-4546-19029528C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EC530: Software Engineering Principals</a:t>
            </a:r>
          </a:p>
          <a:p>
            <a:r>
              <a:rPr lang="en-US" dirty="0"/>
              <a:t>Sohib Shafqat</a:t>
            </a:r>
          </a:p>
          <a:p>
            <a:r>
              <a:rPr lang="en-US" dirty="0"/>
              <a:t>4/27/2025</a:t>
            </a:r>
          </a:p>
        </p:txBody>
      </p:sp>
    </p:spTree>
    <p:extLst>
      <p:ext uri="{BB962C8B-B14F-4D97-AF65-F5344CB8AC3E}">
        <p14:creationId xmlns:p14="http://schemas.microsoft.com/office/powerpoint/2010/main" val="111600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F4DD-FC80-00DD-56A0-091915A8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42" y="2491636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Initial Setup</a:t>
            </a:r>
          </a:p>
        </p:txBody>
      </p:sp>
    </p:spTree>
    <p:extLst>
      <p:ext uri="{BB962C8B-B14F-4D97-AF65-F5344CB8AC3E}">
        <p14:creationId xmlns:p14="http://schemas.microsoft.com/office/powerpoint/2010/main" val="62782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301F-2733-4B45-DB58-55914DE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 Run for Flask</a:t>
            </a:r>
          </a:p>
        </p:txBody>
      </p:sp>
      <p:pic>
        <p:nvPicPr>
          <p:cNvPr id="5" name="Picture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53E27A6B-0121-4BA7-11B3-2ED89AC7F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6" y="2202088"/>
            <a:ext cx="11501968" cy="342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C0B83-9A4B-398D-D07A-18A54B66D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06E-DC68-2C6C-EDAE-01F0347B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8" y="173739"/>
            <a:ext cx="8694619" cy="740661"/>
          </a:xfrm>
        </p:spPr>
        <p:txBody>
          <a:bodyPr/>
          <a:lstStyle/>
          <a:p>
            <a:r>
              <a:rPr lang="en-US" dirty="0"/>
              <a:t>Two Terminals Side by Side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DA1CA08-F06F-E306-C0ED-7A463BC8C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8" y="1662856"/>
            <a:ext cx="10872581" cy="5021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B8900-8FD2-3160-BC4B-06BB199DE50B}"/>
              </a:ext>
            </a:extLst>
          </p:cNvPr>
          <p:cNvSpPr txBox="1"/>
          <p:nvPr/>
        </p:nvSpPr>
        <p:spPr>
          <a:xfrm>
            <a:off x="499730" y="1105786"/>
            <a:ext cx="97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two terminals. Run app.py in one and test.py in the other. </a:t>
            </a:r>
          </a:p>
        </p:txBody>
      </p:sp>
    </p:spTree>
    <p:extLst>
      <p:ext uri="{BB962C8B-B14F-4D97-AF65-F5344CB8AC3E}">
        <p14:creationId xmlns:p14="http://schemas.microsoft.com/office/powerpoint/2010/main" val="7317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C8F63-CCAD-6C43-D1BA-DD5446899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A2DE-8400-ABB8-383B-5B9710E3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14" y="2566064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Testing AI System</a:t>
            </a:r>
          </a:p>
        </p:txBody>
      </p:sp>
    </p:spTree>
    <p:extLst>
      <p:ext uri="{BB962C8B-B14F-4D97-AF65-F5344CB8AC3E}">
        <p14:creationId xmlns:p14="http://schemas.microsoft.com/office/powerpoint/2010/main" val="283085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4DCDF-45A4-85DD-AD7E-A8949C43C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409B-E4A4-6230-2BFC-908BEBCB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55" y="129993"/>
            <a:ext cx="8694619" cy="740661"/>
          </a:xfrm>
        </p:spPr>
        <p:txBody>
          <a:bodyPr>
            <a:normAutofit/>
          </a:bodyPr>
          <a:lstStyle/>
          <a:p>
            <a:r>
              <a:rPr lang="en-US" sz="3600" dirty="0"/>
              <a:t>Testing Difficulty Level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057ED-066E-87E0-8D35-CA8967EFFB70}"/>
              </a:ext>
            </a:extLst>
          </p:cNvPr>
          <p:cNvSpPr txBox="1"/>
          <p:nvPr/>
        </p:nvSpPr>
        <p:spPr>
          <a:xfrm>
            <a:off x="249865" y="766692"/>
            <a:ext cx="1169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is to test if the AI can detect the difficulty input by the user and change the question to represent that difficulty.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Test Passed: When the difficulty is set to ‘College’, AI is creating questions that are more complex and harder.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D9257-8728-1F3B-4C44-E4CCDBBE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5" y="1956390"/>
            <a:ext cx="5182923" cy="4823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73E56A-446B-7A95-5FF8-2BA8D4F53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79" y="1956390"/>
            <a:ext cx="5467189" cy="48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BBB63-CCE4-D263-6558-01FDAAE5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F39B-8497-6CD8-CCD3-8F94D5E6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6" y="58145"/>
            <a:ext cx="9917364" cy="646331"/>
          </a:xfrm>
        </p:spPr>
        <p:txBody>
          <a:bodyPr>
            <a:normAutofit/>
          </a:bodyPr>
          <a:lstStyle/>
          <a:p>
            <a:r>
              <a:rPr lang="en-US" sz="3600" dirty="0"/>
              <a:t>Testing Results Generator and Grading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2C3DB-907C-4E44-C2F5-7BF3DBF03327}"/>
              </a:ext>
            </a:extLst>
          </p:cNvPr>
          <p:cNvSpPr txBox="1"/>
          <p:nvPr/>
        </p:nvSpPr>
        <p:spPr>
          <a:xfrm>
            <a:off x="249865" y="664297"/>
            <a:ext cx="1169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to test if the AI accurately generates the answers and grades the student's selection.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Test Passed: AI provided the correct answers and graded each question and provided the overall 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double checked each answer on google and got the same as the AI provided answer.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DC0AD-7042-7068-7F7A-594830DA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3" y="1881951"/>
            <a:ext cx="5467189" cy="482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3E25A-6988-DEF6-388F-3A439CC70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16" y="1881950"/>
            <a:ext cx="6075619" cy="4823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2C8A72-8D74-A771-EAE2-7C6AE28B4ABF}"/>
              </a:ext>
            </a:extLst>
          </p:cNvPr>
          <p:cNvSpPr/>
          <p:nvPr/>
        </p:nvSpPr>
        <p:spPr>
          <a:xfrm>
            <a:off x="1743740" y="1633795"/>
            <a:ext cx="1233377" cy="248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EAAA2-95C0-8C0C-0C14-82D007C765A5}"/>
              </a:ext>
            </a:extLst>
          </p:cNvPr>
          <p:cNvSpPr/>
          <p:nvPr/>
        </p:nvSpPr>
        <p:spPr>
          <a:xfrm>
            <a:off x="8261497" y="1633794"/>
            <a:ext cx="1233377" cy="24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70886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0FB5B-15B5-4FBB-2DE8-83F744FC8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652D-1A40-CF2A-32CF-55424D49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6" y="198720"/>
            <a:ext cx="9917364" cy="646331"/>
          </a:xfrm>
        </p:spPr>
        <p:txBody>
          <a:bodyPr>
            <a:normAutofit/>
          </a:bodyPr>
          <a:lstStyle/>
          <a:p>
            <a:r>
              <a:rPr lang="en-US" sz="3600" dirty="0"/>
              <a:t>Testing for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BA555-6AB0-A808-B526-B1C9B5C848A2}"/>
              </a:ext>
            </a:extLst>
          </p:cNvPr>
          <p:cNvSpPr txBox="1"/>
          <p:nvPr/>
        </p:nvSpPr>
        <p:spPr>
          <a:xfrm>
            <a:off x="249865" y="845051"/>
            <a:ext cx="11692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to test if the user incorrectly enters a letter other than the multiple choice letters, AI should output an error so that the user can try again.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Test Passed Successfully: When the letters V, F, H were input, an error message was given prompting the user to only select the available choices.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90588-51B7-1F5A-8388-0C427DE93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335" y="2643689"/>
            <a:ext cx="7871595" cy="28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222</Words>
  <Application>Microsoft Office PowerPoint</Application>
  <PresentationFormat>Widescreen</PresentationFormat>
  <Paragraphs>23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AI Material Generator Examples </vt:lpstr>
      <vt:lpstr>Initial Setup</vt:lpstr>
      <vt:lpstr>Initial Setup Run for Flask</vt:lpstr>
      <vt:lpstr>Two Terminals Side by Side</vt:lpstr>
      <vt:lpstr>Testing AI System</vt:lpstr>
      <vt:lpstr>Testing Difficulty Level </vt:lpstr>
      <vt:lpstr>Testing Results Generator and Grading Algorithm</vt:lpstr>
      <vt:lpstr>Testing for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Shafqat, Sohib</dc:creator>
  <cp:lastModifiedBy>Shafqat, Sohib</cp:lastModifiedBy>
  <cp:revision>8</cp:revision>
  <dcterms:created xsi:type="dcterms:W3CDTF">2025-04-27T23:57:29Z</dcterms:created>
  <dcterms:modified xsi:type="dcterms:W3CDTF">2025-04-28T00:39:03Z</dcterms:modified>
</cp:coreProperties>
</file>