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5" r:id="rId1"/>
  </p:sldMasterIdLst>
  <p:sldIdLst>
    <p:sldId id="256" r:id="rId2"/>
    <p:sldId id="261" r:id="rId3"/>
    <p:sldId id="257" r:id="rId4"/>
    <p:sldId id="262" r:id="rId5"/>
    <p:sldId id="263" r:id="rId6"/>
    <p:sldId id="264" r:id="rId7"/>
    <p:sldId id="258" r:id="rId8"/>
    <p:sldId id="259" r:id="rId9"/>
    <p:sldId id="260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9" d="100"/>
          <a:sy n="79" d="100"/>
        </p:scale>
        <p:origin x="-312" y="-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851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113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412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680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267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865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556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639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979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204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489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13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10/31/2020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81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10/31/2020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0378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rwB6RqqCmXc" TargetMode="External"/><Relationship Id="rId2" Type="http://schemas.openxmlformats.org/officeDocument/2006/relationships/hyperlink" Target="https://js.d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400C93-7C36-464D-BCD7-0F8D42D68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857" y="230588"/>
            <a:ext cx="12032143" cy="390409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r>
              <a:rPr lang="en-IN" sz="72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0000" endA="300" endPos="50000" dist="29997" dir="5400000" sy="-100000" algn="bl" rotWithShape="0"/>
                </a:effectLst>
              </a:rPr>
              <a:t>TAMIL SPEECH TO TAMIL TEXT FOR FILING COMPLAINT FORMS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7CC27A4-8CDB-487F-833A-D117FD47BD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857" y="5323337"/>
            <a:ext cx="9548686" cy="1411418"/>
          </a:xfr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 fontScale="92500" lnSpcReduction="10000"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r>
              <a:rPr lang="en-IN" dirty="0"/>
              <a:t>Team name :-</a:t>
            </a:r>
            <a:r>
              <a:rPr lang="en-IN" b="1" dirty="0"/>
              <a:t> HACKIVISTS    </a:t>
            </a:r>
            <a:r>
              <a:rPr lang="en-IN" dirty="0"/>
              <a:t>Team ID:- </a:t>
            </a:r>
            <a:r>
              <a:rPr lang="en-IN" b="1" dirty="0"/>
              <a:t>TT015</a:t>
            </a:r>
            <a:r>
              <a:rPr lang="en-IN" dirty="0"/>
              <a:t>   Track name</a:t>
            </a:r>
            <a:r>
              <a:rPr lang="en-IN" b="1" dirty="0"/>
              <a:t>: Tamil and Technology</a:t>
            </a:r>
            <a:endParaRPr lang="en-IN" b="1" u="sng" dirty="0"/>
          </a:p>
          <a:p>
            <a:r>
              <a:rPr lang="en-IN" dirty="0"/>
              <a:t>Team members:-</a:t>
            </a:r>
            <a:r>
              <a:rPr lang="en-IN" b="1" dirty="0"/>
              <a:t> 1. DEVAREDDY SASHANK SAI</a:t>
            </a:r>
          </a:p>
          <a:p>
            <a:r>
              <a:rPr lang="en-IN" b="1" dirty="0"/>
              <a:t>                               2. SABAREESH</a:t>
            </a:r>
          </a:p>
          <a:p>
            <a:r>
              <a:rPr lang="en-IN" b="1" dirty="0"/>
              <a:t>                               3. SANJAI </a:t>
            </a:r>
            <a:r>
              <a:rPr lang="en-IN" b="1" dirty="0" smtClean="0"/>
              <a:t>SIDDHARTHAN M</a:t>
            </a:r>
            <a:endParaRPr lang="en-IN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80276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5FDD9F-3BC7-4272-B6B4-8853E7438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3FB8E83-028D-4907-B246-737F376A0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https://js.do</a:t>
            </a:r>
            <a:r>
              <a:rPr lang="en-IN" dirty="0" smtClean="0">
                <a:hlinkClick r:id="rId2"/>
              </a:rPr>
              <a:t>/</a:t>
            </a:r>
            <a:endParaRPr lang="en-IN" dirty="0" smtClean="0"/>
          </a:p>
          <a:p>
            <a:r>
              <a:rPr lang="en-IN" dirty="0">
                <a:hlinkClick r:id="rId3"/>
              </a:rPr>
              <a:t>https://</a:t>
            </a:r>
            <a:r>
              <a:rPr lang="en-IN" dirty="0" smtClean="0">
                <a:hlinkClick r:id="rId3"/>
              </a:rPr>
              <a:t>youtu.be/rwB6RqqCmXc</a:t>
            </a:r>
            <a:endParaRPr lang="en-IN" dirty="0" smtClean="0"/>
          </a:p>
          <a:p>
            <a:r>
              <a:rPr lang="en-IN" dirty="0"/>
              <a:t>https://www.google.com/intl/en/chrome/demos/speech.html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900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A8E51E-A1F2-4E7C-8893-E4CBD496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802" y="168893"/>
            <a:ext cx="10571998" cy="970450"/>
          </a:xfrm>
        </p:spPr>
        <p:txBody>
          <a:bodyPr/>
          <a:lstStyle/>
          <a:p>
            <a:r>
              <a:rPr lang="en-IN" sz="48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0E43506-A88A-4A33-BDB6-9A6FB1C59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47" y="2174579"/>
            <a:ext cx="10554574" cy="3636511"/>
          </a:xfrm>
        </p:spPr>
        <p:txBody>
          <a:bodyPr/>
          <a:lstStyle/>
          <a:p>
            <a:r>
              <a:rPr lang="en-IN" dirty="0"/>
              <a:t>Motivation </a:t>
            </a:r>
          </a:p>
          <a:p>
            <a:r>
              <a:rPr lang="en-IN" dirty="0"/>
              <a:t>Introduction</a:t>
            </a:r>
          </a:p>
          <a:p>
            <a:r>
              <a:rPr lang="en-IN" dirty="0"/>
              <a:t>Novelty</a:t>
            </a:r>
          </a:p>
          <a:p>
            <a:r>
              <a:rPr lang="en-IN" dirty="0"/>
              <a:t>Proposed model</a:t>
            </a:r>
          </a:p>
          <a:p>
            <a:r>
              <a:rPr lang="en-IN" dirty="0"/>
              <a:t>Working live session</a:t>
            </a:r>
          </a:p>
          <a:p>
            <a:r>
              <a:rPr lang="en-IN" dirty="0"/>
              <a:t>Pros and cons</a:t>
            </a:r>
          </a:p>
          <a:p>
            <a:r>
              <a:rPr lang="en-IN" dirty="0"/>
              <a:t>References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1399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537516-89DA-402E-921B-13FFDD492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17" y="278294"/>
            <a:ext cx="12085983" cy="1108875"/>
          </a:xfrm>
          <a:noFill/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Autofit/>
            <a:sp3d extrusionH="57150">
              <a:bevelT h="25400" prst="softRound"/>
            </a:sp3d>
          </a:bodyPr>
          <a:lstStyle/>
          <a:p>
            <a:r>
              <a:rPr lang="en-IN" sz="54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entury Gothic" panose="020B0502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MOTIVATION</a:t>
            </a:r>
            <a:endParaRPr lang="en-IN" sz="5400" u="sng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0A771CB-F44B-499F-8CA7-51557F1D0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857" y="2449002"/>
            <a:ext cx="11545294" cy="3855720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tx1"/>
                </a:solidFill>
              </a:rPr>
              <a:t>In these days we see many people talking in English and prominence in English but what about people who don’t know English?</a:t>
            </a:r>
          </a:p>
          <a:p>
            <a:r>
              <a:rPr lang="en-IN" sz="2800" dirty="0"/>
              <a:t>We want to create a webpage where people can talk in </a:t>
            </a:r>
            <a:r>
              <a:rPr lang="en-IN" sz="2800" dirty="0" err="1"/>
              <a:t>tamil</a:t>
            </a:r>
            <a:r>
              <a:rPr lang="en-IN" sz="2800" dirty="0"/>
              <a:t> and it will be written in </a:t>
            </a:r>
            <a:r>
              <a:rPr lang="en-IN" sz="2800" dirty="0" err="1"/>
              <a:t>tamil</a:t>
            </a:r>
            <a:r>
              <a:rPr lang="en-IN" sz="2800" dirty="0"/>
              <a:t> for them so that they can use that to file complaints.</a:t>
            </a:r>
          </a:p>
          <a:p>
            <a:r>
              <a:rPr lang="en-IN" sz="2800" dirty="0">
                <a:solidFill>
                  <a:schemeClr val="tx1"/>
                </a:solidFill>
              </a:rPr>
              <a:t>Many people ar</a:t>
            </a:r>
            <a:r>
              <a:rPr lang="en-IN" sz="2800" dirty="0"/>
              <a:t>e illiterates so this helps even more better. </a:t>
            </a:r>
            <a:endParaRPr lang="en-I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789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CBCD34-41D4-46D5-8E7A-1BA25A974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045" y="200698"/>
            <a:ext cx="10571998" cy="970450"/>
          </a:xfrm>
        </p:spPr>
        <p:txBody>
          <a:bodyPr/>
          <a:lstStyle/>
          <a:p>
            <a:r>
              <a:rPr lang="en-IN" sz="48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INTRODUCTION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25AF599-4FB5-4659-9415-9D9B94A4C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045" y="2158676"/>
            <a:ext cx="10554574" cy="3636511"/>
          </a:xfrm>
        </p:spPr>
        <p:txBody>
          <a:bodyPr/>
          <a:lstStyle/>
          <a:p>
            <a:r>
              <a:rPr lang="en-IN" sz="2800" dirty="0">
                <a:solidFill>
                  <a:schemeClr val="tx1"/>
                </a:solidFill>
              </a:rPr>
              <a:t>A webpage where a </a:t>
            </a:r>
            <a:r>
              <a:rPr lang="en-IN" sz="2800" dirty="0" err="1">
                <a:solidFill>
                  <a:schemeClr val="tx1"/>
                </a:solidFill>
              </a:rPr>
              <a:t>tamil</a:t>
            </a:r>
            <a:r>
              <a:rPr lang="en-IN" sz="2800" dirty="0">
                <a:solidFill>
                  <a:schemeClr val="tx1"/>
                </a:solidFill>
              </a:rPr>
              <a:t> text is generated when we talk in </a:t>
            </a:r>
            <a:r>
              <a:rPr lang="en-IN" sz="2800" dirty="0" err="1">
                <a:solidFill>
                  <a:schemeClr val="tx1"/>
                </a:solidFill>
              </a:rPr>
              <a:t>tamil</a:t>
            </a:r>
            <a:r>
              <a:rPr lang="en-IN" sz="2800" dirty="0">
                <a:solidFill>
                  <a:schemeClr val="tx1"/>
                </a:solidFill>
              </a:rPr>
              <a:t>.</a:t>
            </a:r>
          </a:p>
          <a:p>
            <a:r>
              <a:rPr lang="en-IN" sz="2800" dirty="0">
                <a:solidFill>
                  <a:schemeClr val="tx1"/>
                </a:solidFill>
              </a:rPr>
              <a:t>We have created webpage using </a:t>
            </a:r>
            <a:r>
              <a:rPr lang="en-IN" sz="2800" dirty="0" err="1">
                <a:solidFill>
                  <a:schemeClr val="tx1"/>
                </a:solidFill>
              </a:rPr>
              <a:t>html,css</a:t>
            </a:r>
            <a:r>
              <a:rPr lang="en-IN" sz="2800" dirty="0">
                <a:solidFill>
                  <a:schemeClr val="tx1"/>
                </a:solidFill>
              </a:rPr>
              <a:t> and </a:t>
            </a:r>
            <a:r>
              <a:rPr lang="en-IN" sz="2800" dirty="0" err="1">
                <a:solidFill>
                  <a:schemeClr val="tx1"/>
                </a:solidFill>
              </a:rPr>
              <a:t>javascript</a:t>
            </a:r>
            <a:r>
              <a:rPr lang="en-IN" sz="2800" dirty="0">
                <a:solidFill>
                  <a:schemeClr val="tx1"/>
                </a:solidFill>
              </a:rPr>
              <a:t>.</a:t>
            </a:r>
          </a:p>
          <a:p>
            <a:r>
              <a:rPr lang="en-IN" sz="2800" dirty="0">
                <a:solidFill>
                  <a:schemeClr val="tx1"/>
                </a:solidFill>
              </a:rPr>
              <a:t>We used speech recognition </a:t>
            </a:r>
            <a:r>
              <a:rPr lang="en-IN" sz="2800" dirty="0" err="1">
                <a:solidFill>
                  <a:schemeClr val="tx1"/>
                </a:solidFill>
              </a:rPr>
              <a:t>javascript</a:t>
            </a:r>
            <a:r>
              <a:rPr lang="en-IN" sz="2800" dirty="0">
                <a:solidFill>
                  <a:schemeClr val="tx1"/>
                </a:solidFill>
              </a:rPr>
              <a:t> API concept.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5848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2E15B1-30BA-4C12-8DAB-F01BFD8CB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NOVELTY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ED3D3E9-47E9-4805-AD55-521429F2C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We can see google translators or any other translators they convert either from your language to English or vice versa.</a:t>
            </a:r>
          </a:p>
          <a:p>
            <a:r>
              <a:rPr lang="en-IN" sz="2400" dirty="0"/>
              <a:t>We have </a:t>
            </a:r>
            <a:r>
              <a:rPr lang="en-IN" sz="2400" dirty="0" err="1"/>
              <a:t>tamil</a:t>
            </a:r>
            <a:r>
              <a:rPr lang="en-IN" sz="2400" dirty="0"/>
              <a:t> text for </a:t>
            </a:r>
            <a:r>
              <a:rPr lang="en-IN" sz="2400" dirty="0" err="1"/>
              <a:t>tamil</a:t>
            </a:r>
            <a:r>
              <a:rPr lang="en-IN" sz="2400" dirty="0"/>
              <a:t> spoken people so that they will be able to read what they spoke and use it file complaints.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66980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24B7A3-1DDD-4A83-80F7-18B434448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PROPOSED MODEL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FD4F98-0608-4A55-BA3E-AB4CCF902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93" y="765435"/>
            <a:ext cx="10554574" cy="3636511"/>
          </a:xfrm>
        </p:spPr>
        <p:txBody>
          <a:bodyPr/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0C6BB"/>
              </a:buClr>
              <a:buSzTx/>
              <a:buFont typeface="Wingdings 2" charset="2"/>
              <a:buChar char=""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We have used online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javascript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compiler and VS code to code the webpage.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04BC406-992E-42EA-A837-70ADB4409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03" y="2825797"/>
            <a:ext cx="5510738" cy="37896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AA8A941-A1C9-40B8-BB4D-66CF9663F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946" y="2825798"/>
            <a:ext cx="6097768" cy="378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61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16B00D-F66F-4BBF-9B84-C70B5F285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" y="206360"/>
            <a:ext cx="10571998" cy="970450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r>
              <a:rPr lang="en-IN" sz="54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WORKING LIVE SESSION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CE4AC9F-4FDB-4C51-9615-977C76285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8" y="2116631"/>
            <a:ext cx="5947657" cy="37832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8A72DC7-8F9A-4A90-BE3F-D3A40D9E4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825" y="2116632"/>
            <a:ext cx="5716987" cy="378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127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E605D2-5773-4CD6-B0F5-79F073676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37A5CFD-F4CF-4A5A-B530-0FB01BAB8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D923645-17C0-4112-B1DB-BAC9C5E12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9" y="999203"/>
            <a:ext cx="5702156" cy="34632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790CBA9-C8CE-40BC-91FD-3A63382BF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864" y="999202"/>
            <a:ext cx="6156959" cy="346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210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A247F3-56D8-4401-99C4-244229CD3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288" y="359723"/>
            <a:ext cx="10571998" cy="970450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r>
              <a:rPr lang="en-IN" sz="54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60000" endA="900" endPos="60000" dist="29997" dir="5400000" sy="-100000" algn="bl" rotWithShape="0"/>
                </a:effectLst>
              </a:rPr>
              <a:t>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D9E55A-8AEB-4F20-A0D9-151E1279F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b="1" u="sng" dirty="0"/>
              <a:t>PROS:-</a:t>
            </a:r>
          </a:p>
          <a:p>
            <a:r>
              <a:rPr lang="en-IN" sz="2400" dirty="0"/>
              <a:t>1. It helps the people who don’t know English.</a:t>
            </a:r>
          </a:p>
          <a:p>
            <a:r>
              <a:rPr lang="en-IN" sz="2400" dirty="0"/>
              <a:t>2. It cuts down the time required to type in </a:t>
            </a:r>
            <a:r>
              <a:rPr lang="en-IN" sz="2400" dirty="0" err="1"/>
              <a:t>tamil</a:t>
            </a:r>
            <a:r>
              <a:rPr lang="en-IN" sz="2400" dirty="0"/>
              <a:t>.</a:t>
            </a:r>
          </a:p>
          <a:p>
            <a:r>
              <a:rPr lang="en-IN" sz="2400" b="1" u="sng" dirty="0"/>
              <a:t>CONS:-</a:t>
            </a:r>
          </a:p>
          <a:p>
            <a:r>
              <a:rPr lang="en-IN" sz="2400" dirty="0"/>
              <a:t>we did not find any cons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11783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101</TotalTime>
  <Words>266</Words>
  <Application>Microsoft Office PowerPoint</Application>
  <PresentationFormat>Custom</PresentationFormat>
  <Paragraphs>37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Quotable</vt:lpstr>
      <vt:lpstr>TAMIL SPEECH TO TAMIL TEXT FOR FILING COMPLAINT FORMS</vt:lpstr>
      <vt:lpstr>INDEX</vt:lpstr>
      <vt:lpstr>MOTIVATION</vt:lpstr>
      <vt:lpstr>INTRODUCTION</vt:lpstr>
      <vt:lpstr>NOVELTY</vt:lpstr>
      <vt:lpstr>PROPOSED MODEL</vt:lpstr>
      <vt:lpstr>WORKING LIVE SESSION</vt:lpstr>
      <vt:lpstr>PowerPoint Presentation</vt:lpstr>
      <vt:lpstr>PROS AND CONS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ENGLISH SPEECH TO TAMIL TEXT</dc:title>
  <dc:creator>sashank sai</dc:creator>
  <cp:lastModifiedBy>wifig</cp:lastModifiedBy>
  <cp:revision>12</cp:revision>
  <dcterms:created xsi:type="dcterms:W3CDTF">2020-10-30T20:27:49Z</dcterms:created>
  <dcterms:modified xsi:type="dcterms:W3CDTF">2020-10-30T22:33:17Z</dcterms:modified>
</cp:coreProperties>
</file>