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18"/>
  </p:notesMasterIdLst>
  <p:sldIdLst>
    <p:sldId id="268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F2B8A-3481-4B4A-A93C-85A45A20710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EA3D9-55FD-443F-9F3C-B7639B13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6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EA3D9-55FD-443F-9F3C-B7639B13EB1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28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7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2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1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62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2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03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41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99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32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3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4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6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9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1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8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3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5D1A-9B2D-B16A-E75C-45FCDEB2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12" y="1734134"/>
            <a:ext cx="7891976" cy="2550877"/>
          </a:xfrm>
        </p:spPr>
        <p:txBody>
          <a:bodyPr/>
          <a:lstStyle/>
          <a:p>
            <a:pPr algn="ctr"/>
            <a:r>
              <a:rPr lang="en-IN" dirty="0"/>
              <a:t>Realtime Business Meetings Transcriber &amp; Summarizer</a:t>
            </a:r>
          </a:p>
        </p:txBody>
      </p:sp>
    </p:spTree>
    <p:extLst>
      <p:ext uri="{BB962C8B-B14F-4D97-AF65-F5344CB8AC3E}">
        <p14:creationId xmlns:p14="http://schemas.microsoft.com/office/powerpoint/2010/main" val="388842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336" y="2307103"/>
            <a:ext cx="8173328" cy="4424288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Member 1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Faster-Whisper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model and built the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audio processing pipeline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Developed and tested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Flask APIs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for transcription.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Member 2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Implemented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text summarization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using Gemini AI via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LangChain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Built the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Q&amp;A module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using FAISS vector search.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Member 3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Designed the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Flask-based frontend interface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Handled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integration, testing, and deployment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of the application.</a:t>
            </a:r>
          </a:p>
          <a:p>
            <a:pPr fontAlgn="base"/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069796" cy="3530600"/>
          </a:xfrm>
        </p:spPr>
        <p:txBody>
          <a:bodyPr/>
          <a:lstStyle/>
          <a:p>
            <a:pPr fontAlgn="base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Deploy on cloud (AWS/GCP) for scalability.</a:t>
            </a:r>
          </a:p>
          <a:p>
            <a:pPr fontAlgn="base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Implement real-time streaming transcription.</a:t>
            </a:r>
          </a:p>
          <a:p>
            <a:pPr fontAlgn="base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Add speaker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diarization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(multiple speakers).</a:t>
            </a:r>
          </a:p>
          <a:p>
            <a:pPr fontAlgn="base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Improve UI/UX with modern frameworks (React/Vue).</a:t>
            </a:r>
          </a:p>
          <a:p>
            <a:pPr fontAlgn="base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Add multi-language summarization support.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941993" cy="3530600"/>
          </a:xfrm>
        </p:spPr>
        <p:txBody>
          <a:bodyPr/>
          <a:lstStyle/>
          <a:p>
            <a:pPr fontAlgn="base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Handling audio format compatibility and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FFmpeg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integration.</a:t>
            </a:r>
          </a:p>
          <a:p>
            <a:pPr fontAlgn="base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Choosing efficient models for faster processing on CPU.</a:t>
            </a:r>
          </a:p>
          <a:p>
            <a:pPr fontAlgn="base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Integrating Whisper, Gemini, and FAISS seamlessly.</a:t>
            </a:r>
          </a:p>
          <a:p>
            <a:pPr fontAlgn="base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LangChain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framework for text processing pipelines.</a:t>
            </a:r>
          </a:p>
          <a:p>
            <a:pPr fontAlgn="base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Experience with LLM integration in real projects.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409" y="2897164"/>
            <a:ext cx="7773181" cy="3530600"/>
          </a:xfrm>
        </p:spPr>
        <p:txBody>
          <a:bodyPr/>
          <a:lstStyle/>
          <a:p>
            <a:pPr fontAlgn="base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Built an end-to-end solution for transcription &amp; summarization.</a:t>
            </a:r>
          </a:p>
          <a:p>
            <a:pPr fontAlgn="base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Reduces manual work and improves business productivity.</a:t>
            </a:r>
          </a:p>
          <a:p>
            <a:pPr fontAlgn="base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Combines state-of-the-art AI with a simple interface.</a:t>
            </a:r>
          </a:p>
          <a:p>
            <a:pPr fontAlgn="base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Base for future expansion into enterprise AI applications.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avender background with sparkle detail ...">
            <a:extLst>
              <a:ext uri="{FF2B5EF4-FFF2-40B4-BE49-F238E27FC236}">
                <a16:creationId xmlns:a16="http://schemas.microsoft.com/office/drawing/2014/main" id="{77BC5851-4CBC-C213-E6AE-F3EA53E4D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89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ank You -purple clouds – Bull Shipt Supply Co">
            <a:extLst>
              <a:ext uri="{FF2B5EF4-FFF2-40B4-BE49-F238E27FC236}">
                <a16:creationId xmlns:a16="http://schemas.microsoft.com/office/drawing/2014/main" id="{A10CA367-49E7-5108-AE0B-83A12256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9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8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648873-47D1-1937-70AD-4F9257ED4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74" y="2271933"/>
            <a:ext cx="6319961" cy="4234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445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49" y="392486"/>
            <a:ext cx="8856984" cy="1143000"/>
          </a:xfrm>
        </p:spPr>
        <p:txBody>
          <a:bodyPr>
            <a:normAutofit/>
          </a:bodyPr>
          <a:lstStyle/>
          <a:p>
            <a:pPr algn="ctr"/>
            <a:r>
              <a:rPr lang="en-US" sz="3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CVR COLLEGE OF ENGINEERING</a:t>
            </a:r>
            <a:endParaRPr lang="en-IN" sz="3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173" y="3700189"/>
            <a:ext cx="6408712" cy="3157811"/>
          </a:xfrm>
        </p:spPr>
        <p:txBody>
          <a:bodyPr vert="horz" lIns="91440" tIns="45720" rIns="91440" bIns="45720" anchor="t">
            <a:normAutofit/>
          </a:bodyPr>
          <a:lstStyle/>
          <a:p>
            <a:pPr marL="1371600" indent="457200">
              <a:lnSpc>
                <a:spcPct val="115000"/>
              </a:lnSpc>
              <a:buNone/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Team Members:</a:t>
            </a:r>
          </a:p>
          <a:p>
            <a:pPr marL="1371600" indent="457200">
              <a:lnSpc>
                <a:spcPct val="115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S. Sreenidhi</a:t>
            </a: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-    22B81A66B3</a:t>
            </a:r>
            <a:endParaRPr lang="en-IN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371600" indent="457200">
              <a:lnSpc>
                <a:spcPct val="115000"/>
              </a:lnSpc>
              <a:buNone/>
            </a:pPr>
            <a:r>
              <a:rPr lang="en-US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G.Yogeshwar</a:t>
            </a: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-    22B81A66C8</a:t>
            </a:r>
            <a:endParaRPr lang="en-IN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371600" indent="457200">
              <a:lnSpc>
                <a:spcPct val="115000"/>
              </a:lnSpc>
              <a:buNone/>
            </a:pPr>
            <a:r>
              <a:rPr lang="en-US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J.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Venkatesh</a:t>
            </a: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-   22B81A66C4</a:t>
            </a:r>
            <a:endParaRPr lang="en-IN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864" y="2228671"/>
            <a:ext cx="810627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Realtime Business Meetings Transcriber &amp; Summarizer</a:t>
            </a:r>
          </a:p>
        </p:txBody>
      </p:sp>
      <p:pic>
        <p:nvPicPr>
          <p:cNvPr id="6" name="Google Shape;8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2347" y="303027"/>
            <a:ext cx="971600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65102" y="1328590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Emerging Technologies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27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435556" cy="3530600"/>
          </a:xfrm>
        </p:spPr>
        <p:txBody>
          <a:bodyPr>
            <a:normAutofit/>
          </a:bodyPr>
          <a:lstStyle/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Businesses generate large amounts of audio/video data (meetings, calls, webinars).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Manual transcription and summarization is time-consuming and error-prone.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Provides real-time automated transcription and summarization.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Integrates speech-to-text and language understanding models.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Built for speed, accuracy, and usability.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477760" cy="3530600"/>
          </a:xfrm>
        </p:spPr>
        <p:txBody>
          <a:bodyPr/>
          <a:lstStyle/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Convert meeting audio/video into accurate text transcripts in real time.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Provide quick, concise summaries of lengthy discussions.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Enable easy Q&amp;A from transcribed data.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Provide a simple web-based interface.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Leverage state-of-the-art AI models for best results.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773181" cy="3530600"/>
          </a:xfrm>
        </p:spPr>
        <p:txBody>
          <a:bodyPr>
            <a:normAutofit lnSpcReduction="10000"/>
          </a:bodyPr>
          <a:lstStyle/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1. Input: User provides a YouTube link or audio file.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2. Audio Download &amp; Processing: Extracted via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yt_dlp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&amp; converted to mp3.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3. Transcription: Speech converted to text using Faster-Whisper.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4. Text Chunking: Break down transcripts (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LangChain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5. Embedding &amp; Indexing: Sentence Transformers + FAISS.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6. Q&amp;A &amp; Summarization: Gemini LLM for summaries &amp;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Question&amp;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answers.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7. Frontend Display: Flask-based Web UI.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308947" cy="3530600"/>
          </a:xfrm>
        </p:spPr>
        <p:txBody>
          <a:bodyPr/>
          <a:lstStyle/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Language: Python 3.x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Framework: Flask (frontend &amp; API)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Transcription Model: Faster-Whisper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Embeddings: Sentence Transformers (all-mpnet-base-v2)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Vector Database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: FAISS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LLM: Google Generative AI (Gemini)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gemini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1.5 flash-latest)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Frontend: HTML, CSS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,JS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Transcriber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927926" cy="3530600"/>
          </a:xfrm>
        </p:spPr>
        <p:txBody>
          <a:bodyPr/>
          <a:lstStyle/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Uses Faster-Whisper model for speech-to-text conversion.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Optimized for real-time processing with lightweight model variants.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Handles multiple audio formats (MP3,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WebM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 M4A).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Provides multilingual transcription and translation.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Stores transcript output for summarization.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Summarizer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05" y="2489200"/>
            <a:ext cx="7843520" cy="3530600"/>
          </a:xfrm>
        </p:spPr>
        <p:txBody>
          <a:bodyPr/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Summarization handled by Google Generative AI (Gemini-1.5-flash).</a:t>
            </a:r>
          </a:p>
          <a:p>
            <a:pPr lvl="0" fontAlgn="base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Generates clear and concise summaries from lengthy transcripts.</a:t>
            </a:r>
          </a:p>
          <a:p>
            <a:pPr lvl="0" fontAlgn="base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LangChain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prompt templates for better summarization context.</a:t>
            </a:r>
          </a:p>
          <a:p>
            <a:pPr lvl="0" fontAlgn="base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Helps businesses quickly understand meeting highlights.</a:t>
            </a:r>
          </a:p>
          <a:p>
            <a:pPr lvl="0" fontAlgn="base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Stores summarized data in local file storage for easy retrieval.</a:t>
            </a:r>
          </a:p>
          <a:p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Module</a:t>
            </a:r>
            <a:endParaRPr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B0BC111B-E64B-0512-617F-1960EAB85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43" y="2181158"/>
            <a:ext cx="8032652" cy="374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indent="-342900" fontAlgn="base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 feature retrieves relevant transcript segments using FAISS vector database.</a:t>
            </a:r>
          </a:p>
          <a:p>
            <a:pPr marL="342900" marR="0" indent="-342900" fontAlgn="base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Sentence Transformers embeddings for semantic search.</a:t>
            </a:r>
          </a:p>
          <a:p>
            <a:pPr marL="342900" marR="0" indent="-342900" fontAlgn="base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Employs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LangChain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prompt templates to improve question understanding.</a:t>
            </a:r>
          </a:p>
          <a:p>
            <a:pPr marL="342900" marR="0" indent="-342900" fontAlgn="base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instant answers to user queries from large transcripts.</a:t>
            </a:r>
          </a:p>
          <a:p>
            <a:pPr marL="342900" marR="0" indent="-342900" fontAlgn="base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and chunks are stored using FAISS + Pickle for efficient query response.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25A79BD-0AED-D8FB-4F3E-EEE49C0E4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91</TotalTime>
  <Words>609</Words>
  <Application>Microsoft Office PowerPoint</Application>
  <PresentationFormat>On-screen Show (4:3)</PresentationFormat>
  <Paragraphs>87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Ion Boardroom</vt:lpstr>
      <vt:lpstr>Realtime Business Meetings Transcriber &amp; Summarizer</vt:lpstr>
      <vt:lpstr>CVR COLLEGE OF ENGINEERING</vt:lpstr>
      <vt:lpstr>Introduction</vt:lpstr>
      <vt:lpstr>Project Objectives</vt:lpstr>
      <vt:lpstr>System Workflow</vt:lpstr>
      <vt:lpstr>Technical Stack</vt:lpstr>
      <vt:lpstr>Transcriber Module</vt:lpstr>
      <vt:lpstr>Summarizer Module</vt:lpstr>
      <vt:lpstr>Q&amp;A Module</vt:lpstr>
      <vt:lpstr>Contributions</vt:lpstr>
      <vt:lpstr>Future Improvements</vt:lpstr>
      <vt:lpstr>Challenges &amp; Learnings</vt:lpstr>
      <vt:lpstr>Conclusion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SEERA SREENIDHI</cp:lastModifiedBy>
  <cp:revision>8</cp:revision>
  <dcterms:created xsi:type="dcterms:W3CDTF">2013-01-27T09:14:16Z</dcterms:created>
  <dcterms:modified xsi:type="dcterms:W3CDTF">2025-08-06T07:11:30Z</dcterms:modified>
  <cp:category/>
</cp:coreProperties>
</file>