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3" r:id="rId8"/>
    <p:sldId id="264" r:id="rId9"/>
    <p:sldId id="268" r:id="rId10"/>
    <p:sldId id="265" r:id="rId11"/>
    <p:sldId id="269" r:id="rId12"/>
    <p:sldId id="266" r:id="rId13"/>
    <p:sldId id="25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>
                <a:latin typeface="ClementePDam" pitchFamily="2" charset="0"/>
              </a:rPr>
              <a:t>Tiempo</a:t>
            </a:r>
            <a:r>
              <a:rPr lang="en-US" baseline="0" dirty="0" smtClean="0">
                <a:latin typeface="ClementePDam" pitchFamily="2" charset="0"/>
              </a:rPr>
              <a:t> </a:t>
            </a:r>
            <a:r>
              <a:rPr lang="en-US" baseline="0" dirty="0" err="1" smtClean="0">
                <a:latin typeface="ClementePDam" pitchFamily="2" charset="0"/>
              </a:rPr>
              <a:t>invertido</a:t>
            </a:r>
            <a:r>
              <a:rPr lang="en-US" baseline="0" dirty="0" smtClean="0">
                <a:latin typeface="ClementePDam" pitchFamily="2" charset="0"/>
              </a:rPr>
              <a:t>(%)</a:t>
            </a:r>
            <a:endParaRPr lang="en-US" dirty="0">
              <a:latin typeface="ClementePDam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Tiempo invertido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4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6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>
                  <a:tint val="72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6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>
                  <a:shade val="72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6">
                  <a:shade val="72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6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6">
                  <a:shade val="4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Hoja1!$A$2:$A$10</c:f>
              <c:strCache>
                <c:ptCount val="9"/>
                <c:pt idx="0">
                  <c:v>Análisis de proyecto</c:v>
                </c:pt>
                <c:pt idx="1">
                  <c:v>Diseño</c:v>
                </c:pt>
                <c:pt idx="2">
                  <c:v>Mapas</c:v>
                </c:pt>
                <c:pt idx="3">
                  <c:v>Audios</c:v>
                </c:pt>
                <c:pt idx="4">
                  <c:v>Galería</c:v>
                </c:pt>
                <c:pt idx="5">
                  <c:v>Documentación</c:v>
                </c:pt>
                <c:pt idx="6">
                  <c:v>Navegación</c:v>
                </c:pt>
                <c:pt idx="7">
                  <c:v>Fusión de código</c:v>
                </c:pt>
                <c:pt idx="8">
                  <c:v>Testing</c:v>
                </c:pt>
              </c:strCache>
            </c:strRef>
          </c:cat>
          <c:val>
            <c:numRef>
              <c:f>Hoja1!$B$2:$B$10</c:f>
              <c:numCache>
                <c:formatCode>General</c:formatCode>
                <c:ptCount val="9"/>
                <c:pt idx="0">
                  <c:v>6</c:v>
                </c:pt>
                <c:pt idx="1">
                  <c:v>40</c:v>
                </c:pt>
                <c:pt idx="2">
                  <c:v>60</c:v>
                </c:pt>
                <c:pt idx="3">
                  <c:v>24</c:v>
                </c:pt>
                <c:pt idx="4">
                  <c:v>36</c:v>
                </c:pt>
                <c:pt idx="5">
                  <c:v>18</c:v>
                </c:pt>
                <c:pt idx="6">
                  <c:v>18</c:v>
                </c:pt>
                <c:pt idx="7">
                  <c:v>30</c:v>
                </c:pt>
                <c:pt idx="8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showDLblsOverMax val="0"/>
  </c:chart>
  <c:spPr>
    <a:gradFill flip="none" rotWithShape="1">
      <a:gsLst>
        <a:gs pos="0">
          <a:srgbClr val="92D050">
            <a:tint val="66000"/>
            <a:satMod val="160000"/>
          </a:srgbClr>
        </a:gs>
        <a:gs pos="50000">
          <a:srgbClr val="92D050">
            <a:tint val="44500"/>
            <a:satMod val="160000"/>
          </a:srgbClr>
        </a:gs>
        <a:gs pos="100000">
          <a:srgbClr val="92D050">
            <a:tint val="23500"/>
            <a:satMod val="160000"/>
          </a:srgbClr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C99EF-E2E3-4434-9695-56C448DF2903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ES"/>
        </a:p>
      </dgm:t>
    </dgm:pt>
    <dgm:pt modelId="{A29D32EC-1BEB-4355-8E0D-1BE8D13EF9A8}">
      <dgm:prSet phldrT="[Texto]" custT="1"/>
      <dgm:spPr/>
      <dgm:t>
        <a:bodyPr/>
        <a:lstStyle/>
        <a:p>
          <a:r>
            <a:rPr lang="es-ES" sz="2000" dirty="0" smtClean="0">
              <a:latin typeface="ClementePDai" pitchFamily="2" charset="0"/>
            </a:rPr>
            <a:t>Nombre del proyecto</a:t>
          </a:r>
          <a:endParaRPr lang="es-ES" sz="2000" dirty="0">
            <a:latin typeface="ClementePDai" pitchFamily="2" charset="0"/>
          </a:endParaRPr>
        </a:p>
      </dgm:t>
    </dgm:pt>
    <dgm:pt modelId="{BCC9646D-B151-4A88-B061-E15938B16169}" type="parTrans" cxnId="{BBC41853-BB60-483F-8F9F-1F55AD3ED4DF}">
      <dgm:prSet/>
      <dgm:spPr/>
      <dgm:t>
        <a:bodyPr/>
        <a:lstStyle/>
        <a:p>
          <a:endParaRPr lang="es-ES"/>
        </a:p>
      </dgm:t>
    </dgm:pt>
    <dgm:pt modelId="{A396E131-7F2A-4EE5-8080-A8919771D7E1}" type="sibTrans" cxnId="{BBC41853-BB60-483F-8F9F-1F55AD3ED4DF}">
      <dgm:prSet/>
      <dgm:spPr/>
      <dgm:t>
        <a:bodyPr/>
        <a:lstStyle/>
        <a:p>
          <a:endParaRPr lang="es-ES"/>
        </a:p>
      </dgm:t>
    </dgm:pt>
    <dgm:pt modelId="{D51D9463-5A23-4CFF-9652-B997179CD82D}">
      <dgm:prSet phldrT="[Texto]" custT="1"/>
      <dgm:spPr/>
      <dgm:t>
        <a:bodyPr/>
        <a:lstStyle/>
        <a:p>
          <a:r>
            <a:rPr lang="es-ES" sz="3200" dirty="0" err="1" smtClean="0">
              <a:latin typeface="ClementePDam" pitchFamily="2" charset="0"/>
            </a:rPr>
            <a:t>Cabappñeros</a:t>
          </a:r>
          <a:endParaRPr lang="es-ES" sz="3200" dirty="0">
            <a:latin typeface="ClementePDam" pitchFamily="2" charset="0"/>
          </a:endParaRPr>
        </a:p>
      </dgm:t>
    </dgm:pt>
    <dgm:pt modelId="{F2B24B0A-FD7A-416F-B6DD-4180D5334544}" type="parTrans" cxnId="{DD87B595-CD8A-4A97-A481-10F52AE8A20C}">
      <dgm:prSet/>
      <dgm:spPr/>
      <dgm:t>
        <a:bodyPr/>
        <a:lstStyle/>
        <a:p>
          <a:endParaRPr lang="es-ES"/>
        </a:p>
      </dgm:t>
    </dgm:pt>
    <dgm:pt modelId="{32EB6D29-5D27-46FD-B029-6C0414506430}" type="sibTrans" cxnId="{DD87B595-CD8A-4A97-A481-10F52AE8A20C}">
      <dgm:prSet/>
      <dgm:spPr/>
      <dgm:t>
        <a:bodyPr/>
        <a:lstStyle/>
        <a:p>
          <a:endParaRPr lang="es-ES"/>
        </a:p>
      </dgm:t>
    </dgm:pt>
    <dgm:pt modelId="{90B4BD96-6454-481D-B8BC-78D15CA350B9}">
      <dgm:prSet phldrT="[Texto]" custT="1"/>
      <dgm:spPr/>
      <dgm:t>
        <a:bodyPr/>
        <a:lstStyle/>
        <a:p>
          <a:r>
            <a:rPr lang="es-ES" sz="2000" dirty="0" err="1" smtClean="0">
              <a:latin typeface="ClementePDai" pitchFamily="2" charset="0"/>
            </a:rPr>
            <a:t>GitHub</a:t>
          </a:r>
          <a:endParaRPr lang="es-ES" sz="2000" dirty="0">
            <a:latin typeface="ClementePDai" pitchFamily="2" charset="0"/>
          </a:endParaRPr>
        </a:p>
      </dgm:t>
    </dgm:pt>
    <dgm:pt modelId="{DCA83D38-0152-4E52-89B3-F0BCF4C9EA18}" type="parTrans" cxnId="{D9D14C82-DC45-4AB9-9C29-17A00C469D66}">
      <dgm:prSet/>
      <dgm:spPr/>
      <dgm:t>
        <a:bodyPr/>
        <a:lstStyle/>
        <a:p>
          <a:endParaRPr lang="es-ES"/>
        </a:p>
      </dgm:t>
    </dgm:pt>
    <dgm:pt modelId="{47141D6C-1620-4A7F-92D5-5AE05A59F0B9}" type="sibTrans" cxnId="{D9D14C82-DC45-4AB9-9C29-17A00C469D66}">
      <dgm:prSet/>
      <dgm:spPr/>
      <dgm:t>
        <a:bodyPr/>
        <a:lstStyle/>
        <a:p>
          <a:endParaRPr lang="es-ES"/>
        </a:p>
      </dgm:t>
    </dgm:pt>
    <dgm:pt modelId="{B635E892-06A8-4512-9CBA-1B411BDE98C5}">
      <dgm:prSet phldrT="[Texto]" custT="1"/>
      <dgm:spPr/>
      <dgm:t>
        <a:bodyPr/>
        <a:lstStyle/>
        <a:p>
          <a:r>
            <a:rPr lang="es-ES" sz="2400" dirty="0" smtClean="0">
              <a:latin typeface="ClementePDam" pitchFamily="2" charset="0"/>
            </a:rPr>
            <a:t>https://github.com/SSromancr/Cabapp-eros</a:t>
          </a:r>
          <a:endParaRPr lang="es-ES" sz="2400" dirty="0">
            <a:latin typeface="ClementePDam" pitchFamily="2" charset="0"/>
          </a:endParaRPr>
        </a:p>
      </dgm:t>
    </dgm:pt>
    <dgm:pt modelId="{63963202-3064-49DC-B3E5-5DAE1E755A4A}" type="parTrans" cxnId="{ACB7B158-F2D9-4CE6-9574-13D1F7AE1963}">
      <dgm:prSet/>
      <dgm:spPr/>
      <dgm:t>
        <a:bodyPr/>
        <a:lstStyle/>
        <a:p>
          <a:endParaRPr lang="es-ES"/>
        </a:p>
      </dgm:t>
    </dgm:pt>
    <dgm:pt modelId="{59D8D696-87FF-48CC-A52B-0F3CCB823BB5}" type="sibTrans" cxnId="{ACB7B158-F2D9-4CE6-9574-13D1F7AE1963}">
      <dgm:prSet/>
      <dgm:spPr/>
      <dgm:t>
        <a:bodyPr/>
        <a:lstStyle/>
        <a:p>
          <a:endParaRPr lang="es-ES"/>
        </a:p>
      </dgm:t>
    </dgm:pt>
    <dgm:pt modelId="{334DF937-99AD-49ED-A60B-CC0E0C9F1AAA}">
      <dgm:prSet phldrT="[Texto]" custT="1"/>
      <dgm:spPr/>
      <dgm:t>
        <a:bodyPr/>
        <a:lstStyle/>
        <a:p>
          <a:r>
            <a:rPr lang="es-ES" sz="2000" dirty="0" smtClean="0">
              <a:latin typeface="ClementePDai" pitchFamily="2" charset="0"/>
            </a:rPr>
            <a:t>Participantes</a:t>
          </a:r>
          <a:endParaRPr lang="es-ES" sz="2000" dirty="0">
            <a:latin typeface="ClementePDai" pitchFamily="2" charset="0"/>
          </a:endParaRPr>
        </a:p>
      </dgm:t>
    </dgm:pt>
    <dgm:pt modelId="{BF9CF766-1216-432E-B057-3E9D5A97A884}" type="parTrans" cxnId="{9F861AF2-8A0A-4DB5-A185-3D169617727C}">
      <dgm:prSet/>
      <dgm:spPr/>
      <dgm:t>
        <a:bodyPr/>
        <a:lstStyle/>
        <a:p>
          <a:endParaRPr lang="es-ES"/>
        </a:p>
      </dgm:t>
    </dgm:pt>
    <dgm:pt modelId="{38A97AF2-8550-44ED-A687-7D9A44DCD612}" type="sibTrans" cxnId="{9F861AF2-8A0A-4DB5-A185-3D169617727C}">
      <dgm:prSet/>
      <dgm:spPr/>
      <dgm:t>
        <a:bodyPr/>
        <a:lstStyle/>
        <a:p>
          <a:endParaRPr lang="es-ES"/>
        </a:p>
      </dgm:t>
    </dgm:pt>
    <dgm:pt modelId="{30586E47-75A6-4CE3-9C52-03B6EE4E4993}">
      <dgm:prSet phldrT="[Texto]" custT="1"/>
      <dgm:spPr/>
      <dgm:t>
        <a:bodyPr/>
        <a:lstStyle/>
        <a:p>
          <a:r>
            <a:rPr lang="es-ES" sz="1200" dirty="0" smtClean="0">
              <a:latin typeface="ClementePDam" pitchFamily="2" charset="0"/>
            </a:rPr>
            <a:t>Priscila Avilés			</a:t>
          </a:r>
          <a:endParaRPr lang="es-ES" sz="1200" dirty="0">
            <a:latin typeface="ClementePDam" pitchFamily="2" charset="0"/>
          </a:endParaRPr>
        </a:p>
      </dgm:t>
    </dgm:pt>
    <dgm:pt modelId="{F77902B5-7812-418D-BEB6-AE67A408BDC1}" type="parTrans" cxnId="{6780C1C5-9873-4B6D-A755-1AA8AFE44D58}">
      <dgm:prSet/>
      <dgm:spPr/>
      <dgm:t>
        <a:bodyPr/>
        <a:lstStyle/>
        <a:p>
          <a:endParaRPr lang="es-ES"/>
        </a:p>
      </dgm:t>
    </dgm:pt>
    <dgm:pt modelId="{8044AB4B-4F3A-49A4-B155-D90AFB4B4250}" type="sibTrans" cxnId="{6780C1C5-9873-4B6D-A755-1AA8AFE44D58}">
      <dgm:prSet/>
      <dgm:spPr/>
      <dgm:t>
        <a:bodyPr/>
        <a:lstStyle/>
        <a:p>
          <a:endParaRPr lang="es-ES"/>
        </a:p>
      </dgm:t>
    </dgm:pt>
    <dgm:pt modelId="{5C69F64B-3DBA-4259-A9CC-C405BAC98C7D}">
      <dgm:prSet phldrT="[Texto]" custT="1"/>
      <dgm:spPr/>
      <dgm:t>
        <a:bodyPr/>
        <a:lstStyle/>
        <a:p>
          <a:r>
            <a:rPr lang="es-ES" sz="1200" dirty="0" smtClean="0">
              <a:latin typeface="ClementePDam" pitchFamily="2" charset="0"/>
            </a:rPr>
            <a:t>Daniel López</a:t>
          </a:r>
          <a:endParaRPr lang="es-ES" sz="1200" dirty="0">
            <a:latin typeface="ClementePDam" pitchFamily="2" charset="0"/>
          </a:endParaRPr>
        </a:p>
      </dgm:t>
    </dgm:pt>
    <dgm:pt modelId="{D799D686-DACD-4881-AA02-02F53F586E53}" type="parTrans" cxnId="{6E978849-7746-4C24-ABD9-CE131E9402BA}">
      <dgm:prSet/>
      <dgm:spPr/>
      <dgm:t>
        <a:bodyPr/>
        <a:lstStyle/>
        <a:p>
          <a:endParaRPr lang="es-ES"/>
        </a:p>
      </dgm:t>
    </dgm:pt>
    <dgm:pt modelId="{9A42A7E4-072A-4538-BBD7-6EF1C059E0AA}" type="sibTrans" cxnId="{6E978849-7746-4C24-ABD9-CE131E9402BA}">
      <dgm:prSet/>
      <dgm:spPr/>
      <dgm:t>
        <a:bodyPr/>
        <a:lstStyle/>
        <a:p>
          <a:endParaRPr lang="es-ES"/>
        </a:p>
      </dgm:t>
    </dgm:pt>
    <dgm:pt modelId="{3EF47227-6780-4D92-B1C4-FA856FF4C247}">
      <dgm:prSet phldrT="[Texto]" custT="1"/>
      <dgm:spPr/>
      <dgm:t>
        <a:bodyPr/>
        <a:lstStyle/>
        <a:p>
          <a:r>
            <a:rPr lang="es-ES" sz="1200" dirty="0" smtClean="0">
              <a:latin typeface="ClementePDam" pitchFamily="2" charset="0"/>
            </a:rPr>
            <a:t>David Pérez</a:t>
          </a:r>
          <a:endParaRPr lang="es-ES" sz="1200" dirty="0">
            <a:latin typeface="ClementePDam" pitchFamily="2" charset="0"/>
          </a:endParaRPr>
        </a:p>
      </dgm:t>
    </dgm:pt>
    <dgm:pt modelId="{4C61C0DE-4429-4B4A-9B8F-450403BB0C0A}" type="parTrans" cxnId="{A2241D21-1277-4F74-B73D-C3C9A16876A5}">
      <dgm:prSet/>
      <dgm:spPr/>
      <dgm:t>
        <a:bodyPr/>
        <a:lstStyle/>
        <a:p>
          <a:endParaRPr lang="es-ES"/>
        </a:p>
      </dgm:t>
    </dgm:pt>
    <dgm:pt modelId="{1670C216-F1DB-4E6B-B0CC-77EC4D0064F4}" type="sibTrans" cxnId="{A2241D21-1277-4F74-B73D-C3C9A16876A5}">
      <dgm:prSet/>
      <dgm:spPr/>
      <dgm:t>
        <a:bodyPr/>
        <a:lstStyle/>
        <a:p>
          <a:endParaRPr lang="es-ES"/>
        </a:p>
      </dgm:t>
    </dgm:pt>
    <dgm:pt modelId="{35D0A118-33D9-4F91-BB31-80DD3A78A4E2}">
      <dgm:prSet phldrT="[Texto]" custT="1"/>
      <dgm:spPr/>
      <dgm:t>
        <a:bodyPr/>
        <a:lstStyle/>
        <a:p>
          <a:r>
            <a:rPr lang="es-ES" sz="2000" dirty="0" smtClean="0">
              <a:latin typeface="ClementePDai" pitchFamily="2" charset="0"/>
            </a:rPr>
            <a:t>Localidad</a:t>
          </a:r>
          <a:endParaRPr lang="es-ES" sz="2000" dirty="0">
            <a:latin typeface="ClementePDai" pitchFamily="2" charset="0"/>
          </a:endParaRPr>
        </a:p>
      </dgm:t>
    </dgm:pt>
    <dgm:pt modelId="{7EC6D835-3C7B-494D-B85C-B855FB5197F1}" type="parTrans" cxnId="{C49E216C-8D90-4E48-938D-864173830BD8}">
      <dgm:prSet/>
      <dgm:spPr/>
      <dgm:t>
        <a:bodyPr/>
        <a:lstStyle/>
        <a:p>
          <a:endParaRPr lang="es-ES"/>
        </a:p>
      </dgm:t>
    </dgm:pt>
    <dgm:pt modelId="{A99CDA91-6E87-4A91-BFF2-616F62CF7D50}" type="sibTrans" cxnId="{C49E216C-8D90-4E48-938D-864173830BD8}">
      <dgm:prSet/>
      <dgm:spPr/>
      <dgm:t>
        <a:bodyPr/>
        <a:lstStyle/>
        <a:p>
          <a:endParaRPr lang="es-ES"/>
        </a:p>
      </dgm:t>
    </dgm:pt>
    <dgm:pt modelId="{1D030E05-DAE6-4DF3-9CB9-0BA1FC21D7FC}">
      <dgm:prSet phldrT="[Texto]" custT="1"/>
      <dgm:spPr/>
      <dgm:t>
        <a:bodyPr/>
        <a:lstStyle/>
        <a:p>
          <a:r>
            <a:rPr lang="es-ES" sz="1200" dirty="0" smtClean="0">
              <a:latin typeface="ClementePDam" pitchFamily="2" charset="0"/>
            </a:rPr>
            <a:t>Agustín Peñalver</a:t>
          </a:r>
          <a:endParaRPr lang="es-ES" sz="1200" dirty="0">
            <a:latin typeface="ClementePDam" pitchFamily="2" charset="0"/>
          </a:endParaRPr>
        </a:p>
      </dgm:t>
    </dgm:pt>
    <dgm:pt modelId="{17867B2D-EFC2-4B4F-8CB1-7C2937A0625B}" type="parTrans" cxnId="{13B4228B-D043-4BCF-A365-AEA654EC8532}">
      <dgm:prSet/>
      <dgm:spPr/>
      <dgm:t>
        <a:bodyPr/>
        <a:lstStyle/>
        <a:p>
          <a:endParaRPr lang="es-ES"/>
        </a:p>
      </dgm:t>
    </dgm:pt>
    <dgm:pt modelId="{94D85FFB-CFDD-42A8-A1D4-239BCB6B6079}" type="sibTrans" cxnId="{13B4228B-D043-4BCF-A365-AEA654EC8532}">
      <dgm:prSet/>
      <dgm:spPr/>
      <dgm:t>
        <a:bodyPr/>
        <a:lstStyle/>
        <a:p>
          <a:endParaRPr lang="es-ES"/>
        </a:p>
      </dgm:t>
    </dgm:pt>
    <dgm:pt modelId="{625D5252-9C24-4555-A6BB-92E27DD404A3}">
      <dgm:prSet phldrT="[Texto]" custT="1"/>
      <dgm:spPr/>
      <dgm:t>
        <a:bodyPr/>
        <a:lstStyle/>
        <a:p>
          <a:r>
            <a:rPr lang="es-ES" sz="1200" dirty="0" smtClean="0">
              <a:latin typeface="ClementePDam" pitchFamily="2" charset="0"/>
            </a:rPr>
            <a:t>Jesús </a:t>
          </a:r>
          <a:r>
            <a:rPr lang="es-ES" sz="1200" dirty="0" err="1" smtClean="0">
              <a:latin typeface="ClementePDam" pitchFamily="2" charset="0"/>
            </a:rPr>
            <a:t>Perujo</a:t>
          </a:r>
          <a:endParaRPr lang="es-ES" sz="1200" dirty="0">
            <a:latin typeface="ClementePDam" pitchFamily="2" charset="0"/>
          </a:endParaRPr>
        </a:p>
      </dgm:t>
    </dgm:pt>
    <dgm:pt modelId="{25F83D72-F25B-4AF7-9E7F-7066C9D95381}" type="parTrans" cxnId="{B485F633-7E95-4D15-B965-5B6413DEF1FC}">
      <dgm:prSet/>
      <dgm:spPr/>
      <dgm:t>
        <a:bodyPr/>
        <a:lstStyle/>
        <a:p>
          <a:endParaRPr lang="es-ES"/>
        </a:p>
      </dgm:t>
    </dgm:pt>
    <dgm:pt modelId="{3F3B924C-DE30-4863-B6B4-A0312FF48AC7}" type="sibTrans" cxnId="{B485F633-7E95-4D15-B965-5B6413DEF1FC}">
      <dgm:prSet/>
      <dgm:spPr/>
      <dgm:t>
        <a:bodyPr/>
        <a:lstStyle/>
        <a:p>
          <a:endParaRPr lang="es-ES"/>
        </a:p>
      </dgm:t>
    </dgm:pt>
    <dgm:pt modelId="{6E504B62-E545-4598-8708-F6DD6507C726}">
      <dgm:prSet phldrT="[Texto]" custT="1"/>
      <dgm:spPr/>
      <dgm:t>
        <a:bodyPr/>
        <a:lstStyle/>
        <a:p>
          <a:r>
            <a:rPr lang="es-ES" sz="3200" dirty="0" smtClean="0">
              <a:latin typeface="ClementePDam" pitchFamily="2" charset="0"/>
            </a:rPr>
            <a:t>Ciudad Real</a:t>
          </a:r>
          <a:endParaRPr lang="es-ES" sz="3200" dirty="0">
            <a:latin typeface="ClementePDam" pitchFamily="2" charset="0"/>
          </a:endParaRPr>
        </a:p>
      </dgm:t>
    </dgm:pt>
    <dgm:pt modelId="{D50CA129-09F7-4C12-83C7-87ED57B05122}" type="parTrans" cxnId="{43A72B88-EE16-4BF9-92C1-0C8AAF95E991}">
      <dgm:prSet/>
      <dgm:spPr/>
      <dgm:t>
        <a:bodyPr/>
        <a:lstStyle/>
        <a:p>
          <a:endParaRPr lang="es-ES"/>
        </a:p>
      </dgm:t>
    </dgm:pt>
    <dgm:pt modelId="{86F3A57D-C406-4D92-99ED-C5A92505E9E3}" type="sibTrans" cxnId="{43A72B88-EE16-4BF9-92C1-0C8AAF95E991}">
      <dgm:prSet/>
      <dgm:spPr/>
      <dgm:t>
        <a:bodyPr/>
        <a:lstStyle/>
        <a:p>
          <a:endParaRPr lang="es-ES"/>
        </a:p>
      </dgm:t>
    </dgm:pt>
    <dgm:pt modelId="{BF983240-33DD-4EF0-913F-1281719CF588}">
      <dgm:prSet phldrT="[Texto]" custT="1"/>
      <dgm:spPr/>
      <dgm:t>
        <a:bodyPr/>
        <a:lstStyle/>
        <a:p>
          <a:r>
            <a:rPr lang="es-ES" sz="2000" dirty="0" smtClean="0">
              <a:latin typeface="ClementePDai" pitchFamily="2" charset="0"/>
            </a:rPr>
            <a:t>Itinerario</a:t>
          </a:r>
          <a:endParaRPr lang="es-ES" sz="2000" dirty="0">
            <a:latin typeface="ClementePDai" pitchFamily="2" charset="0"/>
          </a:endParaRPr>
        </a:p>
      </dgm:t>
    </dgm:pt>
    <dgm:pt modelId="{1EEC82BB-C144-419B-94A1-228B462B9CEA}" type="parTrans" cxnId="{DC784910-30CB-4B1E-8EC6-6ACF2B1E6C43}">
      <dgm:prSet/>
      <dgm:spPr/>
      <dgm:t>
        <a:bodyPr/>
        <a:lstStyle/>
        <a:p>
          <a:endParaRPr lang="es-ES"/>
        </a:p>
      </dgm:t>
    </dgm:pt>
    <dgm:pt modelId="{10C4C841-4A26-431E-8131-407AC20B6DB0}" type="sibTrans" cxnId="{DC784910-30CB-4B1E-8EC6-6ACF2B1E6C43}">
      <dgm:prSet/>
      <dgm:spPr/>
      <dgm:t>
        <a:bodyPr/>
        <a:lstStyle/>
        <a:p>
          <a:endParaRPr lang="es-ES"/>
        </a:p>
      </dgm:t>
    </dgm:pt>
    <dgm:pt modelId="{52DDEBB4-B46D-4BDF-8C9A-EE6EAF3688E9}">
      <dgm:prSet phldrT="[Texto]"/>
      <dgm:spPr/>
      <dgm:t>
        <a:bodyPr/>
        <a:lstStyle/>
        <a:p>
          <a:r>
            <a:rPr lang="es-ES" dirty="0" smtClean="0">
              <a:latin typeface="ClementePDai" pitchFamily="2" charset="0"/>
            </a:rPr>
            <a:t>Desarrollo de </a:t>
          </a:r>
          <a:r>
            <a:rPr lang="es-ES" dirty="0" err="1" smtClean="0">
              <a:latin typeface="ClementePDai" pitchFamily="2" charset="0"/>
            </a:rPr>
            <a:t>apps</a:t>
          </a:r>
          <a:r>
            <a:rPr lang="es-ES" dirty="0" smtClean="0">
              <a:latin typeface="ClementePDai" pitchFamily="2" charset="0"/>
            </a:rPr>
            <a:t> móviles</a:t>
          </a:r>
          <a:endParaRPr lang="es-ES" dirty="0">
            <a:latin typeface="ClementePDai" pitchFamily="2" charset="0"/>
          </a:endParaRPr>
        </a:p>
      </dgm:t>
    </dgm:pt>
    <dgm:pt modelId="{E77F211B-44FF-4B15-BD9E-3000C81602B7}" type="parTrans" cxnId="{FD3D4260-CA4C-4272-8CA8-201AE9F188DD}">
      <dgm:prSet/>
      <dgm:spPr/>
      <dgm:t>
        <a:bodyPr/>
        <a:lstStyle/>
        <a:p>
          <a:endParaRPr lang="es-ES"/>
        </a:p>
      </dgm:t>
    </dgm:pt>
    <dgm:pt modelId="{DFD3808C-C1A4-4C34-B40B-53073EB9BE59}" type="sibTrans" cxnId="{FD3D4260-CA4C-4272-8CA8-201AE9F188DD}">
      <dgm:prSet/>
      <dgm:spPr/>
      <dgm:t>
        <a:bodyPr/>
        <a:lstStyle/>
        <a:p>
          <a:endParaRPr lang="es-ES"/>
        </a:p>
      </dgm:t>
    </dgm:pt>
    <dgm:pt modelId="{F1B2058C-C316-4DF9-B87F-FCB54DD412B8}" type="pres">
      <dgm:prSet presAssocID="{77EC99EF-E2E3-4434-9695-56C448DF29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41C7D3A-157A-4CF8-B198-E6504A3E667F}" type="pres">
      <dgm:prSet presAssocID="{A29D32EC-1BEB-4355-8E0D-1BE8D13EF9A8}" presName="linNode" presStyleCnt="0"/>
      <dgm:spPr/>
    </dgm:pt>
    <dgm:pt modelId="{CA2ABD14-A7B9-4B9F-99AA-5F7A2EDAB674}" type="pres">
      <dgm:prSet presAssocID="{A29D32EC-1BEB-4355-8E0D-1BE8D13EF9A8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0BAB28-CD79-469E-B639-E445C07DD73D}" type="pres">
      <dgm:prSet presAssocID="{A29D32EC-1BEB-4355-8E0D-1BE8D13EF9A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C0F41-49E6-4349-BDF8-FD1AF56F1DB2}" type="pres">
      <dgm:prSet presAssocID="{A396E131-7F2A-4EE5-8080-A8919771D7E1}" presName="sp" presStyleCnt="0"/>
      <dgm:spPr/>
    </dgm:pt>
    <dgm:pt modelId="{254295E6-9A59-4B2D-86A8-85F47FA44E66}" type="pres">
      <dgm:prSet presAssocID="{90B4BD96-6454-481D-B8BC-78D15CA350B9}" presName="linNode" presStyleCnt="0"/>
      <dgm:spPr/>
    </dgm:pt>
    <dgm:pt modelId="{60111FE7-FB11-4076-98E3-FEFC9B074031}" type="pres">
      <dgm:prSet presAssocID="{90B4BD96-6454-481D-B8BC-78D15CA350B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29D1C2-B8DE-4C61-BA31-B0F8679B6066}" type="pres">
      <dgm:prSet presAssocID="{90B4BD96-6454-481D-B8BC-78D15CA350B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066F3B-A9EA-44A9-931D-19CFBE329017}" type="pres">
      <dgm:prSet presAssocID="{47141D6C-1620-4A7F-92D5-5AE05A59F0B9}" presName="sp" presStyleCnt="0"/>
      <dgm:spPr/>
    </dgm:pt>
    <dgm:pt modelId="{67262F9C-F073-4CA8-A139-479405A5C762}" type="pres">
      <dgm:prSet presAssocID="{334DF937-99AD-49ED-A60B-CC0E0C9F1AAA}" presName="linNode" presStyleCnt="0"/>
      <dgm:spPr/>
    </dgm:pt>
    <dgm:pt modelId="{96DCC006-25E2-4D71-9F69-12CA48C4B947}" type="pres">
      <dgm:prSet presAssocID="{334DF937-99AD-49ED-A60B-CC0E0C9F1AAA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560828-55DA-4F71-8667-B3F8092D84FC}" type="pres">
      <dgm:prSet presAssocID="{334DF937-99AD-49ED-A60B-CC0E0C9F1AAA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C2C04B-4DCC-4095-B0F5-D2F5B3F5D6EB}" type="pres">
      <dgm:prSet presAssocID="{38A97AF2-8550-44ED-A687-7D9A44DCD612}" presName="sp" presStyleCnt="0"/>
      <dgm:spPr/>
    </dgm:pt>
    <dgm:pt modelId="{C2351BE0-215F-4CCE-8BC7-703C696E9D1C}" type="pres">
      <dgm:prSet presAssocID="{35D0A118-33D9-4F91-BB31-80DD3A78A4E2}" presName="linNode" presStyleCnt="0"/>
      <dgm:spPr/>
    </dgm:pt>
    <dgm:pt modelId="{4B0EC18F-70C6-44F8-838E-C0ADAF00BCC2}" type="pres">
      <dgm:prSet presAssocID="{35D0A118-33D9-4F91-BB31-80DD3A78A4E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CF7760-A9C1-46C8-BE33-CD5D98F3A8AD}" type="pres">
      <dgm:prSet presAssocID="{35D0A118-33D9-4F91-BB31-80DD3A78A4E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03A975-366A-4FE6-87F7-426D3984833A}" type="pres">
      <dgm:prSet presAssocID="{A99CDA91-6E87-4A91-BFF2-616F62CF7D50}" presName="sp" presStyleCnt="0"/>
      <dgm:spPr/>
    </dgm:pt>
    <dgm:pt modelId="{2556A45A-7D3B-4477-B548-842A538C119B}" type="pres">
      <dgm:prSet presAssocID="{BF983240-33DD-4EF0-913F-1281719CF588}" presName="linNode" presStyleCnt="0"/>
      <dgm:spPr/>
    </dgm:pt>
    <dgm:pt modelId="{E246E8A5-B6C9-4718-8E7A-E3A567FB0040}" type="pres">
      <dgm:prSet presAssocID="{BF983240-33DD-4EF0-913F-1281719CF58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4184CF-A011-4E56-8D50-1F7A2B049264}" type="pres">
      <dgm:prSet presAssocID="{BF983240-33DD-4EF0-913F-1281719CF58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519094C-21F5-486E-928B-0B0C5AF4BF49}" type="presOf" srcId="{30586E47-75A6-4CE3-9C52-03B6EE4E4993}" destId="{B4560828-55DA-4F71-8667-B3F8092D84FC}" srcOrd="0" destOrd="0" presId="urn:microsoft.com/office/officeart/2005/8/layout/vList5"/>
    <dgm:cxn modelId="{D805CEBC-CF2A-44B6-AD7A-47A2BC49778B}" type="presOf" srcId="{77EC99EF-E2E3-4434-9695-56C448DF2903}" destId="{F1B2058C-C316-4DF9-B87F-FCB54DD412B8}" srcOrd="0" destOrd="0" presId="urn:microsoft.com/office/officeart/2005/8/layout/vList5"/>
    <dgm:cxn modelId="{29FC7CCA-DE06-4984-BBCF-638C72816349}" type="presOf" srcId="{52DDEBB4-B46D-4BDF-8C9A-EE6EAF3688E9}" destId="{CE4184CF-A011-4E56-8D50-1F7A2B049264}" srcOrd="0" destOrd="0" presId="urn:microsoft.com/office/officeart/2005/8/layout/vList5"/>
    <dgm:cxn modelId="{25F8B6A0-DD80-47DD-9CBE-D24CEABC5EB0}" type="presOf" srcId="{35D0A118-33D9-4F91-BB31-80DD3A78A4E2}" destId="{4B0EC18F-70C6-44F8-838E-C0ADAF00BCC2}" srcOrd="0" destOrd="0" presId="urn:microsoft.com/office/officeart/2005/8/layout/vList5"/>
    <dgm:cxn modelId="{6780C1C5-9873-4B6D-A755-1AA8AFE44D58}" srcId="{334DF937-99AD-49ED-A60B-CC0E0C9F1AAA}" destId="{30586E47-75A6-4CE3-9C52-03B6EE4E4993}" srcOrd="0" destOrd="0" parTransId="{F77902B5-7812-418D-BEB6-AE67A408BDC1}" sibTransId="{8044AB4B-4F3A-49A4-B155-D90AFB4B4250}"/>
    <dgm:cxn modelId="{DC784910-30CB-4B1E-8EC6-6ACF2B1E6C43}" srcId="{77EC99EF-E2E3-4434-9695-56C448DF2903}" destId="{BF983240-33DD-4EF0-913F-1281719CF588}" srcOrd="4" destOrd="0" parTransId="{1EEC82BB-C144-419B-94A1-228B462B9CEA}" sibTransId="{10C4C841-4A26-431E-8131-407AC20B6DB0}"/>
    <dgm:cxn modelId="{C49E216C-8D90-4E48-938D-864173830BD8}" srcId="{77EC99EF-E2E3-4434-9695-56C448DF2903}" destId="{35D0A118-33D9-4F91-BB31-80DD3A78A4E2}" srcOrd="3" destOrd="0" parTransId="{7EC6D835-3C7B-494D-B85C-B855FB5197F1}" sibTransId="{A99CDA91-6E87-4A91-BFF2-616F62CF7D50}"/>
    <dgm:cxn modelId="{CA38F3C7-5A04-4C86-96BB-8AFA068BE274}" type="presOf" srcId="{A29D32EC-1BEB-4355-8E0D-1BE8D13EF9A8}" destId="{CA2ABD14-A7B9-4B9F-99AA-5F7A2EDAB674}" srcOrd="0" destOrd="0" presId="urn:microsoft.com/office/officeart/2005/8/layout/vList5"/>
    <dgm:cxn modelId="{B485F633-7E95-4D15-B965-5B6413DEF1FC}" srcId="{334DF937-99AD-49ED-A60B-CC0E0C9F1AAA}" destId="{625D5252-9C24-4555-A6BB-92E27DD404A3}" srcOrd="4" destOrd="0" parTransId="{25F83D72-F25B-4AF7-9E7F-7066C9D95381}" sibTransId="{3F3B924C-DE30-4863-B6B4-A0312FF48AC7}"/>
    <dgm:cxn modelId="{8785C367-B2DA-4EE9-9DA2-2508A0608E8D}" type="presOf" srcId="{3EF47227-6780-4D92-B1C4-FA856FF4C247}" destId="{B4560828-55DA-4F71-8667-B3F8092D84FC}" srcOrd="0" destOrd="2" presId="urn:microsoft.com/office/officeart/2005/8/layout/vList5"/>
    <dgm:cxn modelId="{5DBB1EAC-E94E-4C60-9B62-1DC17AC7102A}" type="presOf" srcId="{B635E892-06A8-4512-9CBA-1B411BDE98C5}" destId="{5129D1C2-B8DE-4C61-BA31-B0F8679B6066}" srcOrd="0" destOrd="0" presId="urn:microsoft.com/office/officeart/2005/8/layout/vList5"/>
    <dgm:cxn modelId="{B325298B-5196-4E02-A813-5975603849EB}" type="presOf" srcId="{6E504B62-E545-4598-8708-F6DD6507C726}" destId="{E9CF7760-A9C1-46C8-BE33-CD5D98F3A8AD}" srcOrd="0" destOrd="0" presId="urn:microsoft.com/office/officeart/2005/8/layout/vList5"/>
    <dgm:cxn modelId="{FD3D4260-CA4C-4272-8CA8-201AE9F188DD}" srcId="{BF983240-33DD-4EF0-913F-1281719CF588}" destId="{52DDEBB4-B46D-4BDF-8C9A-EE6EAF3688E9}" srcOrd="0" destOrd="0" parTransId="{E77F211B-44FF-4B15-BD9E-3000C81602B7}" sibTransId="{DFD3808C-C1A4-4C34-B40B-53073EB9BE59}"/>
    <dgm:cxn modelId="{8B280326-6F7E-4561-A609-9C1FB65BD653}" type="presOf" srcId="{1D030E05-DAE6-4DF3-9CB9-0BA1FC21D7FC}" destId="{B4560828-55DA-4F71-8667-B3F8092D84FC}" srcOrd="0" destOrd="3" presId="urn:microsoft.com/office/officeart/2005/8/layout/vList5"/>
    <dgm:cxn modelId="{6E978849-7746-4C24-ABD9-CE131E9402BA}" srcId="{334DF937-99AD-49ED-A60B-CC0E0C9F1AAA}" destId="{5C69F64B-3DBA-4259-A9CC-C405BAC98C7D}" srcOrd="1" destOrd="0" parTransId="{D799D686-DACD-4881-AA02-02F53F586E53}" sibTransId="{9A42A7E4-072A-4538-BBD7-6EF1C059E0AA}"/>
    <dgm:cxn modelId="{24F1E98B-8EC4-4970-89DE-2682686C8BFC}" type="presOf" srcId="{625D5252-9C24-4555-A6BB-92E27DD404A3}" destId="{B4560828-55DA-4F71-8667-B3F8092D84FC}" srcOrd="0" destOrd="4" presId="urn:microsoft.com/office/officeart/2005/8/layout/vList5"/>
    <dgm:cxn modelId="{44CD195D-F881-40A2-99CA-370A326E6F07}" type="presOf" srcId="{90B4BD96-6454-481D-B8BC-78D15CA350B9}" destId="{60111FE7-FB11-4076-98E3-FEFC9B074031}" srcOrd="0" destOrd="0" presId="urn:microsoft.com/office/officeart/2005/8/layout/vList5"/>
    <dgm:cxn modelId="{ACB7B158-F2D9-4CE6-9574-13D1F7AE1963}" srcId="{90B4BD96-6454-481D-B8BC-78D15CA350B9}" destId="{B635E892-06A8-4512-9CBA-1B411BDE98C5}" srcOrd="0" destOrd="0" parTransId="{63963202-3064-49DC-B3E5-5DAE1E755A4A}" sibTransId="{59D8D696-87FF-48CC-A52B-0F3CCB823BB5}"/>
    <dgm:cxn modelId="{13B4228B-D043-4BCF-A365-AEA654EC8532}" srcId="{334DF937-99AD-49ED-A60B-CC0E0C9F1AAA}" destId="{1D030E05-DAE6-4DF3-9CB9-0BA1FC21D7FC}" srcOrd="3" destOrd="0" parTransId="{17867B2D-EFC2-4B4F-8CB1-7C2937A0625B}" sibTransId="{94D85FFB-CFDD-42A8-A1D4-239BCB6B6079}"/>
    <dgm:cxn modelId="{9F861AF2-8A0A-4DB5-A185-3D169617727C}" srcId="{77EC99EF-E2E3-4434-9695-56C448DF2903}" destId="{334DF937-99AD-49ED-A60B-CC0E0C9F1AAA}" srcOrd="2" destOrd="0" parTransId="{BF9CF766-1216-432E-B057-3E9D5A97A884}" sibTransId="{38A97AF2-8550-44ED-A687-7D9A44DCD612}"/>
    <dgm:cxn modelId="{8A766AC9-6B19-4322-9F03-D1123FBF0388}" type="presOf" srcId="{334DF937-99AD-49ED-A60B-CC0E0C9F1AAA}" destId="{96DCC006-25E2-4D71-9F69-12CA48C4B947}" srcOrd="0" destOrd="0" presId="urn:microsoft.com/office/officeart/2005/8/layout/vList5"/>
    <dgm:cxn modelId="{BBC41853-BB60-483F-8F9F-1F55AD3ED4DF}" srcId="{77EC99EF-E2E3-4434-9695-56C448DF2903}" destId="{A29D32EC-1BEB-4355-8E0D-1BE8D13EF9A8}" srcOrd="0" destOrd="0" parTransId="{BCC9646D-B151-4A88-B061-E15938B16169}" sibTransId="{A396E131-7F2A-4EE5-8080-A8919771D7E1}"/>
    <dgm:cxn modelId="{43A72B88-EE16-4BF9-92C1-0C8AAF95E991}" srcId="{35D0A118-33D9-4F91-BB31-80DD3A78A4E2}" destId="{6E504B62-E545-4598-8708-F6DD6507C726}" srcOrd="0" destOrd="0" parTransId="{D50CA129-09F7-4C12-83C7-87ED57B05122}" sibTransId="{86F3A57D-C406-4D92-99ED-C5A92505E9E3}"/>
    <dgm:cxn modelId="{85E2E9AF-1525-467A-81EC-D77D35F543CE}" type="presOf" srcId="{D51D9463-5A23-4CFF-9652-B997179CD82D}" destId="{0F0BAB28-CD79-469E-B639-E445C07DD73D}" srcOrd="0" destOrd="0" presId="urn:microsoft.com/office/officeart/2005/8/layout/vList5"/>
    <dgm:cxn modelId="{B6A6E378-98ED-433E-8C34-29C9D979EA0F}" type="presOf" srcId="{BF983240-33DD-4EF0-913F-1281719CF588}" destId="{E246E8A5-B6C9-4718-8E7A-E3A567FB0040}" srcOrd="0" destOrd="0" presId="urn:microsoft.com/office/officeart/2005/8/layout/vList5"/>
    <dgm:cxn modelId="{A2241D21-1277-4F74-B73D-C3C9A16876A5}" srcId="{334DF937-99AD-49ED-A60B-CC0E0C9F1AAA}" destId="{3EF47227-6780-4D92-B1C4-FA856FF4C247}" srcOrd="2" destOrd="0" parTransId="{4C61C0DE-4429-4B4A-9B8F-450403BB0C0A}" sibTransId="{1670C216-F1DB-4E6B-B0CC-77EC4D0064F4}"/>
    <dgm:cxn modelId="{52B8A0A1-3F08-4C4B-A3AF-F235E3B359C7}" type="presOf" srcId="{5C69F64B-3DBA-4259-A9CC-C405BAC98C7D}" destId="{B4560828-55DA-4F71-8667-B3F8092D84FC}" srcOrd="0" destOrd="1" presId="urn:microsoft.com/office/officeart/2005/8/layout/vList5"/>
    <dgm:cxn modelId="{DD87B595-CD8A-4A97-A481-10F52AE8A20C}" srcId="{A29D32EC-1BEB-4355-8E0D-1BE8D13EF9A8}" destId="{D51D9463-5A23-4CFF-9652-B997179CD82D}" srcOrd="0" destOrd="0" parTransId="{F2B24B0A-FD7A-416F-B6DD-4180D5334544}" sibTransId="{32EB6D29-5D27-46FD-B029-6C0414506430}"/>
    <dgm:cxn modelId="{D9D14C82-DC45-4AB9-9C29-17A00C469D66}" srcId="{77EC99EF-E2E3-4434-9695-56C448DF2903}" destId="{90B4BD96-6454-481D-B8BC-78D15CA350B9}" srcOrd="1" destOrd="0" parTransId="{DCA83D38-0152-4E52-89B3-F0BCF4C9EA18}" sibTransId="{47141D6C-1620-4A7F-92D5-5AE05A59F0B9}"/>
    <dgm:cxn modelId="{0779B37F-76BB-40B2-9C8F-A69D0AD15F92}" type="presParOf" srcId="{F1B2058C-C316-4DF9-B87F-FCB54DD412B8}" destId="{941C7D3A-157A-4CF8-B198-E6504A3E667F}" srcOrd="0" destOrd="0" presId="urn:microsoft.com/office/officeart/2005/8/layout/vList5"/>
    <dgm:cxn modelId="{3F21DEB8-D35E-43AA-B488-32A63A48C0E9}" type="presParOf" srcId="{941C7D3A-157A-4CF8-B198-E6504A3E667F}" destId="{CA2ABD14-A7B9-4B9F-99AA-5F7A2EDAB674}" srcOrd="0" destOrd="0" presId="urn:microsoft.com/office/officeart/2005/8/layout/vList5"/>
    <dgm:cxn modelId="{B0EC3C79-2296-4B15-AC28-2D7876E3D677}" type="presParOf" srcId="{941C7D3A-157A-4CF8-B198-E6504A3E667F}" destId="{0F0BAB28-CD79-469E-B639-E445C07DD73D}" srcOrd="1" destOrd="0" presId="urn:microsoft.com/office/officeart/2005/8/layout/vList5"/>
    <dgm:cxn modelId="{6CE1D561-3D5E-4BAA-8192-01F82D43869D}" type="presParOf" srcId="{F1B2058C-C316-4DF9-B87F-FCB54DD412B8}" destId="{7CCC0F41-49E6-4349-BDF8-FD1AF56F1DB2}" srcOrd="1" destOrd="0" presId="urn:microsoft.com/office/officeart/2005/8/layout/vList5"/>
    <dgm:cxn modelId="{773EC511-1BBF-428E-BAF8-2B3CC370E264}" type="presParOf" srcId="{F1B2058C-C316-4DF9-B87F-FCB54DD412B8}" destId="{254295E6-9A59-4B2D-86A8-85F47FA44E66}" srcOrd="2" destOrd="0" presId="urn:microsoft.com/office/officeart/2005/8/layout/vList5"/>
    <dgm:cxn modelId="{DD8786B7-478D-44C5-B329-AE5D94394396}" type="presParOf" srcId="{254295E6-9A59-4B2D-86A8-85F47FA44E66}" destId="{60111FE7-FB11-4076-98E3-FEFC9B074031}" srcOrd="0" destOrd="0" presId="urn:microsoft.com/office/officeart/2005/8/layout/vList5"/>
    <dgm:cxn modelId="{B8EE9A3D-CBAC-476C-ADF0-369F741AFE9D}" type="presParOf" srcId="{254295E6-9A59-4B2D-86A8-85F47FA44E66}" destId="{5129D1C2-B8DE-4C61-BA31-B0F8679B6066}" srcOrd="1" destOrd="0" presId="urn:microsoft.com/office/officeart/2005/8/layout/vList5"/>
    <dgm:cxn modelId="{2EEF155D-B269-45B4-B752-6733DA00EEFE}" type="presParOf" srcId="{F1B2058C-C316-4DF9-B87F-FCB54DD412B8}" destId="{2C066F3B-A9EA-44A9-931D-19CFBE329017}" srcOrd="3" destOrd="0" presId="urn:microsoft.com/office/officeart/2005/8/layout/vList5"/>
    <dgm:cxn modelId="{A4E87BA7-9978-4378-90C4-8CC61F143547}" type="presParOf" srcId="{F1B2058C-C316-4DF9-B87F-FCB54DD412B8}" destId="{67262F9C-F073-4CA8-A139-479405A5C762}" srcOrd="4" destOrd="0" presId="urn:microsoft.com/office/officeart/2005/8/layout/vList5"/>
    <dgm:cxn modelId="{4E32FA8A-01E4-468C-B0C3-D9D9507B5303}" type="presParOf" srcId="{67262F9C-F073-4CA8-A139-479405A5C762}" destId="{96DCC006-25E2-4D71-9F69-12CA48C4B947}" srcOrd="0" destOrd="0" presId="urn:microsoft.com/office/officeart/2005/8/layout/vList5"/>
    <dgm:cxn modelId="{D9131C9A-74B2-4CD3-B2DD-1C533000E826}" type="presParOf" srcId="{67262F9C-F073-4CA8-A139-479405A5C762}" destId="{B4560828-55DA-4F71-8667-B3F8092D84FC}" srcOrd="1" destOrd="0" presId="urn:microsoft.com/office/officeart/2005/8/layout/vList5"/>
    <dgm:cxn modelId="{31D2DC79-1987-4177-B4BA-392C323E5C24}" type="presParOf" srcId="{F1B2058C-C316-4DF9-B87F-FCB54DD412B8}" destId="{EBC2C04B-4DCC-4095-B0F5-D2F5B3F5D6EB}" srcOrd="5" destOrd="0" presId="urn:microsoft.com/office/officeart/2005/8/layout/vList5"/>
    <dgm:cxn modelId="{5B3971A9-0F94-43B3-950A-A147FDB8CF03}" type="presParOf" srcId="{F1B2058C-C316-4DF9-B87F-FCB54DD412B8}" destId="{C2351BE0-215F-4CCE-8BC7-703C696E9D1C}" srcOrd="6" destOrd="0" presId="urn:microsoft.com/office/officeart/2005/8/layout/vList5"/>
    <dgm:cxn modelId="{14916363-C2B2-41B5-A5D5-A42003A04C06}" type="presParOf" srcId="{C2351BE0-215F-4CCE-8BC7-703C696E9D1C}" destId="{4B0EC18F-70C6-44F8-838E-C0ADAF00BCC2}" srcOrd="0" destOrd="0" presId="urn:microsoft.com/office/officeart/2005/8/layout/vList5"/>
    <dgm:cxn modelId="{DC2D8A2A-F5EB-4D61-9D7A-42BDEE6E1DE6}" type="presParOf" srcId="{C2351BE0-215F-4CCE-8BC7-703C696E9D1C}" destId="{E9CF7760-A9C1-46C8-BE33-CD5D98F3A8AD}" srcOrd="1" destOrd="0" presId="urn:microsoft.com/office/officeart/2005/8/layout/vList5"/>
    <dgm:cxn modelId="{AFB2ED55-6FA7-4945-A0FD-880A3E6B1B8A}" type="presParOf" srcId="{F1B2058C-C316-4DF9-B87F-FCB54DD412B8}" destId="{6003A975-366A-4FE6-87F7-426D3984833A}" srcOrd="7" destOrd="0" presId="urn:microsoft.com/office/officeart/2005/8/layout/vList5"/>
    <dgm:cxn modelId="{A0EC5280-432B-4ED4-9DC3-AB3F9A1D2ADD}" type="presParOf" srcId="{F1B2058C-C316-4DF9-B87F-FCB54DD412B8}" destId="{2556A45A-7D3B-4477-B548-842A538C119B}" srcOrd="8" destOrd="0" presId="urn:microsoft.com/office/officeart/2005/8/layout/vList5"/>
    <dgm:cxn modelId="{C4969509-2A97-41BA-8BEE-F313B207F06C}" type="presParOf" srcId="{2556A45A-7D3B-4477-B548-842A538C119B}" destId="{E246E8A5-B6C9-4718-8E7A-E3A567FB0040}" srcOrd="0" destOrd="0" presId="urn:microsoft.com/office/officeart/2005/8/layout/vList5"/>
    <dgm:cxn modelId="{347D4914-9F38-436F-A006-2DF8EA733654}" type="presParOf" srcId="{2556A45A-7D3B-4477-B548-842A538C119B}" destId="{CE4184CF-A011-4E56-8D50-1F7A2B0492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599E5-FD3E-4427-BEEC-F3A5910BF5F3}" type="doc">
      <dgm:prSet loTypeId="urn:microsoft.com/office/officeart/2005/8/layout/hList7#1" loCatId="list" qsTypeId="urn:microsoft.com/office/officeart/2005/8/quickstyle/simple1" qsCatId="simple" csTypeId="urn:microsoft.com/office/officeart/2005/8/colors/accent6_3" csCatId="accent6" phldr="1"/>
      <dgm:spPr/>
    </dgm:pt>
    <dgm:pt modelId="{913D4890-8E21-4156-8A6D-E3676336CAAB}">
      <dgm:prSet phldrT="[Texto]"/>
      <dgm:spPr/>
      <dgm:t>
        <a:bodyPr/>
        <a:lstStyle/>
        <a:p>
          <a:r>
            <a:rPr lang="es-ES" dirty="0" smtClean="0"/>
            <a:t>·</a:t>
          </a:r>
          <a:r>
            <a:rPr lang="es-ES" dirty="0" err="1" smtClean="0">
              <a:latin typeface="ClementePDai" pitchFamily="2" charset="0"/>
            </a:rPr>
            <a:t>SplashScreen</a:t>
          </a:r>
          <a:endParaRPr lang="es-ES" dirty="0">
            <a:latin typeface="ClementePDai" pitchFamily="2" charset="0"/>
          </a:endParaRPr>
        </a:p>
      </dgm:t>
    </dgm:pt>
    <dgm:pt modelId="{5B8A6C1D-08CB-4861-B203-D1D46DCF0FD7}" type="parTrans" cxnId="{A4C051E7-B1DB-4032-B340-AAB7187E6DD7}">
      <dgm:prSet/>
      <dgm:spPr/>
      <dgm:t>
        <a:bodyPr/>
        <a:lstStyle/>
        <a:p>
          <a:endParaRPr lang="es-ES"/>
        </a:p>
      </dgm:t>
    </dgm:pt>
    <dgm:pt modelId="{31E06CA7-21D1-43B5-A962-DCA7B8616BC8}" type="sibTrans" cxnId="{A4C051E7-B1DB-4032-B340-AAB7187E6DD7}">
      <dgm:prSet/>
      <dgm:spPr/>
      <dgm:t>
        <a:bodyPr/>
        <a:lstStyle/>
        <a:p>
          <a:endParaRPr lang="es-ES"/>
        </a:p>
      </dgm:t>
    </dgm:pt>
    <dgm:pt modelId="{CC262A67-B09B-46AA-924E-19DC77E200FD}">
      <dgm:prSet phldrT="[Texto]"/>
      <dgm:spPr/>
      <dgm:t>
        <a:bodyPr/>
        <a:lstStyle/>
        <a:p>
          <a:r>
            <a:rPr lang="es-ES" dirty="0" smtClean="0"/>
            <a:t>·</a:t>
          </a:r>
          <a:r>
            <a:rPr lang="es-ES" dirty="0" smtClean="0">
              <a:latin typeface="ClementePDai" pitchFamily="2" charset="0"/>
            </a:rPr>
            <a:t>Menú de </a:t>
          </a:r>
          <a:r>
            <a:rPr lang="es-ES" dirty="0" err="1" smtClean="0">
              <a:latin typeface="ClementePDai" pitchFamily="2" charset="0"/>
            </a:rPr>
            <a:t>imageButton</a:t>
          </a:r>
          <a:endParaRPr lang="es-ES" dirty="0">
            <a:latin typeface="ClementePDai" pitchFamily="2" charset="0"/>
          </a:endParaRPr>
        </a:p>
      </dgm:t>
    </dgm:pt>
    <dgm:pt modelId="{E0E18496-A73A-4A7D-A680-FBEA92B51B87}" type="parTrans" cxnId="{7A73A65B-F80D-49BC-9148-63C37B2F4188}">
      <dgm:prSet/>
      <dgm:spPr/>
      <dgm:t>
        <a:bodyPr/>
        <a:lstStyle/>
        <a:p>
          <a:endParaRPr lang="es-ES"/>
        </a:p>
      </dgm:t>
    </dgm:pt>
    <dgm:pt modelId="{22765290-F253-44FB-AAB3-9D4ABF7B2680}" type="sibTrans" cxnId="{7A73A65B-F80D-49BC-9148-63C37B2F4188}">
      <dgm:prSet/>
      <dgm:spPr/>
      <dgm:t>
        <a:bodyPr/>
        <a:lstStyle/>
        <a:p>
          <a:endParaRPr lang="es-ES"/>
        </a:p>
      </dgm:t>
    </dgm:pt>
    <dgm:pt modelId="{A37FDEEB-2EEC-4FB6-AF29-3EF159C51458}">
      <dgm:prSet phldrT="[Texto]"/>
      <dgm:spPr/>
      <dgm:t>
        <a:bodyPr/>
        <a:lstStyle/>
        <a:p>
          <a:r>
            <a:rPr lang="es-ES" dirty="0" smtClean="0"/>
            <a:t>·</a:t>
          </a:r>
          <a:r>
            <a:rPr lang="es-ES" dirty="0" smtClean="0">
              <a:latin typeface="ClementePDai" pitchFamily="2" charset="0"/>
            </a:rPr>
            <a:t>Patrón logotipo</a:t>
          </a:r>
        </a:p>
        <a:p>
          <a:r>
            <a:rPr lang="es-ES" dirty="0" smtClean="0">
              <a:latin typeface="ClementePDai" pitchFamily="2" charset="0"/>
            </a:rPr>
            <a:t>·Botones de menú</a:t>
          </a:r>
        </a:p>
        <a:p>
          <a:r>
            <a:rPr lang="es-ES" dirty="0" smtClean="0">
              <a:latin typeface="ClementePDai" pitchFamily="2" charset="0"/>
            </a:rPr>
            <a:t>·Menú de </a:t>
          </a:r>
          <a:r>
            <a:rPr lang="es-ES" dirty="0" err="1" smtClean="0">
              <a:latin typeface="ClementePDai" pitchFamily="2" charset="0"/>
            </a:rPr>
            <a:t>imageButton</a:t>
          </a:r>
          <a:endParaRPr lang="es-ES" dirty="0">
            <a:latin typeface="ClementePDai" pitchFamily="2" charset="0"/>
          </a:endParaRPr>
        </a:p>
      </dgm:t>
    </dgm:pt>
    <dgm:pt modelId="{AC1FDA9F-0B89-4AC8-AABF-E1F86F3111DC}" type="parTrans" cxnId="{007049F6-A2EF-40BF-9378-7CBC1BB9C893}">
      <dgm:prSet/>
      <dgm:spPr/>
      <dgm:t>
        <a:bodyPr/>
        <a:lstStyle/>
        <a:p>
          <a:endParaRPr lang="es-ES"/>
        </a:p>
      </dgm:t>
    </dgm:pt>
    <dgm:pt modelId="{C9EDCEBF-B31D-47E1-9D41-7254A5E6A53F}" type="sibTrans" cxnId="{007049F6-A2EF-40BF-9378-7CBC1BB9C893}">
      <dgm:prSet/>
      <dgm:spPr/>
      <dgm:t>
        <a:bodyPr/>
        <a:lstStyle/>
        <a:p>
          <a:endParaRPr lang="es-ES"/>
        </a:p>
      </dgm:t>
    </dgm:pt>
    <dgm:pt modelId="{E247F8EF-C16D-469C-882A-26B410994F26}">
      <dgm:prSet phldrT="[Texto]"/>
      <dgm:spPr/>
      <dgm:t>
        <a:bodyPr/>
        <a:lstStyle/>
        <a:p>
          <a:r>
            <a:rPr lang="es-ES" dirty="0" smtClean="0"/>
            <a:t>·</a:t>
          </a:r>
          <a:r>
            <a:rPr lang="es-ES" dirty="0" smtClean="0">
              <a:latin typeface="ClementePDai" pitchFamily="2" charset="0"/>
            </a:rPr>
            <a:t>Patrón logotipo</a:t>
          </a:r>
        </a:p>
        <a:p>
          <a:r>
            <a:rPr lang="es-ES" dirty="0" smtClean="0">
              <a:latin typeface="ClementePDai" pitchFamily="2" charset="0"/>
            </a:rPr>
            <a:t>·Botones de menú</a:t>
          </a:r>
        </a:p>
        <a:p>
          <a:r>
            <a:rPr lang="es-ES" dirty="0" smtClean="0">
              <a:latin typeface="ClementePDai" pitchFamily="2" charset="0"/>
            </a:rPr>
            <a:t>·</a:t>
          </a:r>
          <a:r>
            <a:rPr lang="es-ES" dirty="0" err="1" smtClean="0">
              <a:latin typeface="ClementePDai" pitchFamily="2" charset="0"/>
            </a:rPr>
            <a:t>TextView</a:t>
          </a:r>
          <a:endParaRPr lang="es-ES" dirty="0" smtClean="0">
            <a:latin typeface="ClementePDai" pitchFamily="2" charset="0"/>
          </a:endParaRPr>
        </a:p>
        <a:p>
          <a:r>
            <a:rPr lang="es-ES" dirty="0" smtClean="0">
              <a:latin typeface="ClementePDai" pitchFamily="2" charset="0"/>
            </a:rPr>
            <a:t>·Galería de imágenes con </a:t>
          </a:r>
          <a:r>
            <a:rPr lang="es-ES" dirty="0" err="1" smtClean="0">
              <a:latin typeface="ClementePDai" pitchFamily="2" charset="0"/>
            </a:rPr>
            <a:t>PopUp</a:t>
          </a:r>
          <a:endParaRPr lang="es-ES" dirty="0">
            <a:latin typeface="ClementePDai" pitchFamily="2" charset="0"/>
          </a:endParaRPr>
        </a:p>
      </dgm:t>
    </dgm:pt>
    <dgm:pt modelId="{A12CA04B-9BFF-43DF-B5D7-FE3F0558F744}" type="parTrans" cxnId="{6BCC06AF-FC13-4C1D-9BF4-BA638633F43F}">
      <dgm:prSet/>
      <dgm:spPr/>
      <dgm:t>
        <a:bodyPr/>
        <a:lstStyle/>
        <a:p>
          <a:endParaRPr lang="es-ES"/>
        </a:p>
      </dgm:t>
    </dgm:pt>
    <dgm:pt modelId="{9F821E76-743C-4839-BE84-E52B973F1D72}" type="sibTrans" cxnId="{6BCC06AF-FC13-4C1D-9BF4-BA638633F43F}">
      <dgm:prSet/>
      <dgm:spPr/>
      <dgm:t>
        <a:bodyPr/>
        <a:lstStyle/>
        <a:p>
          <a:endParaRPr lang="es-ES"/>
        </a:p>
      </dgm:t>
    </dgm:pt>
    <dgm:pt modelId="{AE2CFB9D-C047-4626-B8F3-4F242922892B}">
      <dgm:prSet phldrT="[Texto]"/>
      <dgm:spPr/>
      <dgm:t>
        <a:bodyPr/>
        <a:lstStyle/>
        <a:p>
          <a:r>
            <a:rPr lang="es-ES" dirty="0" smtClean="0"/>
            <a:t>·</a:t>
          </a:r>
          <a:r>
            <a:rPr lang="es-ES" dirty="0" smtClean="0">
              <a:latin typeface="ClementePDai" pitchFamily="2" charset="0"/>
            </a:rPr>
            <a:t>Patrón logotipo</a:t>
          </a:r>
        </a:p>
        <a:p>
          <a:r>
            <a:rPr lang="es-ES" dirty="0" smtClean="0">
              <a:latin typeface="ClementePDai" pitchFamily="2" charset="0"/>
            </a:rPr>
            <a:t>·Botones menú</a:t>
          </a:r>
        </a:p>
        <a:p>
          <a:r>
            <a:rPr lang="es-ES" dirty="0" smtClean="0">
              <a:latin typeface="ClementePDai" pitchFamily="2" charset="0"/>
            </a:rPr>
            <a:t>·</a:t>
          </a:r>
          <a:r>
            <a:rPr lang="es-ES" dirty="0" err="1" smtClean="0">
              <a:latin typeface="ClementePDai" pitchFamily="2" charset="0"/>
            </a:rPr>
            <a:t>TextView</a:t>
          </a:r>
          <a:endParaRPr lang="es-ES" dirty="0" smtClean="0">
            <a:latin typeface="ClementePDai" pitchFamily="2" charset="0"/>
          </a:endParaRPr>
        </a:p>
        <a:p>
          <a:r>
            <a:rPr lang="es-ES" dirty="0" smtClean="0">
              <a:latin typeface="ClementePDai" pitchFamily="2" charset="0"/>
            </a:rPr>
            <a:t>·Mapa navegable</a:t>
          </a:r>
        </a:p>
        <a:p>
          <a:r>
            <a:rPr lang="es-ES" dirty="0" smtClean="0">
              <a:latin typeface="ClementePDai" pitchFamily="2" charset="0"/>
            </a:rPr>
            <a:t>·Biblioteca de mapas</a:t>
          </a:r>
          <a:endParaRPr lang="es-ES" dirty="0">
            <a:latin typeface="ClementePDai" pitchFamily="2" charset="0"/>
          </a:endParaRPr>
        </a:p>
      </dgm:t>
    </dgm:pt>
    <dgm:pt modelId="{74000072-2297-4139-9D83-9E1D7430C267}" type="parTrans" cxnId="{897360CE-785F-4C26-9DF1-05FECE0DAB53}">
      <dgm:prSet/>
      <dgm:spPr/>
      <dgm:t>
        <a:bodyPr/>
        <a:lstStyle/>
        <a:p>
          <a:endParaRPr lang="es-ES"/>
        </a:p>
      </dgm:t>
    </dgm:pt>
    <dgm:pt modelId="{878A833B-72F0-430E-84B5-21D77D980223}" type="sibTrans" cxnId="{897360CE-785F-4C26-9DF1-05FECE0DAB53}">
      <dgm:prSet/>
      <dgm:spPr/>
      <dgm:t>
        <a:bodyPr/>
        <a:lstStyle/>
        <a:p>
          <a:endParaRPr lang="es-ES"/>
        </a:p>
      </dgm:t>
    </dgm:pt>
    <dgm:pt modelId="{7E904CA5-C04D-4B9E-95DC-82C0F0C16471}">
      <dgm:prSet phldrT="[Texto]"/>
      <dgm:spPr/>
      <dgm:t>
        <a:bodyPr/>
        <a:lstStyle/>
        <a:p>
          <a:r>
            <a:rPr lang="es-ES" dirty="0" smtClean="0"/>
            <a:t>·</a:t>
          </a:r>
          <a:r>
            <a:rPr lang="es-ES" dirty="0" smtClean="0">
              <a:latin typeface="ClementePDai" pitchFamily="2" charset="0"/>
            </a:rPr>
            <a:t>Patrón logotipo</a:t>
          </a:r>
        </a:p>
        <a:p>
          <a:r>
            <a:rPr lang="es-ES" dirty="0" smtClean="0">
              <a:latin typeface="ClementePDai" pitchFamily="2" charset="0"/>
            </a:rPr>
            <a:t>·Botones menú</a:t>
          </a:r>
        </a:p>
        <a:p>
          <a:r>
            <a:rPr lang="es-ES" dirty="0" smtClean="0">
              <a:latin typeface="ClementePDai" pitchFamily="2" charset="0"/>
            </a:rPr>
            <a:t>·Mapa navegable</a:t>
          </a:r>
        </a:p>
        <a:p>
          <a:r>
            <a:rPr lang="es-ES" dirty="0" smtClean="0">
              <a:latin typeface="ClementePDai" pitchFamily="2" charset="0"/>
            </a:rPr>
            <a:t>·</a:t>
          </a:r>
          <a:r>
            <a:rPr lang="es-ES" dirty="0" err="1" smtClean="0">
              <a:latin typeface="ClementePDai" pitchFamily="2" charset="0"/>
            </a:rPr>
            <a:t>InfoWindow</a:t>
          </a:r>
          <a:r>
            <a:rPr lang="es-ES" dirty="0" smtClean="0">
              <a:latin typeface="ClementePDai" pitchFamily="2" charset="0"/>
            </a:rPr>
            <a:t> </a:t>
          </a:r>
          <a:r>
            <a:rPr lang="es-ES" dirty="0" err="1" smtClean="0">
              <a:latin typeface="ClementePDai" pitchFamily="2" charset="0"/>
            </a:rPr>
            <a:t>clickable</a:t>
          </a:r>
          <a:endParaRPr lang="es-ES" dirty="0" smtClean="0">
            <a:latin typeface="ClementePDai" pitchFamily="2" charset="0"/>
          </a:endParaRPr>
        </a:p>
        <a:p>
          <a:r>
            <a:rPr lang="es-ES" dirty="0" smtClean="0">
              <a:latin typeface="ClementePDai" pitchFamily="2" charset="0"/>
            </a:rPr>
            <a:t>·Biblioteca de mapas</a:t>
          </a:r>
          <a:endParaRPr lang="es-ES" dirty="0">
            <a:latin typeface="ClementePDai" pitchFamily="2" charset="0"/>
          </a:endParaRPr>
        </a:p>
      </dgm:t>
    </dgm:pt>
    <dgm:pt modelId="{2852C964-A836-43B6-8E22-1EE01A627AC2}" type="parTrans" cxnId="{814D0701-5069-4791-8AB0-37F6A28D82FD}">
      <dgm:prSet/>
      <dgm:spPr/>
      <dgm:t>
        <a:bodyPr/>
        <a:lstStyle/>
        <a:p>
          <a:endParaRPr lang="es-ES"/>
        </a:p>
      </dgm:t>
    </dgm:pt>
    <dgm:pt modelId="{7B8E0950-C603-42F1-8D80-6800A405AC40}" type="sibTrans" cxnId="{814D0701-5069-4791-8AB0-37F6A28D82FD}">
      <dgm:prSet/>
      <dgm:spPr/>
      <dgm:t>
        <a:bodyPr/>
        <a:lstStyle/>
        <a:p>
          <a:endParaRPr lang="es-ES"/>
        </a:p>
      </dgm:t>
    </dgm:pt>
    <dgm:pt modelId="{785EDEFA-75C6-4DF1-8DD0-61E9F452DDB6}">
      <dgm:prSet/>
      <dgm:spPr/>
      <dgm:t>
        <a:bodyPr/>
        <a:lstStyle/>
        <a:p>
          <a:r>
            <a:rPr lang="es-ES" dirty="0" smtClean="0"/>
            <a:t>·</a:t>
          </a:r>
          <a:r>
            <a:rPr lang="es-ES" dirty="0" smtClean="0">
              <a:latin typeface="ClementePDai" pitchFamily="2" charset="0"/>
            </a:rPr>
            <a:t>Patrón logotipo</a:t>
          </a:r>
        </a:p>
        <a:p>
          <a:r>
            <a:rPr lang="es-ES" dirty="0" smtClean="0">
              <a:latin typeface="ClementePDai" pitchFamily="2" charset="0"/>
            </a:rPr>
            <a:t>·Botones menú</a:t>
          </a:r>
        </a:p>
        <a:p>
          <a:r>
            <a:rPr lang="es-ES" dirty="0" smtClean="0">
              <a:latin typeface="ClementePDai" pitchFamily="2" charset="0"/>
            </a:rPr>
            <a:t>·</a:t>
          </a:r>
          <a:r>
            <a:rPr lang="es-ES" dirty="0" err="1" smtClean="0">
              <a:latin typeface="ClementePDai" pitchFamily="2" charset="0"/>
            </a:rPr>
            <a:t>TextView</a:t>
          </a:r>
          <a:endParaRPr lang="es-ES" dirty="0" smtClean="0">
            <a:latin typeface="ClementePDai" pitchFamily="2" charset="0"/>
          </a:endParaRPr>
        </a:p>
        <a:p>
          <a:r>
            <a:rPr lang="es-ES" dirty="0" smtClean="0">
              <a:latin typeface="ClementePDai" pitchFamily="2" charset="0"/>
            </a:rPr>
            <a:t>Reproductor de audio con </a:t>
          </a:r>
          <a:r>
            <a:rPr lang="es-ES" dirty="0" err="1" smtClean="0">
              <a:latin typeface="ClementePDai" pitchFamily="2" charset="0"/>
            </a:rPr>
            <a:t>imageButton</a:t>
          </a:r>
          <a:endParaRPr lang="es-ES" dirty="0" smtClean="0">
            <a:latin typeface="ClementePDai" pitchFamily="2" charset="0"/>
          </a:endParaRPr>
        </a:p>
      </dgm:t>
    </dgm:pt>
    <dgm:pt modelId="{ECD48B35-10B4-4659-8649-0C56836A1AAB}" type="parTrans" cxnId="{09FA1A46-B319-45C3-A481-EAD1C411D6A8}">
      <dgm:prSet/>
      <dgm:spPr/>
      <dgm:t>
        <a:bodyPr/>
        <a:lstStyle/>
        <a:p>
          <a:endParaRPr lang="es-ES"/>
        </a:p>
      </dgm:t>
    </dgm:pt>
    <dgm:pt modelId="{0CFA7933-C4FD-4705-BD70-2F475C2DE350}" type="sibTrans" cxnId="{09FA1A46-B319-45C3-A481-EAD1C411D6A8}">
      <dgm:prSet/>
      <dgm:spPr/>
      <dgm:t>
        <a:bodyPr/>
        <a:lstStyle/>
        <a:p>
          <a:endParaRPr lang="es-ES"/>
        </a:p>
      </dgm:t>
    </dgm:pt>
    <dgm:pt modelId="{66FE4F62-F32F-42F6-A3C4-0C49E4AECA54}" type="pres">
      <dgm:prSet presAssocID="{70F599E5-FD3E-4427-BEEC-F3A5910BF5F3}" presName="Name0" presStyleCnt="0">
        <dgm:presLayoutVars>
          <dgm:dir/>
          <dgm:resizeHandles val="exact"/>
        </dgm:presLayoutVars>
      </dgm:prSet>
      <dgm:spPr/>
    </dgm:pt>
    <dgm:pt modelId="{D3382DFF-9B07-46CC-B2AD-12B189A8EE25}" type="pres">
      <dgm:prSet presAssocID="{70F599E5-FD3E-4427-BEEC-F3A5910BF5F3}" presName="fgShape" presStyleLbl="fgShp" presStyleIdx="0" presStyleCnt="1"/>
      <dgm:spPr/>
    </dgm:pt>
    <dgm:pt modelId="{799F744F-703A-42CB-AB9A-334DE10EB233}" type="pres">
      <dgm:prSet presAssocID="{70F599E5-FD3E-4427-BEEC-F3A5910BF5F3}" presName="linComp" presStyleCnt="0"/>
      <dgm:spPr/>
    </dgm:pt>
    <dgm:pt modelId="{93E92878-E155-4061-BC7E-21E02F015C25}" type="pres">
      <dgm:prSet presAssocID="{913D4890-8E21-4156-8A6D-E3676336CAAB}" presName="compNode" presStyleCnt="0"/>
      <dgm:spPr/>
    </dgm:pt>
    <dgm:pt modelId="{3E7BD200-3B34-48B1-B4E5-BC82E0867389}" type="pres">
      <dgm:prSet presAssocID="{913D4890-8E21-4156-8A6D-E3676336CAAB}" presName="bkgdShape" presStyleLbl="node1" presStyleIdx="0" presStyleCnt="7"/>
      <dgm:spPr/>
      <dgm:t>
        <a:bodyPr/>
        <a:lstStyle/>
        <a:p>
          <a:endParaRPr lang="es-ES"/>
        </a:p>
      </dgm:t>
    </dgm:pt>
    <dgm:pt modelId="{4CFD7F9C-B28A-4D7C-A2BD-56BA7056A7FD}" type="pres">
      <dgm:prSet presAssocID="{913D4890-8E21-4156-8A6D-E3676336CAAB}" presName="nodeTx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DCA662-02B0-4B17-9C74-39742787CA98}" type="pres">
      <dgm:prSet presAssocID="{913D4890-8E21-4156-8A6D-E3676336CAAB}" presName="invisiNode" presStyleLbl="node1" presStyleIdx="0" presStyleCnt="7"/>
      <dgm:spPr/>
    </dgm:pt>
    <dgm:pt modelId="{D9A347AF-5D66-401E-B7A2-BB71B247D59D}" type="pres">
      <dgm:prSet presAssocID="{913D4890-8E21-4156-8A6D-E3676336CAAB}" presName="imagNode" presStyleLbl="fgImgPlace1" presStyleIdx="0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BAC1335-CDE3-4767-B50D-0CB86978531C}" type="pres">
      <dgm:prSet presAssocID="{31E06CA7-21D1-43B5-A962-DCA7B8616BC8}" presName="sibTrans" presStyleLbl="sibTrans2D1" presStyleIdx="0" presStyleCnt="0"/>
      <dgm:spPr/>
      <dgm:t>
        <a:bodyPr/>
        <a:lstStyle/>
        <a:p>
          <a:endParaRPr lang="es-ES"/>
        </a:p>
      </dgm:t>
    </dgm:pt>
    <dgm:pt modelId="{9256BF5B-49A0-45AC-94E6-094A1AFA1AFD}" type="pres">
      <dgm:prSet presAssocID="{CC262A67-B09B-46AA-924E-19DC77E200FD}" presName="compNode" presStyleCnt="0"/>
      <dgm:spPr/>
    </dgm:pt>
    <dgm:pt modelId="{66F59302-25F1-4A5D-8B29-D6BBFD2EF401}" type="pres">
      <dgm:prSet presAssocID="{CC262A67-B09B-46AA-924E-19DC77E200FD}" presName="bkgdShape" presStyleLbl="node1" presStyleIdx="1" presStyleCnt="7"/>
      <dgm:spPr/>
      <dgm:t>
        <a:bodyPr/>
        <a:lstStyle/>
        <a:p>
          <a:endParaRPr lang="es-ES"/>
        </a:p>
      </dgm:t>
    </dgm:pt>
    <dgm:pt modelId="{53FEB77B-1DEC-4885-BD1C-907B56DD1110}" type="pres">
      <dgm:prSet presAssocID="{CC262A67-B09B-46AA-924E-19DC77E200FD}" presName="nodeTx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1E7F80-90A4-4031-A9BD-5E7AE5006266}" type="pres">
      <dgm:prSet presAssocID="{CC262A67-B09B-46AA-924E-19DC77E200FD}" presName="invisiNode" presStyleLbl="node1" presStyleIdx="1" presStyleCnt="7"/>
      <dgm:spPr/>
    </dgm:pt>
    <dgm:pt modelId="{98560EBE-8FF0-44F2-A55C-AC19D5CC40C6}" type="pres">
      <dgm:prSet presAssocID="{CC262A67-B09B-46AA-924E-19DC77E200FD}" presName="imagNode" presStyleLbl="fgImgPlace1" presStyleIdx="1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7DF96FA-607A-4326-A4B4-03F35236176C}" type="pres">
      <dgm:prSet presAssocID="{22765290-F253-44FB-AAB3-9D4ABF7B2680}" presName="sibTrans" presStyleLbl="sibTrans2D1" presStyleIdx="0" presStyleCnt="0"/>
      <dgm:spPr/>
      <dgm:t>
        <a:bodyPr/>
        <a:lstStyle/>
        <a:p>
          <a:endParaRPr lang="es-ES"/>
        </a:p>
      </dgm:t>
    </dgm:pt>
    <dgm:pt modelId="{5497E2DB-249C-4907-B5D7-03208AF2D047}" type="pres">
      <dgm:prSet presAssocID="{A37FDEEB-2EEC-4FB6-AF29-3EF159C51458}" presName="compNode" presStyleCnt="0"/>
      <dgm:spPr/>
    </dgm:pt>
    <dgm:pt modelId="{CABAE857-AAA5-4E0B-9E4A-FD8349FC2EFC}" type="pres">
      <dgm:prSet presAssocID="{A37FDEEB-2EEC-4FB6-AF29-3EF159C51458}" presName="bkgdShape" presStyleLbl="node1" presStyleIdx="2" presStyleCnt="7"/>
      <dgm:spPr/>
      <dgm:t>
        <a:bodyPr/>
        <a:lstStyle/>
        <a:p>
          <a:endParaRPr lang="es-ES"/>
        </a:p>
      </dgm:t>
    </dgm:pt>
    <dgm:pt modelId="{1A97E7D3-27E6-4239-9788-3A81FD44DD06}" type="pres">
      <dgm:prSet presAssocID="{A37FDEEB-2EEC-4FB6-AF29-3EF159C51458}" presName="nodeTx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4A24315-CDDA-4021-9027-21D3135682D2}" type="pres">
      <dgm:prSet presAssocID="{A37FDEEB-2EEC-4FB6-AF29-3EF159C51458}" presName="invisiNode" presStyleLbl="node1" presStyleIdx="2" presStyleCnt="7"/>
      <dgm:spPr/>
    </dgm:pt>
    <dgm:pt modelId="{257CF600-CB85-44AF-A1DD-42E061EA9C7A}" type="pres">
      <dgm:prSet presAssocID="{A37FDEEB-2EEC-4FB6-AF29-3EF159C51458}" presName="imagNode" presStyleLbl="fgImgPlace1" presStyleIdx="2" presStyleCnt="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2721084-9A11-4C35-BF78-9AC373C34B25}" type="pres">
      <dgm:prSet presAssocID="{C9EDCEBF-B31D-47E1-9D41-7254A5E6A53F}" presName="sibTrans" presStyleLbl="sibTrans2D1" presStyleIdx="0" presStyleCnt="0"/>
      <dgm:spPr/>
      <dgm:t>
        <a:bodyPr/>
        <a:lstStyle/>
        <a:p>
          <a:endParaRPr lang="es-ES"/>
        </a:p>
      </dgm:t>
    </dgm:pt>
    <dgm:pt modelId="{20FC7136-DB9E-4533-A2AC-198E05F77C5B}" type="pres">
      <dgm:prSet presAssocID="{E247F8EF-C16D-469C-882A-26B410994F26}" presName="compNode" presStyleCnt="0"/>
      <dgm:spPr/>
    </dgm:pt>
    <dgm:pt modelId="{022F1673-2FC2-4963-8886-D1339F335796}" type="pres">
      <dgm:prSet presAssocID="{E247F8EF-C16D-469C-882A-26B410994F26}" presName="bkgdShape" presStyleLbl="node1" presStyleIdx="3" presStyleCnt="7"/>
      <dgm:spPr/>
      <dgm:t>
        <a:bodyPr/>
        <a:lstStyle/>
        <a:p>
          <a:endParaRPr lang="es-ES"/>
        </a:p>
      </dgm:t>
    </dgm:pt>
    <dgm:pt modelId="{CABC7508-49F4-44BB-8593-68FB0C5AEAE8}" type="pres">
      <dgm:prSet presAssocID="{E247F8EF-C16D-469C-882A-26B410994F26}" presName="nodeTx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2D931-9A01-4CA8-B80C-6FC320C7CE52}" type="pres">
      <dgm:prSet presAssocID="{E247F8EF-C16D-469C-882A-26B410994F26}" presName="invisiNode" presStyleLbl="node1" presStyleIdx="3" presStyleCnt="7"/>
      <dgm:spPr/>
    </dgm:pt>
    <dgm:pt modelId="{86E017A4-B178-4C42-A123-FE577476F69C}" type="pres">
      <dgm:prSet presAssocID="{E247F8EF-C16D-469C-882A-26B410994F26}" presName="imagNode" presStyleLbl="fgImgPlace1" presStyleIdx="3" presStyleCnt="7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4BD0F31C-3B3F-44AC-B204-0537A8149DF2}" type="pres">
      <dgm:prSet presAssocID="{9F821E76-743C-4839-BE84-E52B973F1D72}" presName="sibTrans" presStyleLbl="sibTrans2D1" presStyleIdx="0" presStyleCnt="0"/>
      <dgm:spPr/>
      <dgm:t>
        <a:bodyPr/>
        <a:lstStyle/>
        <a:p>
          <a:endParaRPr lang="es-ES"/>
        </a:p>
      </dgm:t>
    </dgm:pt>
    <dgm:pt modelId="{3A351D3B-9313-4E4C-A11C-FEFBFA0E12E6}" type="pres">
      <dgm:prSet presAssocID="{AE2CFB9D-C047-4626-B8F3-4F242922892B}" presName="compNode" presStyleCnt="0"/>
      <dgm:spPr/>
    </dgm:pt>
    <dgm:pt modelId="{FB74630D-C9B6-4F3A-8C61-733C6B6ADBC4}" type="pres">
      <dgm:prSet presAssocID="{AE2CFB9D-C047-4626-B8F3-4F242922892B}" presName="bkgdShape" presStyleLbl="node1" presStyleIdx="4" presStyleCnt="7"/>
      <dgm:spPr/>
      <dgm:t>
        <a:bodyPr/>
        <a:lstStyle/>
        <a:p>
          <a:endParaRPr lang="es-ES"/>
        </a:p>
      </dgm:t>
    </dgm:pt>
    <dgm:pt modelId="{5302F7B1-8BF3-47AD-AED2-67F641D40BF1}" type="pres">
      <dgm:prSet presAssocID="{AE2CFB9D-C047-4626-B8F3-4F242922892B}" presName="nodeTx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454C95E-5163-41A3-A68C-A0CB686EE05D}" type="pres">
      <dgm:prSet presAssocID="{AE2CFB9D-C047-4626-B8F3-4F242922892B}" presName="invisiNode" presStyleLbl="node1" presStyleIdx="4" presStyleCnt="7"/>
      <dgm:spPr/>
    </dgm:pt>
    <dgm:pt modelId="{912AD2C9-BF61-4375-A9C6-E8C2B021D67D}" type="pres">
      <dgm:prSet presAssocID="{AE2CFB9D-C047-4626-B8F3-4F242922892B}" presName="imagNode" presStyleLbl="fgImgPlace1" presStyleIdx="4" presStyleCnt="7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40D68FDF-01B1-4079-85EB-E9949431C4E6}" type="pres">
      <dgm:prSet presAssocID="{878A833B-72F0-430E-84B5-21D77D980223}" presName="sibTrans" presStyleLbl="sibTrans2D1" presStyleIdx="0" presStyleCnt="0"/>
      <dgm:spPr/>
      <dgm:t>
        <a:bodyPr/>
        <a:lstStyle/>
        <a:p>
          <a:endParaRPr lang="es-ES"/>
        </a:p>
      </dgm:t>
    </dgm:pt>
    <dgm:pt modelId="{B89F949D-2319-444B-8F02-52A49B3C81A4}" type="pres">
      <dgm:prSet presAssocID="{7E904CA5-C04D-4B9E-95DC-82C0F0C16471}" presName="compNode" presStyleCnt="0"/>
      <dgm:spPr/>
    </dgm:pt>
    <dgm:pt modelId="{EC1D04C1-81B0-4B88-89E9-4E29B7092E63}" type="pres">
      <dgm:prSet presAssocID="{7E904CA5-C04D-4B9E-95DC-82C0F0C16471}" presName="bkgdShape" presStyleLbl="node1" presStyleIdx="5" presStyleCnt="7"/>
      <dgm:spPr/>
      <dgm:t>
        <a:bodyPr/>
        <a:lstStyle/>
        <a:p>
          <a:endParaRPr lang="es-ES"/>
        </a:p>
      </dgm:t>
    </dgm:pt>
    <dgm:pt modelId="{B9E6C636-0B43-43E8-B2B8-7962CD17ADF0}" type="pres">
      <dgm:prSet presAssocID="{7E904CA5-C04D-4B9E-95DC-82C0F0C16471}" presName="nodeTx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050093-D528-423C-A328-C4AC0C3E5620}" type="pres">
      <dgm:prSet presAssocID="{7E904CA5-C04D-4B9E-95DC-82C0F0C16471}" presName="invisiNode" presStyleLbl="node1" presStyleIdx="5" presStyleCnt="7"/>
      <dgm:spPr/>
    </dgm:pt>
    <dgm:pt modelId="{AA22BE1F-2CD0-4029-B61C-473C1B4847AB}" type="pres">
      <dgm:prSet presAssocID="{7E904CA5-C04D-4B9E-95DC-82C0F0C16471}" presName="imagNode" presStyleLbl="fgImgPlace1" presStyleIdx="5" presStyleCnt="7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</dgm:pt>
    <dgm:pt modelId="{D8E1BB02-EC38-4B91-840A-1399C437EB5E}" type="pres">
      <dgm:prSet presAssocID="{7B8E0950-C603-42F1-8D80-6800A405AC40}" presName="sibTrans" presStyleLbl="sibTrans2D1" presStyleIdx="0" presStyleCnt="0"/>
      <dgm:spPr/>
      <dgm:t>
        <a:bodyPr/>
        <a:lstStyle/>
        <a:p>
          <a:endParaRPr lang="es-ES"/>
        </a:p>
      </dgm:t>
    </dgm:pt>
    <dgm:pt modelId="{BA0ADD6A-AF68-465A-A810-4AB6DE4EC15A}" type="pres">
      <dgm:prSet presAssocID="{785EDEFA-75C6-4DF1-8DD0-61E9F452DDB6}" presName="compNode" presStyleCnt="0"/>
      <dgm:spPr/>
    </dgm:pt>
    <dgm:pt modelId="{17D36D20-3992-428D-8018-A78C167D4F8E}" type="pres">
      <dgm:prSet presAssocID="{785EDEFA-75C6-4DF1-8DD0-61E9F452DDB6}" presName="bkgdShape" presStyleLbl="node1" presStyleIdx="6" presStyleCnt="7"/>
      <dgm:spPr/>
      <dgm:t>
        <a:bodyPr/>
        <a:lstStyle/>
        <a:p>
          <a:endParaRPr lang="es-ES"/>
        </a:p>
      </dgm:t>
    </dgm:pt>
    <dgm:pt modelId="{F0F582A0-2277-46C7-B5D6-3453D3CB7B3D}" type="pres">
      <dgm:prSet presAssocID="{785EDEFA-75C6-4DF1-8DD0-61E9F452DDB6}" presName="nodeTx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1A1049-84A7-45D8-B084-7CE2E7E0BB22}" type="pres">
      <dgm:prSet presAssocID="{785EDEFA-75C6-4DF1-8DD0-61E9F452DDB6}" presName="invisiNode" presStyleLbl="node1" presStyleIdx="6" presStyleCnt="7"/>
      <dgm:spPr/>
    </dgm:pt>
    <dgm:pt modelId="{036EA153-81B6-4C90-A215-E5CFD9C488A1}" type="pres">
      <dgm:prSet presAssocID="{785EDEFA-75C6-4DF1-8DD0-61E9F452DDB6}" presName="imagNode" presStyleLbl="fgImgPlace1" presStyleIdx="6" presStyleCnt="7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</dgm:pt>
  </dgm:ptLst>
  <dgm:cxnLst>
    <dgm:cxn modelId="{10D0ACC4-3CCE-4C0A-B53D-4CF070AB1B1C}" type="presOf" srcId="{CC262A67-B09B-46AA-924E-19DC77E200FD}" destId="{53FEB77B-1DEC-4885-BD1C-907B56DD1110}" srcOrd="1" destOrd="0" presId="urn:microsoft.com/office/officeart/2005/8/layout/hList7#1"/>
    <dgm:cxn modelId="{D2F5AC07-8E19-47D6-918B-36FBDD1ED95D}" type="presOf" srcId="{A37FDEEB-2EEC-4FB6-AF29-3EF159C51458}" destId="{CABAE857-AAA5-4E0B-9E4A-FD8349FC2EFC}" srcOrd="0" destOrd="0" presId="urn:microsoft.com/office/officeart/2005/8/layout/hList7#1"/>
    <dgm:cxn modelId="{BD466EEA-BD69-4335-B8FD-ACCD3F89EC3D}" type="presOf" srcId="{E247F8EF-C16D-469C-882A-26B410994F26}" destId="{022F1673-2FC2-4963-8886-D1339F335796}" srcOrd="0" destOrd="0" presId="urn:microsoft.com/office/officeart/2005/8/layout/hList7#1"/>
    <dgm:cxn modelId="{ADA6FF00-8AED-4940-AB6B-6ABD65CED300}" type="presOf" srcId="{CC262A67-B09B-46AA-924E-19DC77E200FD}" destId="{66F59302-25F1-4A5D-8B29-D6BBFD2EF401}" srcOrd="0" destOrd="0" presId="urn:microsoft.com/office/officeart/2005/8/layout/hList7#1"/>
    <dgm:cxn modelId="{09FA1A46-B319-45C3-A481-EAD1C411D6A8}" srcId="{70F599E5-FD3E-4427-BEEC-F3A5910BF5F3}" destId="{785EDEFA-75C6-4DF1-8DD0-61E9F452DDB6}" srcOrd="6" destOrd="0" parTransId="{ECD48B35-10B4-4659-8649-0C56836A1AAB}" sibTransId="{0CFA7933-C4FD-4705-BD70-2F475C2DE350}"/>
    <dgm:cxn modelId="{814D0701-5069-4791-8AB0-37F6A28D82FD}" srcId="{70F599E5-FD3E-4427-BEEC-F3A5910BF5F3}" destId="{7E904CA5-C04D-4B9E-95DC-82C0F0C16471}" srcOrd="5" destOrd="0" parTransId="{2852C964-A836-43B6-8E22-1EE01A627AC2}" sibTransId="{7B8E0950-C603-42F1-8D80-6800A405AC40}"/>
    <dgm:cxn modelId="{6430D223-020A-4408-AB9B-224C959E0946}" type="presOf" srcId="{785EDEFA-75C6-4DF1-8DD0-61E9F452DDB6}" destId="{17D36D20-3992-428D-8018-A78C167D4F8E}" srcOrd="0" destOrd="0" presId="urn:microsoft.com/office/officeart/2005/8/layout/hList7#1"/>
    <dgm:cxn modelId="{7E18F561-5F7A-4B02-A1F8-3F971C093047}" type="presOf" srcId="{AE2CFB9D-C047-4626-B8F3-4F242922892B}" destId="{FB74630D-C9B6-4F3A-8C61-733C6B6ADBC4}" srcOrd="0" destOrd="0" presId="urn:microsoft.com/office/officeart/2005/8/layout/hList7#1"/>
    <dgm:cxn modelId="{7A73A65B-F80D-49BC-9148-63C37B2F4188}" srcId="{70F599E5-FD3E-4427-BEEC-F3A5910BF5F3}" destId="{CC262A67-B09B-46AA-924E-19DC77E200FD}" srcOrd="1" destOrd="0" parTransId="{E0E18496-A73A-4A7D-A680-FBEA92B51B87}" sibTransId="{22765290-F253-44FB-AAB3-9D4ABF7B2680}"/>
    <dgm:cxn modelId="{9FFA23BF-FAEA-498D-9BA9-0E949CCDFAA5}" type="presOf" srcId="{7E904CA5-C04D-4B9E-95DC-82C0F0C16471}" destId="{B9E6C636-0B43-43E8-B2B8-7962CD17ADF0}" srcOrd="1" destOrd="0" presId="urn:microsoft.com/office/officeart/2005/8/layout/hList7#1"/>
    <dgm:cxn modelId="{6BCC06AF-FC13-4C1D-9BF4-BA638633F43F}" srcId="{70F599E5-FD3E-4427-BEEC-F3A5910BF5F3}" destId="{E247F8EF-C16D-469C-882A-26B410994F26}" srcOrd="3" destOrd="0" parTransId="{A12CA04B-9BFF-43DF-B5D7-FE3F0558F744}" sibTransId="{9F821E76-743C-4839-BE84-E52B973F1D72}"/>
    <dgm:cxn modelId="{F652F6FA-B47E-4B36-895C-C3952332B073}" type="presOf" srcId="{913D4890-8E21-4156-8A6D-E3676336CAAB}" destId="{4CFD7F9C-B28A-4D7C-A2BD-56BA7056A7FD}" srcOrd="1" destOrd="0" presId="urn:microsoft.com/office/officeart/2005/8/layout/hList7#1"/>
    <dgm:cxn modelId="{0F6CEE02-D856-44AF-9025-5B903DB74925}" type="presOf" srcId="{31E06CA7-21D1-43B5-A962-DCA7B8616BC8}" destId="{8BAC1335-CDE3-4767-B50D-0CB86978531C}" srcOrd="0" destOrd="0" presId="urn:microsoft.com/office/officeart/2005/8/layout/hList7#1"/>
    <dgm:cxn modelId="{0FF4B969-DED3-45F9-9208-337FBBE050D8}" type="presOf" srcId="{22765290-F253-44FB-AAB3-9D4ABF7B2680}" destId="{87DF96FA-607A-4326-A4B4-03F35236176C}" srcOrd="0" destOrd="0" presId="urn:microsoft.com/office/officeart/2005/8/layout/hList7#1"/>
    <dgm:cxn modelId="{0B8E7115-C786-4FC2-B29E-945A6C993133}" type="presOf" srcId="{7E904CA5-C04D-4B9E-95DC-82C0F0C16471}" destId="{EC1D04C1-81B0-4B88-89E9-4E29B7092E63}" srcOrd="0" destOrd="0" presId="urn:microsoft.com/office/officeart/2005/8/layout/hList7#1"/>
    <dgm:cxn modelId="{C160DDFA-DE60-4B9A-A749-27496413283E}" type="presOf" srcId="{E247F8EF-C16D-469C-882A-26B410994F26}" destId="{CABC7508-49F4-44BB-8593-68FB0C5AEAE8}" srcOrd="1" destOrd="0" presId="urn:microsoft.com/office/officeart/2005/8/layout/hList7#1"/>
    <dgm:cxn modelId="{B82864CE-346B-45C2-845D-58EB5515C247}" type="presOf" srcId="{913D4890-8E21-4156-8A6D-E3676336CAAB}" destId="{3E7BD200-3B34-48B1-B4E5-BC82E0867389}" srcOrd="0" destOrd="0" presId="urn:microsoft.com/office/officeart/2005/8/layout/hList7#1"/>
    <dgm:cxn modelId="{4E55AA90-1711-4F88-9165-9A1A70BEAE71}" type="presOf" srcId="{7B8E0950-C603-42F1-8D80-6800A405AC40}" destId="{D8E1BB02-EC38-4B91-840A-1399C437EB5E}" srcOrd="0" destOrd="0" presId="urn:microsoft.com/office/officeart/2005/8/layout/hList7#1"/>
    <dgm:cxn modelId="{007049F6-A2EF-40BF-9378-7CBC1BB9C893}" srcId="{70F599E5-FD3E-4427-BEEC-F3A5910BF5F3}" destId="{A37FDEEB-2EEC-4FB6-AF29-3EF159C51458}" srcOrd="2" destOrd="0" parTransId="{AC1FDA9F-0B89-4AC8-AABF-E1F86F3111DC}" sibTransId="{C9EDCEBF-B31D-47E1-9D41-7254A5E6A53F}"/>
    <dgm:cxn modelId="{A4C051E7-B1DB-4032-B340-AAB7187E6DD7}" srcId="{70F599E5-FD3E-4427-BEEC-F3A5910BF5F3}" destId="{913D4890-8E21-4156-8A6D-E3676336CAAB}" srcOrd="0" destOrd="0" parTransId="{5B8A6C1D-08CB-4861-B203-D1D46DCF0FD7}" sibTransId="{31E06CA7-21D1-43B5-A962-DCA7B8616BC8}"/>
    <dgm:cxn modelId="{5C502DF9-6D28-4EA0-97F9-BC78A8BBBD09}" type="presOf" srcId="{878A833B-72F0-430E-84B5-21D77D980223}" destId="{40D68FDF-01B1-4079-85EB-E9949431C4E6}" srcOrd="0" destOrd="0" presId="urn:microsoft.com/office/officeart/2005/8/layout/hList7#1"/>
    <dgm:cxn modelId="{AF36B36E-0D8B-4367-AF9F-245C501D52BC}" type="presOf" srcId="{AE2CFB9D-C047-4626-B8F3-4F242922892B}" destId="{5302F7B1-8BF3-47AD-AED2-67F641D40BF1}" srcOrd="1" destOrd="0" presId="urn:microsoft.com/office/officeart/2005/8/layout/hList7#1"/>
    <dgm:cxn modelId="{C9CDFF55-9971-49CC-B2C4-D37CB3F117F6}" type="presOf" srcId="{C9EDCEBF-B31D-47E1-9D41-7254A5E6A53F}" destId="{12721084-9A11-4C35-BF78-9AC373C34B25}" srcOrd="0" destOrd="0" presId="urn:microsoft.com/office/officeart/2005/8/layout/hList7#1"/>
    <dgm:cxn modelId="{897360CE-785F-4C26-9DF1-05FECE0DAB53}" srcId="{70F599E5-FD3E-4427-BEEC-F3A5910BF5F3}" destId="{AE2CFB9D-C047-4626-B8F3-4F242922892B}" srcOrd="4" destOrd="0" parTransId="{74000072-2297-4139-9D83-9E1D7430C267}" sibTransId="{878A833B-72F0-430E-84B5-21D77D980223}"/>
    <dgm:cxn modelId="{73FA558A-4A77-4DAE-8885-20AB2206E866}" type="presOf" srcId="{785EDEFA-75C6-4DF1-8DD0-61E9F452DDB6}" destId="{F0F582A0-2277-46C7-B5D6-3453D3CB7B3D}" srcOrd="1" destOrd="0" presId="urn:microsoft.com/office/officeart/2005/8/layout/hList7#1"/>
    <dgm:cxn modelId="{A52D7B70-F2A4-4D3B-AE50-4DA7C2EFEA54}" type="presOf" srcId="{9F821E76-743C-4839-BE84-E52B973F1D72}" destId="{4BD0F31C-3B3F-44AC-B204-0537A8149DF2}" srcOrd="0" destOrd="0" presId="urn:microsoft.com/office/officeart/2005/8/layout/hList7#1"/>
    <dgm:cxn modelId="{33660D89-AE9B-4E76-BA66-B09C750D2F30}" type="presOf" srcId="{A37FDEEB-2EEC-4FB6-AF29-3EF159C51458}" destId="{1A97E7D3-27E6-4239-9788-3A81FD44DD06}" srcOrd="1" destOrd="0" presId="urn:microsoft.com/office/officeart/2005/8/layout/hList7#1"/>
    <dgm:cxn modelId="{2A53FAF2-C873-4022-8620-D1CEE7D609D3}" type="presOf" srcId="{70F599E5-FD3E-4427-BEEC-F3A5910BF5F3}" destId="{66FE4F62-F32F-42F6-A3C4-0C49E4AECA54}" srcOrd="0" destOrd="0" presId="urn:microsoft.com/office/officeart/2005/8/layout/hList7#1"/>
    <dgm:cxn modelId="{4448B169-02AE-4F4C-8D4A-1D26338C483E}" type="presParOf" srcId="{66FE4F62-F32F-42F6-A3C4-0C49E4AECA54}" destId="{D3382DFF-9B07-46CC-B2AD-12B189A8EE25}" srcOrd="0" destOrd="0" presId="urn:microsoft.com/office/officeart/2005/8/layout/hList7#1"/>
    <dgm:cxn modelId="{5381D05C-FB33-4A9C-B0EA-E6305AEB9AC2}" type="presParOf" srcId="{66FE4F62-F32F-42F6-A3C4-0C49E4AECA54}" destId="{799F744F-703A-42CB-AB9A-334DE10EB233}" srcOrd="1" destOrd="0" presId="urn:microsoft.com/office/officeart/2005/8/layout/hList7#1"/>
    <dgm:cxn modelId="{B52E7C73-7806-48F5-825B-B23AC4FFAEE3}" type="presParOf" srcId="{799F744F-703A-42CB-AB9A-334DE10EB233}" destId="{93E92878-E155-4061-BC7E-21E02F015C25}" srcOrd="0" destOrd="0" presId="urn:microsoft.com/office/officeart/2005/8/layout/hList7#1"/>
    <dgm:cxn modelId="{A06F1874-F7EC-4E43-8EC0-3295693ED9D2}" type="presParOf" srcId="{93E92878-E155-4061-BC7E-21E02F015C25}" destId="{3E7BD200-3B34-48B1-B4E5-BC82E0867389}" srcOrd="0" destOrd="0" presId="urn:microsoft.com/office/officeart/2005/8/layout/hList7#1"/>
    <dgm:cxn modelId="{1D30F9DF-DEC4-40CA-873C-9017C971A7CC}" type="presParOf" srcId="{93E92878-E155-4061-BC7E-21E02F015C25}" destId="{4CFD7F9C-B28A-4D7C-A2BD-56BA7056A7FD}" srcOrd="1" destOrd="0" presId="urn:microsoft.com/office/officeart/2005/8/layout/hList7#1"/>
    <dgm:cxn modelId="{FECC3212-EF5B-4DCD-B176-9CC75E781473}" type="presParOf" srcId="{93E92878-E155-4061-BC7E-21E02F015C25}" destId="{4FDCA662-02B0-4B17-9C74-39742787CA98}" srcOrd="2" destOrd="0" presId="urn:microsoft.com/office/officeart/2005/8/layout/hList7#1"/>
    <dgm:cxn modelId="{6EEEC1A9-6FAC-4F20-A300-76C85B27CB66}" type="presParOf" srcId="{93E92878-E155-4061-BC7E-21E02F015C25}" destId="{D9A347AF-5D66-401E-B7A2-BB71B247D59D}" srcOrd="3" destOrd="0" presId="urn:microsoft.com/office/officeart/2005/8/layout/hList7#1"/>
    <dgm:cxn modelId="{98096963-0CB4-4765-B9BE-04969327E066}" type="presParOf" srcId="{799F744F-703A-42CB-AB9A-334DE10EB233}" destId="{8BAC1335-CDE3-4767-B50D-0CB86978531C}" srcOrd="1" destOrd="0" presId="urn:microsoft.com/office/officeart/2005/8/layout/hList7#1"/>
    <dgm:cxn modelId="{7538BB66-6EE6-4FF8-B78F-235CF2182592}" type="presParOf" srcId="{799F744F-703A-42CB-AB9A-334DE10EB233}" destId="{9256BF5B-49A0-45AC-94E6-094A1AFA1AFD}" srcOrd="2" destOrd="0" presId="urn:microsoft.com/office/officeart/2005/8/layout/hList7#1"/>
    <dgm:cxn modelId="{AE06852E-8973-4915-9DA6-B412CC6A76F8}" type="presParOf" srcId="{9256BF5B-49A0-45AC-94E6-094A1AFA1AFD}" destId="{66F59302-25F1-4A5D-8B29-D6BBFD2EF401}" srcOrd="0" destOrd="0" presId="urn:microsoft.com/office/officeart/2005/8/layout/hList7#1"/>
    <dgm:cxn modelId="{7F87D863-32B8-4707-9DC3-25E7DF0F64A7}" type="presParOf" srcId="{9256BF5B-49A0-45AC-94E6-094A1AFA1AFD}" destId="{53FEB77B-1DEC-4885-BD1C-907B56DD1110}" srcOrd="1" destOrd="0" presId="urn:microsoft.com/office/officeart/2005/8/layout/hList7#1"/>
    <dgm:cxn modelId="{FC6CDA47-82B5-4578-B308-6009D50B51E8}" type="presParOf" srcId="{9256BF5B-49A0-45AC-94E6-094A1AFA1AFD}" destId="{751E7F80-90A4-4031-A9BD-5E7AE5006266}" srcOrd="2" destOrd="0" presId="urn:microsoft.com/office/officeart/2005/8/layout/hList7#1"/>
    <dgm:cxn modelId="{CA9F304F-DC97-43E6-B315-A14B25183D5E}" type="presParOf" srcId="{9256BF5B-49A0-45AC-94E6-094A1AFA1AFD}" destId="{98560EBE-8FF0-44F2-A55C-AC19D5CC40C6}" srcOrd="3" destOrd="0" presId="urn:microsoft.com/office/officeart/2005/8/layout/hList7#1"/>
    <dgm:cxn modelId="{288DB068-13A8-49AE-8CA4-CCE5FCC47C72}" type="presParOf" srcId="{799F744F-703A-42CB-AB9A-334DE10EB233}" destId="{87DF96FA-607A-4326-A4B4-03F35236176C}" srcOrd="3" destOrd="0" presId="urn:microsoft.com/office/officeart/2005/8/layout/hList7#1"/>
    <dgm:cxn modelId="{2628B23D-D2CB-48E5-B43D-8C4329725762}" type="presParOf" srcId="{799F744F-703A-42CB-AB9A-334DE10EB233}" destId="{5497E2DB-249C-4907-B5D7-03208AF2D047}" srcOrd="4" destOrd="0" presId="urn:microsoft.com/office/officeart/2005/8/layout/hList7#1"/>
    <dgm:cxn modelId="{3DBD586C-0E7D-4C31-8315-B8505A8EC45A}" type="presParOf" srcId="{5497E2DB-249C-4907-B5D7-03208AF2D047}" destId="{CABAE857-AAA5-4E0B-9E4A-FD8349FC2EFC}" srcOrd="0" destOrd="0" presId="urn:microsoft.com/office/officeart/2005/8/layout/hList7#1"/>
    <dgm:cxn modelId="{5920940B-38FA-404C-A9CA-50E6B5AD64AE}" type="presParOf" srcId="{5497E2DB-249C-4907-B5D7-03208AF2D047}" destId="{1A97E7D3-27E6-4239-9788-3A81FD44DD06}" srcOrd="1" destOrd="0" presId="urn:microsoft.com/office/officeart/2005/8/layout/hList7#1"/>
    <dgm:cxn modelId="{266B5C41-B71C-485E-9134-8038EDADB497}" type="presParOf" srcId="{5497E2DB-249C-4907-B5D7-03208AF2D047}" destId="{84A24315-CDDA-4021-9027-21D3135682D2}" srcOrd="2" destOrd="0" presId="urn:microsoft.com/office/officeart/2005/8/layout/hList7#1"/>
    <dgm:cxn modelId="{FF58D015-2DCA-4A4E-A5ED-B4EE7BD6598A}" type="presParOf" srcId="{5497E2DB-249C-4907-B5D7-03208AF2D047}" destId="{257CF600-CB85-44AF-A1DD-42E061EA9C7A}" srcOrd="3" destOrd="0" presId="urn:microsoft.com/office/officeart/2005/8/layout/hList7#1"/>
    <dgm:cxn modelId="{E5F17954-65E5-4CE3-B35C-40E316773B0A}" type="presParOf" srcId="{799F744F-703A-42CB-AB9A-334DE10EB233}" destId="{12721084-9A11-4C35-BF78-9AC373C34B25}" srcOrd="5" destOrd="0" presId="urn:microsoft.com/office/officeart/2005/8/layout/hList7#1"/>
    <dgm:cxn modelId="{C5E9622B-4FA8-415F-9137-FA4AF2747197}" type="presParOf" srcId="{799F744F-703A-42CB-AB9A-334DE10EB233}" destId="{20FC7136-DB9E-4533-A2AC-198E05F77C5B}" srcOrd="6" destOrd="0" presId="urn:microsoft.com/office/officeart/2005/8/layout/hList7#1"/>
    <dgm:cxn modelId="{1FA2299E-07C5-468A-92C3-BACE11FDFE12}" type="presParOf" srcId="{20FC7136-DB9E-4533-A2AC-198E05F77C5B}" destId="{022F1673-2FC2-4963-8886-D1339F335796}" srcOrd="0" destOrd="0" presId="urn:microsoft.com/office/officeart/2005/8/layout/hList7#1"/>
    <dgm:cxn modelId="{A4C7E9B6-B157-44C7-82CD-053B608BF950}" type="presParOf" srcId="{20FC7136-DB9E-4533-A2AC-198E05F77C5B}" destId="{CABC7508-49F4-44BB-8593-68FB0C5AEAE8}" srcOrd="1" destOrd="0" presId="urn:microsoft.com/office/officeart/2005/8/layout/hList7#1"/>
    <dgm:cxn modelId="{260F7F47-1670-4446-B948-6533E92167AF}" type="presParOf" srcId="{20FC7136-DB9E-4533-A2AC-198E05F77C5B}" destId="{B232D931-9A01-4CA8-B80C-6FC320C7CE52}" srcOrd="2" destOrd="0" presId="urn:microsoft.com/office/officeart/2005/8/layout/hList7#1"/>
    <dgm:cxn modelId="{300167DA-C780-48D4-B340-154D3222D049}" type="presParOf" srcId="{20FC7136-DB9E-4533-A2AC-198E05F77C5B}" destId="{86E017A4-B178-4C42-A123-FE577476F69C}" srcOrd="3" destOrd="0" presId="urn:microsoft.com/office/officeart/2005/8/layout/hList7#1"/>
    <dgm:cxn modelId="{11AB5EC1-5272-44BA-91A9-BFE4F27B4337}" type="presParOf" srcId="{799F744F-703A-42CB-AB9A-334DE10EB233}" destId="{4BD0F31C-3B3F-44AC-B204-0537A8149DF2}" srcOrd="7" destOrd="0" presId="urn:microsoft.com/office/officeart/2005/8/layout/hList7#1"/>
    <dgm:cxn modelId="{950224A5-A39E-41C0-987C-DE1D0E559371}" type="presParOf" srcId="{799F744F-703A-42CB-AB9A-334DE10EB233}" destId="{3A351D3B-9313-4E4C-A11C-FEFBFA0E12E6}" srcOrd="8" destOrd="0" presId="urn:microsoft.com/office/officeart/2005/8/layout/hList7#1"/>
    <dgm:cxn modelId="{A6D57703-5FB6-4403-9761-A02D3054A18D}" type="presParOf" srcId="{3A351D3B-9313-4E4C-A11C-FEFBFA0E12E6}" destId="{FB74630D-C9B6-4F3A-8C61-733C6B6ADBC4}" srcOrd="0" destOrd="0" presId="urn:microsoft.com/office/officeart/2005/8/layout/hList7#1"/>
    <dgm:cxn modelId="{D1F536EB-4A2A-4286-A6FF-82C776571350}" type="presParOf" srcId="{3A351D3B-9313-4E4C-A11C-FEFBFA0E12E6}" destId="{5302F7B1-8BF3-47AD-AED2-67F641D40BF1}" srcOrd="1" destOrd="0" presId="urn:microsoft.com/office/officeart/2005/8/layout/hList7#1"/>
    <dgm:cxn modelId="{EAA18BEF-38EB-420E-AC82-58A920292693}" type="presParOf" srcId="{3A351D3B-9313-4E4C-A11C-FEFBFA0E12E6}" destId="{8454C95E-5163-41A3-A68C-A0CB686EE05D}" srcOrd="2" destOrd="0" presId="urn:microsoft.com/office/officeart/2005/8/layout/hList7#1"/>
    <dgm:cxn modelId="{5B427F84-4132-4902-A39C-29BD215E9848}" type="presParOf" srcId="{3A351D3B-9313-4E4C-A11C-FEFBFA0E12E6}" destId="{912AD2C9-BF61-4375-A9C6-E8C2B021D67D}" srcOrd="3" destOrd="0" presId="urn:microsoft.com/office/officeart/2005/8/layout/hList7#1"/>
    <dgm:cxn modelId="{AEE36513-C197-4A7C-ABA1-53446D2437AE}" type="presParOf" srcId="{799F744F-703A-42CB-AB9A-334DE10EB233}" destId="{40D68FDF-01B1-4079-85EB-E9949431C4E6}" srcOrd="9" destOrd="0" presId="urn:microsoft.com/office/officeart/2005/8/layout/hList7#1"/>
    <dgm:cxn modelId="{6FBC5F53-01DD-4B39-AE25-A9CCAB46E7B9}" type="presParOf" srcId="{799F744F-703A-42CB-AB9A-334DE10EB233}" destId="{B89F949D-2319-444B-8F02-52A49B3C81A4}" srcOrd="10" destOrd="0" presId="urn:microsoft.com/office/officeart/2005/8/layout/hList7#1"/>
    <dgm:cxn modelId="{0CF5E5B3-497B-4923-B1D0-FFA7B7B72A1C}" type="presParOf" srcId="{B89F949D-2319-444B-8F02-52A49B3C81A4}" destId="{EC1D04C1-81B0-4B88-89E9-4E29B7092E63}" srcOrd="0" destOrd="0" presId="urn:microsoft.com/office/officeart/2005/8/layout/hList7#1"/>
    <dgm:cxn modelId="{788CFE2E-851E-4AFB-BFA7-DCE1BDCCEC50}" type="presParOf" srcId="{B89F949D-2319-444B-8F02-52A49B3C81A4}" destId="{B9E6C636-0B43-43E8-B2B8-7962CD17ADF0}" srcOrd="1" destOrd="0" presId="urn:microsoft.com/office/officeart/2005/8/layout/hList7#1"/>
    <dgm:cxn modelId="{479262C4-DF07-45C2-BB14-1C3A3E14042B}" type="presParOf" srcId="{B89F949D-2319-444B-8F02-52A49B3C81A4}" destId="{A8050093-D528-423C-A328-C4AC0C3E5620}" srcOrd="2" destOrd="0" presId="urn:microsoft.com/office/officeart/2005/8/layout/hList7#1"/>
    <dgm:cxn modelId="{3B91AFD1-45B0-4FA5-931D-A2B53DC87F55}" type="presParOf" srcId="{B89F949D-2319-444B-8F02-52A49B3C81A4}" destId="{AA22BE1F-2CD0-4029-B61C-473C1B4847AB}" srcOrd="3" destOrd="0" presId="urn:microsoft.com/office/officeart/2005/8/layout/hList7#1"/>
    <dgm:cxn modelId="{0F496ABD-5184-4F1E-8575-F412AEE6CF17}" type="presParOf" srcId="{799F744F-703A-42CB-AB9A-334DE10EB233}" destId="{D8E1BB02-EC38-4B91-840A-1399C437EB5E}" srcOrd="11" destOrd="0" presId="urn:microsoft.com/office/officeart/2005/8/layout/hList7#1"/>
    <dgm:cxn modelId="{ED46E6F1-61B4-4C06-8DAF-69CBADB1F41D}" type="presParOf" srcId="{799F744F-703A-42CB-AB9A-334DE10EB233}" destId="{BA0ADD6A-AF68-465A-A810-4AB6DE4EC15A}" srcOrd="12" destOrd="0" presId="urn:microsoft.com/office/officeart/2005/8/layout/hList7#1"/>
    <dgm:cxn modelId="{E9795830-639A-4BF1-B550-12B333206490}" type="presParOf" srcId="{BA0ADD6A-AF68-465A-A810-4AB6DE4EC15A}" destId="{17D36D20-3992-428D-8018-A78C167D4F8E}" srcOrd="0" destOrd="0" presId="urn:microsoft.com/office/officeart/2005/8/layout/hList7#1"/>
    <dgm:cxn modelId="{AF506B29-EB0F-41B7-9EDC-359670ADC1E5}" type="presParOf" srcId="{BA0ADD6A-AF68-465A-A810-4AB6DE4EC15A}" destId="{F0F582A0-2277-46C7-B5D6-3453D3CB7B3D}" srcOrd="1" destOrd="0" presId="urn:microsoft.com/office/officeart/2005/8/layout/hList7#1"/>
    <dgm:cxn modelId="{01D94140-81E0-4E1F-AA01-6AD5BB2D6E95}" type="presParOf" srcId="{BA0ADD6A-AF68-465A-A810-4AB6DE4EC15A}" destId="{A71A1049-84A7-45D8-B084-7CE2E7E0BB22}" srcOrd="2" destOrd="0" presId="urn:microsoft.com/office/officeart/2005/8/layout/hList7#1"/>
    <dgm:cxn modelId="{BE671DE3-344B-4493-98AC-0740B7E7742C}" type="presParOf" srcId="{BA0ADD6A-AF68-465A-A810-4AB6DE4EC15A}" destId="{036EA153-81B6-4C90-A215-E5CFD9C488A1}" srcOrd="3" destOrd="0" presId="urn:microsoft.com/office/officeart/2005/8/layout/hList7#1"/>
  </dgm:cxnLst>
  <dgm:bg>
    <a:noFill/>
    <a:effectLst>
      <a:softEdge rad="127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E4AC7B-91E1-4E6F-A447-4F2185FCB1F8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ES"/>
        </a:p>
      </dgm:t>
    </dgm:pt>
    <dgm:pt modelId="{FA9EE9AA-12E1-4F24-932B-D6999F899F11}">
      <dgm:prSet phldrT="[Texto]"/>
      <dgm:spPr/>
      <dgm:t>
        <a:bodyPr/>
        <a:lstStyle/>
        <a:p>
          <a:r>
            <a:rPr lang="es-ES" dirty="0" smtClean="0">
              <a:latin typeface="ClementePDai" pitchFamily="2" charset="0"/>
            </a:rPr>
            <a:t>Priscila Avilés</a:t>
          </a:r>
          <a:endParaRPr lang="es-ES" dirty="0">
            <a:latin typeface="ClementePDai" pitchFamily="2" charset="0"/>
          </a:endParaRPr>
        </a:p>
      </dgm:t>
    </dgm:pt>
    <dgm:pt modelId="{F57474C5-FC57-445F-ADE9-05B705D0DCE7}" type="parTrans" cxnId="{0BC1749C-0B0A-4A75-8D7B-E6149E7E7207}">
      <dgm:prSet/>
      <dgm:spPr/>
      <dgm:t>
        <a:bodyPr/>
        <a:lstStyle/>
        <a:p>
          <a:endParaRPr lang="es-ES"/>
        </a:p>
      </dgm:t>
    </dgm:pt>
    <dgm:pt modelId="{83E8AB04-03D9-4413-855F-120BB5D2C1FC}" type="sibTrans" cxnId="{0BC1749C-0B0A-4A75-8D7B-E6149E7E7207}">
      <dgm:prSet/>
      <dgm:spPr/>
      <dgm:t>
        <a:bodyPr/>
        <a:lstStyle/>
        <a:p>
          <a:endParaRPr lang="es-ES"/>
        </a:p>
      </dgm:t>
    </dgm:pt>
    <dgm:pt modelId="{7726F018-3C30-44C8-8FCD-1211A2DDF030}">
      <dgm:prSet phldrT="[Texto]"/>
      <dgm:spPr/>
      <dgm:t>
        <a:bodyPr/>
        <a:lstStyle/>
        <a:p>
          <a:r>
            <a:rPr lang="es-ES" dirty="0" smtClean="0">
              <a:latin typeface="ClementePDai" pitchFamily="2" charset="0"/>
            </a:rPr>
            <a:t>Diseño</a:t>
          </a:r>
          <a:endParaRPr lang="es-ES" dirty="0">
            <a:latin typeface="ClementePDai" pitchFamily="2" charset="0"/>
          </a:endParaRPr>
        </a:p>
      </dgm:t>
    </dgm:pt>
    <dgm:pt modelId="{A4B13978-473A-434D-88CA-EDAA599EEF52}" type="parTrans" cxnId="{7AD018FB-F3EE-4C70-AA24-B0FE9F85E21F}">
      <dgm:prSet/>
      <dgm:spPr/>
      <dgm:t>
        <a:bodyPr/>
        <a:lstStyle/>
        <a:p>
          <a:endParaRPr lang="es-ES"/>
        </a:p>
      </dgm:t>
    </dgm:pt>
    <dgm:pt modelId="{9242FA5A-63FD-4F9B-B376-6AEBDF8E24F2}" type="sibTrans" cxnId="{7AD018FB-F3EE-4C70-AA24-B0FE9F85E21F}">
      <dgm:prSet/>
      <dgm:spPr/>
      <dgm:t>
        <a:bodyPr/>
        <a:lstStyle/>
        <a:p>
          <a:endParaRPr lang="es-ES"/>
        </a:p>
      </dgm:t>
    </dgm:pt>
    <dgm:pt modelId="{76313DF0-8450-4EDE-8293-C3E4C1DCA915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Fusión de código</a:t>
          </a:r>
          <a:endParaRPr lang="es-ES" dirty="0">
            <a:latin typeface="ClementePDag" pitchFamily="2" charset="0"/>
          </a:endParaRPr>
        </a:p>
      </dgm:t>
    </dgm:pt>
    <dgm:pt modelId="{CFEE0260-CCDE-4586-AC47-B9DD47D618D3}" type="parTrans" cxnId="{52A840CF-8F0F-4702-AD71-E1861F19669D}">
      <dgm:prSet/>
      <dgm:spPr/>
      <dgm:t>
        <a:bodyPr/>
        <a:lstStyle/>
        <a:p>
          <a:endParaRPr lang="es-ES"/>
        </a:p>
      </dgm:t>
    </dgm:pt>
    <dgm:pt modelId="{DBD693F0-F2E7-4274-8AE3-55D9D2E3884E}" type="sibTrans" cxnId="{52A840CF-8F0F-4702-AD71-E1861F19669D}">
      <dgm:prSet/>
      <dgm:spPr/>
      <dgm:t>
        <a:bodyPr/>
        <a:lstStyle/>
        <a:p>
          <a:endParaRPr lang="es-ES"/>
        </a:p>
      </dgm:t>
    </dgm:pt>
    <dgm:pt modelId="{78DC6FA7-832C-4350-B41D-746CB60B42A2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Documentación</a:t>
          </a:r>
          <a:endParaRPr lang="es-ES" dirty="0">
            <a:latin typeface="ClementePDag" pitchFamily="2" charset="0"/>
          </a:endParaRPr>
        </a:p>
      </dgm:t>
    </dgm:pt>
    <dgm:pt modelId="{1215B06B-9D5A-4FE1-B54D-0836DE9F97A3}" type="parTrans" cxnId="{3FD0B675-ABB3-40CB-AF9B-31511B85637E}">
      <dgm:prSet/>
      <dgm:spPr/>
      <dgm:t>
        <a:bodyPr/>
        <a:lstStyle/>
        <a:p>
          <a:endParaRPr lang="es-ES"/>
        </a:p>
      </dgm:t>
    </dgm:pt>
    <dgm:pt modelId="{EC79A37D-C585-4D1F-A08D-ABC484905446}" type="sibTrans" cxnId="{3FD0B675-ABB3-40CB-AF9B-31511B85637E}">
      <dgm:prSet/>
      <dgm:spPr/>
      <dgm:t>
        <a:bodyPr/>
        <a:lstStyle/>
        <a:p>
          <a:endParaRPr lang="es-ES"/>
        </a:p>
      </dgm:t>
    </dgm:pt>
    <dgm:pt modelId="{E5219DF9-B919-4663-803B-45C43932C4C3}">
      <dgm:prSet phldrT="[Texto]"/>
      <dgm:spPr/>
      <dgm:t>
        <a:bodyPr/>
        <a:lstStyle/>
        <a:p>
          <a:r>
            <a:rPr lang="es-ES" dirty="0" err="1" smtClean="0">
              <a:latin typeface="ClementePDag" pitchFamily="2" charset="0"/>
            </a:rPr>
            <a:t>Testing</a:t>
          </a:r>
          <a:endParaRPr lang="es-ES" dirty="0">
            <a:latin typeface="ClementePDag" pitchFamily="2" charset="0"/>
          </a:endParaRPr>
        </a:p>
      </dgm:t>
    </dgm:pt>
    <dgm:pt modelId="{2051EF70-3B18-49AC-906D-176574BDA713}" type="parTrans" cxnId="{E46B0403-35D5-43E4-B067-DC83B115CD37}">
      <dgm:prSet/>
      <dgm:spPr/>
      <dgm:t>
        <a:bodyPr/>
        <a:lstStyle/>
        <a:p>
          <a:endParaRPr lang="es-ES"/>
        </a:p>
      </dgm:t>
    </dgm:pt>
    <dgm:pt modelId="{F16BD353-CB3C-4420-96A7-04360390C572}" type="sibTrans" cxnId="{E46B0403-35D5-43E4-B067-DC83B115CD37}">
      <dgm:prSet/>
      <dgm:spPr/>
      <dgm:t>
        <a:bodyPr/>
        <a:lstStyle/>
        <a:p>
          <a:endParaRPr lang="es-ES"/>
        </a:p>
      </dgm:t>
    </dgm:pt>
    <dgm:pt modelId="{C270A419-F127-40B4-9D1E-BB6B02E43295}" type="pres">
      <dgm:prSet presAssocID="{88E4AC7B-91E1-4E6F-A447-4F2185FCB1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96EDD7D-84D0-42B7-BC66-38B72736FA17}" type="pres">
      <dgm:prSet presAssocID="{FA9EE9AA-12E1-4F24-932B-D6999F899F11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5894BA7-32D0-48AA-97F0-DEE4171F8EC5}" type="pres">
      <dgm:prSet presAssocID="{FA9EE9AA-12E1-4F24-932B-D6999F899F11}" presName="rootComposite1" presStyleCnt="0"/>
      <dgm:spPr/>
      <dgm:t>
        <a:bodyPr/>
        <a:lstStyle/>
        <a:p>
          <a:endParaRPr lang="es-ES"/>
        </a:p>
      </dgm:t>
    </dgm:pt>
    <dgm:pt modelId="{00016A38-474D-45E2-BB4E-B674F78CC745}" type="pres">
      <dgm:prSet presAssocID="{FA9EE9AA-12E1-4F24-932B-D6999F899F1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0FEFC06-679C-4E50-8DD7-EE6E4492E1C7}" type="pres">
      <dgm:prSet presAssocID="{FA9EE9AA-12E1-4F24-932B-D6999F899F11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26A190F-201B-446A-B1AB-FE378DAE3828}" type="pres">
      <dgm:prSet presAssocID="{FA9EE9AA-12E1-4F24-932B-D6999F899F11}" presName="hierChild2" presStyleCnt="0"/>
      <dgm:spPr/>
      <dgm:t>
        <a:bodyPr/>
        <a:lstStyle/>
        <a:p>
          <a:endParaRPr lang="es-ES"/>
        </a:p>
      </dgm:t>
    </dgm:pt>
    <dgm:pt modelId="{CD3A10B3-C4E5-4623-9FFA-9B16BCB75B27}" type="pres">
      <dgm:prSet presAssocID="{A4B13978-473A-434D-88CA-EDAA599EEF52}" presName="Name37" presStyleLbl="parChTrans1D2" presStyleIdx="0" presStyleCnt="4"/>
      <dgm:spPr/>
      <dgm:t>
        <a:bodyPr/>
        <a:lstStyle/>
        <a:p>
          <a:endParaRPr lang="es-ES"/>
        </a:p>
      </dgm:t>
    </dgm:pt>
    <dgm:pt modelId="{FF0E7BF0-12B4-48C7-ACCB-D4CEFAEABC5A}" type="pres">
      <dgm:prSet presAssocID="{7726F018-3C30-44C8-8FCD-1211A2DDF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8A96B87E-87E1-455D-A893-BF64AF909033}" type="pres">
      <dgm:prSet presAssocID="{7726F018-3C30-44C8-8FCD-1211A2DDF030}" presName="rootComposite" presStyleCnt="0"/>
      <dgm:spPr/>
      <dgm:t>
        <a:bodyPr/>
        <a:lstStyle/>
        <a:p>
          <a:endParaRPr lang="es-ES"/>
        </a:p>
      </dgm:t>
    </dgm:pt>
    <dgm:pt modelId="{FEC3B44C-8000-40DB-9F00-F1EE69630FA7}" type="pres">
      <dgm:prSet presAssocID="{7726F018-3C30-44C8-8FCD-1211A2DDF03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5674FC-6662-4198-B202-3DFDC2E9E929}" type="pres">
      <dgm:prSet presAssocID="{7726F018-3C30-44C8-8FCD-1211A2DDF030}" presName="rootConnector" presStyleLbl="node2" presStyleIdx="0" presStyleCnt="4"/>
      <dgm:spPr/>
      <dgm:t>
        <a:bodyPr/>
        <a:lstStyle/>
        <a:p>
          <a:endParaRPr lang="es-ES"/>
        </a:p>
      </dgm:t>
    </dgm:pt>
    <dgm:pt modelId="{431E80F3-F5DE-4131-A908-B7EDDB17F2AB}" type="pres">
      <dgm:prSet presAssocID="{7726F018-3C30-44C8-8FCD-1211A2DDF030}" presName="hierChild4" presStyleCnt="0"/>
      <dgm:spPr/>
      <dgm:t>
        <a:bodyPr/>
        <a:lstStyle/>
        <a:p>
          <a:endParaRPr lang="es-ES"/>
        </a:p>
      </dgm:t>
    </dgm:pt>
    <dgm:pt modelId="{5F8F361B-3C1F-44D2-9071-FC64237EAB3F}" type="pres">
      <dgm:prSet presAssocID="{7726F018-3C30-44C8-8FCD-1211A2DDF030}" presName="hierChild5" presStyleCnt="0"/>
      <dgm:spPr/>
      <dgm:t>
        <a:bodyPr/>
        <a:lstStyle/>
        <a:p>
          <a:endParaRPr lang="es-ES"/>
        </a:p>
      </dgm:t>
    </dgm:pt>
    <dgm:pt modelId="{DAC509DB-5220-43BB-820A-E8ED4C88D22D}" type="pres">
      <dgm:prSet presAssocID="{CFEE0260-CCDE-4586-AC47-B9DD47D618D3}" presName="Name37" presStyleLbl="parChTrans1D2" presStyleIdx="1" presStyleCnt="4"/>
      <dgm:spPr/>
      <dgm:t>
        <a:bodyPr/>
        <a:lstStyle/>
        <a:p>
          <a:endParaRPr lang="es-ES"/>
        </a:p>
      </dgm:t>
    </dgm:pt>
    <dgm:pt modelId="{79FE2D59-2BB0-411D-AAC6-3290BA8105E7}" type="pres">
      <dgm:prSet presAssocID="{76313DF0-8450-4EDE-8293-C3E4C1DCA91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A4E44F68-095F-479F-9F7B-1CC1FB93CFF5}" type="pres">
      <dgm:prSet presAssocID="{76313DF0-8450-4EDE-8293-C3E4C1DCA915}" presName="rootComposite" presStyleCnt="0"/>
      <dgm:spPr/>
      <dgm:t>
        <a:bodyPr/>
        <a:lstStyle/>
        <a:p>
          <a:endParaRPr lang="es-ES"/>
        </a:p>
      </dgm:t>
    </dgm:pt>
    <dgm:pt modelId="{7F89A186-22D5-40B7-899C-552EA094439D}" type="pres">
      <dgm:prSet presAssocID="{76313DF0-8450-4EDE-8293-C3E4C1DCA91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2BE4E0-19EB-43B5-AF57-73C6148B4A19}" type="pres">
      <dgm:prSet presAssocID="{76313DF0-8450-4EDE-8293-C3E4C1DCA915}" presName="rootConnector" presStyleLbl="node2" presStyleIdx="1" presStyleCnt="4"/>
      <dgm:spPr/>
      <dgm:t>
        <a:bodyPr/>
        <a:lstStyle/>
        <a:p>
          <a:endParaRPr lang="es-ES"/>
        </a:p>
      </dgm:t>
    </dgm:pt>
    <dgm:pt modelId="{7D5492E0-DFE6-425F-B11C-086C5B9A638A}" type="pres">
      <dgm:prSet presAssocID="{76313DF0-8450-4EDE-8293-C3E4C1DCA915}" presName="hierChild4" presStyleCnt="0"/>
      <dgm:spPr/>
      <dgm:t>
        <a:bodyPr/>
        <a:lstStyle/>
        <a:p>
          <a:endParaRPr lang="es-ES"/>
        </a:p>
      </dgm:t>
    </dgm:pt>
    <dgm:pt modelId="{77BAE8D6-BCBD-4FF3-9688-20939ACDE8F4}" type="pres">
      <dgm:prSet presAssocID="{76313DF0-8450-4EDE-8293-C3E4C1DCA915}" presName="hierChild5" presStyleCnt="0"/>
      <dgm:spPr/>
      <dgm:t>
        <a:bodyPr/>
        <a:lstStyle/>
        <a:p>
          <a:endParaRPr lang="es-ES"/>
        </a:p>
      </dgm:t>
    </dgm:pt>
    <dgm:pt modelId="{49C1DE31-1D54-4801-9DC6-EA3A9D91D0EB}" type="pres">
      <dgm:prSet presAssocID="{1215B06B-9D5A-4FE1-B54D-0836DE9F97A3}" presName="Name37" presStyleLbl="parChTrans1D2" presStyleIdx="2" presStyleCnt="4"/>
      <dgm:spPr/>
      <dgm:t>
        <a:bodyPr/>
        <a:lstStyle/>
        <a:p>
          <a:endParaRPr lang="es-ES"/>
        </a:p>
      </dgm:t>
    </dgm:pt>
    <dgm:pt modelId="{8A30456C-194A-43C1-849C-3800CE09F976}" type="pres">
      <dgm:prSet presAssocID="{78DC6FA7-832C-4350-B41D-746CB60B42A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B1F4701-5F25-4162-9799-DC80E05F8709}" type="pres">
      <dgm:prSet presAssocID="{78DC6FA7-832C-4350-B41D-746CB60B42A2}" presName="rootComposite" presStyleCnt="0"/>
      <dgm:spPr/>
      <dgm:t>
        <a:bodyPr/>
        <a:lstStyle/>
        <a:p>
          <a:endParaRPr lang="es-ES"/>
        </a:p>
      </dgm:t>
    </dgm:pt>
    <dgm:pt modelId="{1AC40E74-FACA-42D9-8D0B-C81ED18CB8B3}" type="pres">
      <dgm:prSet presAssocID="{78DC6FA7-832C-4350-B41D-746CB60B42A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7012B60-5C29-4942-BC84-DAD6DD0FAFCD}" type="pres">
      <dgm:prSet presAssocID="{78DC6FA7-832C-4350-B41D-746CB60B42A2}" presName="rootConnector" presStyleLbl="node2" presStyleIdx="2" presStyleCnt="4"/>
      <dgm:spPr/>
      <dgm:t>
        <a:bodyPr/>
        <a:lstStyle/>
        <a:p>
          <a:endParaRPr lang="es-ES"/>
        </a:p>
      </dgm:t>
    </dgm:pt>
    <dgm:pt modelId="{9FB33DB4-6E61-4CDC-9658-A70D15059AFE}" type="pres">
      <dgm:prSet presAssocID="{78DC6FA7-832C-4350-B41D-746CB60B42A2}" presName="hierChild4" presStyleCnt="0"/>
      <dgm:spPr/>
      <dgm:t>
        <a:bodyPr/>
        <a:lstStyle/>
        <a:p>
          <a:endParaRPr lang="es-ES"/>
        </a:p>
      </dgm:t>
    </dgm:pt>
    <dgm:pt modelId="{B708C0CA-C45C-4DE4-B4B2-506B19A2BA0B}" type="pres">
      <dgm:prSet presAssocID="{78DC6FA7-832C-4350-B41D-746CB60B42A2}" presName="hierChild5" presStyleCnt="0"/>
      <dgm:spPr/>
      <dgm:t>
        <a:bodyPr/>
        <a:lstStyle/>
        <a:p>
          <a:endParaRPr lang="es-ES"/>
        </a:p>
      </dgm:t>
    </dgm:pt>
    <dgm:pt modelId="{38FABCB4-02C9-49AD-A68D-55C536BE5995}" type="pres">
      <dgm:prSet presAssocID="{2051EF70-3B18-49AC-906D-176574BDA713}" presName="Name37" presStyleLbl="parChTrans1D2" presStyleIdx="3" presStyleCnt="4"/>
      <dgm:spPr/>
      <dgm:t>
        <a:bodyPr/>
        <a:lstStyle/>
        <a:p>
          <a:endParaRPr lang="es-ES"/>
        </a:p>
      </dgm:t>
    </dgm:pt>
    <dgm:pt modelId="{60490F5A-4A23-454C-94D0-179ADCCF16A5}" type="pres">
      <dgm:prSet presAssocID="{E5219DF9-B919-4663-803B-45C43932C4C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9ECEE63D-25A0-40BB-8A16-98E369994FF4}" type="pres">
      <dgm:prSet presAssocID="{E5219DF9-B919-4663-803B-45C43932C4C3}" presName="rootComposite" presStyleCnt="0"/>
      <dgm:spPr/>
      <dgm:t>
        <a:bodyPr/>
        <a:lstStyle/>
        <a:p>
          <a:endParaRPr lang="es-ES"/>
        </a:p>
      </dgm:t>
    </dgm:pt>
    <dgm:pt modelId="{99D3C0BA-ED45-4DC7-A394-3224CF615ACB}" type="pres">
      <dgm:prSet presAssocID="{E5219DF9-B919-4663-803B-45C43932C4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807D0D7-EF4D-45D9-A856-F11B975F705A}" type="pres">
      <dgm:prSet presAssocID="{E5219DF9-B919-4663-803B-45C43932C4C3}" presName="rootConnector" presStyleLbl="node2" presStyleIdx="3" presStyleCnt="4"/>
      <dgm:spPr/>
      <dgm:t>
        <a:bodyPr/>
        <a:lstStyle/>
        <a:p>
          <a:endParaRPr lang="es-ES"/>
        </a:p>
      </dgm:t>
    </dgm:pt>
    <dgm:pt modelId="{AA2F2C25-2975-4C68-B647-BFAB801D3EB5}" type="pres">
      <dgm:prSet presAssocID="{E5219DF9-B919-4663-803B-45C43932C4C3}" presName="hierChild4" presStyleCnt="0"/>
      <dgm:spPr/>
      <dgm:t>
        <a:bodyPr/>
        <a:lstStyle/>
        <a:p>
          <a:endParaRPr lang="es-ES"/>
        </a:p>
      </dgm:t>
    </dgm:pt>
    <dgm:pt modelId="{A6AA139E-5F8E-4A26-9B1C-08F60A7B0268}" type="pres">
      <dgm:prSet presAssocID="{E5219DF9-B919-4663-803B-45C43932C4C3}" presName="hierChild5" presStyleCnt="0"/>
      <dgm:spPr/>
      <dgm:t>
        <a:bodyPr/>
        <a:lstStyle/>
        <a:p>
          <a:endParaRPr lang="es-ES"/>
        </a:p>
      </dgm:t>
    </dgm:pt>
    <dgm:pt modelId="{D2514AA3-3F2B-4285-A02B-5241266F3AE6}" type="pres">
      <dgm:prSet presAssocID="{FA9EE9AA-12E1-4F24-932B-D6999F899F11}" presName="hierChild3" presStyleCnt="0"/>
      <dgm:spPr/>
      <dgm:t>
        <a:bodyPr/>
        <a:lstStyle/>
        <a:p>
          <a:endParaRPr lang="es-ES"/>
        </a:p>
      </dgm:t>
    </dgm:pt>
  </dgm:ptLst>
  <dgm:cxnLst>
    <dgm:cxn modelId="{C22B54CA-7BE2-4450-92DB-CBDBAEFA2396}" type="presOf" srcId="{78DC6FA7-832C-4350-B41D-746CB60B42A2}" destId="{97012B60-5C29-4942-BC84-DAD6DD0FAFCD}" srcOrd="1" destOrd="0" presId="urn:microsoft.com/office/officeart/2005/8/layout/orgChart1"/>
    <dgm:cxn modelId="{E54ABD1A-3859-405D-AC0A-4A0DD25986AB}" type="presOf" srcId="{76313DF0-8450-4EDE-8293-C3E4C1DCA915}" destId="{CB2BE4E0-19EB-43B5-AF57-73C6148B4A19}" srcOrd="1" destOrd="0" presId="urn:microsoft.com/office/officeart/2005/8/layout/orgChart1"/>
    <dgm:cxn modelId="{03759331-C033-4219-92A0-7656DA5770ED}" type="presOf" srcId="{78DC6FA7-832C-4350-B41D-746CB60B42A2}" destId="{1AC40E74-FACA-42D9-8D0B-C81ED18CB8B3}" srcOrd="0" destOrd="0" presId="urn:microsoft.com/office/officeart/2005/8/layout/orgChart1"/>
    <dgm:cxn modelId="{20A132CE-4F9C-4C79-8B6F-8EAC374B4DC3}" type="presOf" srcId="{A4B13978-473A-434D-88CA-EDAA599EEF52}" destId="{CD3A10B3-C4E5-4623-9FFA-9B16BCB75B27}" srcOrd="0" destOrd="0" presId="urn:microsoft.com/office/officeart/2005/8/layout/orgChart1"/>
    <dgm:cxn modelId="{3FD0B675-ABB3-40CB-AF9B-31511B85637E}" srcId="{FA9EE9AA-12E1-4F24-932B-D6999F899F11}" destId="{78DC6FA7-832C-4350-B41D-746CB60B42A2}" srcOrd="2" destOrd="0" parTransId="{1215B06B-9D5A-4FE1-B54D-0836DE9F97A3}" sibTransId="{EC79A37D-C585-4D1F-A08D-ABC484905446}"/>
    <dgm:cxn modelId="{80D3A19D-DA43-41C4-B123-44E5673B5EBE}" type="presOf" srcId="{E5219DF9-B919-4663-803B-45C43932C4C3}" destId="{C807D0D7-EF4D-45D9-A856-F11B975F705A}" srcOrd="1" destOrd="0" presId="urn:microsoft.com/office/officeart/2005/8/layout/orgChart1"/>
    <dgm:cxn modelId="{E46B0403-35D5-43E4-B067-DC83B115CD37}" srcId="{FA9EE9AA-12E1-4F24-932B-D6999F899F11}" destId="{E5219DF9-B919-4663-803B-45C43932C4C3}" srcOrd="3" destOrd="0" parTransId="{2051EF70-3B18-49AC-906D-176574BDA713}" sibTransId="{F16BD353-CB3C-4420-96A7-04360390C572}"/>
    <dgm:cxn modelId="{8074633B-57CC-472A-AFD5-B05B021ECD38}" type="presOf" srcId="{CFEE0260-CCDE-4586-AC47-B9DD47D618D3}" destId="{DAC509DB-5220-43BB-820A-E8ED4C88D22D}" srcOrd="0" destOrd="0" presId="urn:microsoft.com/office/officeart/2005/8/layout/orgChart1"/>
    <dgm:cxn modelId="{D2BA80B4-E4A0-4AFA-9BB2-3BFD78001E3E}" type="presOf" srcId="{7726F018-3C30-44C8-8FCD-1211A2DDF030}" destId="{FEC3B44C-8000-40DB-9F00-F1EE69630FA7}" srcOrd="0" destOrd="0" presId="urn:microsoft.com/office/officeart/2005/8/layout/orgChart1"/>
    <dgm:cxn modelId="{7AD018FB-F3EE-4C70-AA24-B0FE9F85E21F}" srcId="{FA9EE9AA-12E1-4F24-932B-D6999F899F11}" destId="{7726F018-3C30-44C8-8FCD-1211A2DDF030}" srcOrd="0" destOrd="0" parTransId="{A4B13978-473A-434D-88CA-EDAA599EEF52}" sibTransId="{9242FA5A-63FD-4F9B-B376-6AEBDF8E24F2}"/>
    <dgm:cxn modelId="{0BC1749C-0B0A-4A75-8D7B-E6149E7E7207}" srcId="{88E4AC7B-91E1-4E6F-A447-4F2185FCB1F8}" destId="{FA9EE9AA-12E1-4F24-932B-D6999F899F11}" srcOrd="0" destOrd="0" parTransId="{F57474C5-FC57-445F-ADE9-05B705D0DCE7}" sibTransId="{83E8AB04-03D9-4413-855F-120BB5D2C1FC}"/>
    <dgm:cxn modelId="{B6671890-AF1D-45F1-B71E-EA7FF6244665}" type="presOf" srcId="{1215B06B-9D5A-4FE1-B54D-0836DE9F97A3}" destId="{49C1DE31-1D54-4801-9DC6-EA3A9D91D0EB}" srcOrd="0" destOrd="0" presId="urn:microsoft.com/office/officeart/2005/8/layout/orgChart1"/>
    <dgm:cxn modelId="{DAFD492B-32F0-45F3-BF01-A3D5B60F5604}" type="presOf" srcId="{88E4AC7B-91E1-4E6F-A447-4F2185FCB1F8}" destId="{C270A419-F127-40B4-9D1E-BB6B02E43295}" srcOrd="0" destOrd="0" presId="urn:microsoft.com/office/officeart/2005/8/layout/orgChart1"/>
    <dgm:cxn modelId="{AD0971B1-577A-4BBA-B483-47A6E14A758C}" type="presOf" srcId="{76313DF0-8450-4EDE-8293-C3E4C1DCA915}" destId="{7F89A186-22D5-40B7-899C-552EA094439D}" srcOrd="0" destOrd="0" presId="urn:microsoft.com/office/officeart/2005/8/layout/orgChart1"/>
    <dgm:cxn modelId="{6AC870CC-AE67-4180-9EE7-00936991BA06}" type="presOf" srcId="{E5219DF9-B919-4663-803B-45C43932C4C3}" destId="{99D3C0BA-ED45-4DC7-A394-3224CF615ACB}" srcOrd="0" destOrd="0" presId="urn:microsoft.com/office/officeart/2005/8/layout/orgChart1"/>
    <dgm:cxn modelId="{52A840CF-8F0F-4702-AD71-E1861F19669D}" srcId="{FA9EE9AA-12E1-4F24-932B-D6999F899F11}" destId="{76313DF0-8450-4EDE-8293-C3E4C1DCA915}" srcOrd="1" destOrd="0" parTransId="{CFEE0260-CCDE-4586-AC47-B9DD47D618D3}" sibTransId="{DBD693F0-F2E7-4274-8AE3-55D9D2E3884E}"/>
    <dgm:cxn modelId="{DEA6E45D-5629-4076-B91F-D595743A8D37}" type="presOf" srcId="{FA9EE9AA-12E1-4F24-932B-D6999F899F11}" destId="{00016A38-474D-45E2-BB4E-B674F78CC745}" srcOrd="0" destOrd="0" presId="urn:microsoft.com/office/officeart/2005/8/layout/orgChart1"/>
    <dgm:cxn modelId="{1B481854-2012-40A5-89D1-E21DA82AE61A}" type="presOf" srcId="{FA9EE9AA-12E1-4F24-932B-D6999F899F11}" destId="{D0FEFC06-679C-4E50-8DD7-EE6E4492E1C7}" srcOrd="1" destOrd="0" presId="urn:microsoft.com/office/officeart/2005/8/layout/orgChart1"/>
    <dgm:cxn modelId="{90FF4E11-608F-43C1-81CA-6700EB09C3FD}" type="presOf" srcId="{2051EF70-3B18-49AC-906D-176574BDA713}" destId="{38FABCB4-02C9-49AD-A68D-55C536BE5995}" srcOrd="0" destOrd="0" presId="urn:microsoft.com/office/officeart/2005/8/layout/orgChart1"/>
    <dgm:cxn modelId="{077A34FB-4855-4E3F-9F5A-9A03FDA8E61C}" type="presOf" srcId="{7726F018-3C30-44C8-8FCD-1211A2DDF030}" destId="{855674FC-6662-4198-B202-3DFDC2E9E929}" srcOrd="1" destOrd="0" presId="urn:microsoft.com/office/officeart/2005/8/layout/orgChart1"/>
    <dgm:cxn modelId="{924B4A93-A654-40F5-88EC-892C1274F09B}" type="presParOf" srcId="{C270A419-F127-40B4-9D1E-BB6B02E43295}" destId="{496EDD7D-84D0-42B7-BC66-38B72736FA17}" srcOrd="0" destOrd="0" presId="urn:microsoft.com/office/officeart/2005/8/layout/orgChart1"/>
    <dgm:cxn modelId="{91F13DC2-61E8-412A-BD7C-C6865161B40D}" type="presParOf" srcId="{496EDD7D-84D0-42B7-BC66-38B72736FA17}" destId="{65894BA7-32D0-48AA-97F0-DEE4171F8EC5}" srcOrd="0" destOrd="0" presId="urn:microsoft.com/office/officeart/2005/8/layout/orgChart1"/>
    <dgm:cxn modelId="{E600F28A-E6A6-439D-9B17-027DF1AD5450}" type="presParOf" srcId="{65894BA7-32D0-48AA-97F0-DEE4171F8EC5}" destId="{00016A38-474D-45E2-BB4E-B674F78CC745}" srcOrd="0" destOrd="0" presId="urn:microsoft.com/office/officeart/2005/8/layout/orgChart1"/>
    <dgm:cxn modelId="{44B5B799-A496-4B15-B53B-061FD6F4C8AE}" type="presParOf" srcId="{65894BA7-32D0-48AA-97F0-DEE4171F8EC5}" destId="{D0FEFC06-679C-4E50-8DD7-EE6E4492E1C7}" srcOrd="1" destOrd="0" presId="urn:microsoft.com/office/officeart/2005/8/layout/orgChart1"/>
    <dgm:cxn modelId="{1E03B0F3-33C0-4056-BC67-4DF985425753}" type="presParOf" srcId="{496EDD7D-84D0-42B7-BC66-38B72736FA17}" destId="{A26A190F-201B-446A-B1AB-FE378DAE3828}" srcOrd="1" destOrd="0" presId="urn:microsoft.com/office/officeart/2005/8/layout/orgChart1"/>
    <dgm:cxn modelId="{E76BF66A-2750-465B-BD72-F6118961CEB3}" type="presParOf" srcId="{A26A190F-201B-446A-B1AB-FE378DAE3828}" destId="{CD3A10B3-C4E5-4623-9FFA-9B16BCB75B27}" srcOrd="0" destOrd="0" presId="urn:microsoft.com/office/officeart/2005/8/layout/orgChart1"/>
    <dgm:cxn modelId="{5E5383BA-1517-48D0-9EF4-F2FA99B50055}" type="presParOf" srcId="{A26A190F-201B-446A-B1AB-FE378DAE3828}" destId="{FF0E7BF0-12B4-48C7-ACCB-D4CEFAEABC5A}" srcOrd="1" destOrd="0" presId="urn:microsoft.com/office/officeart/2005/8/layout/orgChart1"/>
    <dgm:cxn modelId="{FF0EB763-0AB9-4F0B-866F-A626F18B990C}" type="presParOf" srcId="{FF0E7BF0-12B4-48C7-ACCB-D4CEFAEABC5A}" destId="{8A96B87E-87E1-455D-A893-BF64AF909033}" srcOrd="0" destOrd="0" presId="urn:microsoft.com/office/officeart/2005/8/layout/orgChart1"/>
    <dgm:cxn modelId="{79B79DDB-4E36-489C-9D2E-4D05D3113A72}" type="presParOf" srcId="{8A96B87E-87E1-455D-A893-BF64AF909033}" destId="{FEC3B44C-8000-40DB-9F00-F1EE69630FA7}" srcOrd="0" destOrd="0" presId="urn:microsoft.com/office/officeart/2005/8/layout/orgChart1"/>
    <dgm:cxn modelId="{6FC17BCA-5BC8-4D1C-B233-935C352EEEE9}" type="presParOf" srcId="{8A96B87E-87E1-455D-A893-BF64AF909033}" destId="{855674FC-6662-4198-B202-3DFDC2E9E929}" srcOrd="1" destOrd="0" presId="urn:microsoft.com/office/officeart/2005/8/layout/orgChart1"/>
    <dgm:cxn modelId="{213BF04D-403A-4313-AAD0-0663D1DC2452}" type="presParOf" srcId="{FF0E7BF0-12B4-48C7-ACCB-D4CEFAEABC5A}" destId="{431E80F3-F5DE-4131-A908-B7EDDB17F2AB}" srcOrd="1" destOrd="0" presId="urn:microsoft.com/office/officeart/2005/8/layout/orgChart1"/>
    <dgm:cxn modelId="{5C4FEE71-66C7-4F4F-96AA-68D3D213655F}" type="presParOf" srcId="{FF0E7BF0-12B4-48C7-ACCB-D4CEFAEABC5A}" destId="{5F8F361B-3C1F-44D2-9071-FC64237EAB3F}" srcOrd="2" destOrd="0" presId="urn:microsoft.com/office/officeart/2005/8/layout/orgChart1"/>
    <dgm:cxn modelId="{DD51641A-590E-42F4-ADC5-FADB1BCDFCE4}" type="presParOf" srcId="{A26A190F-201B-446A-B1AB-FE378DAE3828}" destId="{DAC509DB-5220-43BB-820A-E8ED4C88D22D}" srcOrd="2" destOrd="0" presId="urn:microsoft.com/office/officeart/2005/8/layout/orgChart1"/>
    <dgm:cxn modelId="{AE96B44F-C26D-4DB7-A729-591E9F30E3B8}" type="presParOf" srcId="{A26A190F-201B-446A-B1AB-FE378DAE3828}" destId="{79FE2D59-2BB0-411D-AAC6-3290BA8105E7}" srcOrd="3" destOrd="0" presId="urn:microsoft.com/office/officeart/2005/8/layout/orgChart1"/>
    <dgm:cxn modelId="{1B0539A3-D9D8-450C-A9AD-093D6ECE86D0}" type="presParOf" srcId="{79FE2D59-2BB0-411D-AAC6-3290BA8105E7}" destId="{A4E44F68-095F-479F-9F7B-1CC1FB93CFF5}" srcOrd="0" destOrd="0" presId="urn:microsoft.com/office/officeart/2005/8/layout/orgChart1"/>
    <dgm:cxn modelId="{809A52C1-DAA9-4B08-BA69-D478DC08C024}" type="presParOf" srcId="{A4E44F68-095F-479F-9F7B-1CC1FB93CFF5}" destId="{7F89A186-22D5-40B7-899C-552EA094439D}" srcOrd="0" destOrd="0" presId="urn:microsoft.com/office/officeart/2005/8/layout/orgChart1"/>
    <dgm:cxn modelId="{AC3B634C-1B59-47CA-A5F3-AA049B105755}" type="presParOf" srcId="{A4E44F68-095F-479F-9F7B-1CC1FB93CFF5}" destId="{CB2BE4E0-19EB-43B5-AF57-73C6148B4A19}" srcOrd="1" destOrd="0" presId="urn:microsoft.com/office/officeart/2005/8/layout/orgChart1"/>
    <dgm:cxn modelId="{6F12F03A-4432-4888-9496-CDAEFF5FBC41}" type="presParOf" srcId="{79FE2D59-2BB0-411D-AAC6-3290BA8105E7}" destId="{7D5492E0-DFE6-425F-B11C-086C5B9A638A}" srcOrd="1" destOrd="0" presId="urn:microsoft.com/office/officeart/2005/8/layout/orgChart1"/>
    <dgm:cxn modelId="{E219A9A2-CA85-4A40-9A28-572728F8B484}" type="presParOf" srcId="{79FE2D59-2BB0-411D-AAC6-3290BA8105E7}" destId="{77BAE8D6-BCBD-4FF3-9688-20939ACDE8F4}" srcOrd="2" destOrd="0" presId="urn:microsoft.com/office/officeart/2005/8/layout/orgChart1"/>
    <dgm:cxn modelId="{C937BEA0-A3DA-4D35-BFAF-4939964C1E13}" type="presParOf" srcId="{A26A190F-201B-446A-B1AB-FE378DAE3828}" destId="{49C1DE31-1D54-4801-9DC6-EA3A9D91D0EB}" srcOrd="4" destOrd="0" presId="urn:microsoft.com/office/officeart/2005/8/layout/orgChart1"/>
    <dgm:cxn modelId="{F434337A-0755-4641-B485-D77F62CF56A0}" type="presParOf" srcId="{A26A190F-201B-446A-B1AB-FE378DAE3828}" destId="{8A30456C-194A-43C1-849C-3800CE09F976}" srcOrd="5" destOrd="0" presId="urn:microsoft.com/office/officeart/2005/8/layout/orgChart1"/>
    <dgm:cxn modelId="{9305A119-3D74-4030-B5F7-02FF98B509A8}" type="presParOf" srcId="{8A30456C-194A-43C1-849C-3800CE09F976}" destId="{0B1F4701-5F25-4162-9799-DC80E05F8709}" srcOrd="0" destOrd="0" presId="urn:microsoft.com/office/officeart/2005/8/layout/orgChart1"/>
    <dgm:cxn modelId="{1EB6F1E5-3BB3-4268-8465-8E7418CEE684}" type="presParOf" srcId="{0B1F4701-5F25-4162-9799-DC80E05F8709}" destId="{1AC40E74-FACA-42D9-8D0B-C81ED18CB8B3}" srcOrd="0" destOrd="0" presId="urn:microsoft.com/office/officeart/2005/8/layout/orgChart1"/>
    <dgm:cxn modelId="{E552A2C1-6C49-40A5-89FF-388AA6F37B01}" type="presParOf" srcId="{0B1F4701-5F25-4162-9799-DC80E05F8709}" destId="{97012B60-5C29-4942-BC84-DAD6DD0FAFCD}" srcOrd="1" destOrd="0" presId="urn:microsoft.com/office/officeart/2005/8/layout/orgChart1"/>
    <dgm:cxn modelId="{8CBE017A-C557-4588-95AF-54499C9210E3}" type="presParOf" srcId="{8A30456C-194A-43C1-849C-3800CE09F976}" destId="{9FB33DB4-6E61-4CDC-9658-A70D15059AFE}" srcOrd="1" destOrd="0" presId="urn:microsoft.com/office/officeart/2005/8/layout/orgChart1"/>
    <dgm:cxn modelId="{E62972B5-0780-4AD1-8223-43C0A97EA1E7}" type="presParOf" srcId="{8A30456C-194A-43C1-849C-3800CE09F976}" destId="{B708C0CA-C45C-4DE4-B4B2-506B19A2BA0B}" srcOrd="2" destOrd="0" presId="urn:microsoft.com/office/officeart/2005/8/layout/orgChart1"/>
    <dgm:cxn modelId="{5E58336D-50FA-4F51-9FDD-4E2A4694153E}" type="presParOf" srcId="{A26A190F-201B-446A-B1AB-FE378DAE3828}" destId="{38FABCB4-02C9-49AD-A68D-55C536BE5995}" srcOrd="6" destOrd="0" presId="urn:microsoft.com/office/officeart/2005/8/layout/orgChart1"/>
    <dgm:cxn modelId="{361A2081-CDBE-48C0-8F26-DCF4559F997D}" type="presParOf" srcId="{A26A190F-201B-446A-B1AB-FE378DAE3828}" destId="{60490F5A-4A23-454C-94D0-179ADCCF16A5}" srcOrd="7" destOrd="0" presId="urn:microsoft.com/office/officeart/2005/8/layout/orgChart1"/>
    <dgm:cxn modelId="{F4CB544B-B705-4937-90BA-1A7B309597EC}" type="presParOf" srcId="{60490F5A-4A23-454C-94D0-179ADCCF16A5}" destId="{9ECEE63D-25A0-40BB-8A16-98E369994FF4}" srcOrd="0" destOrd="0" presId="urn:microsoft.com/office/officeart/2005/8/layout/orgChart1"/>
    <dgm:cxn modelId="{13DFA95C-0F39-4328-A4A3-164AFF72A63D}" type="presParOf" srcId="{9ECEE63D-25A0-40BB-8A16-98E369994FF4}" destId="{99D3C0BA-ED45-4DC7-A394-3224CF615ACB}" srcOrd="0" destOrd="0" presId="urn:microsoft.com/office/officeart/2005/8/layout/orgChart1"/>
    <dgm:cxn modelId="{568636B2-B166-4769-ABC0-15F1B247C96A}" type="presParOf" srcId="{9ECEE63D-25A0-40BB-8A16-98E369994FF4}" destId="{C807D0D7-EF4D-45D9-A856-F11B975F705A}" srcOrd="1" destOrd="0" presId="urn:microsoft.com/office/officeart/2005/8/layout/orgChart1"/>
    <dgm:cxn modelId="{6E72F115-C582-444B-8A32-E56D5B11DA06}" type="presParOf" srcId="{60490F5A-4A23-454C-94D0-179ADCCF16A5}" destId="{AA2F2C25-2975-4C68-B647-BFAB801D3EB5}" srcOrd="1" destOrd="0" presId="urn:microsoft.com/office/officeart/2005/8/layout/orgChart1"/>
    <dgm:cxn modelId="{94F60AC5-B8B9-4CF0-8176-80E92EE8510C}" type="presParOf" srcId="{60490F5A-4A23-454C-94D0-179ADCCF16A5}" destId="{A6AA139E-5F8E-4A26-9B1C-08F60A7B0268}" srcOrd="2" destOrd="0" presId="urn:microsoft.com/office/officeart/2005/8/layout/orgChart1"/>
    <dgm:cxn modelId="{C328D6F5-EB69-48B3-81EA-A6A01DC479E8}" type="presParOf" srcId="{496EDD7D-84D0-42B7-BC66-38B72736FA17}" destId="{D2514AA3-3F2B-4285-A02B-5241266F3A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E4AC7B-91E1-4E6F-A447-4F2185FCB1F8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ES"/>
        </a:p>
      </dgm:t>
    </dgm:pt>
    <dgm:pt modelId="{FA9EE9AA-12E1-4F24-932B-D6999F899F11}">
      <dgm:prSet phldrT="[Texto]"/>
      <dgm:spPr/>
      <dgm:t>
        <a:bodyPr/>
        <a:lstStyle/>
        <a:p>
          <a:r>
            <a:rPr lang="es-ES" dirty="0" smtClean="0">
              <a:latin typeface="ClementePDai" pitchFamily="2" charset="0"/>
            </a:rPr>
            <a:t>Daniel López</a:t>
          </a:r>
          <a:endParaRPr lang="es-ES" dirty="0">
            <a:latin typeface="ClementePDai" pitchFamily="2" charset="0"/>
          </a:endParaRPr>
        </a:p>
      </dgm:t>
    </dgm:pt>
    <dgm:pt modelId="{F57474C5-FC57-445F-ADE9-05B705D0DCE7}" type="parTrans" cxnId="{0BC1749C-0B0A-4A75-8D7B-E6149E7E7207}">
      <dgm:prSet/>
      <dgm:spPr/>
      <dgm:t>
        <a:bodyPr/>
        <a:lstStyle/>
        <a:p>
          <a:endParaRPr lang="es-ES"/>
        </a:p>
      </dgm:t>
    </dgm:pt>
    <dgm:pt modelId="{83E8AB04-03D9-4413-855F-120BB5D2C1FC}" type="sibTrans" cxnId="{0BC1749C-0B0A-4A75-8D7B-E6149E7E7207}">
      <dgm:prSet/>
      <dgm:spPr/>
      <dgm:t>
        <a:bodyPr/>
        <a:lstStyle/>
        <a:p>
          <a:endParaRPr lang="es-ES"/>
        </a:p>
      </dgm:t>
    </dgm:pt>
    <dgm:pt modelId="{7726F018-3C30-44C8-8FCD-1211A2DDF030}">
      <dgm:prSet phldrT="[Texto]"/>
      <dgm:spPr/>
      <dgm:t>
        <a:bodyPr/>
        <a:lstStyle/>
        <a:p>
          <a:r>
            <a:rPr lang="es-ES" dirty="0" smtClean="0">
              <a:latin typeface="ClementePDai" pitchFamily="2" charset="0"/>
            </a:rPr>
            <a:t>Navegación</a:t>
          </a:r>
          <a:endParaRPr lang="es-ES" dirty="0">
            <a:latin typeface="ClementePDai" pitchFamily="2" charset="0"/>
          </a:endParaRPr>
        </a:p>
      </dgm:t>
    </dgm:pt>
    <dgm:pt modelId="{A4B13978-473A-434D-88CA-EDAA599EEF52}" type="parTrans" cxnId="{7AD018FB-F3EE-4C70-AA24-B0FE9F85E21F}">
      <dgm:prSet/>
      <dgm:spPr/>
      <dgm:t>
        <a:bodyPr/>
        <a:lstStyle/>
        <a:p>
          <a:endParaRPr lang="es-ES"/>
        </a:p>
      </dgm:t>
    </dgm:pt>
    <dgm:pt modelId="{9242FA5A-63FD-4F9B-B376-6AEBDF8E24F2}" type="sibTrans" cxnId="{7AD018FB-F3EE-4C70-AA24-B0FE9F85E21F}">
      <dgm:prSet/>
      <dgm:spPr/>
      <dgm:t>
        <a:bodyPr/>
        <a:lstStyle/>
        <a:p>
          <a:endParaRPr lang="es-ES"/>
        </a:p>
      </dgm:t>
    </dgm:pt>
    <dgm:pt modelId="{76313DF0-8450-4EDE-8293-C3E4C1DCA915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Galería</a:t>
          </a:r>
          <a:endParaRPr lang="es-ES" dirty="0">
            <a:latin typeface="ClementePDag" pitchFamily="2" charset="0"/>
          </a:endParaRPr>
        </a:p>
      </dgm:t>
    </dgm:pt>
    <dgm:pt modelId="{CFEE0260-CCDE-4586-AC47-B9DD47D618D3}" type="parTrans" cxnId="{52A840CF-8F0F-4702-AD71-E1861F19669D}">
      <dgm:prSet/>
      <dgm:spPr/>
      <dgm:t>
        <a:bodyPr/>
        <a:lstStyle/>
        <a:p>
          <a:endParaRPr lang="es-ES"/>
        </a:p>
      </dgm:t>
    </dgm:pt>
    <dgm:pt modelId="{DBD693F0-F2E7-4274-8AE3-55D9D2E3884E}" type="sibTrans" cxnId="{52A840CF-8F0F-4702-AD71-E1861F19669D}">
      <dgm:prSet/>
      <dgm:spPr/>
      <dgm:t>
        <a:bodyPr/>
        <a:lstStyle/>
        <a:p>
          <a:endParaRPr lang="es-ES"/>
        </a:p>
      </dgm:t>
    </dgm:pt>
    <dgm:pt modelId="{78DC6FA7-832C-4350-B41D-746CB60B42A2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Fusión de código</a:t>
          </a:r>
          <a:endParaRPr lang="es-ES" dirty="0">
            <a:latin typeface="ClementePDag" pitchFamily="2" charset="0"/>
          </a:endParaRPr>
        </a:p>
      </dgm:t>
    </dgm:pt>
    <dgm:pt modelId="{1215B06B-9D5A-4FE1-B54D-0836DE9F97A3}" type="parTrans" cxnId="{3FD0B675-ABB3-40CB-AF9B-31511B85637E}">
      <dgm:prSet/>
      <dgm:spPr/>
      <dgm:t>
        <a:bodyPr/>
        <a:lstStyle/>
        <a:p>
          <a:endParaRPr lang="es-ES"/>
        </a:p>
      </dgm:t>
    </dgm:pt>
    <dgm:pt modelId="{EC79A37D-C585-4D1F-A08D-ABC484905446}" type="sibTrans" cxnId="{3FD0B675-ABB3-40CB-AF9B-31511B85637E}">
      <dgm:prSet/>
      <dgm:spPr/>
      <dgm:t>
        <a:bodyPr/>
        <a:lstStyle/>
        <a:p>
          <a:endParaRPr lang="es-ES"/>
        </a:p>
      </dgm:t>
    </dgm:pt>
    <dgm:pt modelId="{2A66CD5F-DE5F-4344-80F4-4CE84C7553FA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Documentación</a:t>
          </a:r>
          <a:endParaRPr lang="es-ES" dirty="0">
            <a:latin typeface="ClementePDag" pitchFamily="2" charset="0"/>
          </a:endParaRPr>
        </a:p>
      </dgm:t>
    </dgm:pt>
    <dgm:pt modelId="{A05F8F88-21A6-4B94-855E-A7FD7E28D997}" type="parTrans" cxnId="{DB2DC085-B7AD-4002-A3FD-C05A557D5B56}">
      <dgm:prSet/>
      <dgm:spPr/>
      <dgm:t>
        <a:bodyPr/>
        <a:lstStyle/>
        <a:p>
          <a:endParaRPr lang="es-ES"/>
        </a:p>
      </dgm:t>
    </dgm:pt>
    <dgm:pt modelId="{6FE3D02E-87CD-41B4-BD93-37E0DA43B53B}" type="sibTrans" cxnId="{DB2DC085-B7AD-4002-A3FD-C05A557D5B56}">
      <dgm:prSet/>
      <dgm:spPr/>
      <dgm:t>
        <a:bodyPr/>
        <a:lstStyle/>
        <a:p>
          <a:endParaRPr lang="es-ES"/>
        </a:p>
      </dgm:t>
    </dgm:pt>
    <dgm:pt modelId="{2A802772-1CA0-40E2-8F66-4A22B7C979FC}">
      <dgm:prSet phldrT="[Texto]"/>
      <dgm:spPr/>
      <dgm:t>
        <a:bodyPr/>
        <a:lstStyle/>
        <a:p>
          <a:r>
            <a:rPr lang="es-ES" dirty="0" err="1" smtClean="0">
              <a:latin typeface="ClementePDag" pitchFamily="2" charset="0"/>
            </a:rPr>
            <a:t>Testing</a:t>
          </a:r>
          <a:endParaRPr lang="es-ES" dirty="0">
            <a:latin typeface="ClementePDag" pitchFamily="2" charset="0"/>
          </a:endParaRPr>
        </a:p>
      </dgm:t>
    </dgm:pt>
    <dgm:pt modelId="{D73576E9-B4B1-409D-AF64-41F286C5347F}" type="parTrans" cxnId="{698BEA0F-769A-46C3-969F-3BC27AC67A2E}">
      <dgm:prSet/>
      <dgm:spPr/>
      <dgm:t>
        <a:bodyPr/>
        <a:lstStyle/>
        <a:p>
          <a:endParaRPr lang="es-ES"/>
        </a:p>
      </dgm:t>
    </dgm:pt>
    <dgm:pt modelId="{9256CFAA-A38F-4C8D-8E06-4173E27BDCEB}" type="sibTrans" cxnId="{698BEA0F-769A-46C3-969F-3BC27AC67A2E}">
      <dgm:prSet/>
      <dgm:spPr/>
      <dgm:t>
        <a:bodyPr/>
        <a:lstStyle/>
        <a:p>
          <a:endParaRPr lang="es-ES"/>
        </a:p>
      </dgm:t>
    </dgm:pt>
    <dgm:pt modelId="{C270A419-F127-40B4-9D1E-BB6B02E43295}" type="pres">
      <dgm:prSet presAssocID="{88E4AC7B-91E1-4E6F-A447-4F2185FCB1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96EDD7D-84D0-42B7-BC66-38B72736FA17}" type="pres">
      <dgm:prSet presAssocID="{FA9EE9AA-12E1-4F24-932B-D6999F899F11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5894BA7-32D0-48AA-97F0-DEE4171F8EC5}" type="pres">
      <dgm:prSet presAssocID="{FA9EE9AA-12E1-4F24-932B-D6999F899F11}" presName="rootComposite1" presStyleCnt="0"/>
      <dgm:spPr/>
      <dgm:t>
        <a:bodyPr/>
        <a:lstStyle/>
        <a:p>
          <a:endParaRPr lang="es-ES"/>
        </a:p>
      </dgm:t>
    </dgm:pt>
    <dgm:pt modelId="{00016A38-474D-45E2-BB4E-B674F78CC745}" type="pres">
      <dgm:prSet presAssocID="{FA9EE9AA-12E1-4F24-932B-D6999F899F1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0FEFC06-679C-4E50-8DD7-EE6E4492E1C7}" type="pres">
      <dgm:prSet presAssocID="{FA9EE9AA-12E1-4F24-932B-D6999F899F11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26A190F-201B-446A-B1AB-FE378DAE3828}" type="pres">
      <dgm:prSet presAssocID="{FA9EE9AA-12E1-4F24-932B-D6999F899F11}" presName="hierChild2" presStyleCnt="0"/>
      <dgm:spPr/>
      <dgm:t>
        <a:bodyPr/>
        <a:lstStyle/>
        <a:p>
          <a:endParaRPr lang="es-ES"/>
        </a:p>
      </dgm:t>
    </dgm:pt>
    <dgm:pt modelId="{CD3A10B3-C4E5-4623-9FFA-9B16BCB75B27}" type="pres">
      <dgm:prSet presAssocID="{A4B13978-473A-434D-88CA-EDAA599EEF52}" presName="Name37" presStyleLbl="parChTrans1D2" presStyleIdx="0" presStyleCnt="5"/>
      <dgm:spPr/>
      <dgm:t>
        <a:bodyPr/>
        <a:lstStyle/>
        <a:p>
          <a:endParaRPr lang="es-ES"/>
        </a:p>
      </dgm:t>
    </dgm:pt>
    <dgm:pt modelId="{FF0E7BF0-12B4-48C7-ACCB-D4CEFAEABC5A}" type="pres">
      <dgm:prSet presAssocID="{7726F018-3C30-44C8-8FCD-1211A2DDF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8A96B87E-87E1-455D-A893-BF64AF909033}" type="pres">
      <dgm:prSet presAssocID="{7726F018-3C30-44C8-8FCD-1211A2DDF030}" presName="rootComposite" presStyleCnt="0"/>
      <dgm:spPr/>
      <dgm:t>
        <a:bodyPr/>
        <a:lstStyle/>
        <a:p>
          <a:endParaRPr lang="es-ES"/>
        </a:p>
      </dgm:t>
    </dgm:pt>
    <dgm:pt modelId="{FEC3B44C-8000-40DB-9F00-F1EE69630FA7}" type="pres">
      <dgm:prSet presAssocID="{7726F018-3C30-44C8-8FCD-1211A2DDF03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5674FC-6662-4198-B202-3DFDC2E9E929}" type="pres">
      <dgm:prSet presAssocID="{7726F018-3C30-44C8-8FCD-1211A2DDF030}" presName="rootConnector" presStyleLbl="node2" presStyleIdx="0" presStyleCnt="5"/>
      <dgm:spPr/>
      <dgm:t>
        <a:bodyPr/>
        <a:lstStyle/>
        <a:p>
          <a:endParaRPr lang="es-ES"/>
        </a:p>
      </dgm:t>
    </dgm:pt>
    <dgm:pt modelId="{431E80F3-F5DE-4131-A908-B7EDDB17F2AB}" type="pres">
      <dgm:prSet presAssocID="{7726F018-3C30-44C8-8FCD-1211A2DDF030}" presName="hierChild4" presStyleCnt="0"/>
      <dgm:spPr/>
      <dgm:t>
        <a:bodyPr/>
        <a:lstStyle/>
        <a:p>
          <a:endParaRPr lang="es-ES"/>
        </a:p>
      </dgm:t>
    </dgm:pt>
    <dgm:pt modelId="{5F8F361B-3C1F-44D2-9071-FC64237EAB3F}" type="pres">
      <dgm:prSet presAssocID="{7726F018-3C30-44C8-8FCD-1211A2DDF030}" presName="hierChild5" presStyleCnt="0"/>
      <dgm:spPr/>
      <dgm:t>
        <a:bodyPr/>
        <a:lstStyle/>
        <a:p>
          <a:endParaRPr lang="es-ES"/>
        </a:p>
      </dgm:t>
    </dgm:pt>
    <dgm:pt modelId="{DAC509DB-5220-43BB-820A-E8ED4C88D22D}" type="pres">
      <dgm:prSet presAssocID="{CFEE0260-CCDE-4586-AC47-B9DD47D618D3}" presName="Name37" presStyleLbl="parChTrans1D2" presStyleIdx="1" presStyleCnt="5"/>
      <dgm:spPr/>
      <dgm:t>
        <a:bodyPr/>
        <a:lstStyle/>
        <a:p>
          <a:endParaRPr lang="es-ES"/>
        </a:p>
      </dgm:t>
    </dgm:pt>
    <dgm:pt modelId="{79FE2D59-2BB0-411D-AAC6-3290BA8105E7}" type="pres">
      <dgm:prSet presAssocID="{76313DF0-8450-4EDE-8293-C3E4C1DCA91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A4E44F68-095F-479F-9F7B-1CC1FB93CFF5}" type="pres">
      <dgm:prSet presAssocID="{76313DF0-8450-4EDE-8293-C3E4C1DCA915}" presName="rootComposite" presStyleCnt="0"/>
      <dgm:spPr/>
      <dgm:t>
        <a:bodyPr/>
        <a:lstStyle/>
        <a:p>
          <a:endParaRPr lang="es-ES"/>
        </a:p>
      </dgm:t>
    </dgm:pt>
    <dgm:pt modelId="{7F89A186-22D5-40B7-899C-552EA094439D}" type="pres">
      <dgm:prSet presAssocID="{76313DF0-8450-4EDE-8293-C3E4C1DCA91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2BE4E0-19EB-43B5-AF57-73C6148B4A19}" type="pres">
      <dgm:prSet presAssocID="{76313DF0-8450-4EDE-8293-C3E4C1DCA915}" presName="rootConnector" presStyleLbl="node2" presStyleIdx="1" presStyleCnt="5"/>
      <dgm:spPr/>
      <dgm:t>
        <a:bodyPr/>
        <a:lstStyle/>
        <a:p>
          <a:endParaRPr lang="es-ES"/>
        </a:p>
      </dgm:t>
    </dgm:pt>
    <dgm:pt modelId="{7D5492E0-DFE6-425F-B11C-086C5B9A638A}" type="pres">
      <dgm:prSet presAssocID="{76313DF0-8450-4EDE-8293-C3E4C1DCA915}" presName="hierChild4" presStyleCnt="0"/>
      <dgm:spPr/>
      <dgm:t>
        <a:bodyPr/>
        <a:lstStyle/>
        <a:p>
          <a:endParaRPr lang="es-ES"/>
        </a:p>
      </dgm:t>
    </dgm:pt>
    <dgm:pt modelId="{77BAE8D6-BCBD-4FF3-9688-20939ACDE8F4}" type="pres">
      <dgm:prSet presAssocID="{76313DF0-8450-4EDE-8293-C3E4C1DCA915}" presName="hierChild5" presStyleCnt="0"/>
      <dgm:spPr/>
      <dgm:t>
        <a:bodyPr/>
        <a:lstStyle/>
        <a:p>
          <a:endParaRPr lang="es-ES"/>
        </a:p>
      </dgm:t>
    </dgm:pt>
    <dgm:pt modelId="{49C1DE31-1D54-4801-9DC6-EA3A9D91D0EB}" type="pres">
      <dgm:prSet presAssocID="{1215B06B-9D5A-4FE1-B54D-0836DE9F97A3}" presName="Name37" presStyleLbl="parChTrans1D2" presStyleIdx="2" presStyleCnt="5"/>
      <dgm:spPr/>
      <dgm:t>
        <a:bodyPr/>
        <a:lstStyle/>
        <a:p>
          <a:endParaRPr lang="es-ES"/>
        </a:p>
      </dgm:t>
    </dgm:pt>
    <dgm:pt modelId="{8A30456C-194A-43C1-849C-3800CE09F976}" type="pres">
      <dgm:prSet presAssocID="{78DC6FA7-832C-4350-B41D-746CB60B42A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B1F4701-5F25-4162-9799-DC80E05F8709}" type="pres">
      <dgm:prSet presAssocID="{78DC6FA7-832C-4350-B41D-746CB60B42A2}" presName="rootComposite" presStyleCnt="0"/>
      <dgm:spPr/>
      <dgm:t>
        <a:bodyPr/>
        <a:lstStyle/>
        <a:p>
          <a:endParaRPr lang="es-ES"/>
        </a:p>
      </dgm:t>
    </dgm:pt>
    <dgm:pt modelId="{1AC40E74-FACA-42D9-8D0B-C81ED18CB8B3}" type="pres">
      <dgm:prSet presAssocID="{78DC6FA7-832C-4350-B41D-746CB60B42A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7012B60-5C29-4942-BC84-DAD6DD0FAFCD}" type="pres">
      <dgm:prSet presAssocID="{78DC6FA7-832C-4350-B41D-746CB60B42A2}" presName="rootConnector" presStyleLbl="node2" presStyleIdx="2" presStyleCnt="5"/>
      <dgm:spPr/>
      <dgm:t>
        <a:bodyPr/>
        <a:lstStyle/>
        <a:p>
          <a:endParaRPr lang="es-ES"/>
        </a:p>
      </dgm:t>
    </dgm:pt>
    <dgm:pt modelId="{9FB33DB4-6E61-4CDC-9658-A70D15059AFE}" type="pres">
      <dgm:prSet presAssocID="{78DC6FA7-832C-4350-B41D-746CB60B42A2}" presName="hierChild4" presStyleCnt="0"/>
      <dgm:spPr/>
      <dgm:t>
        <a:bodyPr/>
        <a:lstStyle/>
        <a:p>
          <a:endParaRPr lang="es-ES"/>
        </a:p>
      </dgm:t>
    </dgm:pt>
    <dgm:pt modelId="{B708C0CA-C45C-4DE4-B4B2-506B19A2BA0B}" type="pres">
      <dgm:prSet presAssocID="{78DC6FA7-832C-4350-B41D-746CB60B42A2}" presName="hierChild5" presStyleCnt="0"/>
      <dgm:spPr/>
      <dgm:t>
        <a:bodyPr/>
        <a:lstStyle/>
        <a:p>
          <a:endParaRPr lang="es-ES"/>
        </a:p>
      </dgm:t>
    </dgm:pt>
    <dgm:pt modelId="{AF98CF5C-3B91-4FE4-A666-891A5C9E4E0B}" type="pres">
      <dgm:prSet presAssocID="{A05F8F88-21A6-4B94-855E-A7FD7E28D997}" presName="Name37" presStyleLbl="parChTrans1D2" presStyleIdx="3" presStyleCnt="5"/>
      <dgm:spPr/>
      <dgm:t>
        <a:bodyPr/>
        <a:lstStyle/>
        <a:p>
          <a:endParaRPr lang="es-ES"/>
        </a:p>
      </dgm:t>
    </dgm:pt>
    <dgm:pt modelId="{3C92C673-EAC4-4C01-92E8-73E0F286C58F}" type="pres">
      <dgm:prSet presAssocID="{2A66CD5F-DE5F-4344-80F4-4CE84C7553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4D0E377A-2746-4033-BB8E-17FA549B44C3}" type="pres">
      <dgm:prSet presAssocID="{2A66CD5F-DE5F-4344-80F4-4CE84C7553FA}" presName="rootComposite" presStyleCnt="0"/>
      <dgm:spPr/>
      <dgm:t>
        <a:bodyPr/>
        <a:lstStyle/>
        <a:p>
          <a:endParaRPr lang="es-ES"/>
        </a:p>
      </dgm:t>
    </dgm:pt>
    <dgm:pt modelId="{4F0034C3-D225-4D4D-AE6F-178DE8641B1A}" type="pres">
      <dgm:prSet presAssocID="{2A66CD5F-DE5F-4344-80F4-4CE84C7553F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2C1F9FE-C44A-49EA-BC74-97D6394CA773}" type="pres">
      <dgm:prSet presAssocID="{2A66CD5F-DE5F-4344-80F4-4CE84C7553FA}" presName="rootConnector" presStyleLbl="node2" presStyleIdx="3" presStyleCnt="5"/>
      <dgm:spPr/>
      <dgm:t>
        <a:bodyPr/>
        <a:lstStyle/>
        <a:p>
          <a:endParaRPr lang="es-ES"/>
        </a:p>
      </dgm:t>
    </dgm:pt>
    <dgm:pt modelId="{5666325C-F281-4DE6-B3C0-F542372A9CEF}" type="pres">
      <dgm:prSet presAssocID="{2A66CD5F-DE5F-4344-80F4-4CE84C7553FA}" presName="hierChild4" presStyleCnt="0"/>
      <dgm:spPr/>
      <dgm:t>
        <a:bodyPr/>
        <a:lstStyle/>
        <a:p>
          <a:endParaRPr lang="es-ES"/>
        </a:p>
      </dgm:t>
    </dgm:pt>
    <dgm:pt modelId="{60D088E3-615E-4978-8C1F-E640E98F5737}" type="pres">
      <dgm:prSet presAssocID="{2A66CD5F-DE5F-4344-80F4-4CE84C7553FA}" presName="hierChild5" presStyleCnt="0"/>
      <dgm:spPr/>
      <dgm:t>
        <a:bodyPr/>
        <a:lstStyle/>
        <a:p>
          <a:endParaRPr lang="es-ES"/>
        </a:p>
      </dgm:t>
    </dgm:pt>
    <dgm:pt modelId="{5519D2A7-3D7F-4944-AD6A-295E18409B53}" type="pres">
      <dgm:prSet presAssocID="{D73576E9-B4B1-409D-AF64-41F286C5347F}" presName="Name37" presStyleLbl="parChTrans1D2" presStyleIdx="4" presStyleCnt="5"/>
      <dgm:spPr/>
      <dgm:t>
        <a:bodyPr/>
        <a:lstStyle/>
        <a:p>
          <a:endParaRPr lang="es-ES"/>
        </a:p>
      </dgm:t>
    </dgm:pt>
    <dgm:pt modelId="{1159B91C-C2AB-4EDC-A37D-B649B7650685}" type="pres">
      <dgm:prSet presAssocID="{2A802772-1CA0-40E2-8F66-4A22B7C979FC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CAF918FE-FA1C-43F1-8A54-415E495684DF}" type="pres">
      <dgm:prSet presAssocID="{2A802772-1CA0-40E2-8F66-4A22B7C979FC}" presName="rootComposite" presStyleCnt="0"/>
      <dgm:spPr/>
      <dgm:t>
        <a:bodyPr/>
        <a:lstStyle/>
        <a:p>
          <a:endParaRPr lang="es-ES"/>
        </a:p>
      </dgm:t>
    </dgm:pt>
    <dgm:pt modelId="{C1F8E833-8876-4830-9E18-B9747C1BE5F7}" type="pres">
      <dgm:prSet presAssocID="{2A802772-1CA0-40E2-8F66-4A22B7C979FC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07B6F4E-7529-49D8-B504-C01D608BC0BF}" type="pres">
      <dgm:prSet presAssocID="{2A802772-1CA0-40E2-8F66-4A22B7C979FC}" presName="rootConnector" presStyleLbl="node2" presStyleIdx="4" presStyleCnt="5"/>
      <dgm:spPr/>
      <dgm:t>
        <a:bodyPr/>
        <a:lstStyle/>
        <a:p>
          <a:endParaRPr lang="es-ES"/>
        </a:p>
      </dgm:t>
    </dgm:pt>
    <dgm:pt modelId="{E761497B-D840-49EB-B0BF-E962C257FCF7}" type="pres">
      <dgm:prSet presAssocID="{2A802772-1CA0-40E2-8F66-4A22B7C979FC}" presName="hierChild4" presStyleCnt="0"/>
      <dgm:spPr/>
      <dgm:t>
        <a:bodyPr/>
        <a:lstStyle/>
        <a:p>
          <a:endParaRPr lang="es-ES"/>
        </a:p>
      </dgm:t>
    </dgm:pt>
    <dgm:pt modelId="{70C15E00-D895-43F6-8A67-F58A025B3D0E}" type="pres">
      <dgm:prSet presAssocID="{2A802772-1CA0-40E2-8F66-4A22B7C979FC}" presName="hierChild5" presStyleCnt="0"/>
      <dgm:spPr/>
      <dgm:t>
        <a:bodyPr/>
        <a:lstStyle/>
        <a:p>
          <a:endParaRPr lang="es-ES"/>
        </a:p>
      </dgm:t>
    </dgm:pt>
    <dgm:pt modelId="{D2514AA3-3F2B-4285-A02B-5241266F3AE6}" type="pres">
      <dgm:prSet presAssocID="{FA9EE9AA-12E1-4F24-932B-D6999F899F11}" presName="hierChild3" presStyleCnt="0"/>
      <dgm:spPr/>
      <dgm:t>
        <a:bodyPr/>
        <a:lstStyle/>
        <a:p>
          <a:endParaRPr lang="es-ES"/>
        </a:p>
      </dgm:t>
    </dgm:pt>
  </dgm:ptLst>
  <dgm:cxnLst>
    <dgm:cxn modelId="{7AD018FB-F3EE-4C70-AA24-B0FE9F85E21F}" srcId="{FA9EE9AA-12E1-4F24-932B-D6999F899F11}" destId="{7726F018-3C30-44C8-8FCD-1211A2DDF030}" srcOrd="0" destOrd="0" parTransId="{A4B13978-473A-434D-88CA-EDAA599EEF52}" sibTransId="{9242FA5A-63FD-4F9B-B376-6AEBDF8E24F2}"/>
    <dgm:cxn modelId="{1F602863-5667-48B2-8126-24957E3C7DF6}" type="presOf" srcId="{7726F018-3C30-44C8-8FCD-1211A2DDF030}" destId="{855674FC-6662-4198-B202-3DFDC2E9E929}" srcOrd="1" destOrd="0" presId="urn:microsoft.com/office/officeart/2005/8/layout/orgChart1"/>
    <dgm:cxn modelId="{A2D885F4-65DB-4477-9E75-A7C52A86E646}" type="presOf" srcId="{A4B13978-473A-434D-88CA-EDAA599EEF52}" destId="{CD3A10B3-C4E5-4623-9FFA-9B16BCB75B27}" srcOrd="0" destOrd="0" presId="urn:microsoft.com/office/officeart/2005/8/layout/orgChart1"/>
    <dgm:cxn modelId="{2B5072C1-F6CE-4116-AE36-961CC4916BC1}" type="presOf" srcId="{1215B06B-9D5A-4FE1-B54D-0836DE9F97A3}" destId="{49C1DE31-1D54-4801-9DC6-EA3A9D91D0EB}" srcOrd="0" destOrd="0" presId="urn:microsoft.com/office/officeart/2005/8/layout/orgChart1"/>
    <dgm:cxn modelId="{1CBDD737-265F-4A5C-B931-521CA26FD041}" type="presOf" srcId="{76313DF0-8450-4EDE-8293-C3E4C1DCA915}" destId="{7F89A186-22D5-40B7-899C-552EA094439D}" srcOrd="0" destOrd="0" presId="urn:microsoft.com/office/officeart/2005/8/layout/orgChart1"/>
    <dgm:cxn modelId="{0BC1749C-0B0A-4A75-8D7B-E6149E7E7207}" srcId="{88E4AC7B-91E1-4E6F-A447-4F2185FCB1F8}" destId="{FA9EE9AA-12E1-4F24-932B-D6999F899F11}" srcOrd="0" destOrd="0" parTransId="{F57474C5-FC57-445F-ADE9-05B705D0DCE7}" sibTransId="{83E8AB04-03D9-4413-855F-120BB5D2C1FC}"/>
    <dgm:cxn modelId="{3D97BDB4-5C76-4437-A2E2-B5A2F192C4C9}" type="presOf" srcId="{2A66CD5F-DE5F-4344-80F4-4CE84C7553FA}" destId="{4F0034C3-D225-4D4D-AE6F-178DE8641B1A}" srcOrd="0" destOrd="0" presId="urn:microsoft.com/office/officeart/2005/8/layout/orgChart1"/>
    <dgm:cxn modelId="{27BF30AF-9C39-4379-8D8B-39D9F7AB6DCD}" type="presOf" srcId="{2A802772-1CA0-40E2-8F66-4A22B7C979FC}" destId="{707B6F4E-7529-49D8-B504-C01D608BC0BF}" srcOrd="1" destOrd="0" presId="urn:microsoft.com/office/officeart/2005/8/layout/orgChart1"/>
    <dgm:cxn modelId="{40FB7A16-F777-4B74-A294-670B07E6FD57}" type="presOf" srcId="{7726F018-3C30-44C8-8FCD-1211A2DDF030}" destId="{FEC3B44C-8000-40DB-9F00-F1EE69630FA7}" srcOrd="0" destOrd="0" presId="urn:microsoft.com/office/officeart/2005/8/layout/orgChart1"/>
    <dgm:cxn modelId="{C944888C-C790-4E29-BAE4-5DB1ACDF5AEA}" type="presOf" srcId="{FA9EE9AA-12E1-4F24-932B-D6999F899F11}" destId="{00016A38-474D-45E2-BB4E-B674F78CC745}" srcOrd="0" destOrd="0" presId="urn:microsoft.com/office/officeart/2005/8/layout/orgChart1"/>
    <dgm:cxn modelId="{52A840CF-8F0F-4702-AD71-E1861F19669D}" srcId="{FA9EE9AA-12E1-4F24-932B-D6999F899F11}" destId="{76313DF0-8450-4EDE-8293-C3E4C1DCA915}" srcOrd="1" destOrd="0" parTransId="{CFEE0260-CCDE-4586-AC47-B9DD47D618D3}" sibTransId="{DBD693F0-F2E7-4274-8AE3-55D9D2E3884E}"/>
    <dgm:cxn modelId="{D056B004-5B3F-4C1D-AB0D-BE1821C24D65}" type="presOf" srcId="{78DC6FA7-832C-4350-B41D-746CB60B42A2}" destId="{1AC40E74-FACA-42D9-8D0B-C81ED18CB8B3}" srcOrd="0" destOrd="0" presId="urn:microsoft.com/office/officeart/2005/8/layout/orgChart1"/>
    <dgm:cxn modelId="{013C07E4-373C-45EA-9575-2917BAFA7A63}" type="presOf" srcId="{2A802772-1CA0-40E2-8F66-4A22B7C979FC}" destId="{C1F8E833-8876-4830-9E18-B9747C1BE5F7}" srcOrd="0" destOrd="0" presId="urn:microsoft.com/office/officeart/2005/8/layout/orgChart1"/>
    <dgm:cxn modelId="{3FD0B675-ABB3-40CB-AF9B-31511B85637E}" srcId="{FA9EE9AA-12E1-4F24-932B-D6999F899F11}" destId="{78DC6FA7-832C-4350-B41D-746CB60B42A2}" srcOrd="2" destOrd="0" parTransId="{1215B06B-9D5A-4FE1-B54D-0836DE9F97A3}" sibTransId="{EC79A37D-C585-4D1F-A08D-ABC484905446}"/>
    <dgm:cxn modelId="{DB2DC085-B7AD-4002-A3FD-C05A557D5B56}" srcId="{FA9EE9AA-12E1-4F24-932B-D6999F899F11}" destId="{2A66CD5F-DE5F-4344-80F4-4CE84C7553FA}" srcOrd="3" destOrd="0" parTransId="{A05F8F88-21A6-4B94-855E-A7FD7E28D997}" sibTransId="{6FE3D02E-87CD-41B4-BD93-37E0DA43B53B}"/>
    <dgm:cxn modelId="{0071D5E7-425C-46D0-95F4-F082F371BF64}" type="presOf" srcId="{A05F8F88-21A6-4B94-855E-A7FD7E28D997}" destId="{AF98CF5C-3B91-4FE4-A666-891A5C9E4E0B}" srcOrd="0" destOrd="0" presId="urn:microsoft.com/office/officeart/2005/8/layout/orgChart1"/>
    <dgm:cxn modelId="{496BDC8F-C006-4201-B7E2-2FEE96405DD1}" type="presOf" srcId="{76313DF0-8450-4EDE-8293-C3E4C1DCA915}" destId="{CB2BE4E0-19EB-43B5-AF57-73C6148B4A19}" srcOrd="1" destOrd="0" presId="urn:microsoft.com/office/officeart/2005/8/layout/orgChart1"/>
    <dgm:cxn modelId="{698BEA0F-769A-46C3-969F-3BC27AC67A2E}" srcId="{FA9EE9AA-12E1-4F24-932B-D6999F899F11}" destId="{2A802772-1CA0-40E2-8F66-4A22B7C979FC}" srcOrd="4" destOrd="0" parTransId="{D73576E9-B4B1-409D-AF64-41F286C5347F}" sibTransId="{9256CFAA-A38F-4C8D-8E06-4173E27BDCEB}"/>
    <dgm:cxn modelId="{E1EB5EE0-A860-42D6-8D61-5ABF4EA49852}" type="presOf" srcId="{88E4AC7B-91E1-4E6F-A447-4F2185FCB1F8}" destId="{C270A419-F127-40B4-9D1E-BB6B02E43295}" srcOrd="0" destOrd="0" presId="urn:microsoft.com/office/officeart/2005/8/layout/orgChart1"/>
    <dgm:cxn modelId="{25DB0441-E23B-46E4-A638-BDB7CC5775A6}" type="presOf" srcId="{D73576E9-B4B1-409D-AF64-41F286C5347F}" destId="{5519D2A7-3D7F-4944-AD6A-295E18409B53}" srcOrd="0" destOrd="0" presId="urn:microsoft.com/office/officeart/2005/8/layout/orgChart1"/>
    <dgm:cxn modelId="{87FA5D21-AB59-484C-99DB-E660A0C91C31}" type="presOf" srcId="{2A66CD5F-DE5F-4344-80F4-4CE84C7553FA}" destId="{C2C1F9FE-C44A-49EA-BC74-97D6394CA773}" srcOrd="1" destOrd="0" presId="urn:microsoft.com/office/officeart/2005/8/layout/orgChart1"/>
    <dgm:cxn modelId="{BDAF043B-B0F0-405D-B293-FC9A33180460}" type="presOf" srcId="{78DC6FA7-832C-4350-B41D-746CB60B42A2}" destId="{97012B60-5C29-4942-BC84-DAD6DD0FAFCD}" srcOrd="1" destOrd="0" presId="urn:microsoft.com/office/officeart/2005/8/layout/orgChart1"/>
    <dgm:cxn modelId="{3337478E-AB06-47FE-8D02-82612CDA8B6D}" type="presOf" srcId="{CFEE0260-CCDE-4586-AC47-B9DD47D618D3}" destId="{DAC509DB-5220-43BB-820A-E8ED4C88D22D}" srcOrd="0" destOrd="0" presId="urn:microsoft.com/office/officeart/2005/8/layout/orgChart1"/>
    <dgm:cxn modelId="{733BFEF4-EE39-443D-BF0A-0476D12F6DD4}" type="presOf" srcId="{FA9EE9AA-12E1-4F24-932B-D6999F899F11}" destId="{D0FEFC06-679C-4E50-8DD7-EE6E4492E1C7}" srcOrd="1" destOrd="0" presId="urn:microsoft.com/office/officeart/2005/8/layout/orgChart1"/>
    <dgm:cxn modelId="{C4D0D1E0-BBE8-494A-AD7D-5F48B41E045A}" type="presParOf" srcId="{C270A419-F127-40B4-9D1E-BB6B02E43295}" destId="{496EDD7D-84D0-42B7-BC66-38B72736FA17}" srcOrd="0" destOrd="0" presId="urn:microsoft.com/office/officeart/2005/8/layout/orgChart1"/>
    <dgm:cxn modelId="{4C380691-3B9E-46A0-B3C2-44F1D8CC48CA}" type="presParOf" srcId="{496EDD7D-84D0-42B7-BC66-38B72736FA17}" destId="{65894BA7-32D0-48AA-97F0-DEE4171F8EC5}" srcOrd="0" destOrd="0" presId="urn:microsoft.com/office/officeart/2005/8/layout/orgChart1"/>
    <dgm:cxn modelId="{0D153D55-AC4E-4D66-81A4-4A3DFC5E5C41}" type="presParOf" srcId="{65894BA7-32D0-48AA-97F0-DEE4171F8EC5}" destId="{00016A38-474D-45E2-BB4E-B674F78CC745}" srcOrd="0" destOrd="0" presId="urn:microsoft.com/office/officeart/2005/8/layout/orgChart1"/>
    <dgm:cxn modelId="{42636031-B5D6-4A61-BBEA-D355303353D7}" type="presParOf" srcId="{65894BA7-32D0-48AA-97F0-DEE4171F8EC5}" destId="{D0FEFC06-679C-4E50-8DD7-EE6E4492E1C7}" srcOrd="1" destOrd="0" presId="urn:microsoft.com/office/officeart/2005/8/layout/orgChart1"/>
    <dgm:cxn modelId="{9996D758-B6E4-4136-BD39-AE87B0DF19EA}" type="presParOf" srcId="{496EDD7D-84D0-42B7-BC66-38B72736FA17}" destId="{A26A190F-201B-446A-B1AB-FE378DAE3828}" srcOrd="1" destOrd="0" presId="urn:microsoft.com/office/officeart/2005/8/layout/orgChart1"/>
    <dgm:cxn modelId="{0E687BDA-6F8A-46DE-84D5-B620E9DE35E3}" type="presParOf" srcId="{A26A190F-201B-446A-B1AB-FE378DAE3828}" destId="{CD3A10B3-C4E5-4623-9FFA-9B16BCB75B27}" srcOrd="0" destOrd="0" presId="urn:microsoft.com/office/officeart/2005/8/layout/orgChart1"/>
    <dgm:cxn modelId="{C0B4875B-2033-4B4B-8B37-5618CD12726C}" type="presParOf" srcId="{A26A190F-201B-446A-B1AB-FE378DAE3828}" destId="{FF0E7BF0-12B4-48C7-ACCB-D4CEFAEABC5A}" srcOrd="1" destOrd="0" presId="urn:microsoft.com/office/officeart/2005/8/layout/orgChart1"/>
    <dgm:cxn modelId="{9323A64E-FB95-4DBF-8C53-46CDBFE5F582}" type="presParOf" srcId="{FF0E7BF0-12B4-48C7-ACCB-D4CEFAEABC5A}" destId="{8A96B87E-87E1-455D-A893-BF64AF909033}" srcOrd="0" destOrd="0" presId="urn:microsoft.com/office/officeart/2005/8/layout/orgChart1"/>
    <dgm:cxn modelId="{FDC06DE0-A855-4DA1-B760-C3618DE125AB}" type="presParOf" srcId="{8A96B87E-87E1-455D-A893-BF64AF909033}" destId="{FEC3B44C-8000-40DB-9F00-F1EE69630FA7}" srcOrd="0" destOrd="0" presId="urn:microsoft.com/office/officeart/2005/8/layout/orgChart1"/>
    <dgm:cxn modelId="{0320AEC2-3ED8-4B2F-A562-C3C56FDD93B1}" type="presParOf" srcId="{8A96B87E-87E1-455D-A893-BF64AF909033}" destId="{855674FC-6662-4198-B202-3DFDC2E9E929}" srcOrd="1" destOrd="0" presId="urn:microsoft.com/office/officeart/2005/8/layout/orgChart1"/>
    <dgm:cxn modelId="{0164DDC9-43B3-4DFA-8549-A1D04583D421}" type="presParOf" srcId="{FF0E7BF0-12B4-48C7-ACCB-D4CEFAEABC5A}" destId="{431E80F3-F5DE-4131-A908-B7EDDB17F2AB}" srcOrd="1" destOrd="0" presId="urn:microsoft.com/office/officeart/2005/8/layout/orgChart1"/>
    <dgm:cxn modelId="{8EEF6BC1-6968-4EB4-A342-19DFCE2054EF}" type="presParOf" srcId="{FF0E7BF0-12B4-48C7-ACCB-D4CEFAEABC5A}" destId="{5F8F361B-3C1F-44D2-9071-FC64237EAB3F}" srcOrd="2" destOrd="0" presId="urn:microsoft.com/office/officeart/2005/8/layout/orgChart1"/>
    <dgm:cxn modelId="{298AD367-A397-45C3-99D9-586767DB5A9D}" type="presParOf" srcId="{A26A190F-201B-446A-B1AB-FE378DAE3828}" destId="{DAC509DB-5220-43BB-820A-E8ED4C88D22D}" srcOrd="2" destOrd="0" presId="urn:microsoft.com/office/officeart/2005/8/layout/orgChart1"/>
    <dgm:cxn modelId="{FA6830FB-37A7-42CE-9D04-1B4FDC472798}" type="presParOf" srcId="{A26A190F-201B-446A-B1AB-FE378DAE3828}" destId="{79FE2D59-2BB0-411D-AAC6-3290BA8105E7}" srcOrd="3" destOrd="0" presId="urn:microsoft.com/office/officeart/2005/8/layout/orgChart1"/>
    <dgm:cxn modelId="{DADE5070-54C2-4124-B394-1C12C19D6B3F}" type="presParOf" srcId="{79FE2D59-2BB0-411D-AAC6-3290BA8105E7}" destId="{A4E44F68-095F-479F-9F7B-1CC1FB93CFF5}" srcOrd="0" destOrd="0" presId="urn:microsoft.com/office/officeart/2005/8/layout/orgChart1"/>
    <dgm:cxn modelId="{EC80E85B-408E-4FE7-9698-D69E0263097E}" type="presParOf" srcId="{A4E44F68-095F-479F-9F7B-1CC1FB93CFF5}" destId="{7F89A186-22D5-40B7-899C-552EA094439D}" srcOrd="0" destOrd="0" presId="urn:microsoft.com/office/officeart/2005/8/layout/orgChart1"/>
    <dgm:cxn modelId="{2B818AA0-2EE5-44B2-9E07-56FB0832318C}" type="presParOf" srcId="{A4E44F68-095F-479F-9F7B-1CC1FB93CFF5}" destId="{CB2BE4E0-19EB-43B5-AF57-73C6148B4A19}" srcOrd="1" destOrd="0" presId="urn:microsoft.com/office/officeart/2005/8/layout/orgChart1"/>
    <dgm:cxn modelId="{3592FC09-FDC5-4959-9AA6-D173DF8317F0}" type="presParOf" srcId="{79FE2D59-2BB0-411D-AAC6-3290BA8105E7}" destId="{7D5492E0-DFE6-425F-B11C-086C5B9A638A}" srcOrd="1" destOrd="0" presId="urn:microsoft.com/office/officeart/2005/8/layout/orgChart1"/>
    <dgm:cxn modelId="{DE37ADC1-269E-4F2C-B159-E9E4712F6D5A}" type="presParOf" srcId="{79FE2D59-2BB0-411D-AAC6-3290BA8105E7}" destId="{77BAE8D6-BCBD-4FF3-9688-20939ACDE8F4}" srcOrd="2" destOrd="0" presId="urn:microsoft.com/office/officeart/2005/8/layout/orgChart1"/>
    <dgm:cxn modelId="{2FEBF9DF-4FB8-4365-B6CA-59BE56D1C52E}" type="presParOf" srcId="{A26A190F-201B-446A-B1AB-FE378DAE3828}" destId="{49C1DE31-1D54-4801-9DC6-EA3A9D91D0EB}" srcOrd="4" destOrd="0" presId="urn:microsoft.com/office/officeart/2005/8/layout/orgChart1"/>
    <dgm:cxn modelId="{83CCD92A-E616-420F-A944-93A4CB43771A}" type="presParOf" srcId="{A26A190F-201B-446A-B1AB-FE378DAE3828}" destId="{8A30456C-194A-43C1-849C-3800CE09F976}" srcOrd="5" destOrd="0" presId="urn:microsoft.com/office/officeart/2005/8/layout/orgChart1"/>
    <dgm:cxn modelId="{E101597F-5D4A-412E-BDE6-F81B49C01764}" type="presParOf" srcId="{8A30456C-194A-43C1-849C-3800CE09F976}" destId="{0B1F4701-5F25-4162-9799-DC80E05F8709}" srcOrd="0" destOrd="0" presId="urn:microsoft.com/office/officeart/2005/8/layout/orgChart1"/>
    <dgm:cxn modelId="{08D4EDEA-CA4B-4CEB-BF7B-246580D119B6}" type="presParOf" srcId="{0B1F4701-5F25-4162-9799-DC80E05F8709}" destId="{1AC40E74-FACA-42D9-8D0B-C81ED18CB8B3}" srcOrd="0" destOrd="0" presId="urn:microsoft.com/office/officeart/2005/8/layout/orgChart1"/>
    <dgm:cxn modelId="{9738340B-5CD4-4C58-BFC0-B9464541B6FD}" type="presParOf" srcId="{0B1F4701-5F25-4162-9799-DC80E05F8709}" destId="{97012B60-5C29-4942-BC84-DAD6DD0FAFCD}" srcOrd="1" destOrd="0" presId="urn:microsoft.com/office/officeart/2005/8/layout/orgChart1"/>
    <dgm:cxn modelId="{3C84F040-3D1C-44D1-B7E3-4082FD14D14E}" type="presParOf" srcId="{8A30456C-194A-43C1-849C-3800CE09F976}" destId="{9FB33DB4-6E61-4CDC-9658-A70D15059AFE}" srcOrd="1" destOrd="0" presId="urn:microsoft.com/office/officeart/2005/8/layout/orgChart1"/>
    <dgm:cxn modelId="{4FAF2DD3-7CAC-495D-AAD6-CE05F608D0FE}" type="presParOf" srcId="{8A30456C-194A-43C1-849C-3800CE09F976}" destId="{B708C0CA-C45C-4DE4-B4B2-506B19A2BA0B}" srcOrd="2" destOrd="0" presId="urn:microsoft.com/office/officeart/2005/8/layout/orgChart1"/>
    <dgm:cxn modelId="{A70A3CD8-FA85-44CD-94F5-A4997F780402}" type="presParOf" srcId="{A26A190F-201B-446A-B1AB-FE378DAE3828}" destId="{AF98CF5C-3B91-4FE4-A666-891A5C9E4E0B}" srcOrd="6" destOrd="0" presId="urn:microsoft.com/office/officeart/2005/8/layout/orgChart1"/>
    <dgm:cxn modelId="{D8AC3ACA-F30D-4397-B205-782E750EFB23}" type="presParOf" srcId="{A26A190F-201B-446A-B1AB-FE378DAE3828}" destId="{3C92C673-EAC4-4C01-92E8-73E0F286C58F}" srcOrd="7" destOrd="0" presId="urn:microsoft.com/office/officeart/2005/8/layout/orgChart1"/>
    <dgm:cxn modelId="{55A9D03A-6359-4991-B31B-49EB70BC8595}" type="presParOf" srcId="{3C92C673-EAC4-4C01-92E8-73E0F286C58F}" destId="{4D0E377A-2746-4033-BB8E-17FA549B44C3}" srcOrd="0" destOrd="0" presId="urn:microsoft.com/office/officeart/2005/8/layout/orgChart1"/>
    <dgm:cxn modelId="{904F8A42-C708-4F39-861F-B68C6E262B91}" type="presParOf" srcId="{4D0E377A-2746-4033-BB8E-17FA549B44C3}" destId="{4F0034C3-D225-4D4D-AE6F-178DE8641B1A}" srcOrd="0" destOrd="0" presId="urn:microsoft.com/office/officeart/2005/8/layout/orgChart1"/>
    <dgm:cxn modelId="{2EB9D7D2-7A15-4FF4-8A52-8DC6745B591D}" type="presParOf" srcId="{4D0E377A-2746-4033-BB8E-17FA549B44C3}" destId="{C2C1F9FE-C44A-49EA-BC74-97D6394CA773}" srcOrd="1" destOrd="0" presId="urn:microsoft.com/office/officeart/2005/8/layout/orgChart1"/>
    <dgm:cxn modelId="{5E5BC1F6-D809-4B12-A00C-9F4F09C2550E}" type="presParOf" srcId="{3C92C673-EAC4-4C01-92E8-73E0F286C58F}" destId="{5666325C-F281-4DE6-B3C0-F542372A9CEF}" srcOrd="1" destOrd="0" presId="urn:microsoft.com/office/officeart/2005/8/layout/orgChart1"/>
    <dgm:cxn modelId="{D763767C-8F1A-4D35-910A-233FE681713D}" type="presParOf" srcId="{3C92C673-EAC4-4C01-92E8-73E0F286C58F}" destId="{60D088E3-615E-4978-8C1F-E640E98F5737}" srcOrd="2" destOrd="0" presId="urn:microsoft.com/office/officeart/2005/8/layout/orgChart1"/>
    <dgm:cxn modelId="{1762E319-81BE-4747-A2EB-594649227908}" type="presParOf" srcId="{A26A190F-201B-446A-B1AB-FE378DAE3828}" destId="{5519D2A7-3D7F-4944-AD6A-295E18409B53}" srcOrd="8" destOrd="0" presId="urn:microsoft.com/office/officeart/2005/8/layout/orgChart1"/>
    <dgm:cxn modelId="{28894CBC-C0E7-4D11-A310-D82B4984DF90}" type="presParOf" srcId="{A26A190F-201B-446A-B1AB-FE378DAE3828}" destId="{1159B91C-C2AB-4EDC-A37D-B649B7650685}" srcOrd="9" destOrd="0" presId="urn:microsoft.com/office/officeart/2005/8/layout/orgChart1"/>
    <dgm:cxn modelId="{05710BEF-8B58-4318-8A32-4140C60110E0}" type="presParOf" srcId="{1159B91C-C2AB-4EDC-A37D-B649B7650685}" destId="{CAF918FE-FA1C-43F1-8A54-415E495684DF}" srcOrd="0" destOrd="0" presId="urn:microsoft.com/office/officeart/2005/8/layout/orgChart1"/>
    <dgm:cxn modelId="{9C52EBF6-EF0C-4BB7-AF96-5E928E89AF6C}" type="presParOf" srcId="{CAF918FE-FA1C-43F1-8A54-415E495684DF}" destId="{C1F8E833-8876-4830-9E18-B9747C1BE5F7}" srcOrd="0" destOrd="0" presId="urn:microsoft.com/office/officeart/2005/8/layout/orgChart1"/>
    <dgm:cxn modelId="{D5D78262-4A5C-4B60-BEF6-59037C1C6739}" type="presParOf" srcId="{CAF918FE-FA1C-43F1-8A54-415E495684DF}" destId="{707B6F4E-7529-49D8-B504-C01D608BC0BF}" srcOrd="1" destOrd="0" presId="urn:microsoft.com/office/officeart/2005/8/layout/orgChart1"/>
    <dgm:cxn modelId="{044427D5-2D2A-4C45-8CA1-8734DFA1834D}" type="presParOf" srcId="{1159B91C-C2AB-4EDC-A37D-B649B7650685}" destId="{E761497B-D840-49EB-B0BF-E962C257FCF7}" srcOrd="1" destOrd="0" presId="urn:microsoft.com/office/officeart/2005/8/layout/orgChart1"/>
    <dgm:cxn modelId="{1C9998E1-A44B-40D4-8C5F-8612F88E4092}" type="presParOf" srcId="{1159B91C-C2AB-4EDC-A37D-B649B7650685}" destId="{70C15E00-D895-43F6-8A67-F58A025B3D0E}" srcOrd="2" destOrd="0" presId="urn:microsoft.com/office/officeart/2005/8/layout/orgChart1"/>
    <dgm:cxn modelId="{A3768781-6F15-4016-8134-FDC24F2DF65B}" type="presParOf" srcId="{496EDD7D-84D0-42B7-BC66-38B72736FA17}" destId="{D2514AA3-3F2B-4285-A02B-5241266F3A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E4AC7B-91E1-4E6F-A447-4F2185FCB1F8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ES"/>
        </a:p>
      </dgm:t>
    </dgm:pt>
    <dgm:pt modelId="{FA9EE9AA-12E1-4F24-932B-D6999F899F11}">
      <dgm:prSet phldrT="[Texto]"/>
      <dgm:spPr/>
      <dgm:t>
        <a:bodyPr/>
        <a:lstStyle/>
        <a:p>
          <a:r>
            <a:rPr lang="es-ES" dirty="0" smtClean="0">
              <a:latin typeface="ClementePDai" pitchFamily="2" charset="0"/>
            </a:rPr>
            <a:t>David Pérez</a:t>
          </a:r>
          <a:endParaRPr lang="es-ES" dirty="0">
            <a:latin typeface="ClementePDai" pitchFamily="2" charset="0"/>
          </a:endParaRPr>
        </a:p>
      </dgm:t>
    </dgm:pt>
    <dgm:pt modelId="{F57474C5-FC57-445F-ADE9-05B705D0DCE7}" type="parTrans" cxnId="{0BC1749C-0B0A-4A75-8D7B-E6149E7E7207}">
      <dgm:prSet/>
      <dgm:spPr/>
      <dgm:t>
        <a:bodyPr/>
        <a:lstStyle/>
        <a:p>
          <a:endParaRPr lang="es-ES"/>
        </a:p>
      </dgm:t>
    </dgm:pt>
    <dgm:pt modelId="{83E8AB04-03D9-4413-855F-120BB5D2C1FC}" type="sibTrans" cxnId="{0BC1749C-0B0A-4A75-8D7B-E6149E7E7207}">
      <dgm:prSet/>
      <dgm:spPr/>
      <dgm:t>
        <a:bodyPr/>
        <a:lstStyle/>
        <a:p>
          <a:endParaRPr lang="es-ES"/>
        </a:p>
      </dgm:t>
    </dgm:pt>
    <dgm:pt modelId="{7726F018-3C30-44C8-8FCD-1211A2DDF030}">
      <dgm:prSet phldrT="[Texto]"/>
      <dgm:spPr/>
      <dgm:t>
        <a:bodyPr/>
        <a:lstStyle/>
        <a:p>
          <a:r>
            <a:rPr lang="es-ES" dirty="0" smtClean="0">
              <a:latin typeface="ClementePDai" pitchFamily="2" charset="0"/>
            </a:rPr>
            <a:t>Diseño</a:t>
          </a:r>
          <a:endParaRPr lang="es-ES" dirty="0">
            <a:latin typeface="ClementePDai" pitchFamily="2" charset="0"/>
          </a:endParaRPr>
        </a:p>
      </dgm:t>
    </dgm:pt>
    <dgm:pt modelId="{A4B13978-473A-434D-88CA-EDAA599EEF52}" type="parTrans" cxnId="{7AD018FB-F3EE-4C70-AA24-B0FE9F85E21F}">
      <dgm:prSet/>
      <dgm:spPr/>
      <dgm:t>
        <a:bodyPr/>
        <a:lstStyle/>
        <a:p>
          <a:endParaRPr lang="es-ES"/>
        </a:p>
      </dgm:t>
    </dgm:pt>
    <dgm:pt modelId="{9242FA5A-63FD-4F9B-B376-6AEBDF8E24F2}" type="sibTrans" cxnId="{7AD018FB-F3EE-4C70-AA24-B0FE9F85E21F}">
      <dgm:prSet/>
      <dgm:spPr/>
      <dgm:t>
        <a:bodyPr/>
        <a:lstStyle/>
        <a:p>
          <a:endParaRPr lang="es-ES"/>
        </a:p>
      </dgm:t>
    </dgm:pt>
    <dgm:pt modelId="{76313DF0-8450-4EDE-8293-C3E4C1DCA915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Documentación</a:t>
          </a:r>
          <a:endParaRPr lang="es-ES" dirty="0">
            <a:latin typeface="ClementePDag" pitchFamily="2" charset="0"/>
          </a:endParaRPr>
        </a:p>
      </dgm:t>
    </dgm:pt>
    <dgm:pt modelId="{CFEE0260-CCDE-4586-AC47-B9DD47D618D3}" type="parTrans" cxnId="{52A840CF-8F0F-4702-AD71-E1861F19669D}">
      <dgm:prSet/>
      <dgm:spPr/>
      <dgm:t>
        <a:bodyPr/>
        <a:lstStyle/>
        <a:p>
          <a:endParaRPr lang="es-ES"/>
        </a:p>
      </dgm:t>
    </dgm:pt>
    <dgm:pt modelId="{DBD693F0-F2E7-4274-8AE3-55D9D2E3884E}" type="sibTrans" cxnId="{52A840CF-8F0F-4702-AD71-E1861F19669D}">
      <dgm:prSet/>
      <dgm:spPr/>
      <dgm:t>
        <a:bodyPr/>
        <a:lstStyle/>
        <a:p>
          <a:endParaRPr lang="es-ES"/>
        </a:p>
      </dgm:t>
    </dgm:pt>
    <dgm:pt modelId="{78DC6FA7-832C-4350-B41D-746CB60B42A2}">
      <dgm:prSet phldrT="[Texto]"/>
      <dgm:spPr/>
      <dgm:t>
        <a:bodyPr/>
        <a:lstStyle/>
        <a:p>
          <a:r>
            <a:rPr lang="es-ES" dirty="0" err="1" smtClean="0">
              <a:latin typeface="ClementePDag" pitchFamily="2" charset="0"/>
            </a:rPr>
            <a:t>Testing</a:t>
          </a:r>
          <a:endParaRPr lang="es-ES" dirty="0">
            <a:latin typeface="ClementePDag" pitchFamily="2" charset="0"/>
          </a:endParaRPr>
        </a:p>
      </dgm:t>
    </dgm:pt>
    <dgm:pt modelId="{1215B06B-9D5A-4FE1-B54D-0836DE9F97A3}" type="parTrans" cxnId="{3FD0B675-ABB3-40CB-AF9B-31511B85637E}">
      <dgm:prSet/>
      <dgm:spPr/>
      <dgm:t>
        <a:bodyPr/>
        <a:lstStyle/>
        <a:p>
          <a:endParaRPr lang="es-ES"/>
        </a:p>
      </dgm:t>
    </dgm:pt>
    <dgm:pt modelId="{EC79A37D-C585-4D1F-A08D-ABC484905446}" type="sibTrans" cxnId="{3FD0B675-ABB3-40CB-AF9B-31511B85637E}">
      <dgm:prSet/>
      <dgm:spPr/>
      <dgm:t>
        <a:bodyPr/>
        <a:lstStyle/>
        <a:p>
          <a:endParaRPr lang="es-ES"/>
        </a:p>
      </dgm:t>
    </dgm:pt>
    <dgm:pt modelId="{BE36084F-4D8D-45FA-AFE6-3A2732124A64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Fusión de código</a:t>
          </a:r>
          <a:endParaRPr lang="es-ES" dirty="0">
            <a:latin typeface="ClementePDag" pitchFamily="2" charset="0"/>
          </a:endParaRPr>
        </a:p>
      </dgm:t>
    </dgm:pt>
    <dgm:pt modelId="{DA6DA390-D11D-4FB1-A43E-BBB1A829787E}" type="parTrans" cxnId="{8161E8A1-6C18-4F56-895C-34F2143A958E}">
      <dgm:prSet/>
      <dgm:spPr/>
      <dgm:t>
        <a:bodyPr/>
        <a:lstStyle/>
        <a:p>
          <a:endParaRPr lang="es-ES"/>
        </a:p>
      </dgm:t>
    </dgm:pt>
    <dgm:pt modelId="{A25EDE47-E68D-473E-A5A3-2E62A6108EA5}" type="sibTrans" cxnId="{8161E8A1-6C18-4F56-895C-34F2143A958E}">
      <dgm:prSet/>
      <dgm:spPr/>
      <dgm:t>
        <a:bodyPr/>
        <a:lstStyle/>
        <a:p>
          <a:endParaRPr lang="es-ES"/>
        </a:p>
      </dgm:t>
    </dgm:pt>
    <dgm:pt modelId="{C270A419-F127-40B4-9D1E-BB6B02E43295}" type="pres">
      <dgm:prSet presAssocID="{88E4AC7B-91E1-4E6F-A447-4F2185FCB1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96EDD7D-84D0-42B7-BC66-38B72736FA17}" type="pres">
      <dgm:prSet presAssocID="{FA9EE9AA-12E1-4F24-932B-D6999F899F11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5894BA7-32D0-48AA-97F0-DEE4171F8EC5}" type="pres">
      <dgm:prSet presAssocID="{FA9EE9AA-12E1-4F24-932B-D6999F899F11}" presName="rootComposite1" presStyleCnt="0"/>
      <dgm:spPr/>
      <dgm:t>
        <a:bodyPr/>
        <a:lstStyle/>
        <a:p>
          <a:endParaRPr lang="es-ES"/>
        </a:p>
      </dgm:t>
    </dgm:pt>
    <dgm:pt modelId="{00016A38-474D-45E2-BB4E-B674F78CC745}" type="pres">
      <dgm:prSet presAssocID="{FA9EE9AA-12E1-4F24-932B-D6999F899F1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0FEFC06-679C-4E50-8DD7-EE6E4492E1C7}" type="pres">
      <dgm:prSet presAssocID="{FA9EE9AA-12E1-4F24-932B-D6999F899F11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26A190F-201B-446A-B1AB-FE378DAE3828}" type="pres">
      <dgm:prSet presAssocID="{FA9EE9AA-12E1-4F24-932B-D6999F899F11}" presName="hierChild2" presStyleCnt="0"/>
      <dgm:spPr/>
      <dgm:t>
        <a:bodyPr/>
        <a:lstStyle/>
        <a:p>
          <a:endParaRPr lang="es-ES"/>
        </a:p>
      </dgm:t>
    </dgm:pt>
    <dgm:pt modelId="{CD3A10B3-C4E5-4623-9FFA-9B16BCB75B27}" type="pres">
      <dgm:prSet presAssocID="{A4B13978-473A-434D-88CA-EDAA599EEF52}" presName="Name37" presStyleLbl="parChTrans1D2" presStyleIdx="0" presStyleCnt="4"/>
      <dgm:spPr/>
      <dgm:t>
        <a:bodyPr/>
        <a:lstStyle/>
        <a:p>
          <a:endParaRPr lang="es-ES"/>
        </a:p>
      </dgm:t>
    </dgm:pt>
    <dgm:pt modelId="{FF0E7BF0-12B4-48C7-ACCB-D4CEFAEABC5A}" type="pres">
      <dgm:prSet presAssocID="{7726F018-3C30-44C8-8FCD-1211A2DDF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8A96B87E-87E1-455D-A893-BF64AF909033}" type="pres">
      <dgm:prSet presAssocID="{7726F018-3C30-44C8-8FCD-1211A2DDF030}" presName="rootComposite" presStyleCnt="0"/>
      <dgm:spPr/>
      <dgm:t>
        <a:bodyPr/>
        <a:lstStyle/>
        <a:p>
          <a:endParaRPr lang="es-ES"/>
        </a:p>
      </dgm:t>
    </dgm:pt>
    <dgm:pt modelId="{FEC3B44C-8000-40DB-9F00-F1EE69630FA7}" type="pres">
      <dgm:prSet presAssocID="{7726F018-3C30-44C8-8FCD-1211A2DDF03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5674FC-6662-4198-B202-3DFDC2E9E929}" type="pres">
      <dgm:prSet presAssocID="{7726F018-3C30-44C8-8FCD-1211A2DDF030}" presName="rootConnector" presStyleLbl="node2" presStyleIdx="0" presStyleCnt="4"/>
      <dgm:spPr/>
      <dgm:t>
        <a:bodyPr/>
        <a:lstStyle/>
        <a:p>
          <a:endParaRPr lang="es-ES"/>
        </a:p>
      </dgm:t>
    </dgm:pt>
    <dgm:pt modelId="{431E80F3-F5DE-4131-A908-B7EDDB17F2AB}" type="pres">
      <dgm:prSet presAssocID="{7726F018-3C30-44C8-8FCD-1211A2DDF030}" presName="hierChild4" presStyleCnt="0"/>
      <dgm:spPr/>
      <dgm:t>
        <a:bodyPr/>
        <a:lstStyle/>
        <a:p>
          <a:endParaRPr lang="es-ES"/>
        </a:p>
      </dgm:t>
    </dgm:pt>
    <dgm:pt modelId="{5F8F361B-3C1F-44D2-9071-FC64237EAB3F}" type="pres">
      <dgm:prSet presAssocID="{7726F018-3C30-44C8-8FCD-1211A2DDF030}" presName="hierChild5" presStyleCnt="0"/>
      <dgm:spPr/>
      <dgm:t>
        <a:bodyPr/>
        <a:lstStyle/>
        <a:p>
          <a:endParaRPr lang="es-ES"/>
        </a:p>
      </dgm:t>
    </dgm:pt>
    <dgm:pt modelId="{DAC509DB-5220-43BB-820A-E8ED4C88D22D}" type="pres">
      <dgm:prSet presAssocID="{CFEE0260-CCDE-4586-AC47-B9DD47D618D3}" presName="Name37" presStyleLbl="parChTrans1D2" presStyleIdx="1" presStyleCnt="4"/>
      <dgm:spPr/>
      <dgm:t>
        <a:bodyPr/>
        <a:lstStyle/>
        <a:p>
          <a:endParaRPr lang="es-ES"/>
        </a:p>
      </dgm:t>
    </dgm:pt>
    <dgm:pt modelId="{79FE2D59-2BB0-411D-AAC6-3290BA8105E7}" type="pres">
      <dgm:prSet presAssocID="{76313DF0-8450-4EDE-8293-C3E4C1DCA91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A4E44F68-095F-479F-9F7B-1CC1FB93CFF5}" type="pres">
      <dgm:prSet presAssocID="{76313DF0-8450-4EDE-8293-C3E4C1DCA915}" presName="rootComposite" presStyleCnt="0"/>
      <dgm:spPr/>
      <dgm:t>
        <a:bodyPr/>
        <a:lstStyle/>
        <a:p>
          <a:endParaRPr lang="es-ES"/>
        </a:p>
      </dgm:t>
    </dgm:pt>
    <dgm:pt modelId="{7F89A186-22D5-40B7-899C-552EA094439D}" type="pres">
      <dgm:prSet presAssocID="{76313DF0-8450-4EDE-8293-C3E4C1DCA91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2BE4E0-19EB-43B5-AF57-73C6148B4A19}" type="pres">
      <dgm:prSet presAssocID="{76313DF0-8450-4EDE-8293-C3E4C1DCA915}" presName="rootConnector" presStyleLbl="node2" presStyleIdx="1" presStyleCnt="4"/>
      <dgm:spPr/>
      <dgm:t>
        <a:bodyPr/>
        <a:lstStyle/>
        <a:p>
          <a:endParaRPr lang="es-ES"/>
        </a:p>
      </dgm:t>
    </dgm:pt>
    <dgm:pt modelId="{7D5492E0-DFE6-425F-B11C-086C5B9A638A}" type="pres">
      <dgm:prSet presAssocID="{76313DF0-8450-4EDE-8293-C3E4C1DCA915}" presName="hierChild4" presStyleCnt="0"/>
      <dgm:spPr/>
      <dgm:t>
        <a:bodyPr/>
        <a:lstStyle/>
        <a:p>
          <a:endParaRPr lang="es-ES"/>
        </a:p>
      </dgm:t>
    </dgm:pt>
    <dgm:pt modelId="{77BAE8D6-BCBD-4FF3-9688-20939ACDE8F4}" type="pres">
      <dgm:prSet presAssocID="{76313DF0-8450-4EDE-8293-C3E4C1DCA915}" presName="hierChild5" presStyleCnt="0"/>
      <dgm:spPr/>
      <dgm:t>
        <a:bodyPr/>
        <a:lstStyle/>
        <a:p>
          <a:endParaRPr lang="es-ES"/>
        </a:p>
      </dgm:t>
    </dgm:pt>
    <dgm:pt modelId="{49C1DE31-1D54-4801-9DC6-EA3A9D91D0EB}" type="pres">
      <dgm:prSet presAssocID="{1215B06B-9D5A-4FE1-B54D-0836DE9F97A3}" presName="Name37" presStyleLbl="parChTrans1D2" presStyleIdx="2" presStyleCnt="4"/>
      <dgm:spPr/>
      <dgm:t>
        <a:bodyPr/>
        <a:lstStyle/>
        <a:p>
          <a:endParaRPr lang="es-ES"/>
        </a:p>
      </dgm:t>
    </dgm:pt>
    <dgm:pt modelId="{8A30456C-194A-43C1-849C-3800CE09F976}" type="pres">
      <dgm:prSet presAssocID="{78DC6FA7-832C-4350-B41D-746CB60B42A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B1F4701-5F25-4162-9799-DC80E05F8709}" type="pres">
      <dgm:prSet presAssocID="{78DC6FA7-832C-4350-B41D-746CB60B42A2}" presName="rootComposite" presStyleCnt="0"/>
      <dgm:spPr/>
      <dgm:t>
        <a:bodyPr/>
        <a:lstStyle/>
        <a:p>
          <a:endParaRPr lang="es-ES"/>
        </a:p>
      </dgm:t>
    </dgm:pt>
    <dgm:pt modelId="{1AC40E74-FACA-42D9-8D0B-C81ED18CB8B3}" type="pres">
      <dgm:prSet presAssocID="{78DC6FA7-832C-4350-B41D-746CB60B42A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7012B60-5C29-4942-BC84-DAD6DD0FAFCD}" type="pres">
      <dgm:prSet presAssocID="{78DC6FA7-832C-4350-B41D-746CB60B42A2}" presName="rootConnector" presStyleLbl="node2" presStyleIdx="2" presStyleCnt="4"/>
      <dgm:spPr/>
      <dgm:t>
        <a:bodyPr/>
        <a:lstStyle/>
        <a:p>
          <a:endParaRPr lang="es-ES"/>
        </a:p>
      </dgm:t>
    </dgm:pt>
    <dgm:pt modelId="{9FB33DB4-6E61-4CDC-9658-A70D15059AFE}" type="pres">
      <dgm:prSet presAssocID="{78DC6FA7-832C-4350-B41D-746CB60B42A2}" presName="hierChild4" presStyleCnt="0"/>
      <dgm:spPr/>
      <dgm:t>
        <a:bodyPr/>
        <a:lstStyle/>
        <a:p>
          <a:endParaRPr lang="es-ES"/>
        </a:p>
      </dgm:t>
    </dgm:pt>
    <dgm:pt modelId="{B708C0CA-C45C-4DE4-B4B2-506B19A2BA0B}" type="pres">
      <dgm:prSet presAssocID="{78DC6FA7-832C-4350-B41D-746CB60B42A2}" presName="hierChild5" presStyleCnt="0"/>
      <dgm:spPr/>
      <dgm:t>
        <a:bodyPr/>
        <a:lstStyle/>
        <a:p>
          <a:endParaRPr lang="es-ES"/>
        </a:p>
      </dgm:t>
    </dgm:pt>
    <dgm:pt modelId="{E0F4704A-841F-4594-9F21-8B002F608924}" type="pres">
      <dgm:prSet presAssocID="{DA6DA390-D11D-4FB1-A43E-BBB1A829787E}" presName="Name37" presStyleLbl="parChTrans1D2" presStyleIdx="3" presStyleCnt="4"/>
      <dgm:spPr/>
      <dgm:t>
        <a:bodyPr/>
        <a:lstStyle/>
        <a:p>
          <a:endParaRPr lang="es-ES"/>
        </a:p>
      </dgm:t>
    </dgm:pt>
    <dgm:pt modelId="{C92DF72C-563C-4B2D-868A-50B79BC22ABB}" type="pres">
      <dgm:prSet presAssocID="{BE36084F-4D8D-45FA-AFE6-3A2732124A64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E82F6006-7290-414D-9B02-DB698D8E6083}" type="pres">
      <dgm:prSet presAssocID="{BE36084F-4D8D-45FA-AFE6-3A2732124A64}" presName="rootComposite" presStyleCnt="0"/>
      <dgm:spPr/>
      <dgm:t>
        <a:bodyPr/>
        <a:lstStyle/>
        <a:p>
          <a:endParaRPr lang="es-ES"/>
        </a:p>
      </dgm:t>
    </dgm:pt>
    <dgm:pt modelId="{8719D777-651A-4544-B4F1-FEB3CBB5CB83}" type="pres">
      <dgm:prSet presAssocID="{BE36084F-4D8D-45FA-AFE6-3A2732124A6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ACB1AF-BCD1-476D-806F-2ED75B1D69ED}" type="pres">
      <dgm:prSet presAssocID="{BE36084F-4D8D-45FA-AFE6-3A2732124A64}" presName="rootConnector" presStyleLbl="node2" presStyleIdx="3" presStyleCnt="4"/>
      <dgm:spPr/>
      <dgm:t>
        <a:bodyPr/>
        <a:lstStyle/>
        <a:p>
          <a:endParaRPr lang="es-ES"/>
        </a:p>
      </dgm:t>
    </dgm:pt>
    <dgm:pt modelId="{E4A62AE2-A99C-4D48-BAFF-029BD05DAC23}" type="pres">
      <dgm:prSet presAssocID="{BE36084F-4D8D-45FA-AFE6-3A2732124A64}" presName="hierChild4" presStyleCnt="0"/>
      <dgm:spPr/>
      <dgm:t>
        <a:bodyPr/>
        <a:lstStyle/>
        <a:p>
          <a:endParaRPr lang="es-ES"/>
        </a:p>
      </dgm:t>
    </dgm:pt>
    <dgm:pt modelId="{D8456F64-B82D-4F22-A419-E22F789F5C48}" type="pres">
      <dgm:prSet presAssocID="{BE36084F-4D8D-45FA-AFE6-3A2732124A64}" presName="hierChild5" presStyleCnt="0"/>
      <dgm:spPr/>
      <dgm:t>
        <a:bodyPr/>
        <a:lstStyle/>
        <a:p>
          <a:endParaRPr lang="es-ES"/>
        </a:p>
      </dgm:t>
    </dgm:pt>
    <dgm:pt modelId="{D2514AA3-3F2B-4285-A02B-5241266F3AE6}" type="pres">
      <dgm:prSet presAssocID="{FA9EE9AA-12E1-4F24-932B-D6999F899F11}" presName="hierChild3" presStyleCnt="0"/>
      <dgm:spPr/>
      <dgm:t>
        <a:bodyPr/>
        <a:lstStyle/>
        <a:p>
          <a:endParaRPr lang="es-ES"/>
        </a:p>
      </dgm:t>
    </dgm:pt>
  </dgm:ptLst>
  <dgm:cxnLst>
    <dgm:cxn modelId="{ADAA9060-84B2-4B25-B583-871A1291FDC0}" type="presOf" srcId="{7726F018-3C30-44C8-8FCD-1211A2DDF030}" destId="{855674FC-6662-4198-B202-3DFDC2E9E929}" srcOrd="1" destOrd="0" presId="urn:microsoft.com/office/officeart/2005/8/layout/orgChart1"/>
    <dgm:cxn modelId="{94B9C666-1ACF-4DEC-AFCC-75F7557A0150}" type="presOf" srcId="{76313DF0-8450-4EDE-8293-C3E4C1DCA915}" destId="{CB2BE4E0-19EB-43B5-AF57-73C6148B4A19}" srcOrd="1" destOrd="0" presId="urn:microsoft.com/office/officeart/2005/8/layout/orgChart1"/>
    <dgm:cxn modelId="{2A419CFE-10C5-40F1-8E7D-BCC8E478713D}" type="presOf" srcId="{78DC6FA7-832C-4350-B41D-746CB60B42A2}" destId="{97012B60-5C29-4942-BC84-DAD6DD0FAFCD}" srcOrd="1" destOrd="0" presId="urn:microsoft.com/office/officeart/2005/8/layout/orgChart1"/>
    <dgm:cxn modelId="{3FD0B675-ABB3-40CB-AF9B-31511B85637E}" srcId="{FA9EE9AA-12E1-4F24-932B-D6999F899F11}" destId="{78DC6FA7-832C-4350-B41D-746CB60B42A2}" srcOrd="2" destOrd="0" parTransId="{1215B06B-9D5A-4FE1-B54D-0836DE9F97A3}" sibTransId="{EC79A37D-C585-4D1F-A08D-ABC484905446}"/>
    <dgm:cxn modelId="{8161E8A1-6C18-4F56-895C-34F2143A958E}" srcId="{FA9EE9AA-12E1-4F24-932B-D6999F899F11}" destId="{BE36084F-4D8D-45FA-AFE6-3A2732124A64}" srcOrd="3" destOrd="0" parTransId="{DA6DA390-D11D-4FB1-A43E-BBB1A829787E}" sibTransId="{A25EDE47-E68D-473E-A5A3-2E62A6108EA5}"/>
    <dgm:cxn modelId="{2D9BC7B0-22C7-42B5-AD44-D7C2B3828C94}" type="presOf" srcId="{DA6DA390-D11D-4FB1-A43E-BBB1A829787E}" destId="{E0F4704A-841F-4594-9F21-8B002F608924}" srcOrd="0" destOrd="0" presId="urn:microsoft.com/office/officeart/2005/8/layout/orgChart1"/>
    <dgm:cxn modelId="{3680EB6D-11D2-4F4B-8B59-6B332496767F}" type="presOf" srcId="{A4B13978-473A-434D-88CA-EDAA599EEF52}" destId="{CD3A10B3-C4E5-4623-9FFA-9B16BCB75B27}" srcOrd="0" destOrd="0" presId="urn:microsoft.com/office/officeart/2005/8/layout/orgChart1"/>
    <dgm:cxn modelId="{663695FC-4BD0-4CBB-81FC-E6479C5C2DFF}" type="presOf" srcId="{BE36084F-4D8D-45FA-AFE6-3A2732124A64}" destId="{4FACB1AF-BCD1-476D-806F-2ED75B1D69ED}" srcOrd="1" destOrd="0" presId="urn:microsoft.com/office/officeart/2005/8/layout/orgChart1"/>
    <dgm:cxn modelId="{FFA13C8D-74A3-4C49-AB12-527C82A99248}" type="presOf" srcId="{88E4AC7B-91E1-4E6F-A447-4F2185FCB1F8}" destId="{C270A419-F127-40B4-9D1E-BB6B02E43295}" srcOrd="0" destOrd="0" presId="urn:microsoft.com/office/officeart/2005/8/layout/orgChart1"/>
    <dgm:cxn modelId="{92C964DE-2D85-44EA-A2BA-88D42131F71E}" type="presOf" srcId="{CFEE0260-CCDE-4586-AC47-B9DD47D618D3}" destId="{DAC509DB-5220-43BB-820A-E8ED4C88D22D}" srcOrd="0" destOrd="0" presId="urn:microsoft.com/office/officeart/2005/8/layout/orgChart1"/>
    <dgm:cxn modelId="{693E8218-78A7-447E-B00A-BB2922BA7EC1}" type="presOf" srcId="{BE36084F-4D8D-45FA-AFE6-3A2732124A64}" destId="{8719D777-651A-4544-B4F1-FEB3CBB5CB83}" srcOrd="0" destOrd="0" presId="urn:microsoft.com/office/officeart/2005/8/layout/orgChart1"/>
    <dgm:cxn modelId="{7AD018FB-F3EE-4C70-AA24-B0FE9F85E21F}" srcId="{FA9EE9AA-12E1-4F24-932B-D6999F899F11}" destId="{7726F018-3C30-44C8-8FCD-1211A2DDF030}" srcOrd="0" destOrd="0" parTransId="{A4B13978-473A-434D-88CA-EDAA599EEF52}" sibTransId="{9242FA5A-63FD-4F9B-B376-6AEBDF8E24F2}"/>
    <dgm:cxn modelId="{0BC1749C-0B0A-4A75-8D7B-E6149E7E7207}" srcId="{88E4AC7B-91E1-4E6F-A447-4F2185FCB1F8}" destId="{FA9EE9AA-12E1-4F24-932B-D6999F899F11}" srcOrd="0" destOrd="0" parTransId="{F57474C5-FC57-445F-ADE9-05B705D0DCE7}" sibTransId="{83E8AB04-03D9-4413-855F-120BB5D2C1FC}"/>
    <dgm:cxn modelId="{4DE3A3F6-1246-4572-AD61-B32C55EA61BE}" type="presOf" srcId="{FA9EE9AA-12E1-4F24-932B-D6999F899F11}" destId="{00016A38-474D-45E2-BB4E-B674F78CC745}" srcOrd="0" destOrd="0" presId="urn:microsoft.com/office/officeart/2005/8/layout/orgChart1"/>
    <dgm:cxn modelId="{52A840CF-8F0F-4702-AD71-E1861F19669D}" srcId="{FA9EE9AA-12E1-4F24-932B-D6999F899F11}" destId="{76313DF0-8450-4EDE-8293-C3E4C1DCA915}" srcOrd="1" destOrd="0" parTransId="{CFEE0260-CCDE-4586-AC47-B9DD47D618D3}" sibTransId="{DBD693F0-F2E7-4274-8AE3-55D9D2E3884E}"/>
    <dgm:cxn modelId="{92DAE71E-9B01-4651-A21D-614E340C84FF}" type="presOf" srcId="{76313DF0-8450-4EDE-8293-C3E4C1DCA915}" destId="{7F89A186-22D5-40B7-899C-552EA094439D}" srcOrd="0" destOrd="0" presId="urn:microsoft.com/office/officeart/2005/8/layout/orgChart1"/>
    <dgm:cxn modelId="{AA40E37C-AFC4-4A80-9F1B-4EAF31940D65}" type="presOf" srcId="{FA9EE9AA-12E1-4F24-932B-D6999F899F11}" destId="{D0FEFC06-679C-4E50-8DD7-EE6E4492E1C7}" srcOrd="1" destOrd="0" presId="urn:microsoft.com/office/officeart/2005/8/layout/orgChart1"/>
    <dgm:cxn modelId="{21B68B8C-0B11-4C65-B4D9-7BC8977C3541}" type="presOf" srcId="{1215B06B-9D5A-4FE1-B54D-0836DE9F97A3}" destId="{49C1DE31-1D54-4801-9DC6-EA3A9D91D0EB}" srcOrd="0" destOrd="0" presId="urn:microsoft.com/office/officeart/2005/8/layout/orgChart1"/>
    <dgm:cxn modelId="{FB90E7CD-B93B-40E4-B093-211FA8FB465C}" type="presOf" srcId="{7726F018-3C30-44C8-8FCD-1211A2DDF030}" destId="{FEC3B44C-8000-40DB-9F00-F1EE69630FA7}" srcOrd="0" destOrd="0" presId="urn:microsoft.com/office/officeart/2005/8/layout/orgChart1"/>
    <dgm:cxn modelId="{139A3D46-D6B4-47CB-B73A-6DC712F6F16B}" type="presOf" srcId="{78DC6FA7-832C-4350-B41D-746CB60B42A2}" destId="{1AC40E74-FACA-42D9-8D0B-C81ED18CB8B3}" srcOrd="0" destOrd="0" presId="urn:microsoft.com/office/officeart/2005/8/layout/orgChart1"/>
    <dgm:cxn modelId="{140BBEC8-9E08-469D-8C3E-8B9F38DA4749}" type="presParOf" srcId="{C270A419-F127-40B4-9D1E-BB6B02E43295}" destId="{496EDD7D-84D0-42B7-BC66-38B72736FA17}" srcOrd="0" destOrd="0" presId="urn:microsoft.com/office/officeart/2005/8/layout/orgChart1"/>
    <dgm:cxn modelId="{E66DEC60-B5C9-4BA6-83EE-D49266BE697F}" type="presParOf" srcId="{496EDD7D-84D0-42B7-BC66-38B72736FA17}" destId="{65894BA7-32D0-48AA-97F0-DEE4171F8EC5}" srcOrd="0" destOrd="0" presId="urn:microsoft.com/office/officeart/2005/8/layout/orgChart1"/>
    <dgm:cxn modelId="{D3EB9E31-24BC-4156-BA1F-9F5B466670C2}" type="presParOf" srcId="{65894BA7-32D0-48AA-97F0-DEE4171F8EC5}" destId="{00016A38-474D-45E2-BB4E-B674F78CC745}" srcOrd="0" destOrd="0" presId="urn:microsoft.com/office/officeart/2005/8/layout/orgChart1"/>
    <dgm:cxn modelId="{F1F7FBD7-9445-4320-8663-55AEE68CE954}" type="presParOf" srcId="{65894BA7-32D0-48AA-97F0-DEE4171F8EC5}" destId="{D0FEFC06-679C-4E50-8DD7-EE6E4492E1C7}" srcOrd="1" destOrd="0" presId="urn:microsoft.com/office/officeart/2005/8/layout/orgChart1"/>
    <dgm:cxn modelId="{32E7A0A8-ED78-4DE1-8B1A-AC82FC051B99}" type="presParOf" srcId="{496EDD7D-84D0-42B7-BC66-38B72736FA17}" destId="{A26A190F-201B-446A-B1AB-FE378DAE3828}" srcOrd="1" destOrd="0" presId="urn:microsoft.com/office/officeart/2005/8/layout/orgChart1"/>
    <dgm:cxn modelId="{4E2DB366-8211-4816-9BF0-84B50D7A2EA4}" type="presParOf" srcId="{A26A190F-201B-446A-B1AB-FE378DAE3828}" destId="{CD3A10B3-C4E5-4623-9FFA-9B16BCB75B27}" srcOrd="0" destOrd="0" presId="urn:microsoft.com/office/officeart/2005/8/layout/orgChart1"/>
    <dgm:cxn modelId="{43C9CCAA-A71F-4875-AF83-E50EABABCBD4}" type="presParOf" srcId="{A26A190F-201B-446A-B1AB-FE378DAE3828}" destId="{FF0E7BF0-12B4-48C7-ACCB-D4CEFAEABC5A}" srcOrd="1" destOrd="0" presId="urn:microsoft.com/office/officeart/2005/8/layout/orgChart1"/>
    <dgm:cxn modelId="{D13FB287-3365-462B-80EF-2CD8EDBF4E0C}" type="presParOf" srcId="{FF0E7BF0-12B4-48C7-ACCB-D4CEFAEABC5A}" destId="{8A96B87E-87E1-455D-A893-BF64AF909033}" srcOrd="0" destOrd="0" presId="urn:microsoft.com/office/officeart/2005/8/layout/orgChart1"/>
    <dgm:cxn modelId="{E01453C9-69D4-44BC-9568-704F509B8FB8}" type="presParOf" srcId="{8A96B87E-87E1-455D-A893-BF64AF909033}" destId="{FEC3B44C-8000-40DB-9F00-F1EE69630FA7}" srcOrd="0" destOrd="0" presId="urn:microsoft.com/office/officeart/2005/8/layout/orgChart1"/>
    <dgm:cxn modelId="{D84B858B-472F-4C04-9A7C-E1397A95FF9C}" type="presParOf" srcId="{8A96B87E-87E1-455D-A893-BF64AF909033}" destId="{855674FC-6662-4198-B202-3DFDC2E9E929}" srcOrd="1" destOrd="0" presId="urn:microsoft.com/office/officeart/2005/8/layout/orgChart1"/>
    <dgm:cxn modelId="{C271A697-2220-49A8-B352-8B14CED2A2EE}" type="presParOf" srcId="{FF0E7BF0-12B4-48C7-ACCB-D4CEFAEABC5A}" destId="{431E80F3-F5DE-4131-A908-B7EDDB17F2AB}" srcOrd="1" destOrd="0" presId="urn:microsoft.com/office/officeart/2005/8/layout/orgChart1"/>
    <dgm:cxn modelId="{F38A7FE2-F51D-4937-BB10-4D3A8D71CF59}" type="presParOf" srcId="{FF0E7BF0-12B4-48C7-ACCB-D4CEFAEABC5A}" destId="{5F8F361B-3C1F-44D2-9071-FC64237EAB3F}" srcOrd="2" destOrd="0" presId="urn:microsoft.com/office/officeart/2005/8/layout/orgChart1"/>
    <dgm:cxn modelId="{1D30E6BD-0148-4B0F-B4F0-C5740D258349}" type="presParOf" srcId="{A26A190F-201B-446A-B1AB-FE378DAE3828}" destId="{DAC509DB-5220-43BB-820A-E8ED4C88D22D}" srcOrd="2" destOrd="0" presId="urn:microsoft.com/office/officeart/2005/8/layout/orgChart1"/>
    <dgm:cxn modelId="{45D2CDA9-1019-433A-BD65-E1DD91906CAD}" type="presParOf" srcId="{A26A190F-201B-446A-B1AB-FE378DAE3828}" destId="{79FE2D59-2BB0-411D-AAC6-3290BA8105E7}" srcOrd="3" destOrd="0" presId="urn:microsoft.com/office/officeart/2005/8/layout/orgChart1"/>
    <dgm:cxn modelId="{01D83C85-9AD9-4584-9686-C7CFC37E4813}" type="presParOf" srcId="{79FE2D59-2BB0-411D-AAC6-3290BA8105E7}" destId="{A4E44F68-095F-479F-9F7B-1CC1FB93CFF5}" srcOrd="0" destOrd="0" presId="urn:microsoft.com/office/officeart/2005/8/layout/orgChart1"/>
    <dgm:cxn modelId="{63F1FE08-2CFA-408D-A999-ACADA24D812B}" type="presParOf" srcId="{A4E44F68-095F-479F-9F7B-1CC1FB93CFF5}" destId="{7F89A186-22D5-40B7-899C-552EA094439D}" srcOrd="0" destOrd="0" presId="urn:microsoft.com/office/officeart/2005/8/layout/orgChart1"/>
    <dgm:cxn modelId="{FF3E3FBF-975E-4CE6-AC03-C830FFB98436}" type="presParOf" srcId="{A4E44F68-095F-479F-9F7B-1CC1FB93CFF5}" destId="{CB2BE4E0-19EB-43B5-AF57-73C6148B4A19}" srcOrd="1" destOrd="0" presId="urn:microsoft.com/office/officeart/2005/8/layout/orgChart1"/>
    <dgm:cxn modelId="{F0530CFD-7F0F-4181-BC4D-70813E4405D2}" type="presParOf" srcId="{79FE2D59-2BB0-411D-AAC6-3290BA8105E7}" destId="{7D5492E0-DFE6-425F-B11C-086C5B9A638A}" srcOrd="1" destOrd="0" presId="urn:microsoft.com/office/officeart/2005/8/layout/orgChart1"/>
    <dgm:cxn modelId="{850CE766-3118-45D8-BE29-8ED1B18E6F5E}" type="presParOf" srcId="{79FE2D59-2BB0-411D-AAC6-3290BA8105E7}" destId="{77BAE8D6-BCBD-4FF3-9688-20939ACDE8F4}" srcOrd="2" destOrd="0" presId="urn:microsoft.com/office/officeart/2005/8/layout/orgChart1"/>
    <dgm:cxn modelId="{B7A6A299-0CD5-4778-A9EA-2EF4C765FC80}" type="presParOf" srcId="{A26A190F-201B-446A-B1AB-FE378DAE3828}" destId="{49C1DE31-1D54-4801-9DC6-EA3A9D91D0EB}" srcOrd="4" destOrd="0" presId="urn:microsoft.com/office/officeart/2005/8/layout/orgChart1"/>
    <dgm:cxn modelId="{7E76F101-03E8-4F89-861E-407104A99A0A}" type="presParOf" srcId="{A26A190F-201B-446A-B1AB-FE378DAE3828}" destId="{8A30456C-194A-43C1-849C-3800CE09F976}" srcOrd="5" destOrd="0" presId="urn:microsoft.com/office/officeart/2005/8/layout/orgChart1"/>
    <dgm:cxn modelId="{70113828-AA22-43F5-8A74-9AAC6D7888A6}" type="presParOf" srcId="{8A30456C-194A-43C1-849C-3800CE09F976}" destId="{0B1F4701-5F25-4162-9799-DC80E05F8709}" srcOrd="0" destOrd="0" presId="urn:microsoft.com/office/officeart/2005/8/layout/orgChart1"/>
    <dgm:cxn modelId="{5EA231A1-C56D-4E38-B6D1-DF35B8E3DED9}" type="presParOf" srcId="{0B1F4701-5F25-4162-9799-DC80E05F8709}" destId="{1AC40E74-FACA-42D9-8D0B-C81ED18CB8B3}" srcOrd="0" destOrd="0" presId="urn:microsoft.com/office/officeart/2005/8/layout/orgChart1"/>
    <dgm:cxn modelId="{03170D47-4BD2-421B-9217-AE2B96B35AA1}" type="presParOf" srcId="{0B1F4701-5F25-4162-9799-DC80E05F8709}" destId="{97012B60-5C29-4942-BC84-DAD6DD0FAFCD}" srcOrd="1" destOrd="0" presId="urn:microsoft.com/office/officeart/2005/8/layout/orgChart1"/>
    <dgm:cxn modelId="{727A7D39-4B5E-476F-8526-95CF517BB8E0}" type="presParOf" srcId="{8A30456C-194A-43C1-849C-3800CE09F976}" destId="{9FB33DB4-6E61-4CDC-9658-A70D15059AFE}" srcOrd="1" destOrd="0" presId="urn:microsoft.com/office/officeart/2005/8/layout/orgChart1"/>
    <dgm:cxn modelId="{F9AB397E-FD0D-41D5-A20C-855CBB261867}" type="presParOf" srcId="{8A30456C-194A-43C1-849C-3800CE09F976}" destId="{B708C0CA-C45C-4DE4-B4B2-506B19A2BA0B}" srcOrd="2" destOrd="0" presId="urn:microsoft.com/office/officeart/2005/8/layout/orgChart1"/>
    <dgm:cxn modelId="{B4306B9E-2159-40C0-B8C5-F32FD31EDE67}" type="presParOf" srcId="{A26A190F-201B-446A-B1AB-FE378DAE3828}" destId="{E0F4704A-841F-4594-9F21-8B002F608924}" srcOrd="6" destOrd="0" presId="urn:microsoft.com/office/officeart/2005/8/layout/orgChart1"/>
    <dgm:cxn modelId="{A3400A70-7D9C-4C7B-BF4F-B03F062DF0CF}" type="presParOf" srcId="{A26A190F-201B-446A-B1AB-FE378DAE3828}" destId="{C92DF72C-563C-4B2D-868A-50B79BC22ABB}" srcOrd="7" destOrd="0" presId="urn:microsoft.com/office/officeart/2005/8/layout/orgChart1"/>
    <dgm:cxn modelId="{A91F7FAC-5BE0-472E-9642-7746D6242B07}" type="presParOf" srcId="{C92DF72C-563C-4B2D-868A-50B79BC22ABB}" destId="{E82F6006-7290-414D-9B02-DB698D8E6083}" srcOrd="0" destOrd="0" presId="urn:microsoft.com/office/officeart/2005/8/layout/orgChart1"/>
    <dgm:cxn modelId="{8BA3FBC5-635D-4F56-9EC1-541D4787BA56}" type="presParOf" srcId="{E82F6006-7290-414D-9B02-DB698D8E6083}" destId="{8719D777-651A-4544-B4F1-FEB3CBB5CB83}" srcOrd="0" destOrd="0" presId="urn:microsoft.com/office/officeart/2005/8/layout/orgChart1"/>
    <dgm:cxn modelId="{80D0112F-98D9-4A6C-96D7-A7D1DFDF64A3}" type="presParOf" srcId="{E82F6006-7290-414D-9B02-DB698D8E6083}" destId="{4FACB1AF-BCD1-476D-806F-2ED75B1D69ED}" srcOrd="1" destOrd="0" presId="urn:microsoft.com/office/officeart/2005/8/layout/orgChart1"/>
    <dgm:cxn modelId="{C87E3512-3E37-4096-9DAB-F6EE60601FAC}" type="presParOf" srcId="{C92DF72C-563C-4B2D-868A-50B79BC22ABB}" destId="{E4A62AE2-A99C-4D48-BAFF-029BD05DAC23}" srcOrd="1" destOrd="0" presId="urn:microsoft.com/office/officeart/2005/8/layout/orgChart1"/>
    <dgm:cxn modelId="{E6F66CBB-AB4E-4F3F-8F94-6788E77B3B77}" type="presParOf" srcId="{C92DF72C-563C-4B2D-868A-50B79BC22ABB}" destId="{D8456F64-B82D-4F22-A419-E22F789F5C48}" srcOrd="2" destOrd="0" presId="urn:microsoft.com/office/officeart/2005/8/layout/orgChart1"/>
    <dgm:cxn modelId="{402777EA-51FB-4634-AE0F-53BCEF61C152}" type="presParOf" srcId="{496EDD7D-84D0-42B7-BC66-38B72736FA17}" destId="{D2514AA3-3F2B-4285-A02B-5241266F3A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E4AC7B-91E1-4E6F-A447-4F2185FCB1F8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ES"/>
        </a:p>
      </dgm:t>
    </dgm:pt>
    <dgm:pt modelId="{FA9EE9AA-12E1-4F24-932B-D6999F899F11}">
      <dgm:prSet phldrT="[Texto]"/>
      <dgm:spPr/>
      <dgm:t>
        <a:bodyPr/>
        <a:lstStyle/>
        <a:p>
          <a:r>
            <a:rPr lang="es-ES" dirty="0" smtClean="0">
              <a:latin typeface="ClementePDai" pitchFamily="2" charset="0"/>
            </a:rPr>
            <a:t>Agustín Peñalver</a:t>
          </a:r>
          <a:endParaRPr lang="es-ES" dirty="0">
            <a:latin typeface="ClementePDai" pitchFamily="2" charset="0"/>
          </a:endParaRPr>
        </a:p>
      </dgm:t>
    </dgm:pt>
    <dgm:pt modelId="{F57474C5-FC57-445F-ADE9-05B705D0DCE7}" type="parTrans" cxnId="{0BC1749C-0B0A-4A75-8D7B-E6149E7E7207}">
      <dgm:prSet/>
      <dgm:spPr/>
      <dgm:t>
        <a:bodyPr/>
        <a:lstStyle/>
        <a:p>
          <a:endParaRPr lang="es-ES"/>
        </a:p>
      </dgm:t>
    </dgm:pt>
    <dgm:pt modelId="{83E8AB04-03D9-4413-855F-120BB5D2C1FC}" type="sibTrans" cxnId="{0BC1749C-0B0A-4A75-8D7B-E6149E7E7207}">
      <dgm:prSet/>
      <dgm:spPr/>
      <dgm:t>
        <a:bodyPr/>
        <a:lstStyle/>
        <a:p>
          <a:endParaRPr lang="es-ES"/>
        </a:p>
      </dgm:t>
    </dgm:pt>
    <dgm:pt modelId="{7726F018-3C30-44C8-8FCD-1211A2DDF030}">
      <dgm:prSet phldrT="[Texto]"/>
      <dgm:spPr/>
      <dgm:t>
        <a:bodyPr/>
        <a:lstStyle/>
        <a:p>
          <a:r>
            <a:rPr lang="es-ES" dirty="0" smtClean="0">
              <a:latin typeface="ClementePDai" pitchFamily="2" charset="0"/>
            </a:rPr>
            <a:t>Mapas</a:t>
          </a:r>
          <a:endParaRPr lang="es-ES" dirty="0">
            <a:latin typeface="ClementePDai" pitchFamily="2" charset="0"/>
          </a:endParaRPr>
        </a:p>
      </dgm:t>
    </dgm:pt>
    <dgm:pt modelId="{A4B13978-473A-434D-88CA-EDAA599EEF52}" type="parTrans" cxnId="{7AD018FB-F3EE-4C70-AA24-B0FE9F85E21F}">
      <dgm:prSet/>
      <dgm:spPr/>
      <dgm:t>
        <a:bodyPr/>
        <a:lstStyle/>
        <a:p>
          <a:endParaRPr lang="es-ES"/>
        </a:p>
      </dgm:t>
    </dgm:pt>
    <dgm:pt modelId="{9242FA5A-63FD-4F9B-B376-6AEBDF8E24F2}" type="sibTrans" cxnId="{7AD018FB-F3EE-4C70-AA24-B0FE9F85E21F}">
      <dgm:prSet/>
      <dgm:spPr/>
      <dgm:t>
        <a:bodyPr/>
        <a:lstStyle/>
        <a:p>
          <a:endParaRPr lang="es-ES"/>
        </a:p>
      </dgm:t>
    </dgm:pt>
    <dgm:pt modelId="{76313DF0-8450-4EDE-8293-C3E4C1DCA915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Audios</a:t>
          </a:r>
          <a:endParaRPr lang="es-ES" dirty="0">
            <a:latin typeface="ClementePDag" pitchFamily="2" charset="0"/>
          </a:endParaRPr>
        </a:p>
      </dgm:t>
    </dgm:pt>
    <dgm:pt modelId="{CFEE0260-CCDE-4586-AC47-B9DD47D618D3}" type="parTrans" cxnId="{52A840CF-8F0F-4702-AD71-E1861F19669D}">
      <dgm:prSet/>
      <dgm:spPr/>
      <dgm:t>
        <a:bodyPr/>
        <a:lstStyle/>
        <a:p>
          <a:endParaRPr lang="es-ES"/>
        </a:p>
      </dgm:t>
    </dgm:pt>
    <dgm:pt modelId="{DBD693F0-F2E7-4274-8AE3-55D9D2E3884E}" type="sibTrans" cxnId="{52A840CF-8F0F-4702-AD71-E1861F19669D}">
      <dgm:prSet/>
      <dgm:spPr/>
      <dgm:t>
        <a:bodyPr/>
        <a:lstStyle/>
        <a:p>
          <a:endParaRPr lang="es-ES"/>
        </a:p>
      </dgm:t>
    </dgm:pt>
    <dgm:pt modelId="{78DC6FA7-832C-4350-B41D-746CB60B42A2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Fusión de código</a:t>
          </a:r>
          <a:endParaRPr lang="es-ES" dirty="0">
            <a:latin typeface="ClementePDag" pitchFamily="2" charset="0"/>
          </a:endParaRPr>
        </a:p>
      </dgm:t>
    </dgm:pt>
    <dgm:pt modelId="{1215B06B-9D5A-4FE1-B54D-0836DE9F97A3}" type="parTrans" cxnId="{3FD0B675-ABB3-40CB-AF9B-31511B85637E}">
      <dgm:prSet/>
      <dgm:spPr/>
      <dgm:t>
        <a:bodyPr/>
        <a:lstStyle/>
        <a:p>
          <a:endParaRPr lang="es-ES"/>
        </a:p>
      </dgm:t>
    </dgm:pt>
    <dgm:pt modelId="{EC79A37D-C585-4D1F-A08D-ABC484905446}" type="sibTrans" cxnId="{3FD0B675-ABB3-40CB-AF9B-31511B85637E}">
      <dgm:prSet/>
      <dgm:spPr/>
      <dgm:t>
        <a:bodyPr/>
        <a:lstStyle/>
        <a:p>
          <a:endParaRPr lang="es-ES"/>
        </a:p>
      </dgm:t>
    </dgm:pt>
    <dgm:pt modelId="{2A66CD5F-DE5F-4344-80F4-4CE84C7553FA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Documentación</a:t>
          </a:r>
          <a:endParaRPr lang="es-ES" dirty="0">
            <a:latin typeface="ClementePDag" pitchFamily="2" charset="0"/>
          </a:endParaRPr>
        </a:p>
      </dgm:t>
    </dgm:pt>
    <dgm:pt modelId="{A05F8F88-21A6-4B94-855E-A7FD7E28D997}" type="parTrans" cxnId="{DB2DC085-B7AD-4002-A3FD-C05A557D5B56}">
      <dgm:prSet/>
      <dgm:spPr/>
      <dgm:t>
        <a:bodyPr/>
        <a:lstStyle/>
        <a:p>
          <a:endParaRPr lang="es-ES"/>
        </a:p>
      </dgm:t>
    </dgm:pt>
    <dgm:pt modelId="{6FE3D02E-87CD-41B4-BD93-37E0DA43B53B}" type="sibTrans" cxnId="{DB2DC085-B7AD-4002-A3FD-C05A557D5B56}">
      <dgm:prSet/>
      <dgm:spPr/>
      <dgm:t>
        <a:bodyPr/>
        <a:lstStyle/>
        <a:p>
          <a:endParaRPr lang="es-ES"/>
        </a:p>
      </dgm:t>
    </dgm:pt>
    <dgm:pt modelId="{A9D14024-5DEB-4CEA-86C6-18421319EA80}">
      <dgm:prSet phldrT="[Texto]"/>
      <dgm:spPr/>
      <dgm:t>
        <a:bodyPr/>
        <a:lstStyle/>
        <a:p>
          <a:r>
            <a:rPr lang="es-ES" dirty="0" err="1" smtClean="0">
              <a:latin typeface="ClementePDag" pitchFamily="2" charset="0"/>
            </a:rPr>
            <a:t>Testing</a:t>
          </a:r>
          <a:endParaRPr lang="es-ES" dirty="0">
            <a:latin typeface="ClementePDag" pitchFamily="2" charset="0"/>
          </a:endParaRPr>
        </a:p>
      </dgm:t>
    </dgm:pt>
    <dgm:pt modelId="{3066A6E1-3309-4DE6-8FE4-8E3E053386E9}" type="parTrans" cxnId="{D8948DE1-804B-4FEE-A4F1-7725113DB878}">
      <dgm:prSet/>
      <dgm:spPr/>
      <dgm:t>
        <a:bodyPr/>
        <a:lstStyle/>
        <a:p>
          <a:endParaRPr lang="es-ES"/>
        </a:p>
      </dgm:t>
    </dgm:pt>
    <dgm:pt modelId="{79AA99DB-8679-43B7-9FDD-219C46776E56}" type="sibTrans" cxnId="{D8948DE1-804B-4FEE-A4F1-7725113DB878}">
      <dgm:prSet/>
      <dgm:spPr/>
      <dgm:t>
        <a:bodyPr/>
        <a:lstStyle/>
        <a:p>
          <a:endParaRPr lang="es-ES"/>
        </a:p>
      </dgm:t>
    </dgm:pt>
    <dgm:pt modelId="{C270A419-F127-40B4-9D1E-BB6B02E43295}" type="pres">
      <dgm:prSet presAssocID="{88E4AC7B-91E1-4E6F-A447-4F2185FCB1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96EDD7D-84D0-42B7-BC66-38B72736FA17}" type="pres">
      <dgm:prSet presAssocID="{FA9EE9AA-12E1-4F24-932B-D6999F899F11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5894BA7-32D0-48AA-97F0-DEE4171F8EC5}" type="pres">
      <dgm:prSet presAssocID="{FA9EE9AA-12E1-4F24-932B-D6999F899F11}" presName="rootComposite1" presStyleCnt="0"/>
      <dgm:spPr/>
      <dgm:t>
        <a:bodyPr/>
        <a:lstStyle/>
        <a:p>
          <a:endParaRPr lang="es-ES"/>
        </a:p>
      </dgm:t>
    </dgm:pt>
    <dgm:pt modelId="{00016A38-474D-45E2-BB4E-B674F78CC745}" type="pres">
      <dgm:prSet presAssocID="{FA9EE9AA-12E1-4F24-932B-D6999F899F1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0FEFC06-679C-4E50-8DD7-EE6E4492E1C7}" type="pres">
      <dgm:prSet presAssocID="{FA9EE9AA-12E1-4F24-932B-D6999F899F11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26A190F-201B-446A-B1AB-FE378DAE3828}" type="pres">
      <dgm:prSet presAssocID="{FA9EE9AA-12E1-4F24-932B-D6999F899F11}" presName="hierChild2" presStyleCnt="0"/>
      <dgm:spPr/>
      <dgm:t>
        <a:bodyPr/>
        <a:lstStyle/>
        <a:p>
          <a:endParaRPr lang="es-ES"/>
        </a:p>
      </dgm:t>
    </dgm:pt>
    <dgm:pt modelId="{CD3A10B3-C4E5-4623-9FFA-9B16BCB75B27}" type="pres">
      <dgm:prSet presAssocID="{A4B13978-473A-434D-88CA-EDAA599EEF52}" presName="Name37" presStyleLbl="parChTrans1D2" presStyleIdx="0" presStyleCnt="5"/>
      <dgm:spPr/>
      <dgm:t>
        <a:bodyPr/>
        <a:lstStyle/>
        <a:p>
          <a:endParaRPr lang="es-ES"/>
        </a:p>
      </dgm:t>
    </dgm:pt>
    <dgm:pt modelId="{FF0E7BF0-12B4-48C7-ACCB-D4CEFAEABC5A}" type="pres">
      <dgm:prSet presAssocID="{7726F018-3C30-44C8-8FCD-1211A2DDF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8A96B87E-87E1-455D-A893-BF64AF909033}" type="pres">
      <dgm:prSet presAssocID="{7726F018-3C30-44C8-8FCD-1211A2DDF030}" presName="rootComposite" presStyleCnt="0"/>
      <dgm:spPr/>
      <dgm:t>
        <a:bodyPr/>
        <a:lstStyle/>
        <a:p>
          <a:endParaRPr lang="es-ES"/>
        </a:p>
      </dgm:t>
    </dgm:pt>
    <dgm:pt modelId="{FEC3B44C-8000-40DB-9F00-F1EE69630FA7}" type="pres">
      <dgm:prSet presAssocID="{7726F018-3C30-44C8-8FCD-1211A2DDF03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5674FC-6662-4198-B202-3DFDC2E9E929}" type="pres">
      <dgm:prSet presAssocID="{7726F018-3C30-44C8-8FCD-1211A2DDF030}" presName="rootConnector" presStyleLbl="node2" presStyleIdx="0" presStyleCnt="5"/>
      <dgm:spPr/>
      <dgm:t>
        <a:bodyPr/>
        <a:lstStyle/>
        <a:p>
          <a:endParaRPr lang="es-ES"/>
        </a:p>
      </dgm:t>
    </dgm:pt>
    <dgm:pt modelId="{431E80F3-F5DE-4131-A908-B7EDDB17F2AB}" type="pres">
      <dgm:prSet presAssocID="{7726F018-3C30-44C8-8FCD-1211A2DDF030}" presName="hierChild4" presStyleCnt="0"/>
      <dgm:spPr/>
      <dgm:t>
        <a:bodyPr/>
        <a:lstStyle/>
        <a:p>
          <a:endParaRPr lang="es-ES"/>
        </a:p>
      </dgm:t>
    </dgm:pt>
    <dgm:pt modelId="{5F8F361B-3C1F-44D2-9071-FC64237EAB3F}" type="pres">
      <dgm:prSet presAssocID="{7726F018-3C30-44C8-8FCD-1211A2DDF030}" presName="hierChild5" presStyleCnt="0"/>
      <dgm:spPr/>
      <dgm:t>
        <a:bodyPr/>
        <a:lstStyle/>
        <a:p>
          <a:endParaRPr lang="es-ES"/>
        </a:p>
      </dgm:t>
    </dgm:pt>
    <dgm:pt modelId="{DAC509DB-5220-43BB-820A-E8ED4C88D22D}" type="pres">
      <dgm:prSet presAssocID="{CFEE0260-CCDE-4586-AC47-B9DD47D618D3}" presName="Name37" presStyleLbl="parChTrans1D2" presStyleIdx="1" presStyleCnt="5"/>
      <dgm:spPr/>
      <dgm:t>
        <a:bodyPr/>
        <a:lstStyle/>
        <a:p>
          <a:endParaRPr lang="es-ES"/>
        </a:p>
      </dgm:t>
    </dgm:pt>
    <dgm:pt modelId="{79FE2D59-2BB0-411D-AAC6-3290BA8105E7}" type="pres">
      <dgm:prSet presAssocID="{76313DF0-8450-4EDE-8293-C3E4C1DCA91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A4E44F68-095F-479F-9F7B-1CC1FB93CFF5}" type="pres">
      <dgm:prSet presAssocID="{76313DF0-8450-4EDE-8293-C3E4C1DCA915}" presName="rootComposite" presStyleCnt="0"/>
      <dgm:spPr/>
      <dgm:t>
        <a:bodyPr/>
        <a:lstStyle/>
        <a:p>
          <a:endParaRPr lang="es-ES"/>
        </a:p>
      </dgm:t>
    </dgm:pt>
    <dgm:pt modelId="{7F89A186-22D5-40B7-899C-552EA094439D}" type="pres">
      <dgm:prSet presAssocID="{76313DF0-8450-4EDE-8293-C3E4C1DCA91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2BE4E0-19EB-43B5-AF57-73C6148B4A19}" type="pres">
      <dgm:prSet presAssocID="{76313DF0-8450-4EDE-8293-C3E4C1DCA915}" presName="rootConnector" presStyleLbl="node2" presStyleIdx="1" presStyleCnt="5"/>
      <dgm:spPr/>
      <dgm:t>
        <a:bodyPr/>
        <a:lstStyle/>
        <a:p>
          <a:endParaRPr lang="es-ES"/>
        </a:p>
      </dgm:t>
    </dgm:pt>
    <dgm:pt modelId="{7D5492E0-DFE6-425F-B11C-086C5B9A638A}" type="pres">
      <dgm:prSet presAssocID="{76313DF0-8450-4EDE-8293-C3E4C1DCA915}" presName="hierChild4" presStyleCnt="0"/>
      <dgm:spPr/>
      <dgm:t>
        <a:bodyPr/>
        <a:lstStyle/>
        <a:p>
          <a:endParaRPr lang="es-ES"/>
        </a:p>
      </dgm:t>
    </dgm:pt>
    <dgm:pt modelId="{77BAE8D6-BCBD-4FF3-9688-20939ACDE8F4}" type="pres">
      <dgm:prSet presAssocID="{76313DF0-8450-4EDE-8293-C3E4C1DCA915}" presName="hierChild5" presStyleCnt="0"/>
      <dgm:spPr/>
      <dgm:t>
        <a:bodyPr/>
        <a:lstStyle/>
        <a:p>
          <a:endParaRPr lang="es-ES"/>
        </a:p>
      </dgm:t>
    </dgm:pt>
    <dgm:pt modelId="{49C1DE31-1D54-4801-9DC6-EA3A9D91D0EB}" type="pres">
      <dgm:prSet presAssocID="{1215B06B-9D5A-4FE1-B54D-0836DE9F97A3}" presName="Name37" presStyleLbl="parChTrans1D2" presStyleIdx="2" presStyleCnt="5"/>
      <dgm:spPr/>
      <dgm:t>
        <a:bodyPr/>
        <a:lstStyle/>
        <a:p>
          <a:endParaRPr lang="es-ES"/>
        </a:p>
      </dgm:t>
    </dgm:pt>
    <dgm:pt modelId="{8A30456C-194A-43C1-849C-3800CE09F976}" type="pres">
      <dgm:prSet presAssocID="{78DC6FA7-832C-4350-B41D-746CB60B42A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B1F4701-5F25-4162-9799-DC80E05F8709}" type="pres">
      <dgm:prSet presAssocID="{78DC6FA7-832C-4350-B41D-746CB60B42A2}" presName="rootComposite" presStyleCnt="0"/>
      <dgm:spPr/>
      <dgm:t>
        <a:bodyPr/>
        <a:lstStyle/>
        <a:p>
          <a:endParaRPr lang="es-ES"/>
        </a:p>
      </dgm:t>
    </dgm:pt>
    <dgm:pt modelId="{1AC40E74-FACA-42D9-8D0B-C81ED18CB8B3}" type="pres">
      <dgm:prSet presAssocID="{78DC6FA7-832C-4350-B41D-746CB60B42A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7012B60-5C29-4942-BC84-DAD6DD0FAFCD}" type="pres">
      <dgm:prSet presAssocID="{78DC6FA7-832C-4350-B41D-746CB60B42A2}" presName="rootConnector" presStyleLbl="node2" presStyleIdx="2" presStyleCnt="5"/>
      <dgm:spPr/>
      <dgm:t>
        <a:bodyPr/>
        <a:lstStyle/>
        <a:p>
          <a:endParaRPr lang="es-ES"/>
        </a:p>
      </dgm:t>
    </dgm:pt>
    <dgm:pt modelId="{9FB33DB4-6E61-4CDC-9658-A70D15059AFE}" type="pres">
      <dgm:prSet presAssocID="{78DC6FA7-832C-4350-B41D-746CB60B42A2}" presName="hierChild4" presStyleCnt="0"/>
      <dgm:spPr/>
      <dgm:t>
        <a:bodyPr/>
        <a:lstStyle/>
        <a:p>
          <a:endParaRPr lang="es-ES"/>
        </a:p>
      </dgm:t>
    </dgm:pt>
    <dgm:pt modelId="{B708C0CA-C45C-4DE4-B4B2-506B19A2BA0B}" type="pres">
      <dgm:prSet presAssocID="{78DC6FA7-832C-4350-B41D-746CB60B42A2}" presName="hierChild5" presStyleCnt="0"/>
      <dgm:spPr/>
      <dgm:t>
        <a:bodyPr/>
        <a:lstStyle/>
        <a:p>
          <a:endParaRPr lang="es-ES"/>
        </a:p>
      </dgm:t>
    </dgm:pt>
    <dgm:pt modelId="{AF98CF5C-3B91-4FE4-A666-891A5C9E4E0B}" type="pres">
      <dgm:prSet presAssocID="{A05F8F88-21A6-4B94-855E-A7FD7E28D997}" presName="Name37" presStyleLbl="parChTrans1D2" presStyleIdx="3" presStyleCnt="5"/>
      <dgm:spPr/>
      <dgm:t>
        <a:bodyPr/>
        <a:lstStyle/>
        <a:p>
          <a:endParaRPr lang="es-ES"/>
        </a:p>
      </dgm:t>
    </dgm:pt>
    <dgm:pt modelId="{3C92C673-EAC4-4C01-92E8-73E0F286C58F}" type="pres">
      <dgm:prSet presAssocID="{2A66CD5F-DE5F-4344-80F4-4CE84C7553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4D0E377A-2746-4033-BB8E-17FA549B44C3}" type="pres">
      <dgm:prSet presAssocID="{2A66CD5F-DE5F-4344-80F4-4CE84C7553FA}" presName="rootComposite" presStyleCnt="0"/>
      <dgm:spPr/>
      <dgm:t>
        <a:bodyPr/>
        <a:lstStyle/>
        <a:p>
          <a:endParaRPr lang="es-ES"/>
        </a:p>
      </dgm:t>
    </dgm:pt>
    <dgm:pt modelId="{4F0034C3-D225-4D4D-AE6F-178DE8641B1A}" type="pres">
      <dgm:prSet presAssocID="{2A66CD5F-DE5F-4344-80F4-4CE84C7553F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2C1F9FE-C44A-49EA-BC74-97D6394CA773}" type="pres">
      <dgm:prSet presAssocID="{2A66CD5F-DE5F-4344-80F4-4CE84C7553FA}" presName="rootConnector" presStyleLbl="node2" presStyleIdx="3" presStyleCnt="5"/>
      <dgm:spPr/>
      <dgm:t>
        <a:bodyPr/>
        <a:lstStyle/>
        <a:p>
          <a:endParaRPr lang="es-ES"/>
        </a:p>
      </dgm:t>
    </dgm:pt>
    <dgm:pt modelId="{5666325C-F281-4DE6-B3C0-F542372A9CEF}" type="pres">
      <dgm:prSet presAssocID="{2A66CD5F-DE5F-4344-80F4-4CE84C7553FA}" presName="hierChild4" presStyleCnt="0"/>
      <dgm:spPr/>
      <dgm:t>
        <a:bodyPr/>
        <a:lstStyle/>
        <a:p>
          <a:endParaRPr lang="es-ES"/>
        </a:p>
      </dgm:t>
    </dgm:pt>
    <dgm:pt modelId="{60D088E3-615E-4978-8C1F-E640E98F5737}" type="pres">
      <dgm:prSet presAssocID="{2A66CD5F-DE5F-4344-80F4-4CE84C7553FA}" presName="hierChild5" presStyleCnt="0"/>
      <dgm:spPr/>
      <dgm:t>
        <a:bodyPr/>
        <a:lstStyle/>
        <a:p>
          <a:endParaRPr lang="es-ES"/>
        </a:p>
      </dgm:t>
    </dgm:pt>
    <dgm:pt modelId="{BB24E132-AF97-4FFF-A889-EF337B13820B}" type="pres">
      <dgm:prSet presAssocID="{3066A6E1-3309-4DE6-8FE4-8E3E053386E9}" presName="Name37" presStyleLbl="parChTrans1D2" presStyleIdx="4" presStyleCnt="5"/>
      <dgm:spPr/>
      <dgm:t>
        <a:bodyPr/>
        <a:lstStyle/>
        <a:p>
          <a:endParaRPr lang="es-ES"/>
        </a:p>
      </dgm:t>
    </dgm:pt>
    <dgm:pt modelId="{2C78EE4E-D367-41F9-A3F2-EB67B3F8272F}" type="pres">
      <dgm:prSet presAssocID="{A9D14024-5DEB-4CEA-86C6-18421319EA8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F4F643F5-4337-44F7-BB63-BB225117143B}" type="pres">
      <dgm:prSet presAssocID="{A9D14024-5DEB-4CEA-86C6-18421319EA80}" presName="rootComposite" presStyleCnt="0"/>
      <dgm:spPr/>
      <dgm:t>
        <a:bodyPr/>
        <a:lstStyle/>
        <a:p>
          <a:endParaRPr lang="es-ES"/>
        </a:p>
      </dgm:t>
    </dgm:pt>
    <dgm:pt modelId="{A44114E8-E080-4476-B5BB-E8D0FB5D22A1}" type="pres">
      <dgm:prSet presAssocID="{A9D14024-5DEB-4CEA-86C6-18421319EA8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CF5E5C8-70F9-43DA-908F-6A3419CDBD00}" type="pres">
      <dgm:prSet presAssocID="{A9D14024-5DEB-4CEA-86C6-18421319EA80}" presName="rootConnector" presStyleLbl="node2" presStyleIdx="4" presStyleCnt="5"/>
      <dgm:spPr/>
      <dgm:t>
        <a:bodyPr/>
        <a:lstStyle/>
        <a:p>
          <a:endParaRPr lang="es-ES"/>
        </a:p>
      </dgm:t>
    </dgm:pt>
    <dgm:pt modelId="{A752B7D7-726B-465F-9021-F09D7E571BFF}" type="pres">
      <dgm:prSet presAssocID="{A9D14024-5DEB-4CEA-86C6-18421319EA80}" presName="hierChild4" presStyleCnt="0"/>
      <dgm:spPr/>
      <dgm:t>
        <a:bodyPr/>
        <a:lstStyle/>
        <a:p>
          <a:endParaRPr lang="es-ES"/>
        </a:p>
      </dgm:t>
    </dgm:pt>
    <dgm:pt modelId="{0C334E30-8591-4A07-996B-08850DF0519C}" type="pres">
      <dgm:prSet presAssocID="{A9D14024-5DEB-4CEA-86C6-18421319EA80}" presName="hierChild5" presStyleCnt="0"/>
      <dgm:spPr/>
      <dgm:t>
        <a:bodyPr/>
        <a:lstStyle/>
        <a:p>
          <a:endParaRPr lang="es-ES"/>
        </a:p>
      </dgm:t>
    </dgm:pt>
    <dgm:pt modelId="{D2514AA3-3F2B-4285-A02B-5241266F3AE6}" type="pres">
      <dgm:prSet presAssocID="{FA9EE9AA-12E1-4F24-932B-D6999F899F11}" presName="hierChild3" presStyleCnt="0"/>
      <dgm:spPr/>
      <dgm:t>
        <a:bodyPr/>
        <a:lstStyle/>
        <a:p>
          <a:endParaRPr lang="es-ES"/>
        </a:p>
      </dgm:t>
    </dgm:pt>
  </dgm:ptLst>
  <dgm:cxnLst>
    <dgm:cxn modelId="{7AD018FB-F3EE-4C70-AA24-B0FE9F85E21F}" srcId="{FA9EE9AA-12E1-4F24-932B-D6999F899F11}" destId="{7726F018-3C30-44C8-8FCD-1211A2DDF030}" srcOrd="0" destOrd="0" parTransId="{A4B13978-473A-434D-88CA-EDAA599EEF52}" sibTransId="{9242FA5A-63FD-4F9B-B376-6AEBDF8E24F2}"/>
    <dgm:cxn modelId="{486B67D7-0CB6-4031-B985-4E04E6DBEC05}" type="presOf" srcId="{78DC6FA7-832C-4350-B41D-746CB60B42A2}" destId="{97012B60-5C29-4942-BC84-DAD6DD0FAFCD}" srcOrd="1" destOrd="0" presId="urn:microsoft.com/office/officeart/2005/8/layout/orgChart1"/>
    <dgm:cxn modelId="{8038A889-14C8-412E-8E14-DD5A306985EB}" type="presOf" srcId="{A4B13978-473A-434D-88CA-EDAA599EEF52}" destId="{CD3A10B3-C4E5-4623-9FFA-9B16BCB75B27}" srcOrd="0" destOrd="0" presId="urn:microsoft.com/office/officeart/2005/8/layout/orgChart1"/>
    <dgm:cxn modelId="{D8948DE1-804B-4FEE-A4F1-7725113DB878}" srcId="{FA9EE9AA-12E1-4F24-932B-D6999F899F11}" destId="{A9D14024-5DEB-4CEA-86C6-18421319EA80}" srcOrd="4" destOrd="0" parTransId="{3066A6E1-3309-4DE6-8FE4-8E3E053386E9}" sibTransId="{79AA99DB-8679-43B7-9FDD-219C46776E56}"/>
    <dgm:cxn modelId="{0A8811F8-A7FE-46A7-B7F9-E06C1CDA713A}" type="presOf" srcId="{88E4AC7B-91E1-4E6F-A447-4F2185FCB1F8}" destId="{C270A419-F127-40B4-9D1E-BB6B02E43295}" srcOrd="0" destOrd="0" presId="urn:microsoft.com/office/officeart/2005/8/layout/orgChart1"/>
    <dgm:cxn modelId="{4DA04A55-FA04-4953-8E29-E176449A7C31}" type="presOf" srcId="{CFEE0260-CCDE-4586-AC47-B9DD47D618D3}" destId="{DAC509DB-5220-43BB-820A-E8ED4C88D22D}" srcOrd="0" destOrd="0" presId="urn:microsoft.com/office/officeart/2005/8/layout/orgChart1"/>
    <dgm:cxn modelId="{C4569BDD-B163-4E7C-986F-96E55EBFFBC6}" type="presOf" srcId="{A05F8F88-21A6-4B94-855E-A7FD7E28D997}" destId="{AF98CF5C-3B91-4FE4-A666-891A5C9E4E0B}" srcOrd="0" destOrd="0" presId="urn:microsoft.com/office/officeart/2005/8/layout/orgChart1"/>
    <dgm:cxn modelId="{6E2616D3-8768-4702-8456-B4B0C0BB65D2}" type="presOf" srcId="{76313DF0-8450-4EDE-8293-C3E4C1DCA915}" destId="{7F89A186-22D5-40B7-899C-552EA094439D}" srcOrd="0" destOrd="0" presId="urn:microsoft.com/office/officeart/2005/8/layout/orgChart1"/>
    <dgm:cxn modelId="{0BC1749C-0B0A-4A75-8D7B-E6149E7E7207}" srcId="{88E4AC7B-91E1-4E6F-A447-4F2185FCB1F8}" destId="{FA9EE9AA-12E1-4F24-932B-D6999F899F11}" srcOrd="0" destOrd="0" parTransId="{F57474C5-FC57-445F-ADE9-05B705D0DCE7}" sibTransId="{83E8AB04-03D9-4413-855F-120BB5D2C1FC}"/>
    <dgm:cxn modelId="{94B3E685-EEC6-4308-9F22-E23DD2AB2D0C}" type="presOf" srcId="{FA9EE9AA-12E1-4F24-932B-D6999F899F11}" destId="{D0FEFC06-679C-4E50-8DD7-EE6E4492E1C7}" srcOrd="1" destOrd="0" presId="urn:microsoft.com/office/officeart/2005/8/layout/orgChart1"/>
    <dgm:cxn modelId="{52A840CF-8F0F-4702-AD71-E1861F19669D}" srcId="{FA9EE9AA-12E1-4F24-932B-D6999F899F11}" destId="{76313DF0-8450-4EDE-8293-C3E4C1DCA915}" srcOrd="1" destOrd="0" parTransId="{CFEE0260-CCDE-4586-AC47-B9DD47D618D3}" sibTransId="{DBD693F0-F2E7-4274-8AE3-55D9D2E3884E}"/>
    <dgm:cxn modelId="{6F5322E1-8AE0-4458-B921-6C0F10B16B5C}" type="presOf" srcId="{76313DF0-8450-4EDE-8293-C3E4C1DCA915}" destId="{CB2BE4E0-19EB-43B5-AF57-73C6148B4A19}" srcOrd="1" destOrd="0" presId="urn:microsoft.com/office/officeart/2005/8/layout/orgChart1"/>
    <dgm:cxn modelId="{3FD0B675-ABB3-40CB-AF9B-31511B85637E}" srcId="{FA9EE9AA-12E1-4F24-932B-D6999F899F11}" destId="{78DC6FA7-832C-4350-B41D-746CB60B42A2}" srcOrd="2" destOrd="0" parTransId="{1215B06B-9D5A-4FE1-B54D-0836DE9F97A3}" sibTransId="{EC79A37D-C585-4D1F-A08D-ABC484905446}"/>
    <dgm:cxn modelId="{6E8844A2-B088-426B-A05A-916A42208354}" type="presOf" srcId="{3066A6E1-3309-4DE6-8FE4-8E3E053386E9}" destId="{BB24E132-AF97-4FFF-A889-EF337B13820B}" srcOrd="0" destOrd="0" presId="urn:microsoft.com/office/officeart/2005/8/layout/orgChart1"/>
    <dgm:cxn modelId="{DB2DC085-B7AD-4002-A3FD-C05A557D5B56}" srcId="{FA9EE9AA-12E1-4F24-932B-D6999F899F11}" destId="{2A66CD5F-DE5F-4344-80F4-4CE84C7553FA}" srcOrd="3" destOrd="0" parTransId="{A05F8F88-21A6-4B94-855E-A7FD7E28D997}" sibTransId="{6FE3D02E-87CD-41B4-BD93-37E0DA43B53B}"/>
    <dgm:cxn modelId="{10871FF8-2069-49A4-9161-C73464312E6D}" type="presOf" srcId="{2A66CD5F-DE5F-4344-80F4-4CE84C7553FA}" destId="{C2C1F9FE-C44A-49EA-BC74-97D6394CA773}" srcOrd="1" destOrd="0" presId="urn:microsoft.com/office/officeart/2005/8/layout/orgChart1"/>
    <dgm:cxn modelId="{DFDF33A9-F7D9-4D28-AA5C-348482BC5F65}" type="presOf" srcId="{A9D14024-5DEB-4CEA-86C6-18421319EA80}" destId="{A44114E8-E080-4476-B5BB-E8D0FB5D22A1}" srcOrd="0" destOrd="0" presId="urn:microsoft.com/office/officeart/2005/8/layout/orgChart1"/>
    <dgm:cxn modelId="{527D85E2-528A-46CA-8F78-95BFDA351E73}" type="presOf" srcId="{FA9EE9AA-12E1-4F24-932B-D6999F899F11}" destId="{00016A38-474D-45E2-BB4E-B674F78CC745}" srcOrd="0" destOrd="0" presId="urn:microsoft.com/office/officeart/2005/8/layout/orgChart1"/>
    <dgm:cxn modelId="{C70A61D8-4D50-4CE9-B696-93DAA726E982}" type="presOf" srcId="{2A66CD5F-DE5F-4344-80F4-4CE84C7553FA}" destId="{4F0034C3-D225-4D4D-AE6F-178DE8641B1A}" srcOrd="0" destOrd="0" presId="urn:microsoft.com/office/officeart/2005/8/layout/orgChart1"/>
    <dgm:cxn modelId="{9477946E-A6CB-409B-A3B8-ACC8464C4F73}" type="presOf" srcId="{78DC6FA7-832C-4350-B41D-746CB60B42A2}" destId="{1AC40E74-FACA-42D9-8D0B-C81ED18CB8B3}" srcOrd="0" destOrd="0" presId="urn:microsoft.com/office/officeart/2005/8/layout/orgChart1"/>
    <dgm:cxn modelId="{8E774E00-388A-4F00-A4B3-4A60C037D944}" type="presOf" srcId="{7726F018-3C30-44C8-8FCD-1211A2DDF030}" destId="{FEC3B44C-8000-40DB-9F00-F1EE69630FA7}" srcOrd="0" destOrd="0" presId="urn:microsoft.com/office/officeart/2005/8/layout/orgChart1"/>
    <dgm:cxn modelId="{F0AC144C-6113-486B-8CDC-B4829B1FD222}" type="presOf" srcId="{1215B06B-9D5A-4FE1-B54D-0836DE9F97A3}" destId="{49C1DE31-1D54-4801-9DC6-EA3A9D91D0EB}" srcOrd="0" destOrd="0" presId="urn:microsoft.com/office/officeart/2005/8/layout/orgChart1"/>
    <dgm:cxn modelId="{C0BEB7C2-C8B0-44CA-A0E2-A945095FD38A}" type="presOf" srcId="{7726F018-3C30-44C8-8FCD-1211A2DDF030}" destId="{855674FC-6662-4198-B202-3DFDC2E9E929}" srcOrd="1" destOrd="0" presId="urn:microsoft.com/office/officeart/2005/8/layout/orgChart1"/>
    <dgm:cxn modelId="{FEF3FA1F-8DA9-493D-96D1-1711AFDDA44D}" type="presOf" srcId="{A9D14024-5DEB-4CEA-86C6-18421319EA80}" destId="{8CF5E5C8-70F9-43DA-908F-6A3419CDBD00}" srcOrd="1" destOrd="0" presId="urn:microsoft.com/office/officeart/2005/8/layout/orgChart1"/>
    <dgm:cxn modelId="{EC70897E-44EF-461E-BE05-270C78D6939B}" type="presParOf" srcId="{C270A419-F127-40B4-9D1E-BB6B02E43295}" destId="{496EDD7D-84D0-42B7-BC66-38B72736FA17}" srcOrd="0" destOrd="0" presId="urn:microsoft.com/office/officeart/2005/8/layout/orgChart1"/>
    <dgm:cxn modelId="{E3BF00BC-46D0-426D-978A-EC20D0D81EC3}" type="presParOf" srcId="{496EDD7D-84D0-42B7-BC66-38B72736FA17}" destId="{65894BA7-32D0-48AA-97F0-DEE4171F8EC5}" srcOrd="0" destOrd="0" presId="urn:microsoft.com/office/officeart/2005/8/layout/orgChart1"/>
    <dgm:cxn modelId="{AE99B713-FC53-4085-8C84-AF16B89981D0}" type="presParOf" srcId="{65894BA7-32D0-48AA-97F0-DEE4171F8EC5}" destId="{00016A38-474D-45E2-BB4E-B674F78CC745}" srcOrd="0" destOrd="0" presId="urn:microsoft.com/office/officeart/2005/8/layout/orgChart1"/>
    <dgm:cxn modelId="{4730F4CE-1C7C-4B36-82E6-BB404FE016CA}" type="presParOf" srcId="{65894BA7-32D0-48AA-97F0-DEE4171F8EC5}" destId="{D0FEFC06-679C-4E50-8DD7-EE6E4492E1C7}" srcOrd="1" destOrd="0" presId="urn:microsoft.com/office/officeart/2005/8/layout/orgChart1"/>
    <dgm:cxn modelId="{45E4B436-1CDC-4B56-896F-25724B987069}" type="presParOf" srcId="{496EDD7D-84D0-42B7-BC66-38B72736FA17}" destId="{A26A190F-201B-446A-B1AB-FE378DAE3828}" srcOrd="1" destOrd="0" presId="urn:microsoft.com/office/officeart/2005/8/layout/orgChart1"/>
    <dgm:cxn modelId="{649BD869-1971-406F-BCE3-CAA596F83338}" type="presParOf" srcId="{A26A190F-201B-446A-B1AB-FE378DAE3828}" destId="{CD3A10B3-C4E5-4623-9FFA-9B16BCB75B27}" srcOrd="0" destOrd="0" presId="urn:microsoft.com/office/officeart/2005/8/layout/orgChart1"/>
    <dgm:cxn modelId="{CA0E17EB-3B4D-407A-AC83-88E9D4AC868D}" type="presParOf" srcId="{A26A190F-201B-446A-B1AB-FE378DAE3828}" destId="{FF0E7BF0-12B4-48C7-ACCB-D4CEFAEABC5A}" srcOrd="1" destOrd="0" presId="urn:microsoft.com/office/officeart/2005/8/layout/orgChart1"/>
    <dgm:cxn modelId="{339CA640-8F18-4726-9F15-43B946D553C0}" type="presParOf" srcId="{FF0E7BF0-12B4-48C7-ACCB-D4CEFAEABC5A}" destId="{8A96B87E-87E1-455D-A893-BF64AF909033}" srcOrd="0" destOrd="0" presId="urn:microsoft.com/office/officeart/2005/8/layout/orgChart1"/>
    <dgm:cxn modelId="{2950BAAF-7EAE-4DB0-991C-86F6426845D9}" type="presParOf" srcId="{8A96B87E-87E1-455D-A893-BF64AF909033}" destId="{FEC3B44C-8000-40DB-9F00-F1EE69630FA7}" srcOrd="0" destOrd="0" presId="urn:microsoft.com/office/officeart/2005/8/layout/orgChart1"/>
    <dgm:cxn modelId="{0F20A498-7AF0-4C79-A90B-0A8F49882428}" type="presParOf" srcId="{8A96B87E-87E1-455D-A893-BF64AF909033}" destId="{855674FC-6662-4198-B202-3DFDC2E9E929}" srcOrd="1" destOrd="0" presId="urn:microsoft.com/office/officeart/2005/8/layout/orgChart1"/>
    <dgm:cxn modelId="{38A1D781-2CD7-41AA-9267-A358D44B01B8}" type="presParOf" srcId="{FF0E7BF0-12B4-48C7-ACCB-D4CEFAEABC5A}" destId="{431E80F3-F5DE-4131-A908-B7EDDB17F2AB}" srcOrd="1" destOrd="0" presId="urn:microsoft.com/office/officeart/2005/8/layout/orgChart1"/>
    <dgm:cxn modelId="{AC158066-17A1-42CB-ABC7-7F4937FBFD37}" type="presParOf" srcId="{FF0E7BF0-12B4-48C7-ACCB-D4CEFAEABC5A}" destId="{5F8F361B-3C1F-44D2-9071-FC64237EAB3F}" srcOrd="2" destOrd="0" presId="urn:microsoft.com/office/officeart/2005/8/layout/orgChart1"/>
    <dgm:cxn modelId="{3D046580-C12D-473E-A8B7-6C9C747E1F07}" type="presParOf" srcId="{A26A190F-201B-446A-B1AB-FE378DAE3828}" destId="{DAC509DB-5220-43BB-820A-E8ED4C88D22D}" srcOrd="2" destOrd="0" presId="urn:microsoft.com/office/officeart/2005/8/layout/orgChart1"/>
    <dgm:cxn modelId="{9DDEE695-77E6-4C60-8671-B08F4A70B47E}" type="presParOf" srcId="{A26A190F-201B-446A-B1AB-FE378DAE3828}" destId="{79FE2D59-2BB0-411D-AAC6-3290BA8105E7}" srcOrd="3" destOrd="0" presId="urn:microsoft.com/office/officeart/2005/8/layout/orgChart1"/>
    <dgm:cxn modelId="{6697ABE3-EBDA-4205-A543-5D55A256D5F1}" type="presParOf" srcId="{79FE2D59-2BB0-411D-AAC6-3290BA8105E7}" destId="{A4E44F68-095F-479F-9F7B-1CC1FB93CFF5}" srcOrd="0" destOrd="0" presId="urn:microsoft.com/office/officeart/2005/8/layout/orgChart1"/>
    <dgm:cxn modelId="{F42CFBF7-FED9-41E2-B540-6DAE1D5AFBD1}" type="presParOf" srcId="{A4E44F68-095F-479F-9F7B-1CC1FB93CFF5}" destId="{7F89A186-22D5-40B7-899C-552EA094439D}" srcOrd="0" destOrd="0" presId="urn:microsoft.com/office/officeart/2005/8/layout/orgChart1"/>
    <dgm:cxn modelId="{EBB5D36C-CFCB-49B2-8F2B-7D09E5E5CA65}" type="presParOf" srcId="{A4E44F68-095F-479F-9F7B-1CC1FB93CFF5}" destId="{CB2BE4E0-19EB-43B5-AF57-73C6148B4A19}" srcOrd="1" destOrd="0" presId="urn:microsoft.com/office/officeart/2005/8/layout/orgChart1"/>
    <dgm:cxn modelId="{87680945-95B8-4499-AF68-5353B88B0A52}" type="presParOf" srcId="{79FE2D59-2BB0-411D-AAC6-3290BA8105E7}" destId="{7D5492E0-DFE6-425F-B11C-086C5B9A638A}" srcOrd="1" destOrd="0" presId="urn:microsoft.com/office/officeart/2005/8/layout/orgChart1"/>
    <dgm:cxn modelId="{2C683DDA-A380-4953-9462-A7D4D8E717EB}" type="presParOf" srcId="{79FE2D59-2BB0-411D-AAC6-3290BA8105E7}" destId="{77BAE8D6-BCBD-4FF3-9688-20939ACDE8F4}" srcOrd="2" destOrd="0" presId="urn:microsoft.com/office/officeart/2005/8/layout/orgChart1"/>
    <dgm:cxn modelId="{F1D7DDA0-004A-4D73-BA27-BB9AEA75D927}" type="presParOf" srcId="{A26A190F-201B-446A-B1AB-FE378DAE3828}" destId="{49C1DE31-1D54-4801-9DC6-EA3A9D91D0EB}" srcOrd="4" destOrd="0" presId="urn:microsoft.com/office/officeart/2005/8/layout/orgChart1"/>
    <dgm:cxn modelId="{F7A7F19B-30EC-47F7-8488-8B7BE32D50CB}" type="presParOf" srcId="{A26A190F-201B-446A-B1AB-FE378DAE3828}" destId="{8A30456C-194A-43C1-849C-3800CE09F976}" srcOrd="5" destOrd="0" presId="urn:microsoft.com/office/officeart/2005/8/layout/orgChart1"/>
    <dgm:cxn modelId="{1E308EA6-6B84-440F-9309-967C0DE141B7}" type="presParOf" srcId="{8A30456C-194A-43C1-849C-3800CE09F976}" destId="{0B1F4701-5F25-4162-9799-DC80E05F8709}" srcOrd="0" destOrd="0" presId="urn:microsoft.com/office/officeart/2005/8/layout/orgChart1"/>
    <dgm:cxn modelId="{0F28DB20-8461-41E3-BFDD-14CA9CAB432E}" type="presParOf" srcId="{0B1F4701-5F25-4162-9799-DC80E05F8709}" destId="{1AC40E74-FACA-42D9-8D0B-C81ED18CB8B3}" srcOrd="0" destOrd="0" presId="urn:microsoft.com/office/officeart/2005/8/layout/orgChart1"/>
    <dgm:cxn modelId="{4D3EF07D-9E94-4035-BCDD-D3876B12CBB5}" type="presParOf" srcId="{0B1F4701-5F25-4162-9799-DC80E05F8709}" destId="{97012B60-5C29-4942-BC84-DAD6DD0FAFCD}" srcOrd="1" destOrd="0" presId="urn:microsoft.com/office/officeart/2005/8/layout/orgChart1"/>
    <dgm:cxn modelId="{41EFB7C0-758A-466F-AFC7-BC1651863183}" type="presParOf" srcId="{8A30456C-194A-43C1-849C-3800CE09F976}" destId="{9FB33DB4-6E61-4CDC-9658-A70D15059AFE}" srcOrd="1" destOrd="0" presId="urn:microsoft.com/office/officeart/2005/8/layout/orgChart1"/>
    <dgm:cxn modelId="{AB2A4601-F05E-43B1-A1C3-252456EF8272}" type="presParOf" srcId="{8A30456C-194A-43C1-849C-3800CE09F976}" destId="{B708C0CA-C45C-4DE4-B4B2-506B19A2BA0B}" srcOrd="2" destOrd="0" presId="urn:microsoft.com/office/officeart/2005/8/layout/orgChart1"/>
    <dgm:cxn modelId="{D9922E6D-F29E-4E58-9989-73B76D4F2290}" type="presParOf" srcId="{A26A190F-201B-446A-B1AB-FE378DAE3828}" destId="{AF98CF5C-3B91-4FE4-A666-891A5C9E4E0B}" srcOrd="6" destOrd="0" presId="urn:microsoft.com/office/officeart/2005/8/layout/orgChart1"/>
    <dgm:cxn modelId="{C8DC70E3-FC4B-4AAC-986D-2FC567AFB615}" type="presParOf" srcId="{A26A190F-201B-446A-B1AB-FE378DAE3828}" destId="{3C92C673-EAC4-4C01-92E8-73E0F286C58F}" srcOrd="7" destOrd="0" presId="urn:microsoft.com/office/officeart/2005/8/layout/orgChart1"/>
    <dgm:cxn modelId="{41128754-FD20-4487-876D-53FC3F661C84}" type="presParOf" srcId="{3C92C673-EAC4-4C01-92E8-73E0F286C58F}" destId="{4D0E377A-2746-4033-BB8E-17FA549B44C3}" srcOrd="0" destOrd="0" presId="urn:microsoft.com/office/officeart/2005/8/layout/orgChart1"/>
    <dgm:cxn modelId="{2A5F795A-0E15-47EA-ACA8-CDAE483986B5}" type="presParOf" srcId="{4D0E377A-2746-4033-BB8E-17FA549B44C3}" destId="{4F0034C3-D225-4D4D-AE6F-178DE8641B1A}" srcOrd="0" destOrd="0" presId="urn:microsoft.com/office/officeart/2005/8/layout/orgChart1"/>
    <dgm:cxn modelId="{D5FEF8C5-DA8F-4D0D-9E4F-03CC9281F40B}" type="presParOf" srcId="{4D0E377A-2746-4033-BB8E-17FA549B44C3}" destId="{C2C1F9FE-C44A-49EA-BC74-97D6394CA773}" srcOrd="1" destOrd="0" presId="urn:microsoft.com/office/officeart/2005/8/layout/orgChart1"/>
    <dgm:cxn modelId="{B159A7CA-5617-4A95-96EE-4DFE0AE068A7}" type="presParOf" srcId="{3C92C673-EAC4-4C01-92E8-73E0F286C58F}" destId="{5666325C-F281-4DE6-B3C0-F542372A9CEF}" srcOrd="1" destOrd="0" presId="urn:microsoft.com/office/officeart/2005/8/layout/orgChart1"/>
    <dgm:cxn modelId="{9C281784-3E9B-43D7-8529-A3F7A6A114C4}" type="presParOf" srcId="{3C92C673-EAC4-4C01-92E8-73E0F286C58F}" destId="{60D088E3-615E-4978-8C1F-E640E98F5737}" srcOrd="2" destOrd="0" presId="urn:microsoft.com/office/officeart/2005/8/layout/orgChart1"/>
    <dgm:cxn modelId="{C1C27533-F2E9-4777-8B35-C4E9543FA680}" type="presParOf" srcId="{A26A190F-201B-446A-B1AB-FE378DAE3828}" destId="{BB24E132-AF97-4FFF-A889-EF337B13820B}" srcOrd="8" destOrd="0" presId="urn:microsoft.com/office/officeart/2005/8/layout/orgChart1"/>
    <dgm:cxn modelId="{325683AF-ACAE-4668-8CE9-2784748C2D55}" type="presParOf" srcId="{A26A190F-201B-446A-B1AB-FE378DAE3828}" destId="{2C78EE4E-D367-41F9-A3F2-EB67B3F8272F}" srcOrd="9" destOrd="0" presId="urn:microsoft.com/office/officeart/2005/8/layout/orgChart1"/>
    <dgm:cxn modelId="{89732C67-D0BC-4275-B244-2796310B8857}" type="presParOf" srcId="{2C78EE4E-D367-41F9-A3F2-EB67B3F8272F}" destId="{F4F643F5-4337-44F7-BB63-BB225117143B}" srcOrd="0" destOrd="0" presId="urn:microsoft.com/office/officeart/2005/8/layout/orgChart1"/>
    <dgm:cxn modelId="{A14BFDFB-D601-4362-A03D-C08C993CB068}" type="presParOf" srcId="{F4F643F5-4337-44F7-BB63-BB225117143B}" destId="{A44114E8-E080-4476-B5BB-E8D0FB5D22A1}" srcOrd="0" destOrd="0" presId="urn:microsoft.com/office/officeart/2005/8/layout/orgChart1"/>
    <dgm:cxn modelId="{2CA7D431-A4D8-4C45-A097-3FCCAE324C15}" type="presParOf" srcId="{F4F643F5-4337-44F7-BB63-BB225117143B}" destId="{8CF5E5C8-70F9-43DA-908F-6A3419CDBD00}" srcOrd="1" destOrd="0" presId="urn:microsoft.com/office/officeart/2005/8/layout/orgChart1"/>
    <dgm:cxn modelId="{DB964293-F72F-4E09-B56A-87D6DE0FAC8E}" type="presParOf" srcId="{2C78EE4E-D367-41F9-A3F2-EB67B3F8272F}" destId="{A752B7D7-726B-465F-9021-F09D7E571BFF}" srcOrd="1" destOrd="0" presId="urn:microsoft.com/office/officeart/2005/8/layout/orgChart1"/>
    <dgm:cxn modelId="{73E49C26-5C92-4C97-9362-3168EC58DEC0}" type="presParOf" srcId="{2C78EE4E-D367-41F9-A3F2-EB67B3F8272F}" destId="{0C334E30-8591-4A07-996B-08850DF0519C}" srcOrd="2" destOrd="0" presId="urn:microsoft.com/office/officeart/2005/8/layout/orgChart1"/>
    <dgm:cxn modelId="{C91A0ED9-B3CE-4252-9D17-C65E47E359DF}" type="presParOf" srcId="{496EDD7D-84D0-42B7-BC66-38B72736FA17}" destId="{D2514AA3-3F2B-4285-A02B-5241266F3A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E4AC7B-91E1-4E6F-A447-4F2185FCB1F8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ES"/>
        </a:p>
      </dgm:t>
    </dgm:pt>
    <dgm:pt modelId="{FA9EE9AA-12E1-4F24-932B-D6999F899F11}">
      <dgm:prSet phldrT="[Texto]"/>
      <dgm:spPr/>
      <dgm:t>
        <a:bodyPr/>
        <a:lstStyle/>
        <a:p>
          <a:r>
            <a:rPr lang="es-ES" dirty="0" smtClean="0">
              <a:latin typeface="ClementePDai" pitchFamily="2" charset="0"/>
            </a:rPr>
            <a:t>Jesús </a:t>
          </a:r>
          <a:r>
            <a:rPr lang="es-ES" dirty="0" err="1" smtClean="0">
              <a:latin typeface="ClementePDai" pitchFamily="2" charset="0"/>
            </a:rPr>
            <a:t>Perujo</a:t>
          </a:r>
          <a:endParaRPr lang="es-ES" dirty="0">
            <a:latin typeface="ClementePDai" pitchFamily="2" charset="0"/>
          </a:endParaRPr>
        </a:p>
      </dgm:t>
    </dgm:pt>
    <dgm:pt modelId="{F57474C5-FC57-445F-ADE9-05B705D0DCE7}" type="parTrans" cxnId="{0BC1749C-0B0A-4A75-8D7B-E6149E7E7207}">
      <dgm:prSet/>
      <dgm:spPr/>
      <dgm:t>
        <a:bodyPr/>
        <a:lstStyle/>
        <a:p>
          <a:endParaRPr lang="es-ES"/>
        </a:p>
      </dgm:t>
    </dgm:pt>
    <dgm:pt modelId="{83E8AB04-03D9-4413-855F-120BB5D2C1FC}" type="sibTrans" cxnId="{0BC1749C-0B0A-4A75-8D7B-E6149E7E7207}">
      <dgm:prSet/>
      <dgm:spPr/>
      <dgm:t>
        <a:bodyPr/>
        <a:lstStyle/>
        <a:p>
          <a:endParaRPr lang="es-ES"/>
        </a:p>
      </dgm:t>
    </dgm:pt>
    <dgm:pt modelId="{7726F018-3C30-44C8-8FCD-1211A2DDF030}">
      <dgm:prSet phldrT="[Texto]"/>
      <dgm:spPr/>
      <dgm:t>
        <a:bodyPr/>
        <a:lstStyle/>
        <a:p>
          <a:r>
            <a:rPr lang="es-ES" dirty="0" smtClean="0">
              <a:latin typeface="ClementePDai" pitchFamily="2" charset="0"/>
            </a:rPr>
            <a:t>Mapas</a:t>
          </a:r>
          <a:endParaRPr lang="es-ES" dirty="0">
            <a:latin typeface="ClementePDai" pitchFamily="2" charset="0"/>
          </a:endParaRPr>
        </a:p>
      </dgm:t>
    </dgm:pt>
    <dgm:pt modelId="{A4B13978-473A-434D-88CA-EDAA599EEF52}" type="parTrans" cxnId="{7AD018FB-F3EE-4C70-AA24-B0FE9F85E21F}">
      <dgm:prSet/>
      <dgm:spPr/>
      <dgm:t>
        <a:bodyPr/>
        <a:lstStyle/>
        <a:p>
          <a:endParaRPr lang="es-ES"/>
        </a:p>
      </dgm:t>
    </dgm:pt>
    <dgm:pt modelId="{9242FA5A-63FD-4F9B-B376-6AEBDF8E24F2}" type="sibTrans" cxnId="{7AD018FB-F3EE-4C70-AA24-B0FE9F85E21F}">
      <dgm:prSet/>
      <dgm:spPr/>
      <dgm:t>
        <a:bodyPr/>
        <a:lstStyle/>
        <a:p>
          <a:endParaRPr lang="es-ES"/>
        </a:p>
      </dgm:t>
    </dgm:pt>
    <dgm:pt modelId="{76313DF0-8450-4EDE-8293-C3E4C1DCA915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Audios</a:t>
          </a:r>
          <a:endParaRPr lang="es-ES" dirty="0">
            <a:latin typeface="ClementePDag" pitchFamily="2" charset="0"/>
          </a:endParaRPr>
        </a:p>
      </dgm:t>
    </dgm:pt>
    <dgm:pt modelId="{CFEE0260-CCDE-4586-AC47-B9DD47D618D3}" type="parTrans" cxnId="{52A840CF-8F0F-4702-AD71-E1861F19669D}">
      <dgm:prSet/>
      <dgm:spPr/>
      <dgm:t>
        <a:bodyPr/>
        <a:lstStyle/>
        <a:p>
          <a:endParaRPr lang="es-ES"/>
        </a:p>
      </dgm:t>
    </dgm:pt>
    <dgm:pt modelId="{DBD693F0-F2E7-4274-8AE3-55D9D2E3884E}" type="sibTrans" cxnId="{52A840CF-8F0F-4702-AD71-E1861F19669D}">
      <dgm:prSet/>
      <dgm:spPr/>
      <dgm:t>
        <a:bodyPr/>
        <a:lstStyle/>
        <a:p>
          <a:endParaRPr lang="es-ES"/>
        </a:p>
      </dgm:t>
    </dgm:pt>
    <dgm:pt modelId="{78DC6FA7-832C-4350-B41D-746CB60B42A2}">
      <dgm:prSet phldrT="[Texto]"/>
      <dgm:spPr/>
      <dgm:t>
        <a:bodyPr/>
        <a:lstStyle/>
        <a:p>
          <a:r>
            <a:rPr lang="es-ES" dirty="0" smtClean="0">
              <a:latin typeface="ClementePDag" pitchFamily="2" charset="0"/>
            </a:rPr>
            <a:t>Documentación</a:t>
          </a:r>
          <a:endParaRPr lang="es-ES" dirty="0">
            <a:latin typeface="ClementePDag" pitchFamily="2" charset="0"/>
          </a:endParaRPr>
        </a:p>
      </dgm:t>
    </dgm:pt>
    <dgm:pt modelId="{1215B06B-9D5A-4FE1-B54D-0836DE9F97A3}" type="parTrans" cxnId="{3FD0B675-ABB3-40CB-AF9B-31511B85637E}">
      <dgm:prSet/>
      <dgm:spPr/>
      <dgm:t>
        <a:bodyPr/>
        <a:lstStyle/>
        <a:p>
          <a:endParaRPr lang="es-ES"/>
        </a:p>
      </dgm:t>
    </dgm:pt>
    <dgm:pt modelId="{EC79A37D-C585-4D1F-A08D-ABC484905446}" type="sibTrans" cxnId="{3FD0B675-ABB3-40CB-AF9B-31511B85637E}">
      <dgm:prSet/>
      <dgm:spPr/>
      <dgm:t>
        <a:bodyPr/>
        <a:lstStyle/>
        <a:p>
          <a:endParaRPr lang="es-ES"/>
        </a:p>
      </dgm:t>
    </dgm:pt>
    <dgm:pt modelId="{C270A419-F127-40B4-9D1E-BB6B02E43295}" type="pres">
      <dgm:prSet presAssocID="{88E4AC7B-91E1-4E6F-A447-4F2185FCB1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96EDD7D-84D0-42B7-BC66-38B72736FA17}" type="pres">
      <dgm:prSet presAssocID="{FA9EE9AA-12E1-4F24-932B-D6999F899F11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5894BA7-32D0-48AA-97F0-DEE4171F8EC5}" type="pres">
      <dgm:prSet presAssocID="{FA9EE9AA-12E1-4F24-932B-D6999F899F11}" presName="rootComposite1" presStyleCnt="0"/>
      <dgm:spPr/>
      <dgm:t>
        <a:bodyPr/>
        <a:lstStyle/>
        <a:p>
          <a:endParaRPr lang="es-ES"/>
        </a:p>
      </dgm:t>
    </dgm:pt>
    <dgm:pt modelId="{00016A38-474D-45E2-BB4E-B674F78CC745}" type="pres">
      <dgm:prSet presAssocID="{FA9EE9AA-12E1-4F24-932B-D6999F899F1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0FEFC06-679C-4E50-8DD7-EE6E4492E1C7}" type="pres">
      <dgm:prSet presAssocID="{FA9EE9AA-12E1-4F24-932B-D6999F899F11}" presName="rootConnector1" presStyleLbl="node1" presStyleIdx="0" presStyleCnt="0"/>
      <dgm:spPr/>
      <dgm:t>
        <a:bodyPr/>
        <a:lstStyle/>
        <a:p>
          <a:endParaRPr lang="es-ES"/>
        </a:p>
      </dgm:t>
    </dgm:pt>
    <dgm:pt modelId="{A26A190F-201B-446A-B1AB-FE378DAE3828}" type="pres">
      <dgm:prSet presAssocID="{FA9EE9AA-12E1-4F24-932B-D6999F899F11}" presName="hierChild2" presStyleCnt="0"/>
      <dgm:spPr/>
      <dgm:t>
        <a:bodyPr/>
        <a:lstStyle/>
        <a:p>
          <a:endParaRPr lang="es-ES"/>
        </a:p>
      </dgm:t>
    </dgm:pt>
    <dgm:pt modelId="{CD3A10B3-C4E5-4623-9FFA-9B16BCB75B27}" type="pres">
      <dgm:prSet presAssocID="{A4B13978-473A-434D-88CA-EDAA599EEF52}" presName="Name37" presStyleLbl="parChTrans1D2" presStyleIdx="0" presStyleCnt="3"/>
      <dgm:spPr/>
      <dgm:t>
        <a:bodyPr/>
        <a:lstStyle/>
        <a:p>
          <a:endParaRPr lang="es-ES"/>
        </a:p>
      </dgm:t>
    </dgm:pt>
    <dgm:pt modelId="{FF0E7BF0-12B4-48C7-ACCB-D4CEFAEABC5A}" type="pres">
      <dgm:prSet presAssocID="{7726F018-3C30-44C8-8FCD-1211A2DDF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8A96B87E-87E1-455D-A893-BF64AF909033}" type="pres">
      <dgm:prSet presAssocID="{7726F018-3C30-44C8-8FCD-1211A2DDF030}" presName="rootComposite" presStyleCnt="0"/>
      <dgm:spPr/>
      <dgm:t>
        <a:bodyPr/>
        <a:lstStyle/>
        <a:p>
          <a:endParaRPr lang="es-ES"/>
        </a:p>
      </dgm:t>
    </dgm:pt>
    <dgm:pt modelId="{FEC3B44C-8000-40DB-9F00-F1EE69630FA7}" type="pres">
      <dgm:prSet presAssocID="{7726F018-3C30-44C8-8FCD-1211A2DDF03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5674FC-6662-4198-B202-3DFDC2E9E929}" type="pres">
      <dgm:prSet presAssocID="{7726F018-3C30-44C8-8FCD-1211A2DDF030}" presName="rootConnector" presStyleLbl="node2" presStyleIdx="0" presStyleCnt="3"/>
      <dgm:spPr/>
      <dgm:t>
        <a:bodyPr/>
        <a:lstStyle/>
        <a:p>
          <a:endParaRPr lang="es-ES"/>
        </a:p>
      </dgm:t>
    </dgm:pt>
    <dgm:pt modelId="{431E80F3-F5DE-4131-A908-B7EDDB17F2AB}" type="pres">
      <dgm:prSet presAssocID="{7726F018-3C30-44C8-8FCD-1211A2DDF030}" presName="hierChild4" presStyleCnt="0"/>
      <dgm:spPr/>
      <dgm:t>
        <a:bodyPr/>
        <a:lstStyle/>
        <a:p>
          <a:endParaRPr lang="es-ES"/>
        </a:p>
      </dgm:t>
    </dgm:pt>
    <dgm:pt modelId="{5F8F361B-3C1F-44D2-9071-FC64237EAB3F}" type="pres">
      <dgm:prSet presAssocID="{7726F018-3C30-44C8-8FCD-1211A2DDF030}" presName="hierChild5" presStyleCnt="0"/>
      <dgm:spPr/>
      <dgm:t>
        <a:bodyPr/>
        <a:lstStyle/>
        <a:p>
          <a:endParaRPr lang="es-ES"/>
        </a:p>
      </dgm:t>
    </dgm:pt>
    <dgm:pt modelId="{DAC509DB-5220-43BB-820A-E8ED4C88D22D}" type="pres">
      <dgm:prSet presAssocID="{CFEE0260-CCDE-4586-AC47-B9DD47D618D3}" presName="Name37" presStyleLbl="parChTrans1D2" presStyleIdx="1" presStyleCnt="3"/>
      <dgm:spPr/>
      <dgm:t>
        <a:bodyPr/>
        <a:lstStyle/>
        <a:p>
          <a:endParaRPr lang="es-ES"/>
        </a:p>
      </dgm:t>
    </dgm:pt>
    <dgm:pt modelId="{79FE2D59-2BB0-411D-AAC6-3290BA8105E7}" type="pres">
      <dgm:prSet presAssocID="{76313DF0-8450-4EDE-8293-C3E4C1DCA915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A4E44F68-095F-479F-9F7B-1CC1FB93CFF5}" type="pres">
      <dgm:prSet presAssocID="{76313DF0-8450-4EDE-8293-C3E4C1DCA915}" presName="rootComposite" presStyleCnt="0"/>
      <dgm:spPr/>
      <dgm:t>
        <a:bodyPr/>
        <a:lstStyle/>
        <a:p>
          <a:endParaRPr lang="es-ES"/>
        </a:p>
      </dgm:t>
    </dgm:pt>
    <dgm:pt modelId="{7F89A186-22D5-40B7-899C-552EA094439D}" type="pres">
      <dgm:prSet presAssocID="{76313DF0-8450-4EDE-8293-C3E4C1DCA91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2BE4E0-19EB-43B5-AF57-73C6148B4A19}" type="pres">
      <dgm:prSet presAssocID="{76313DF0-8450-4EDE-8293-C3E4C1DCA915}" presName="rootConnector" presStyleLbl="node2" presStyleIdx="1" presStyleCnt="3"/>
      <dgm:spPr/>
      <dgm:t>
        <a:bodyPr/>
        <a:lstStyle/>
        <a:p>
          <a:endParaRPr lang="es-ES"/>
        </a:p>
      </dgm:t>
    </dgm:pt>
    <dgm:pt modelId="{7D5492E0-DFE6-425F-B11C-086C5B9A638A}" type="pres">
      <dgm:prSet presAssocID="{76313DF0-8450-4EDE-8293-C3E4C1DCA915}" presName="hierChild4" presStyleCnt="0"/>
      <dgm:spPr/>
      <dgm:t>
        <a:bodyPr/>
        <a:lstStyle/>
        <a:p>
          <a:endParaRPr lang="es-ES"/>
        </a:p>
      </dgm:t>
    </dgm:pt>
    <dgm:pt modelId="{77BAE8D6-BCBD-4FF3-9688-20939ACDE8F4}" type="pres">
      <dgm:prSet presAssocID="{76313DF0-8450-4EDE-8293-C3E4C1DCA915}" presName="hierChild5" presStyleCnt="0"/>
      <dgm:spPr/>
      <dgm:t>
        <a:bodyPr/>
        <a:lstStyle/>
        <a:p>
          <a:endParaRPr lang="es-ES"/>
        </a:p>
      </dgm:t>
    </dgm:pt>
    <dgm:pt modelId="{49C1DE31-1D54-4801-9DC6-EA3A9D91D0EB}" type="pres">
      <dgm:prSet presAssocID="{1215B06B-9D5A-4FE1-B54D-0836DE9F97A3}" presName="Name37" presStyleLbl="parChTrans1D2" presStyleIdx="2" presStyleCnt="3"/>
      <dgm:spPr/>
      <dgm:t>
        <a:bodyPr/>
        <a:lstStyle/>
        <a:p>
          <a:endParaRPr lang="es-ES"/>
        </a:p>
      </dgm:t>
    </dgm:pt>
    <dgm:pt modelId="{8A30456C-194A-43C1-849C-3800CE09F976}" type="pres">
      <dgm:prSet presAssocID="{78DC6FA7-832C-4350-B41D-746CB60B42A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B1F4701-5F25-4162-9799-DC80E05F8709}" type="pres">
      <dgm:prSet presAssocID="{78DC6FA7-832C-4350-B41D-746CB60B42A2}" presName="rootComposite" presStyleCnt="0"/>
      <dgm:spPr/>
      <dgm:t>
        <a:bodyPr/>
        <a:lstStyle/>
        <a:p>
          <a:endParaRPr lang="es-ES"/>
        </a:p>
      </dgm:t>
    </dgm:pt>
    <dgm:pt modelId="{1AC40E74-FACA-42D9-8D0B-C81ED18CB8B3}" type="pres">
      <dgm:prSet presAssocID="{78DC6FA7-832C-4350-B41D-746CB60B42A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7012B60-5C29-4942-BC84-DAD6DD0FAFCD}" type="pres">
      <dgm:prSet presAssocID="{78DC6FA7-832C-4350-B41D-746CB60B42A2}" presName="rootConnector" presStyleLbl="node2" presStyleIdx="2" presStyleCnt="3"/>
      <dgm:spPr/>
      <dgm:t>
        <a:bodyPr/>
        <a:lstStyle/>
        <a:p>
          <a:endParaRPr lang="es-ES"/>
        </a:p>
      </dgm:t>
    </dgm:pt>
    <dgm:pt modelId="{9FB33DB4-6E61-4CDC-9658-A70D15059AFE}" type="pres">
      <dgm:prSet presAssocID="{78DC6FA7-832C-4350-B41D-746CB60B42A2}" presName="hierChild4" presStyleCnt="0"/>
      <dgm:spPr/>
      <dgm:t>
        <a:bodyPr/>
        <a:lstStyle/>
        <a:p>
          <a:endParaRPr lang="es-ES"/>
        </a:p>
      </dgm:t>
    </dgm:pt>
    <dgm:pt modelId="{B708C0CA-C45C-4DE4-B4B2-506B19A2BA0B}" type="pres">
      <dgm:prSet presAssocID="{78DC6FA7-832C-4350-B41D-746CB60B42A2}" presName="hierChild5" presStyleCnt="0"/>
      <dgm:spPr/>
      <dgm:t>
        <a:bodyPr/>
        <a:lstStyle/>
        <a:p>
          <a:endParaRPr lang="es-ES"/>
        </a:p>
      </dgm:t>
    </dgm:pt>
    <dgm:pt modelId="{D2514AA3-3F2B-4285-A02B-5241266F3AE6}" type="pres">
      <dgm:prSet presAssocID="{FA9EE9AA-12E1-4F24-932B-D6999F899F11}" presName="hierChild3" presStyleCnt="0"/>
      <dgm:spPr/>
      <dgm:t>
        <a:bodyPr/>
        <a:lstStyle/>
        <a:p>
          <a:endParaRPr lang="es-ES"/>
        </a:p>
      </dgm:t>
    </dgm:pt>
  </dgm:ptLst>
  <dgm:cxnLst>
    <dgm:cxn modelId="{877BECC9-0C47-4F6A-826F-0C26F07341D9}" type="presOf" srcId="{FA9EE9AA-12E1-4F24-932B-D6999F899F11}" destId="{D0FEFC06-679C-4E50-8DD7-EE6E4492E1C7}" srcOrd="1" destOrd="0" presId="urn:microsoft.com/office/officeart/2005/8/layout/orgChart1"/>
    <dgm:cxn modelId="{87821605-A65C-4C14-AD96-C718B3FAD70E}" type="presOf" srcId="{CFEE0260-CCDE-4586-AC47-B9DD47D618D3}" destId="{DAC509DB-5220-43BB-820A-E8ED4C88D22D}" srcOrd="0" destOrd="0" presId="urn:microsoft.com/office/officeart/2005/8/layout/orgChart1"/>
    <dgm:cxn modelId="{D10480EE-E6FF-4780-8AF9-F7D958F1CDE3}" type="presOf" srcId="{78DC6FA7-832C-4350-B41D-746CB60B42A2}" destId="{97012B60-5C29-4942-BC84-DAD6DD0FAFCD}" srcOrd="1" destOrd="0" presId="urn:microsoft.com/office/officeart/2005/8/layout/orgChart1"/>
    <dgm:cxn modelId="{0BC1749C-0B0A-4A75-8D7B-E6149E7E7207}" srcId="{88E4AC7B-91E1-4E6F-A447-4F2185FCB1F8}" destId="{FA9EE9AA-12E1-4F24-932B-D6999F899F11}" srcOrd="0" destOrd="0" parTransId="{F57474C5-FC57-445F-ADE9-05B705D0DCE7}" sibTransId="{83E8AB04-03D9-4413-855F-120BB5D2C1FC}"/>
    <dgm:cxn modelId="{DBBBA93C-9412-4DDB-B6EB-B270663E363F}" type="presOf" srcId="{76313DF0-8450-4EDE-8293-C3E4C1DCA915}" destId="{7F89A186-22D5-40B7-899C-552EA094439D}" srcOrd="0" destOrd="0" presId="urn:microsoft.com/office/officeart/2005/8/layout/orgChart1"/>
    <dgm:cxn modelId="{52A840CF-8F0F-4702-AD71-E1861F19669D}" srcId="{FA9EE9AA-12E1-4F24-932B-D6999F899F11}" destId="{76313DF0-8450-4EDE-8293-C3E4C1DCA915}" srcOrd="1" destOrd="0" parTransId="{CFEE0260-CCDE-4586-AC47-B9DD47D618D3}" sibTransId="{DBD693F0-F2E7-4274-8AE3-55D9D2E3884E}"/>
    <dgm:cxn modelId="{04978302-8F16-4016-9730-67A0AAE14D95}" type="presOf" srcId="{FA9EE9AA-12E1-4F24-932B-D6999F899F11}" destId="{00016A38-474D-45E2-BB4E-B674F78CC745}" srcOrd="0" destOrd="0" presId="urn:microsoft.com/office/officeart/2005/8/layout/orgChart1"/>
    <dgm:cxn modelId="{334BAE2A-CD84-4778-A68F-28536E9A7ADD}" type="presOf" srcId="{88E4AC7B-91E1-4E6F-A447-4F2185FCB1F8}" destId="{C270A419-F127-40B4-9D1E-BB6B02E43295}" srcOrd="0" destOrd="0" presId="urn:microsoft.com/office/officeart/2005/8/layout/orgChart1"/>
    <dgm:cxn modelId="{7AD018FB-F3EE-4C70-AA24-B0FE9F85E21F}" srcId="{FA9EE9AA-12E1-4F24-932B-D6999F899F11}" destId="{7726F018-3C30-44C8-8FCD-1211A2DDF030}" srcOrd="0" destOrd="0" parTransId="{A4B13978-473A-434D-88CA-EDAA599EEF52}" sibTransId="{9242FA5A-63FD-4F9B-B376-6AEBDF8E24F2}"/>
    <dgm:cxn modelId="{88C13811-DF17-470B-A91F-5F66E905CB1E}" type="presOf" srcId="{7726F018-3C30-44C8-8FCD-1211A2DDF030}" destId="{855674FC-6662-4198-B202-3DFDC2E9E929}" srcOrd="1" destOrd="0" presId="urn:microsoft.com/office/officeart/2005/8/layout/orgChart1"/>
    <dgm:cxn modelId="{731F6DDB-31FC-4B69-A34A-1DEA4EC4D605}" type="presOf" srcId="{1215B06B-9D5A-4FE1-B54D-0836DE9F97A3}" destId="{49C1DE31-1D54-4801-9DC6-EA3A9D91D0EB}" srcOrd="0" destOrd="0" presId="urn:microsoft.com/office/officeart/2005/8/layout/orgChart1"/>
    <dgm:cxn modelId="{3284B791-7907-4D28-87BD-24050702B380}" type="presOf" srcId="{A4B13978-473A-434D-88CA-EDAA599EEF52}" destId="{CD3A10B3-C4E5-4623-9FFA-9B16BCB75B27}" srcOrd="0" destOrd="0" presId="urn:microsoft.com/office/officeart/2005/8/layout/orgChart1"/>
    <dgm:cxn modelId="{5FD4D39D-FB88-4614-A624-B56F1F471678}" type="presOf" srcId="{78DC6FA7-832C-4350-B41D-746CB60B42A2}" destId="{1AC40E74-FACA-42D9-8D0B-C81ED18CB8B3}" srcOrd="0" destOrd="0" presId="urn:microsoft.com/office/officeart/2005/8/layout/orgChart1"/>
    <dgm:cxn modelId="{3FD0B675-ABB3-40CB-AF9B-31511B85637E}" srcId="{FA9EE9AA-12E1-4F24-932B-D6999F899F11}" destId="{78DC6FA7-832C-4350-B41D-746CB60B42A2}" srcOrd="2" destOrd="0" parTransId="{1215B06B-9D5A-4FE1-B54D-0836DE9F97A3}" sibTransId="{EC79A37D-C585-4D1F-A08D-ABC484905446}"/>
    <dgm:cxn modelId="{D3BA888A-3B25-4E1B-B0C8-9AD05BC91D39}" type="presOf" srcId="{7726F018-3C30-44C8-8FCD-1211A2DDF030}" destId="{FEC3B44C-8000-40DB-9F00-F1EE69630FA7}" srcOrd="0" destOrd="0" presId="urn:microsoft.com/office/officeart/2005/8/layout/orgChart1"/>
    <dgm:cxn modelId="{0312B892-C782-4E1B-98E7-8AEBE0CBC0DA}" type="presOf" srcId="{76313DF0-8450-4EDE-8293-C3E4C1DCA915}" destId="{CB2BE4E0-19EB-43B5-AF57-73C6148B4A19}" srcOrd="1" destOrd="0" presId="urn:microsoft.com/office/officeart/2005/8/layout/orgChart1"/>
    <dgm:cxn modelId="{2F99656F-1D42-4B4D-904A-C2EED409F7BF}" type="presParOf" srcId="{C270A419-F127-40B4-9D1E-BB6B02E43295}" destId="{496EDD7D-84D0-42B7-BC66-38B72736FA17}" srcOrd="0" destOrd="0" presId="urn:microsoft.com/office/officeart/2005/8/layout/orgChart1"/>
    <dgm:cxn modelId="{B9F9767D-7795-43B3-899B-944B7C4867AB}" type="presParOf" srcId="{496EDD7D-84D0-42B7-BC66-38B72736FA17}" destId="{65894BA7-32D0-48AA-97F0-DEE4171F8EC5}" srcOrd="0" destOrd="0" presId="urn:microsoft.com/office/officeart/2005/8/layout/orgChart1"/>
    <dgm:cxn modelId="{FF4BF95D-183A-4881-8712-756132718D96}" type="presParOf" srcId="{65894BA7-32D0-48AA-97F0-DEE4171F8EC5}" destId="{00016A38-474D-45E2-BB4E-B674F78CC745}" srcOrd="0" destOrd="0" presId="urn:microsoft.com/office/officeart/2005/8/layout/orgChart1"/>
    <dgm:cxn modelId="{4A8AC8D4-5A63-41B1-B90C-06697EBF91A9}" type="presParOf" srcId="{65894BA7-32D0-48AA-97F0-DEE4171F8EC5}" destId="{D0FEFC06-679C-4E50-8DD7-EE6E4492E1C7}" srcOrd="1" destOrd="0" presId="urn:microsoft.com/office/officeart/2005/8/layout/orgChart1"/>
    <dgm:cxn modelId="{2D5F7403-5EE3-48F1-97C3-FA8619AF886A}" type="presParOf" srcId="{496EDD7D-84D0-42B7-BC66-38B72736FA17}" destId="{A26A190F-201B-446A-B1AB-FE378DAE3828}" srcOrd="1" destOrd="0" presId="urn:microsoft.com/office/officeart/2005/8/layout/orgChart1"/>
    <dgm:cxn modelId="{3C7B6DE0-3EB7-472C-B23C-0F208BA0D9D9}" type="presParOf" srcId="{A26A190F-201B-446A-B1AB-FE378DAE3828}" destId="{CD3A10B3-C4E5-4623-9FFA-9B16BCB75B27}" srcOrd="0" destOrd="0" presId="urn:microsoft.com/office/officeart/2005/8/layout/orgChart1"/>
    <dgm:cxn modelId="{7E452405-50C1-4DF9-AAD9-36B61F9C4849}" type="presParOf" srcId="{A26A190F-201B-446A-B1AB-FE378DAE3828}" destId="{FF0E7BF0-12B4-48C7-ACCB-D4CEFAEABC5A}" srcOrd="1" destOrd="0" presId="urn:microsoft.com/office/officeart/2005/8/layout/orgChart1"/>
    <dgm:cxn modelId="{54EDB446-4BBA-4433-A255-9858976119FA}" type="presParOf" srcId="{FF0E7BF0-12B4-48C7-ACCB-D4CEFAEABC5A}" destId="{8A96B87E-87E1-455D-A893-BF64AF909033}" srcOrd="0" destOrd="0" presId="urn:microsoft.com/office/officeart/2005/8/layout/orgChart1"/>
    <dgm:cxn modelId="{BC62F9BF-0D42-4EEA-98C5-27B8A34F96F6}" type="presParOf" srcId="{8A96B87E-87E1-455D-A893-BF64AF909033}" destId="{FEC3B44C-8000-40DB-9F00-F1EE69630FA7}" srcOrd="0" destOrd="0" presId="urn:microsoft.com/office/officeart/2005/8/layout/orgChart1"/>
    <dgm:cxn modelId="{DB0FD173-C9B1-4AC5-9439-E1BEE3504218}" type="presParOf" srcId="{8A96B87E-87E1-455D-A893-BF64AF909033}" destId="{855674FC-6662-4198-B202-3DFDC2E9E929}" srcOrd="1" destOrd="0" presId="urn:microsoft.com/office/officeart/2005/8/layout/orgChart1"/>
    <dgm:cxn modelId="{753B06E1-B8F6-4619-A61B-C05AD1C40D52}" type="presParOf" srcId="{FF0E7BF0-12B4-48C7-ACCB-D4CEFAEABC5A}" destId="{431E80F3-F5DE-4131-A908-B7EDDB17F2AB}" srcOrd="1" destOrd="0" presId="urn:microsoft.com/office/officeart/2005/8/layout/orgChart1"/>
    <dgm:cxn modelId="{5FE4C2B1-63C8-4785-8654-BAC169C760C5}" type="presParOf" srcId="{FF0E7BF0-12B4-48C7-ACCB-D4CEFAEABC5A}" destId="{5F8F361B-3C1F-44D2-9071-FC64237EAB3F}" srcOrd="2" destOrd="0" presId="urn:microsoft.com/office/officeart/2005/8/layout/orgChart1"/>
    <dgm:cxn modelId="{CD2BFB77-A479-476D-B59D-D48EF9B6140E}" type="presParOf" srcId="{A26A190F-201B-446A-B1AB-FE378DAE3828}" destId="{DAC509DB-5220-43BB-820A-E8ED4C88D22D}" srcOrd="2" destOrd="0" presId="urn:microsoft.com/office/officeart/2005/8/layout/orgChart1"/>
    <dgm:cxn modelId="{213C019F-5ABF-4875-B4F6-FF89AF99B196}" type="presParOf" srcId="{A26A190F-201B-446A-B1AB-FE378DAE3828}" destId="{79FE2D59-2BB0-411D-AAC6-3290BA8105E7}" srcOrd="3" destOrd="0" presId="urn:microsoft.com/office/officeart/2005/8/layout/orgChart1"/>
    <dgm:cxn modelId="{053D16AD-0E51-4477-A412-602AB1D729E0}" type="presParOf" srcId="{79FE2D59-2BB0-411D-AAC6-3290BA8105E7}" destId="{A4E44F68-095F-479F-9F7B-1CC1FB93CFF5}" srcOrd="0" destOrd="0" presId="urn:microsoft.com/office/officeart/2005/8/layout/orgChart1"/>
    <dgm:cxn modelId="{BD79F4A7-EC02-447C-B751-67D3E3260AF1}" type="presParOf" srcId="{A4E44F68-095F-479F-9F7B-1CC1FB93CFF5}" destId="{7F89A186-22D5-40B7-899C-552EA094439D}" srcOrd="0" destOrd="0" presId="urn:microsoft.com/office/officeart/2005/8/layout/orgChart1"/>
    <dgm:cxn modelId="{11EE0965-51CA-4E0D-94A6-FFF993F864CA}" type="presParOf" srcId="{A4E44F68-095F-479F-9F7B-1CC1FB93CFF5}" destId="{CB2BE4E0-19EB-43B5-AF57-73C6148B4A19}" srcOrd="1" destOrd="0" presId="urn:microsoft.com/office/officeart/2005/8/layout/orgChart1"/>
    <dgm:cxn modelId="{B5388047-5E84-4302-B06D-C92B7D88F666}" type="presParOf" srcId="{79FE2D59-2BB0-411D-AAC6-3290BA8105E7}" destId="{7D5492E0-DFE6-425F-B11C-086C5B9A638A}" srcOrd="1" destOrd="0" presId="urn:microsoft.com/office/officeart/2005/8/layout/orgChart1"/>
    <dgm:cxn modelId="{DF92C05F-66CF-48CF-97B3-A59A4B644685}" type="presParOf" srcId="{79FE2D59-2BB0-411D-AAC6-3290BA8105E7}" destId="{77BAE8D6-BCBD-4FF3-9688-20939ACDE8F4}" srcOrd="2" destOrd="0" presId="urn:microsoft.com/office/officeart/2005/8/layout/orgChart1"/>
    <dgm:cxn modelId="{C14D364D-BF20-48DE-9CC5-8AB6DAD08D81}" type="presParOf" srcId="{A26A190F-201B-446A-B1AB-FE378DAE3828}" destId="{49C1DE31-1D54-4801-9DC6-EA3A9D91D0EB}" srcOrd="4" destOrd="0" presId="urn:microsoft.com/office/officeart/2005/8/layout/orgChart1"/>
    <dgm:cxn modelId="{16CE94E0-2E22-494E-BEEB-1FC486AEC5E7}" type="presParOf" srcId="{A26A190F-201B-446A-B1AB-FE378DAE3828}" destId="{8A30456C-194A-43C1-849C-3800CE09F976}" srcOrd="5" destOrd="0" presId="urn:microsoft.com/office/officeart/2005/8/layout/orgChart1"/>
    <dgm:cxn modelId="{7793E933-59DB-4360-9F91-E8F12DE30648}" type="presParOf" srcId="{8A30456C-194A-43C1-849C-3800CE09F976}" destId="{0B1F4701-5F25-4162-9799-DC80E05F8709}" srcOrd="0" destOrd="0" presId="urn:microsoft.com/office/officeart/2005/8/layout/orgChart1"/>
    <dgm:cxn modelId="{0A8216DC-3E0D-4CF1-9F4D-042626D6D014}" type="presParOf" srcId="{0B1F4701-5F25-4162-9799-DC80E05F8709}" destId="{1AC40E74-FACA-42D9-8D0B-C81ED18CB8B3}" srcOrd="0" destOrd="0" presId="urn:microsoft.com/office/officeart/2005/8/layout/orgChart1"/>
    <dgm:cxn modelId="{A3614895-B0E9-4F77-9C2E-F77BD8528B63}" type="presParOf" srcId="{0B1F4701-5F25-4162-9799-DC80E05F8709}" destId="{97012B60-5C29-4942-BC84-DAD6DD0FAFCD}" srcOrd="1" destOrd="0" presId="urn:microsoft.com/office/officeart/2005/8/layout/orgChart1"/>
    <dgm:cxn modelId="{037FEEF7-284C-48A7-B90E-D25460AC44BE}" type="presParOf" srcId="{8A30456C-194A-43C1-849C-3800CE09F976}" destId="{9FB33DB4-6E61-4CDC-9658-A70D15059AFE}" srcOrd="1" destOrd="0" presId="urn:microsoft.com/office/officeart/2005/8/layout/orgChart1"/>
    <dgm:cxn modelId="{DD41B2AA-869E-4DEB-A330-C6CEACEA2CBC}" type="presParOf" srcId="{8A30456C-194A-43C1-849C-3800CE09F976}" destId="{B708C0CA-C45C-4DE4-B4B2-506B19A2BA0B}" srcOrd="2" destOrd="0" presId="urn:microsoft.com/office/officeart/2005/8/layout/orgChart1"/>
    <dgm:cxn modelId="{5926F286-EB65-4CA6-8038-6B30CE511182}" type="presParOf" srcId="{496EDD7D-84D0-42B7-BC66-38B72736FA17}" destId="{D2514AA3-3F2B-4285-A02B-5241266F3A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BAB28-CD79-469E-B639-E445C07DD73D}">
      <dsp:nvSpPr>
        <dsp:cNvPr id="0" name=""/>
        <dsp:cNvSpPr/>
      </dsp:nvSpPr>
      <dsp:spPr>
        <a:xfrm rot="5400000">
          <a:off x="5110585" y="-2078011"/>
          <a:ext cx="832908" cy="520192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err="1" smtClean="0">
              <a:latin typeface="ClementePDam" pitchFamily="2" charset="0"/>
            </a:rPr>
            <a:t>Cabappñeros</a:t>
          </a:r>
          <a:endParaRPr lang="es-ES" sz="3200" kern="1200" dirty="0">
            <a:latin typeface="ClementePDam" pitchFamily="2" charset="0"/>
          </a:endParaRPr>
        </a:p>
      </dsp:txBody>
      <dsp:txXfrm rot="-5400000">
        <a:off x="2926080" y="147153"/>
        <a:ext cx="5161261" cy="751590"/>
      </dsp:txXfrm>
    </dsp:sp>
    <dsp:sp modelId="{CA2ABD14-A7B9-4B9F-99AA-5F7A2EDAB674}">
      <dsp:nvSpPr>
        <dsp:cNvPr id="0" name=""/>
        <dsp:cNvSpPr/>
      </dsp:nvSpPr>
      <dsp:spPr>
        <a:xfrm>
          <a:off x="0" y="2381"/>
          <a:ext cx="2926080" cy="104113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ClementePDai" pitchFamily="2" charset="0"/>
            </a:rPr>
            <a:t>Nombre del proyecto</a:t>
          </a:r>
          <a:endParaRPr lang="es-ES" sz="2000" kern="1200" dirty="0">
            <a:latin typeface="ClementePDai" pitchFamily="2" charset="0"/>
          </a:endParaRPr>
        </a:p>
      </dsp:txBody>
      <dsp:txXfrm>
        <a:off x="50824" y="53205"/>
        <a:ext cx="2824432" cy="939487"/>
      </dsp:txXfrm>
    </dsp:sp>
    <dsp:sp modelId="{5129D1C2-B8DE-4C61-BA31-B0F8679B6066}">
      <dsp:nvSpPr>
        <dsp:cNvPr id="0" name=""/>
        <dsp:cNvSpPr/>
      </dsp:nvSpPr>
      <dsp:spPr>
        <a:xfrm rot="5400000">
          <a:off x="5110585" y="-984818"/>
          <a:ext cx="832908" cy="520192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>
              <a:latin typeface="ClementePDam" pitchFamily="2" charset="0"/>
            </a:rPr>
            <a:t>https://github.com/SSromancr/Cabapp-eros</a:t>
          </a:r>
          <a:endParaRPr lang="es-ES" sz="2400" kern="1200" dirty="0">
            <a:latin typeface="ClementePDam" pitchFamily="2" charset="0"/>
          </a:endParaRPr>
        </a:p>
      </dsp:txBody>
      <dsp:txXfrm rot="-5400000">
        <a:off x="2926080" y="1240346"/>
        <a:ext cx="5161261" cy="751590"/>
      </dsp:txXfrm>
    </dsp:sp>
    <dsp:sp modelId="{60111FE7-FB11-4076-98E3-FEFC9B074031}">
      <dsp:nvSpPr>
        <dsp:cNvPr id="0" name=""/>
        <dsp:cNvSpPr/>
      </dsp:nvSpPr>
      <dsp:spPr>
        <a:xfrm>
          <a:off x="0" y="1095573"/>
          <a:ext cx="2926080" cy="104113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>
              <a:latin typeface="ClementePDai" pitchFamily="2" charset="0"/>
            </a:rPr>
            <a:t>GitHub</a:t>
          </a:r>
          <a:endParaRPr lang="es-ES" sz="2000" kern="1200" dirty="0">
            <a:latin typeface="ClementePDai" pitchFamily="2" charset="0"/>
          </a:endParaRPr>
        </a:p>
      </dsp:txBody>
      <dsp:txXfrm>
        <a:off x="50824" y="1146397"/>
        <a:ext cx="2824432" cy="939487"/>
      </dsp:txXfrm>
    </dsp:sp>
    <dsp:sp modelId="{B4560828-55DA-4F71-8667-B3F8092D84FC}">
      <dsp:nvSpPr>
        <dsp:cNvPr id="0" name=""/>
        <dsp:cNvSpPr/>
      </dsp:nvSpPr>
      <dsp:spPr>
        <a:xfrm rot="5400000">
          <a:off x="5110585" y="108373"/>
          <a:ext cx="832908" cy="520192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latin typeface="ClementePDam" pitchFamily="2" charset="0"/>
            </a:rPr>
            <a:t>Priscila Avilés			</a:t>
          </a:r>
          <a:endParaRPr lang="es-ES" sz="1200" kern="1200" dirty="0">
            <a:latin typeface="ClementePDam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latin typeface="ClementePDam" pitchFamily="2" charset="0"/>
            </a:rPr>
            <a:t>Daniel López</a:t>
          </a:r>
          <a:endParaRPr lang="es-ES" sz="1200" kern="1200" dirty="0">
            <a:latin typeface="ClementePDam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latin typeface="ClementePDam" pitchFamily="2" charset="0"/>
            </a:rPr>
            <a:t>David Pérez</a:t>
          </a:r>
          <a:endParaRPr lang="es-ES" sz="1200" kern="1200" dirty="0">
            <a:latin typeface="ClementePDam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latin typeface="ClementePDam" pitchFamily="2" charset="0"/>
            </a:rPr>
            <a:t>Agustín Peñalver</a:t>
          </a:r>
          <a:endParaRPr lang="es-ES" sz="1200" kern="1200" dirty="0">
            <a:latin typeface="ClementePDam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latin typeface="ClementePDam" pitchFamily="2" charset="0"/>
            </a:rPr>
            <a:t>Jesús </a:t>
          </a:r>
          <a:r>
            <a:rPr lang="es-ES" sz="1200" kern="1200" dirty="0" err="1" smtClean="0">
              <a:latin typeface="ClementePDam" pitchFamily="2" charset="0"/>
            </a:rPr>
            <a:t>Perujo</a:t>
          </a:r>
          <a:endParaRPr lang="es-ES" sz="1200" kern="1200" dirty="0">
            <a:latin typeface="ClementePDam" pitchFamily="2" charset="0"/>
          </a:endParaRPr>
        </a:p>
      </dsp:txBody>
      <dsp:txXfrm rot="-5400000">
        <a:off x="2926080" y="2333538"/>
        <a:ext cx="5161261" cy="751590"/>
      </dsp:txXfrm>
    </dsp:sp>
    <dsp:sp modelId="{96DCC006-25E2-4D71-9F69-12CA48C4B947}">
      <dsp:nvSpPr>
        <dsp:cNvPr id="0" name=""/>
        <dsp:cNvSpPr/>
      </dsp:nvSpPr>
      <dsp:spPr>
        <a:xfrm>
          <a:off x="0" y="2188765"/>
          <a:ext cx="2926080" cy="104113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ClementePDai" pitchFamily="2" charset="0"/>
            </a:rPr>
            <a:t>Participantes</a:t>
          </a:r>
          <a:endParaRPr lang="es-ES" sz="2000" kern="1200" dirty="0">
            <a:latin typeface="ClementePDai" pitchFamily="2" charset="0"/>
          </a:endParaRPr>
        </a:p>
      </dsp:txBody>
      <dsp:txXfrm>
        <a:off x="50824" y="2239589"/>
        <a:ext cx="2824432" cy="939487"/>
      </dsp:txXfrm>
    </dsp:sp>
    <dsp:sp modelId="{E9CF7760-A9C1-46C8-BE33-CD5D98F3A8AD}">
      <dsp:nvSpPr>
        <dsp:cNvPr id="0" name=""/>
        <dsp:cNvSpPr/>
      </dsp:nvSpPr>
      <dsp:spPr>
        <a:xfrm rot="5400000">
          <a:off x="5110585" y="1201565"/>
          <a:ext cx="832908" cy="520192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200" kern="1200" dirty="0" smtClean="0">
              <a:latin typeface="ClementePDam" pitchFamily="2" charset="0"/>
            </a:rPr>
            <a:t>Ciudad Real</a:t>
          </a:r>
          <a:endParaRPr lang="es-ES" sz="3200" kern="1200" dirty="0">
            <a:latin typeface="ClementePDam" pitchFamily="2" charset="0"/>
          </a:endParaRPr>
        </a:p>
      </dsp:txBody>
      <dsp:txXfrm rot="-5400000">
        <a:off x="2926080" y="3426730"/>
        <a:ext cx="5161261" cy="751590"/>
      </dsp:txXfrm>
    </dsp:sp>
    <dsp:sp modelId="{4B0EC18F-70C6-44F8-838E-C0ADAF00BCC2}">
      <dsp:nvSpPr>
        <dsp:cNvPr id="0" name=""/>
        <dsp:cNvSpPr/>
      </dsp:nvSpPr>
      <dsp:spPr>
        <a:xfrm>
          <a:off x="0" y="3281958"/>
          <a:ext cx="2926080" cy="104113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ClementePDai" pitchFamily="2" charset="0"/>
            </a:rPr>
            <a:t>Localidad</a:t>
          </a:r>
          <a:endParaRPr lang="es-ES" sz="2000" kern="1200" dirty="0">
            <a:latin typeface="ClementePDai" pitchFamily="2" charset="0"/>
          </a:endParaRPr>
        </a:p>
      </dsp:txBody>
      <dsp:txXfrm>
        <a:off x="50824" y="3332782"/>
        <a:ext cx="2824432" cy="939487"/>
      </dsp:txXfrm>
    </dsp:sp>
    <dsp:sp modelId="{CE4184CF-A011-4E56-8D50-1F7A2B049264}">
      <dsp:nvSpPr>
        <dsp:cNvPr id="0" name=""/>
        <dsp:cNvSpPr/>
      </dsp:nvSpPr>
      <dsp:spPr>
        <a:xfrm rot="5400000">
          <a:off x="5110585" y="2294758"/>
          <a:ext cx="832908" cy="520192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800" kern="1200" dirty="0" smtClean="0">
              <a:latin typeface="ClementePDai" pitchFamily="2" charset="0"/>
            </a:rPr>
            <a:t>Desarrollo de </a:t>
          </a:r>
          <a:r>
            <a:rPr lang="es-ES" sz="3800" kern="1200" dirty="0" err="1" smtClean="0">
              <a:latin typeface="ClementePDai" pitchFamily="2" charset="0"/>
            </a:rPr>
            <a:t>apps</a:t>
          </a:r>
          <a:r>
            <a:rPr lang="es-ES" sz="3800" kern="1200" dirty="0" smtClean="0">
              <a:latin typeface="ClementePDai" pitchFamily="2" charset="0"/>
            </a:rPr>
            <a:t> móviles</a:t>
          </a:r>
          <a:endParaRPr lang="es-ES" sz="3800" kern="1200" dirty="0">
            <a:latin typeface="ClementePDai" pitchFamily="2" charset="0"/>
          </a:endParaRPr>
        </a:p>
      </dsp:txBody>
      <dsp:txXfrm rot="-5400000">
        <a:off x="2926080" y="4519923"/>
        <a:ext cx="5161261" cy="751590"/>
      </dsp:txXfrm>
    </dsp:sp>
    <dsp:sp modelId="{E246E8A5-B6C9-4718-8E7A-E3A567FB0040}">
      <dsp:nvSpPr>
        <dsp:cNvPr id="0" name=""/>
        <dsp:cNvSpPr/>
      </dsp:nvSpPr>
      <dsp:spPr>
        <a:xfrm>
          <a:off x="0" y="4375150"/>
          <a:ext cx="2926080" cy="104113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ClementePDai" pitchFamily="2" charset="0"/>
            </a:rPr>
            <a:t>Itinerario</a:t>
          </a:r>
          <a:endParaRPr lang="es-ES" sz="2000" kern="1200" dirty="0">
            <a:latin typeface="ClementePDai" pitchFamily="2" charset="0"/>
          </a:endParaRPr>
        </a:p>
      </dsp:txBody>
      <dsp:txXfrm>
        <a:off x="50824" y="4425974"/>
        <a:ext cx="2824432" cy="939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BD200-3B34-48B1-B4E5-BC82E0867389}">
      <dsp:nvSpPr>
        <dsp:cNvPr id="0" name=""/>
        <dsp:cNvSpPr/>
      </dsp:nvSpPr>
      <dsp:spPr>
        <a:xfrm>
          <a:off x="4006" y="0"/>
          <a:ext cx="1343381" cy="512980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·</a:t>
          </a:r>
          <a:r>
            <a:rPr lang="es-ES" sz="1500" kern="1200" dirty="0" err="1" smtClean="0">
              <a:latin typeface="ClementePDai" pitchFamily="2" charset="0"/>
            </a:rPr>
            <a:t>SplashScreen</a:t>
          </a:r>
          <a:endParaRPr lang="es-ES" sz="1500" kern="1200" dirty="0">
            <a:latin typeface="ClementePDai" pitchFamily="2" charset="0"/>
          </a:endParaRPr>
        </a:p>
      </dsp:txBody>
      <dsp:txXfrm>
        <a:off x="4006" y="2051921"/>
        <a:ext cx="1343381" cy="2051921"/>
      </dsp:txXfrm>
    </dsp:sp>
    <dsp:sp modelId="{D9A347AF-5D66-401E-B7A2-BB71B247D59D}">
      <dsp:nvSpPr>
        <dsp:cNvPr id="0" name=""/>
        <dsp:cNvSpPr/>
      </dsp:nvSpPr>
      <dsp:spPr>
        <a:xfrm>
          <a:off x="44308" y="307788"/>
          <a:ext cx="1262778" cy="170822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59302-25F1-4A5D-8B29-D6BBFD2EF401}">
      <dsp:nvSpPr>
        <dsp:cNvPr id="0" name=""/>
        <dsp:cNvSpPr/>
      </dsp:nvSpPr>
      <dsp:spPr>
        <a:xfrm>
          <a:off x="1387689" y="0"/>
          <a:ext cx="1343381" cy="512980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53547"/>
            <a:satOff val="-2152"/>
            <a:lumOff val="4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·</a:t>
          </a:r>
          <a:r>
            <a:rPr lang="es-ES" sz="1500" kern="1200" dirty="0" smtClean="0">
              <a:latin typeface="ClementePDai" pitchFamily="2" charset="0"/>
            </a:rPr>
            <a:t>Menú de </a:t>
          </a:r>
          <a:r>
            <a:rPr lang="es-ES" sz="1500" kern="1200" dirty="0" err="1" smtClean="0">
              <a:latin typeface="ClementePDai" pitchFamily="2" charset="0"/>
            </a:rPr>
            <a:t>imageButton</a:t>
          </a:r>
          <a:endParaRPr lang="es-ES" sz="1500" kern="1200" dirty="0">
            <a:latin typeface="ClementePDai" pitchFamily="2" charset="0"/>
          </a:endParaRPr>
        </a:p>
      </dsp:txBody>
      <dsp:txXfrm>
        <a:off x="1387689" y="2051921"/>
        <a:ext cx="1343381" cy="2051921"/>
      </dsp:txXfrm>
    </dsp:sp>
    <dsp:sp modelId="{98560EBE-8FF0-44F2-A55C-AC19D5CC40C6}">
      <dsp:nvSpPr>
        <dsp:cNvPr id="0" name=""/>
        <dsp:cNvSpPr/>
      </dsp:nvSpPr>
      <dsp:spPr>
        <a:xfrm>
          <a:off x="1427991" y="307788"/>
          <a:ext cx="1262778" cy="170822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AE857-AAA5-4E0B-9E4A-FD8349FC2EFC}">
      <dsp:nvSpPr>
        <dsp:cNvPr id="0" name=""/>
        <dsp:cNvSpPr/>
      </dsp:nvSpPr>
      <dsp:spPr>
        <a:xfrm>
          <a:off x="2771372" y="0"/>
          <a:ext cx="1343381" cy="512980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·</a:t>
          </a:r>
          <a:r>
            <a:rPr lang="es-ES" sz="1500" kern="1200" dirty="0" smtClean="0">
              <a:latin typeface="ClementePDai" pitchFamily="2" charset="0"/>
            </a:rPr>
            <a:t>Patrón logotipo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·Botones de menú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·Menú de </a:t>
          </a:r>
          <a:r>
            <a:rPr lang="es-ES" sz="1500" kern="1200" dirty="0" err="1" smtClean="0">
              <a:latin typeface="ClementePDai" pitchFamily="2" charset="0"/>
            </a:rPr>
            <a:t>imageButton</a:t>
          </a:r>
          <a:endParaRPr lang="es-ES" sz="1500" kern="1200" dirty="0">
            <a:latin typeface="ClementePDai" pitchFamily="2" charset="0"/>
          </a:endParaRPr>
        </a:p>
      </dsp:txBody>
      <dsp:txXfrm>
        <a:off x="2771372" y="2051921"/>
        <a:ext cx="1343381" cy="2051921"/>
      </dsp:txXfrm>
    </dsp:sp>
    <dsp:sp modelId="{257CF600-CB85-44AF-A1DD-42E061EA9C7A}">
      <dsp:nvSpPr>
        <dsp:cNvPr id="0" name=""/>
        <dsp:cNvSpPr/>
      </dsp:nvSpPr>
      <dsp:spPr>
        <a:xfrm>
          <a:off x="2811674" y="307788"/>
          <a:ext cx="1262778" cy="170822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F1673-2FC2-4963-8886-D1339F335796}">
      <dsp:nvSpPr>
        <dsp:cNvPr id="0" name=""/>
        <dsp:cNvSpPr/>
      </dsp:nvSpPr>
      <dsp:spPr>
        <a:xfrm>
          <a:off x="4155056" y="0"/>
          <a:ext cx="1343381" cy="512980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·</a:t>
          </a:r>
          <a:r>
            <a:rPr lang="es-ES" sz="1500" kern="1200" dirty="0" smtClean="0">
              <a:latin typeface="ClementePDai" pitchFamily="2" charset="0"/>
            </a:rPr>
            <a:t>Patrón logotipo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·Botones de menú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</a:t>
          </a:r>
          <a:r>
            <a:rPr lang="es-ES" sz="1500" kern="1200" dirty="0" err="1" smtClean="0">
              <a:latin typeface="ClementePDai" pitchFamily="2" charset="0"/>
            </a:rPr>
            <a:t>TextView</a:t>
          </a:r>
          <a:endParaRPr lang="es-ES" sz="1500" kern="1200" dirty="0" smtClean="0">
            <a:latin typeface="ClementePDai" pitchFamily="2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·Galería de imágenes con </a:t>
          </a:r>
          <a:r>
            <a:rPr lang="es-ES" sz="1500" kern="1200" dirty="0" err="1" smtClean="0">
              <a:latin typeface="ClementePDai" pitchFamily="2" charset="0"/>
            </a:rPr>
            <a:t>PopUp</a:t>
          </a:r>
          <a:endParaRPr lang="es-ES" sz="1500" kern="1200" dirty="0">
            <a:latin typeface="ClementePDai" pitchFamily="2" charset="0"/>
          </a:endParaRPr>
        </a:p>
      </dsp:txBody>
      <dsp:txXfrm>
        <a:off x="4155056" y="2051921"/>
        <a:ext cx="1343381" cy="2051921"/>
      </dsp:txXfrm>
    </dsp:sp>
    <dsp:sp modelId="{86E017A4-B178-4C42-A123-FE577476F69C}">
      <dsp:nvSpPr>
        <dsp:cNvPr id="0" name=""/>
        <dsp:cNvSpPr/>
      </dsp:nvSpPr>
      <dsp:spPr>
        <a:xfrm>
          <a:off x="4195357" y="307788"/>
          <a:ext cx="1262778" cy="1708224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4630D-C9B6-4F3A-8C61-733C6B6ADBC4}">
      <dsp:nvSpPr>
        <dsp:cNvPr id="0" name=""/>
        <dsp:cNvSpPr/>
      </dsp:nvSpPr>
      <dsp:spPr>
        <a:xfrm>
          <a:off x="5538739" y="0"/>
          <a:ext cx="1343381" cy="512980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214187"/>
            <a:satOff val="-8606"/>
            <a:lumOff val="18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·</a:t>
          </a:r>
          <a:r>
            <a:rPr lang="es-ES" sz="1500" kern="1200" dirty="0" smtClean="0">
              <a:latin typeface="ClementePDai" pitchFamily="2" charset="0"/>
            </a:rPr>
            <a:t>Patrón logotipo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·Botones menú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</a:t>
          </a:r>
          <a:r>
            <a:rPr lang="es-ES" sz="1500" kern="1200" dirty="0" err="1" smtClean="0">
              <a:latin typeface="ClementePDai" pitchFamily="2" charset="0"/>
            </a:rPr>
            <a:t>TextView</a:t>
          </a:r>
          <a:endParaRPr lang="es-ES" sz="1500" kern="1200" dirty="0" smtClean="0">
            <a:latin typeface="ClementePDai" pitchFamily="2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·Mapa navegable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·Biblioteca de mapas</a:t>
          </a:r>
          <a:endParaRPr lang="es-ES" sz="1500" kern="1200" dirty="0">
            <a:latin typeface="ClementePDai" pitchFamily="2" charset="0"/>
          </a:endParaRPr>
        </a:p>
      </dsp:txBody>
      <dsp:txXfrm>
        <a:off x="5538739" y="2051921"/>
        <a:ext cx="1343381" cy="2051921"/>
      </dsp:txXfrm>
    </dsp:sp>
    <dsp:sp modelId="{912AD2C9-BF61-4375-A9C6-E8C2B021D67D}">
      <dsp:nvSpPr>
        <dsp:cNvPr id="0" name=""/>
        <dsp:cNvSpPr/>
      </dsp:nvSpPr>
      <dsp:spPr>
        <a:xfrm>
          <a:off x="5579040" y="307788"/>
          <a:ext cx="1262778" cy="1708224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D04C1-81B0-4B88-89E9-4E29B7092E63}">
      <dsp:nvSpPr>
        <dsp:cNvPr id="0" name=""/>
        <dsp:cNvSpPr/>
      </dsp:nvSpPr>
      <dsp:spPr>
        <a:xfrm>
          <a:off x="6922422" y="0"/>
          <a:ext cx="1343381" cy="512980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267733"/>
            <a:satOff val="-10758"/>
            <a:lumOff val="230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·</a:t>
          </a:r>
          <a:r>
            <a:rPr lang="es-ES" sz="1500" kern="1200" dirty="0" smtClean="0">
              <a:latin typeface="ClementePDai" pitchFamily="2" charset="0"/>
            </a:rPr>
            <a:t>Patrón logotipo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·Botones menú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·Mapa navegable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</a:t>
          </a:r>
          <a:r>
            <a:rPr lang="es-ES" sz="1500" kern="1200" dirty="0" err="1" smtClean="0">
              <a:latin typeface="ClementePDai" pitchFamily="2" charset="0"/>
            </a:rPr>
            <a:t>InfoWindow</a:t>
          </a:r>
          <a:r>
            <a:rPr lang="es-ES" sz="1500" kern="1200" dirty="0" smtClean="0">
              <a:latin typeface="ClementePDai" pitchFamily="2" charset="0"/>
            </a:rPr>
            <a:t> </a:t>
          </a:r>
          <a:r>
            <a:rPr lang="es-ES" sz="1500" kern="1200" dirty="0" err="1" smtClean="0">
              <a:latin typeface="ClementePDai" pitchFamily="2" charset="0"/>
            </a:rPr>
            <a:t>clickable</a:t>
          </a:r>
          <a:endParaRPr lang="es-ES" sz="1500" kern="1200" dirty="0" smtClean="0">
            <a:latin typeface="ClementePDai" pitchFamily="2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·Biblioteca de mapas</a:t>
          </a:r>
          <a:endParaRPr lang="es-ES" sz="1500" kern="1200" dirty="0">
            <a:latin typeface="ClementePDai" pitchFamily="2" charset="0"/>
          </a:endParaRPr>
        </a:p>
      </dsp:txBody>
      <dsp:txXfrm>
        <a:off x="6922422" y="2051921"/>
        <a:ext cx="1343381" cy="2051921"/>
      </dsp:txXfrm>
    </dsp:sp>
    <dsp:sp modelId="{AA22BE1F-2CD0-4029-B61C-473C1B4847AB}">
      <dsp:nvSpPr>
        <dsp:cNvPr id="0" name=""/>
        <dsp:cNvSpPr/>
      </dsp:nvSpPr>
      <dsp:spPr>
        <a:xfrm>
          <a:off x="6962723" y="307788"/>
          <a:ext cx="1262778" cy="1708224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36D20-3992-428D-8018-A78C167D4F8E}">
      <dsp:nvSpPr>
        <dsp:cNvPr id="0" name=""/>
        <dsp:cNvSpPr/>
      </dsp:nvSpPr>
      <dsp:spPr>
        <a:xfrm>
          <a:off x="8306105" y="0"/>
          <a:ext cx="1343381" cy="512980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·</a:t>
          </a:r>
          <a:r>
            <a:rPr lang="es-ES" sz="1500" kern="1200" dirty="0" smtClean="0">
              <a:latin typeface="ClementePDai" pitchFamily="2" charset="0"/>
            </a:rPr>
            <a:t>Patrón logotipo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·Botones menú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·</a:t>
          </a:r>
          <a:r>
            <a:rPr lang="es-ES" sz="1500" kern="1200" dirty="0" err="1" smtClean="0">
              <a:latin typeface="ClementePDai" pitchFamily="2" charset="0"/>
            </a:rPr>
            <a:t>TextView</a:t>
          </a:r>
          <a:endParaRPr lang="es-ES" sz="1500" kern="1200" dirty="0" smtClean="0">
            <a:latin typeface="ClementePDai" pitchFamily="2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lementePDai" pitchFamily="2" charset="0"/>
            </a:rPr>
            <a:t>Reproductor de audio con </a:t>
          </a:r>
          <a:r>
            <a:rPr lang="es-ES" sz="1500" kern="1200" dirty="0" err="1" smtClean="0">
              <a:latin typeface="ClementePDai" pitchFamily="2" charset="0"/>
            </a:rPr>
            <a:t>imageButton</a:t>
          </a:r>
          <a:endParaRPr lang="es-ES" sz="1500" kern="1200" dirty="0" smtClean="0">
            <a:latin typeface="ClementePDai" pitchFamily="2" charset="0"/>
          </a:endParaRPr>
        </a:p>
      </dsp:txBody>
      <dsp:txXfrm>
        <a:off x="8306105" y="2051921"/>
        <a:ext cx="1343381" cy="2051921"/>
      </dsp:txXfrm>
    </dsp:sp>
    <dsp:sp modelId="{036EA153-81B6-4C90-A215-E5CFD9C488A1}">
      <dsp:nvSpPr>
        <dsp:cNvPr id="0" name=""/>
        <dsp:cNvSpPr/>
      </dsp:nvSpPr>
      <dsp:spPr>
        <a:xfrm>
          <a:off x="8346407" y="307788"/>
          <a:ext cx="1262778" cy="1708224"/>
        </a:xfrm>
        <a:prstGeom prst="ellipse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82DFF-9B07-46CC-B2AD-12B189A8EE25}">
      <dsp:nvSpPr>
        <dsp:cNvPr id="0" name=""/>
        <dsp:cNvSpPr/>
      </dsp:nvSpPr>
      <dsp:spPr>
        <a:xfrm>
          <a:off x="386139" y="4103843"/>
          <a:ext cx="8881214" cy="769470"/>
        </a:xfrm>
        <a:prstGeom prst="left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BCB4-02C9-49AD-A68D-55C536BE5995}">
      <dsp:nvSpPr>
        <dsp:cNvPr id="0" name=""/>
        <dsp:cNvSpPr/>
      </dsp:nvSpPr>
      <dsp:spPr>
        <a:xfrm>
          <a:off x="2795555" y="1724856"/>
          <a:ext cx="2189495" cy="253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65"/>
              </a:lnTo>
              <a:lnTo>
                <a:pt x="2189495" y="126665"/>
              </a:lnTo>
              <a:lnTo>
                <a:pt x="2189495" y="25333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1DE31-1D54-4801-9DC6-EA3A9D91D0EB}">
      <dsp:nvSpPr>
        <dsp:cNvPr id="0" name=""/>
        <dsp:cNvSpPr/>
      </dsp:nvSpPr>
      <dsp:spPr>
        <a:xfrm>
          <a:off x="2795555" y="1724856"/>
          <a:ext cx="729831" cy="253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665"/>
              </a:lnTo>
              <a:lnTo>
                <a:pt x="729831" y="126665"/>
              </a:lnTo>
              <a:lnTo>
                <a:pt x="729831" y="25333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509DB-5220-43BB-820A-E8ED4C88D22D}">
      <dsp:nvSpPr>
        <dsp:cNvPr id="0" name=""/>
        <dsp:cNvSpPr/>
      </dsp:nvSpPr>
      <dsp:spPr>
        <a:xfrm>
          <a:off x="2065723" y="1724856"/>
          <a:ext cx="729831" cy="253330"/>
        </a:xfrm>
        <a:custGeom>
          <a:avLst/>
          <a:gdLst/>
          <a:ahLst/>
          <a:cxnLst/>
          <a:rect l="0" t="0" r="0" b="0"/>
          <a:pathLst>
            <a:path>
              <a:moveTo>
                <a:pt x="729831" y="0"/>
              </a:moveTo>
              <a:lnTo>
                <a:pt x="729831" y="126665"/>
              </a:lnTo>
              <a:lnTo>
                <a:pt x="0" y="126665"/>
              </a:lnTo>
              <a:lnTo>
                <a:pt x="0" y="25333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A10B3-C4E5-4623-9FFA-9B16BCB75B27}">
      <dsp:nvSpPr>
        <dsp:cNvPr id="0" name=""/>
        <dsp:cNvSpPr/>
      </dsp:nvSpPr>
      <dsp:spPr>
        <a:xfrm>
          <a:off x="606059" y="1724856"/>
          <a:ext cx="2189495" cy="253330"/>
        </a:xfrm>
        <a:custGeom>
          <a:avLst/>
          <a:gdLst/>
          <a:ahLst/>
          <a:cxnLst/>
          <a:rect l="0" t="0" r="0" b="0"/>
          <a:pathLst>
            <a:path>
              <a:moveTo>
                <a:pt x="2189495" y="0"/>
              </a:moveTo>
              <a:lnTo>
                <a:pt x="2189495" y="126665"/>
              </a:lnTo>
              <a:lnTo>
                <a:pt x="0" y="126665"/>
              </a:lnTo>
              <a:lnTo>
                <a:pt x="0" y="25333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16A38-474D-45E2-BB4E-B674F78CC745}">
      <dsp:nvSpPr>
        <dsp:cNvPr id="0" name=""/>
        <dsp:cNvSpPr/>
      </dsp:nvSpPr>
      <dsp:spPr>
        <a:xfrm>
          <a:off x="2192388" y="1121690"/>
          <a:ext cx="1206333" cy="603166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latin typeface="ClementePDai" pitchFamily="2" charset="0"/>
            </a:rPr>
            <a:t>Priscila Avilés</a:t>
          </a:r>
          <a:endParaRPr lang="es-ES" sz="1900" kern="1200" dirty="0">
            <a:latin typeface="ClementePDai" pitchFamily="2" charset="0"/>
          </a:endParaRPr>
        </a:p>
      </dsp:txBody>
      <dsp:txXfrm>
        <a:off x="2192388" y="1121690"/>
        <a:ext cx="1206333" cy="603166"/>
      </dsp:txXfrm>
    </dsp:sp>
    <dsp:sp modelId="{FEC3B44C-8000-40DB-9F00-F1EE69630FA7}">
      <dsp:nvSpPr>
        <dsp:cNvPr id="0" name=""/>
        <dsp:cNvSpPr/>
      </dsp:nvSpPr>
      <dsp:spPr>
        <a:xfrm>
          <a:off x="2892" y="1978187"/>
          <a:ext cx="1206333" cy="603166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latin typeface="ClementePDai" pitchFamily="2" charset="0"/>
            </a:rPr>
            <a:t>Diseño</a:t>
          </a:r>
          <a:endParaRPr lang="es-ES" sz="1900" kern="1200" dirty="0">
            <a:latin typeface="ClementePDai" pitchFamily="2" charset="0"/>
          </a:endParaRPr>
        </a:p>
      </dsp:txBody>
      <dsp:txXfrm>
        <a:off x="2892" y="1978187"/>
        <a:ext cx="1206333" cy="603166"/>
      </dsp:txXfrm>
    </dsp:sp>
    <dsp:sp modelId="{7F89A186-22D5-40B7-899C-552EA094439D}">
      <dsp:nvSpPr>
        <dsp:cNvPr id="0" name=""/>
        <dsp:cNvSpPr/>
      </dsp:nvSpPr>
      <dsp:spPr>
        <a:xfrm>
          <a:off x="1462556" y="1978187"/>
          <a:ext cx="1206333" cy="603166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latin typeface="ClementePDag" pitchFamily="2" charset="0"/>
            </a:rPr>
            <a:t>Fusión de código</a:t>
          </a:r>
          <a:endParaRPr lang="es-ES" sz="1900" kern="1200" dirty="0">
            <a:latin typeface="ClementePDag" pitchFamily="2" charset="0"/>
          </a:endParaRPr>
        </a:p>
      </dsp:txBody>
      <dsp:txXfrm>
        <a:off x="1462556" y="1978187"/>
        <a:ext cx="1206333" cy="603166"/>
      </dsp:txXfrm>
    </dsp:sp>
    <dsp:sp modelId="{1AC40E74-FACA-42D9-8D0B-C81ED18CB8B3}">
      <dsp:nvSpPr>
        <dsp:cNvPr id="0" name=""/>
        <dsp:cNvSpPr/>
      </dsp:nvSpPr>
      <dsp:spPr>
        <a:xfrm>
          <a:off x="2922220" y="1978187"/>
          <a:ext cx="1206333" cy="603166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>
              <a:latin typeface="ClementePDag" pitchFamily="2" charset="0"/>
            </a:rPr>
            <a:t>Documentación</a:t>
          </a:r>
          <a:endParaRPr lang="es-ES" sz="1900" kern="1200" dirty="0">
            <a:latin typeface="ClementePDag" pitchFamily="2" charset="0"/>
          </a:endParaRPr>
        </a:p>
      </dsp:txBody>
      <dsp:txXfrm>
        <a:off x="2922220" y="1978187"/>
        <a:ext cx="1206333" cy="603166"/>
      </dsp:txXfrm>
    </dsp:sp>
    <dsp:sp modelId="{99D3C0BA-ED45-4DC7-A394-3224CF615ACB}">
      <dsp:nvSpPr>
        <dsp:cNvPr id="0" name=""/>
        <dsp:cNvSpPr/>
      </dsp:nvSpPr>
      <dsp:spPr>
        <a:xfrm>
          <a:off x="4381884" y="1978187"/>
          <a:ext cx="1206333" cy="603166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>
              <a:latin typeface="ClementePDag" pitchFamily="2" charset="0"/>
            </a:rPr>
            <a:t>Testing</a:t>
          </a:r>
          <a:endParaRPr lang="es-ES" sz="1900" kern="1200" dirty="0">
            <a:latin typeface="ClementePDag" pitchFamily="2" charset="0"/>
          </a:endParaRPr>
        </a:p>
      </dsp:txBody>
      <dsp:txXfrm>
        <a:off x="4381884" y="1978187"/>
        <a:ext cx="1206333" cy="603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9D2A7-3D7F-4944-AD6A-295E18409B53}">
      <dsp:nvSpPr>
        <dsp:cNvPr id="0" name=""/>
        <dsp:cNvSpPr/>
      </dsp:nvSpPr>
      <dsp:spPr>
        <a:xfrm>
          <a:off x="3946711" y="1709626"/>
          <a:ext cx="3270345" cy="28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95"/>
              </a:lnTo>
              <a:lnTo>
                <a:pt x="3270345" y="141895"/>
              </a:lnTo>
              <a:lnTo>
                <a:pt x="3270345" y="28379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8CF5C-3B91-4FE4-A666-891A5C9E4E0B}">
      <dsp:nvSpPr>
        <dsp:cNvPr id="0" name=""/>
        <dsp:cNvSpPr/>
      </dsp:nvSpPr>
      <dsp:spPr>
        <a:xfrm>
          <a:off x="3946711" y="1709626"/>
          <a:ext cx="1635172" cy="28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95"/>
              </a:lnTo>
              <a:lnTo>
                <a:pt x="1635172" y="141895"/>
              </a:lnTo>
              <a:lnTo>
                <a:pt x="1635172" y="28379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1DE31-1D54-4801-9DC6-EA3A9D91D0EB}">
      <dsp:nvSpPr>
        <dsp:cNvPr id="0" name=""/>
        <dsp:cNvSpPr/>
      </dsp:nvSpPr>
      <dsp:spPr>
        <a:xfrm>
          <a:off x="3900991" y="1709626"/>
          <a:ext cx="91440" cy="283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9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509DB-5220-43BB-820A-E8ED4C88D22D}">
      <dsp:nvSpPr>
        <dsp:cNvPr id="0" name=""/>
        <dsp:cNvSpPr/>
      </dsp:nvSpPr>
      <dsp:spPr>
        <a:xfrm>
          <a:off x="2311538" y="1709626"/>
          <a:ext cx="1635172" cy="283790"/>
        </a:xfrm>
        <a:custGeom>
          <a:avLst/>
          <a:gdLst/>
          <a:ahLst/>
          <a:cxnLst/>
          <a:rect l="0" t="0" r="0" b="0"/>
          <a:pathLst>
            <a:path>
              <a:moveTo>
                <a:pt x="1635172" y="0"/>
              </a:moveTo>
              <a:lnTo>
                <a:pt x="1635172" y="141895"/>
              </a:lnTo>
              <a:lnTo>
                <a:pt x="0" y="141895"/>
              </a:lnTo>
              <a:lnTo>
                <a:pt x="0" y="28379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A10B3-C4E5-4623-9FFA-9B16BCB75B27}">
      <dsp:nvSpPr>
        <dsp:cNvPr id="0" name=""/>
        <dsp:cNvSpPr/>
      </dsp:nvSpPr>
      <dsp:spPr>
        <a:xfrm>
          <a:off x="676365" y="1709626"/>
          <a:ext cx="3270345" cy="283790"/>
        </a:xfrm>
        <a:custGeom>
          <a:avLst/>
          <a:gdLst/>
          <a:ahLst/>
          <a:cxnLst/>
          <a:rect l="0" t="0" r="0" b="0"/>
          <a:pathLst>
            <a:path>
              <a:moveTo>
                <a:pt x="3270345" y="0"/>
              </a:moveTo>
              <a:lnTo>
                <a:pt x="3270345" y="141895"/>
              </a:lnTo>
              <a:lnTo>
                <a:pt x="0" y="141895"/>
              </a:lnTo>
              <a:lnTo>
                <a:pt x="0" y="28379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16A38-474D-45E2-BB4E-B674F78CC745}">
      <dsp:nvSpPr>
        <dsp:cNvPr id="0" name=""/>
        <dsp:cNvSpPr/>
      </dsp:nvSpPr>
      <dsp:spPr>
        <a:xfrm>
          <a:off x="3271020" y="1033935"/>
          <a:ext cx="1351382" cy="675691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>
              <a:latin typeface="ClementePDai" pitchFamily="2" charset="0"/>
            </a:rPr>
            <a:t>Daniel López</a:t>
          </a:r>
          <a:endParaRPr lang="es-ES" sz="2100" kern="1200" dirty="0">
            <a:latin typeface="ClementePDai" pitchFamily="2" charset="0"/>
          </a:endParaRPr>
        </a:p>
      </dsp:txBody>
      <dsp:txXfrm>
        <a:off x="3271020" y="1033935"/>
        <a:ext cx="1351382" cy="675691"/>
      </dsp:txXfrm>
    </dsp:sp>
    <dsp:sp modelId="{FEC3B44C-8000-40DB-9F00-F1EE69630FA7}">
      <dsp:nvSpPr>
        <dsp:cNvPr id="0" name=""/>
        <dsp:cNvSpPr/>
      </dsp:nvSpPr>
      <dsp:spPr>
        <a:xfrm>
          <a:off x="674" y="1993417"/>
          <a:ext cx="1351382" cy="675691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>
              <a:latin typeface="ClementePDai" pitchFamily="2" charset="0"/>
            </a:rPr>
            <a:t>Navegación</a:t>
          </a:r>
          <a:endParaRPr lang="es-ES" sz="2100" kern="1200" dirty="0">
            <a:latin typeface="ClementePDai" pitchFamily="2" charset="0"/>
          </a:endParaRPr>
        </a:p>
      </dsp:txBody>
      <dsp:txXfrm>
        <a:off x="674" y="1993417"/>
        <a:ext cx="1351382" cy="675691"/>
      </dsp:txXfrm>
    </dsp:sp>
    <dsp:sp modelId="{7F89A186-22D5-40B7-899C-552EA094439D}">
      <dsp:nvSpPr>
        <dsp:cNvPr id="0" name=""/>
        <dsp:cNvSpPr/>
      </dsp:nvSpPr>
      <dsp:spPr>
        <a:xfrm>
          <a:off x="1635847" y="1993417"/>
          <a:ext cx="1351382" cy="675691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>
              <a:latin typeface="ClementePDag" pitchFamily="2" charset="0"/>
            </a:rPr>
            <a:t>Galería</a:t>
          </a:r>
          <a:endParaRPr lang="es-ES" sz="2100" kern="1200" dirty="0">
            <a:latin typeface="ClementePDag" pitchFamily="2" charset="0"/>
          </a:endParaRPr>
        </a:p>
      </dsp:txBody>
      <dsp:txXfrm>
        <a:off x="1635847" y="1993417"/>
        <a:ext cx="1351382" cy="675691"/>
      </dsp:txXfrm>
    </dsp:sp>
    <dsp:sp modelId="{1AC40E74-FACA-42D9-8D0B-C81ED18CB8B3}">
      <dsp:nvSpPr>
        <dsp:cNvPr id="0" name=""/>
        <dsp:cNvSpPr/>
      </dsp:nvSpPr>
      <dsp:spPr>
        <a:xfrm>
          <a:off x="3271020" y="1993417"/>
          <a:ext cx="1351382" cy="675691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>
              <a:latin typeface="ClementePDag" pitchFamily="2" charset="0"/>
            </a:rPr>
            <a:t>Fusión de código</a:t>
          </a:r>
          <a:endParaRPr lang="es-ES" sz="2100" kern="1200" dirty="0">
            <a:latin typeface="ClementePDag" pitchFamily="2" charset="0"/>
          </a:endParaRPr>
        </a:p>
      </dsp:txBody>
      <dsp:txXfrm>
        <a:off x="3271020" y="1993417"/>
        <a:ext cx="1351382" cy="675691"/>
      </dsp:txXfrm>
    </dsp:sp>
    <dsp:sp modelId="{4F0034C3-D225-4D4D-AE6F-178DE8641B1A}">
      <dsp:nvSpPr>
        <dsp:cNvPr id="0" name=""/>
        <dsp:cNvSpPr/>
      </dsp:nvSpPr>
      <dsp:spPr>
        <a:xfrm>
          <a:off x="4906193" y="1993417"/>
          <a:ext cx="1351382" cy="675691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>
              <a:latin typeface="ClementePDag" pitchFamily="2" charset="0"/>
            </a:rPr>
            <a:t>Documentación</a:t>
          </a:r>
          <a:endParaRPr lang="es-ES" sz="2100" kern="1200" dirty="0">
            <a:latin typeface="ClementePDag" pitchFamily="2" charset="0"/>
          </a:endParaRPr>
        </a:p>
      </dsp:txBody>
      <dsp:txXfrm>
        <a:off x="4906193" y="1993417"/>
        <a:ext cx="1351382" cy="675691"/>
      </dsp:txXfrm>
    </dsp:sp>
    <dsp:sp modelId="{C1F8E833-8876-4830-9E18-B9747C1BE5F7}">
      <dsp:nvSpPr>
        <dsp:cNvPr id="0" name=""/>
        <dsp:cNvSpPr/>
      </dsp:nvSpPr>
      <dsp:spPr>
        <a:xfrm>
          <a:off x="6541365" y="1993417"/>
          <a:ext cx="1351382" cy="675691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err="1" smtClean="0">
              <a:latin typeface="ClementePDag" pitchFamily="2" charset="0"/>
            </a:rPr>
            <a:t>Testing</a:t>
          </a:r>
          <a:endParaRPr lang="es-ES" sz="2100" kern="1200" dirty="0">
            <a:latin typeface="ClementePDag" pitchFamily="2" charset="0"/>
          </a:endParaRPr>
        </a:p>
      </dsp:txBody>
      <dsp:txXfrm>
        <a:off x="6541365" y="1993417"/>
        <a:ext cx="1351382" cy="6756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4704A-841F-4594-9F21-8B002F608924}">
      <dsp:nvSpPr>
        <dsp:cNvPr id="0" name=""/>
        <dsp:cNvSpPr/>
      </dsp:nvSpPr>
      <dsp:spPr>
        <a:xfrm>
          <a:off x="3675102" y="1685005"/>
          <a:ext cx="2878362" cy="33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16"/>
              </a:lnTo>
              <a:lnTo>
                <a:pt x="2878362" y="166516"/>
              </a:lnTo>
              <a:lnTo>
                <a:pt x="2878362" y="333033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1DE31-1D54-4801-9DC6-EA3A9D91D0EB}">
      <dsp:nvSpPr>
        <dsp:cNvPr id="0" name=""/>
        <dsp:cNvSpPr/>
      </dsp:nvSpPr>
      <dsp:spPr>
        <a:xfrm>
          <a:off x="3675102" y="1685005"/>
          <a:ext cx="959454" cy="33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16"/>
              </a:lnTo>
              <a:lnTo>
                <a:pt x="959454" y="166516"/>
              </a:lnTo>
              <a:lnTo>
                <a:pt x="959454" y="333033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509DB-5220-43BB-820A-E8ED4C88D22D}">
      <dsp:nvSpPr>
        <dsp:cNvPr id="0" name=""/>
        <dsp:cNvSpPr/>
      </dsp:nvSpPr>
      <dsp:spPr>
        <a:xfrm>
          <a:off x="2715648" y="1685005"/>
          <a:ext cx="959454" cy="333033"/>
        </a:xfrm>
        <a:custGeom>
          <a:avLst/>
          <a:gdLst/>
          <a:ahLst/>
          <a:cxnLst/>
          <a:rect l="0" t="0" r="0" b="0"/>
          <a:pathLst>
            <a:path>
              <a:moveTo>
                <a:pt x="959454" y="0"/>
              </a:moveTo>
              <a:lnTo>
                <a:pt x="959454" y="166516"/>
              </a:lnTo>
              <a:lnTo>
                <a:pt x="0" y="166516"/>
              </a:lnTo>
              <a:lnTo>
                <a:pt x="0" y="333033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A10B3-C4E5-4623-9FFA-9B16BCB75B27}">
      <dsp:nvSpPr>
        <dsp:cNvPr id="0" name=""/>
        <dsp:cNvSpPr/>
      </dsp:nvSpPr>
      <dsp:spPr>
        <a:xfrm>
          <a:off x="796739" y="1685005"/>
          <a:ext cx="2878362" cy="333033"/>
        </a:xfrm>
        <a:custGeom>
          <a:avLst/>
          <a:gdLst/>
          <a:ahLst/>
          <a:cxnLst/>
          <a:rect l="0" t="0" r="0" b="0"/>
          <a:pathLst>
            <a:path>
              <a:moveTo>
                <a:pt x="2878362" y="0"/>
              </a:moveTo>
              <a:lnTo>
                <a:pt x="2878362" y="166516"/>
              </a:lnTo>
              <a:lnTo>
                <a:pt x="0" y="166516"/>
              </a:lnTo>
              <a:lnTo>
                <a:pt x="0" y="333033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16A38-474D-45E2-BB4E-B674F78CC745}">
      <dsp:nvSpPr>
        <dsp:cNvPr id="0" name=""/>
        <dsp:cNvSpPr/>
      </dsp:nvSpPr>
      <dsp:spPr>
        <a:xfrm>
          <a:off x="2882165" y="892067"/>
          <a:ext cx="1585874" cy="792937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>
              <a:latin typeface="ClementePDai" pitchFamily="2" charset="0"/>
            </a:rPr>
            <a:t>David Pérez</a:t>
          </a:r>
          <a:endParaRPr lang="es-ES" sz="2500" kern="1200" dirty="0">
            <a:latin typeface="ClementePDai" pitchFamily="2" charset="0"/>
          </a:endParaRPr>
        </a:p>
      </dsp:txBody>
      <dsp:txXfrm>
        <a:off x="2882165" y="892067"/>
        <a:ext cx="1585874" cy="792937"/>
      </dsp:txXfrm>
    </dsp:sp>
    <dsp:sp modelId="{FEC3B44C-8000-40DB-9F00-F1EE69630FA7}">
      <dsp:nvSpPr>
        <dsp:cNvPr id="0" name=""/>
        <dsp:cNvSpPr/>
      </dsp:nvSpPr>
      <dsp:spPr>
        <a:xfrm>
          <a:off x="3802" y="2018038"/>
          <a:ext cx="1585874" cy="792937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>
              <a:latin typeface="ClementePDai" pitchFamily="2" charset="0"/>
            </a:rPr>
            <a:t>Diseño</a:t>
          </a:r>
          <a:endParaRPr lang="es-ES" sz="2500" kern="1200" dirty="0">
            <a:latin typeface="ClementePDai" pitchFamily="2" charset="0"/>
          </a:endParaRPr>
        </a:p>
      </dsp:txBody>
      <dsp:txXfrm>
        <a:off x="3802" y="2018038"/>
        <a:ext cx="1585874" cy="792937"/>
      </dsp:txXfrm>
    </dsp:sp>
    <dsp:sp modelId="{7F89A186-22D5-40B7-899C-552EA094439D}">
      <dsp:nvSpPr>
        <dsp:cNvPr id="0" name=""/>
        <dsp:cNvSpPr/>
      </dsp:nvSpPr>
      <dsp:spPr>
        <a:xfrm>
          <a:off x="1922710" y="2018038"/>
          <a:ext cx="1585874" cy="792937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>
              <a:latin typeface="ClementePDag" pitchFamily="2" charset="0"/>
            </a:rPr>
            <a:t>Documentación</a:t>
          </a:r>
          <a:endParaRPr lang="es-ES" sz="2500" kern="1200" dirty="0">
            <a:latin typeface="ClementePDag" pitchFamily="2" charset="0"/>
          </a:endParaRPr>
        </a:p>
      </dsp:txBody>
      <dsp:txXfrm>
        <a:off x="1922710" y="2018038"/>
        <a:ext cx="1585874" cy="792937"/>
      </dsp:txXfrm>
    </dsp:sp>
    <dsp:sp modelId="{1AC40E74-FACA-42D9-8D0B-C81ED18CB8B3}">
      <dsp:nvSpPr>
        <dsp:cNvPr id="0" name=""/>
        <dsp:cNvSpPr/>
      </dsp:nvSpPr>
      <dsp:spPr>
        <a:xfrm>
          <a:off x="3841619" y="2018038"/>
          <a:ext cx="1585874" cy="792937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err="1" smtClean="0">
              <a:latin typeface="ClementePDag" pitchFamily="2" charset="0"/>
            </a:rPr>
            <a:t>Testing</a:t>
          </a:r>
          <a:endParaRPr lang="es-ES" sz="2500" kern="1200" dirty="0">
            <a:latin typeface="ClementePDag" pitchFamily="2" charset="0"/>
          </a:endParaRPr>
        </a:p>
      </dsp:txBody>
      <dsp:txXfrm>
        <a:off x="3841619" y="2018038"/>
        <a:ext cx="1585874" cy="792937"/>
      </dsp:txXfrm>
    </dsp:sp>
    <dsp:sp modelId="{8719D777-651A-4544-B4F1-FEB3CBB5CB83}">
      <dsp:nvSpPr>
        <dsp:cNvPr id="0" name=""/>
        <dsp:cNvSpPr/>
      </dsp:nvSpPr>
      <dsp:spPr>
        <a:xfrm>
          <a:off x="5760528" y="2018038"/>
          <a:ext cx="1585874" cy="792937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>
              <a:latin typeface="ClementePDag" pitchFamily="2" charset="0"/>
            </a:rPr>
            <a:t>Fusión de código</a:t>
          </a:r>
          <a:endParaRPr lang="es-ES" sz="2500" kern="1200" dirty="0">
            <a:latin typeface="ClementePDag" pitchFamily="2" charset="0"/>
          </a:endParaRPr>
        </a:p>
      </dsp:txBody>
      <dsp:txXfrm>
        <a:off x="5760528" y="2018038"/>
        <a:ext cx="1585874" cy="792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4E132-AF97-4FFF-A889-EF337B13820B}">
      <dsp:nvSpPr>
        <dsp:cNvPr id="0" name=""/>
        <dsp:cNvSpPr/>
      </dsp:nvSpPr>
      <dsp:spPr>
        <a:xfrm>
          <a:off x="4208928" y="1700199"/>
          <a:ext cx="3487625" cy="302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22"/>
              </a:lnTo>
              <a:lnTo>
                <a:pt x="3487625" y="151322"/>
              </a:lnTo>
              <a:lnTo>
                <a:pt x="3487625" y="30264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8CF5C-3B91-4FE4-A666-891A5C9E4E0B}">
      <dsp:nvSpPr>
        <dsp:cNvPr id="0" name=""/>
        <dsp:cNvSpPr/>
      </dsp:nvSpPr>
      <dsp:spPr>
        <a:xfrm>
          <a:off x="4208928" y="1700199"/>
          <a:ext cx="1743812" cy="302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22"/>
              </a:lnTo>
              <a:lnTo>
                <a:pt x="1743812" y="151322"/>
              </a:lnTo>
              <a:lnTo>
                <a:pt x="1743812" y="30264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1DE31-1D54-4801-9DC6-EA3A9D91D0EB}">
      <dsp:nvSpPr>
        <dsp:cNvPr id="0" name=""/>
        <dsp:cNvSpPr/>
      </dsp:nvSpPr>
      <dsp:spPr>
        <a:xfrm>
          <a:off x="4163208" y="1700199"/>
          <a:ext cx="91440" cy="3026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64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509DB-5220-43BB-820A-E8ED4C88D22D}">
      <dsp:nvSpPr>
        <dsp:cNvPr id="0" name=""/>
        <dsp:cNvSpPr/>
      </dsp:nvSpPr>
      <dsp:spPr>
        <a:xfrm>
          <a:off x="2465115" y="1700199"/>
          <a:ext cx="1743812" cy="302645"/>
        </a:xfrm>
        <a:custGeom>
          <a:avLst/>
          <a:gdLst/>
          <a:ahLst/>
          <a:cxnLst/>
          <a:rect l="0" t="0" r="0" b="0"/>
          <a:pathLst>
            <a:path>
              <a:moveTo>
                <a:pt x="1743812" y="0"/>
              </a:moveTo>
              <a:lnTo>
                <a:pt x="1743812" y="151322"/>
              </a:lnTo>
              <a:lnTo>
                <a:pt x="0" y="151322"/>
              </a:lnTo>
              <a:lnTo>
                <a:pt x="0" y="30264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A10B3-C4E5-4623-9FFA-9B16BCB75B27}">
      <dsp:nvSpPr>
        <dsp:cNvPr id="0" name=""/>
        <dsp:cNvSpPr/>
      </dsp:nvSpPr>
      <dsp:spPr>
        <a:xfrm>
          <a:off x="721303" y="1700199"/>
          <a:ext cx="3487625" cy="302645"/>
        </a:xfrm>
        <a:custGeom>
          <a:avLst/>
          <a:gdLst/>
          <a:ahLst/>
          <a:cxnLst/>
          <a:rect l="0" t="0" r="0" b="0"/>
          <a:pathLst>
            <a:path>
              <a:moveTo>
                <a:pt x="3487625" y="0"/>
              </a:moveTo>
              <a:lnTo>
                <a:pt x="3487625" y="151322"/>
              </a:lnTo>
              <a:lnTo>
                <a:pt x="0" y="151322"/>
              </a:lnTo>
              <a:lnTo>
                <a:pt x="0" y="30264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16A38-474D-45E2-BB4E-B674F78CC745}">
      <dsp:nvSpPr>
        <dsp:cNvPr id="0" name=""/>
        <dsp:cNvSpPr/>
      </dsp:nvSpPr>
      <dsp:spPr>
        <a:xfrm>
          <a:off x="3488344" y="979615"/>
          <a:ext cx="1441167" cy="720583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latin typeface="ClementePDai" pitchFamily="2" charset="0"/>
            </a:rPr>
            <a:t>Agustín Peñalver</a:t>
          </a:r>
          <a:endParaRPr lang="es-ES" sz="2200" kern="1200" dirty="0">
            <a:latin typeface="ClementePDai" pitchFamily="2" charset="0"/>
          </a:endParaRPr>
        </a:p>
      </dsp:txBody>
      <dsp:txXfrm>
        <a:off x="3488344" y="979615"/>
        <a:ext cx="1441167" cy="720583"/>
      </dsp:txXfrm>
    </dsp:sp>
    <dsp:sp modelId="{FEC3B44C-8000-40DB-9F00-F1EE69630FA7}">
      <dsp:nvSpPr>
        <dsp:cNvPr id="0" name=""/>
        <dsp:cNvSpPr/>
      </dsp:nvSpPr>
      <dsp:spPr>
        <a:xfrm>
          <a:off x="719" y="2002844"/>
          <a:ext cx="1441167" cy="72058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latin typeface="ClementePDai" pitchFamily="2" charset="0"/>
            </a:rPr>
            <a:t>Mapas</a:t>
          </a:r>
          <a:endParaRPr lang="es-ES" sz="2200" kern="1200" dirty="0">
            <a:latin typeface="ClementePDai" pitchFamily="2" charset="0"/>
          </a:endParaRPr>
        </a:p>
      </dsp:txBody>
      <dsp:txXfrm>
        <a:off x="719" y="2002844"/>
        <a:ext cx="1441167" cy="720583"/>
      </dsp:txXfrm>
    </dsp:sp>
    <dsp:sp modelId="{7F89A186-22D5-40B7-899C-552EA094439D}">
      <dsp:nvSpPr>
        <dsp:cNvPr id="0" name=""/>
        <dsp:cNvSpPr/>
      </dsp:nvSpPr>
      <dsp:spPr>
        <a:xfrm>
          <a:off x="1744532" y="2002844"/>
          <a:ext cx="1441167" cy="72058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latin typeface="ClementePDag" pitchFamily="2" charset="0"/>
            </a:rPr>
            <a:t>Audios</a:t>
          </a:r>
          <a:endParaRPr lang="es-ES" sz="2200" kern="1200" dirty="0">
            <a:latin typeface="ClementePDag" pitchFamily="2" charset="0"/>
          </a:endParaRPr>
        </a:p>
      </dsp:txBody>
      <dsp:txXfrm>
        <a:off x="1744532" y="2002844"/>
        <a:ext cx="1441167" cy="720583"/>
      </dsp:txXfrm>
    </dsp:sp>
    <dsp:sp modelId="{1AC40E74-FACA-42D9-8D0B-C81ED18CB8B3}">
      <dsp:nvSpPr>
        <dsp:cNvPr id="0" name=""/>
        <dsp:cNvSpPr/>
      </dsp:nvSpPr>
      <dsp:spPr>
        <a:xfrm>
          <a:off x="3488344" y="2002844"/>
          <a:ext cx="1441167" cy="72058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latin typeface="ClementePDag" pitchFamily="2" charset="0"/>
            </a:rPr>
            <a:t>Fusión de código</a:t>
          </a:r>
          <a:endParaRPr lang="es-ES" sz="2200" kern="1200" dirty="0">
            <a:latin typeface="ClementePDag" pitchFamily="2" charset="0"/>
          </a:endParaRPr>
        </a:p>
      </dsp:txBody>
      <dsp:txXfrm>
        <a:off x="3488344" y="2002844"/>
        <a:ext cx="1441167" cy="720583"/>
      </dsp:txXfrm>
    </dsp:sp>
    <dsp:sp modelId="{4F0034C3-D225-4D4D-AE6F-178DE8641B1A}">
      <dsp:nvSpPr>
        <dsp:cNvPr id="0" name=""/>
        <dsp:cNvSpPr/>
      </dsp:nvSpPr>
      <dsp:spPr>
        <a:xfrm>
          <a:off x="5232157" y="2002844"/>
          <a:ext cx="1441167" cy="72058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>
              <a:latin typeface="ClementePDag" pitchFamily="2" charset="0"/>
            </a:rPr>
            <a:t>Documentación</a:t>
          </a:r>
          <a:endParaRPr lang="es-ES" sz="2200" kern="1200" dirty="0">
            <a:latin typeface="ClementePDag" pitchFamily="2" charset="0"/>
          </a:endParaRPr>
        </a:p>
      </dsp:txBody>
      <dsp:txXfrm>
        <a:off x="5232157" y="2002844"/>
        <a:ext cx="1441167" cy="720583"/>
      </dsp:txXfrm>
    </dsp:sp>
    <dsp:sp modelId="{A44114E8-E080-4476-B5BB-E8D0FB5D22A1}">
      <dsp:nvSpPr>
        <dsp:cNvPr id="0" name=""/>
        <dsp:cNvSpPr/>
      </dsp:nvSpPr>
      <dsp:spPr>
        <a:xfrm>
          <a:off x="6975970" y="2002844"/>
          <a:ext cx="1441167" cy="72058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>
              <a:latin typeface="ClementePDag" pitchFamily="2" charset="0"/>
            </a:rPr>
            <a:t>Testing</a:t>
          </a:r>
          <a:endParaRPr lang="es-ES" sz="2200" kern="1200" dirty="0">
            <a:latin typeface="ClementePDag" pitchFamily="2" charset="0"/>
          </a:endParaRPr>
        </a:p>
      </dsp:txBody>
      <dsp:txXfrm>
        <a:off x="6975970" y="2002844"/>
        <a:ext cx="1441167" cy="7205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1DE31-1D54-4801-9DC6-EA3A9D91D0EB}">
      <dsp:nvSpPr>
        <dsp:cNvPr id="0" name=""/>
        <dsp:cNvSpPr/>
      </dsp:nvSpPr>
      <dsp:spPr>
        <a:xfrm>
          <a:off x="2795555" y="1679888"/>
          <a:ext cx="1977875" cy="343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633"/>
              </a:lnTo>
              <a:lnTo>
                <a:pt x="1977875" y="171633"/>
              </a:lnTo>
              <a:lnTo>
                <a:pt x="1977875" y="34326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509DB-5220-43BB-820A-E8ED4C88D22D}">
      <dsp:nvSpPr>
        <dsp:cNvPr id="0" name=""/>
        <dsp:cNvSpPr/>
      </dsp:nvSpPr>
      <dsp:spPr>
        <a:xfrm>
          <a:off x="2749835" y="1679888"/>
          <a:ext cx="91440" cy="3432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26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A10B3-C4E5-4623-9FFA-9B16BCB75B27}">
      <dsp:nvSpPr>
        <dsp:cNvPr id="0" name=""/>
        <dsp:cNvSpPr/>
      </dsp:nvSpPr>
      <dsp:spPr>
        <a:xfrm>
          <a:off x="817679" y="1679888"/>
          <a:ext cx="1977875" cy="343267"/>
        </a:xfrm>
        <a:custGeom>
          <a:avLst/>
          <a:gdLst/>
          <a:ahLst/>
          <a:cxnLst/>
          <a:rect l="0" t="0" r="0" b="0"/>
          <a:pathLst>
            <a:path>
              <a:moveTo>
                <a:pt x="1977875" y="0"/>
              </a:moveTo>
              <a:lnTo>
                <a:pt x="1977875" y="171633"/>
              </a:lnTo>
              <a:lnTo>
                <a:pt x="0" y="171633"/>
              </a:lnTo>
              <a:lnTo>
                <a:pt x="0" y="343267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16A38-474D-45E2-BB4E-B674F78CC745}">
      <dsp:nvSpPr>
        <dsp:cNvPr id="0" name=""/>
        <dsp:cNvSpPr/>
      </dsp:nvSpPr>
      <dsp:spPr>
        <a:xfrm>
          <a:off x="1978251" y="862584"/>
          <a:ext cx="1634607" cy="817303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lementePDai" pitchFamily="2" charset="0"/>
            </a:rPr>
            <a:t>Jesús </a:t>
          </a:r>
          <a:r>
            <a:rPr lang="es-ES" sz="2800" kern="1200" dirty="0" err="1" smtClean="0">
              <a:latin typeface="ClementePDai" pitchFamily="2" charset="0"/>
            </a:rPr>
            <a:t>Perujo</a:t>
          </a:r>
          <a:endParaRPr lang="es-ES" sz="2800" kern="1200" dirty="0">
            <a:latin typeface="ClementePDai" pitchFamily="2" charset="0"/>
          </a:endParaRPr>
        </a:p>
      </dsp:txBody>
      <dsp:txXfrm>
        <a:off x="1978251" y="862584"/>
        <a:ext cx="1634607" cy="817303"/>
      </dsp:txXfrm>
    </dsp:sp>
    <dsp:sp modelId="{FEC3B44C-8000-40DB-9F00-F1EE69630FA7}">
      <dsp:nvSpPr>
        <dsp:cNvPr id="0" name=""/>
        <dsp:cNvSpPr/>
      </dsp:nvSpPr>
      <dsp:spPr>
        <a:xfrm>
          <a:off x="375" y="2023155"/>
          <a:ext cx="1634607" cy="81730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lementePDai" pitchFamily="2" charset="0"/>
            </a:rPr>
            <a:t>Mapas</a:t>
          </a:r>
          <a:endParaRPr lang="es-ES" sz="2800" kern="1200" dirty="0">
            <a:latin typeface="ClementePDai" pitchFamily="2" charset="0"/>
          </a:endParaRPr>
        </a:p>
      </dsp:txBody>
      <dsp:txXfrm>
        <a:off x="375" y="2023155"/>
        <a:ext cx="1634607" cy="817303"/>
      </dsp:txXfrm>
    </dsp:sp>
    <dsp:sp modelId="{7F89A186-22D5-40B7-899C-552EA094439D}">
      <dsp:nvSpPr>
        <dsp:cNvPr id="0" name=""/>
        <dsp:cNvSpPr/>
      </dsp:nvSpPr>
      <dsp:spPr>
        <a:xfrm>
          <a:off x="1978251" y="2023155"/>
          <a:ext cx="1634607" cy="81730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lementePDag" pitchFamily="2" charset="0"/>
            </a:rPr>
            <a:t>Audios</a:t>
          </a:r>
          <a:endParaRPr lang="es-ES" sz="2800" kern="1200" dirty="0">
            <a:latin typeface="ClementePDag" pitchFamily="2" charset="0"/>
          </a:endParaRPr>
        </a:p>
      </dsp:txBody>
      <dsp:txXfrm>
        <a:off x="1978251" y="2023155"/>
        <a:ext cx="1634607" cy="817303"/>
      </dsp:txXfrm>
    </dsp:sp>
    <dsp:sp modelId="{1AC40E74-FACA-42D9-8D0B-C81ED18CB8B3}">
      <dsp:nvSpPr>
        <dsp:cNvPr id="0" name=""/>
        <dsp:cNvSpPr/>
      </dsp:nvSpPr>
      <dsp:spPr>
        <a:xfrm>
          <a:off x="3956126" y="2023155"/>
          <a:ext cx="1634607" cy="81730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lementePDag" pitchFamily="2" charset="0"/>
            </a:rPr>
            <a:t>Documentación</a:t>
          </a:r>
          <a:endParaRPr lang="es-ES" sz="2800" kern="1200" dirty="0">
            <a:latin typeface="ClementePDag" pitchFamily="2" charset="0"/>
          </a:endParaRPr>
        </a:p>
      </dsp:txBody>
      <dsp:txXfrm>
        <a:off x="3956126" y="2023155"/>
        <a:ext cx="1634607" cy="81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47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23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3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92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40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76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73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99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17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04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8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4EBA-5666-4AAD-982A-73162C3B766F}" type="datetimeFigureOut">
              <a:rPr lang="es-ES" smtClean="0"/>
              <a:pPr/>
              <a:t>02/06/2017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33CC-9595-480A-BFE3-215DF066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2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VILES\Desktop\Presentacion\Nueva%20carpeta\Cabapp&#241;eros.mov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15040" y="-4542026"/>
            <a:ext cx="6884986" cy="1591506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36" y="1651599"/>
            <a:ext cx="6012873" cy="452054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8650" y="103971"/>
            <a:ext cx="2179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ClementePDai" pitchFamily="2" charset="0"/>
              </a:rPr>
              <a:t>Empleo digital</a:t>
            </a:r>
            <a:endParaRPr lang="es-ES" sz="2400" dirty="0">
              <a:latin typeface="ClementePDai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8650" y="504081"/>
            <a:ext cx="9218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latin typeface="ClementePDai" pitchFamily="2" charset="0"/>
              </a:rPr>
              <a:t>Desarrollo de aplicaciones móviles Ciudad Real</a:t>
            </a:r>
            <a:endParaRPr lang="es-ES" sz="3200" dirty="0">
              <a:latin typeface="ClementePDa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9767" y="-4515040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000" dirty="0" smtClean="0">
              <a:latin typeface="ClementePDam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7077" y="522514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Metodología de trabajo</a:t>
            </a:r>
          </a:p>
        </p:txBody>
      </p:sp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324960841"/>
              </p:ext>
            </p:extLst>
          </p:nvPr>
        </p:nvGraphicFramePr>
        <p:xfrm>
          <a:off x="2444805" y="568856"/>
          <a:ext cx="7350205" cy="3703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914400" y="4303059"/>
            <a:ext cx="9722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Encargado del diseño de la aplicación.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Documentación relacionada con todo lo relacionado al parque, así como búsqueda de imágenes relacionas con el mismo,  aspectos estéticos de la aplicación.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Fusión de código.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err="1" smtClean="0">
                <a:latin typeface="ClementePDai" pitchFamily="2" charset="0"/>
              </a:rPr>
              <a:t>Testing</a:t>
            </a:r>
            <a:r>
              <a:rPr lang="es-ES" sz="2000" dirty="0" smtClean="0">
                <a:latin typeface="ClementePDai" pitchFamily="2" charset="0"/>
              </a:rPr>
              <a:t>.</a:t>
            </a:r>
            <a:endParaRPr lang="es-ES" sz="2000" dirty="0">
              <a:latin typeface="ClementePDa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9767" y="-4542026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000" dirty="0" smtClean="0">
              <a:latin typeface="ClementePDam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7077" y="522514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Metodología de trabajo</a:t>
            </a:r>
          </a:p>
        </p:txBody>
      </p:sp>
      <p:graphicFrame>
        <p:nvGraphicFramePr>
          <p:cNvPr id="21" name="Diagrama 20"/>
          <p:cNvGraphicFramePr/>
          <p:nvPr>
            <p:extLst>
              <p:ext uri="{D42A27DB-BD31-4B8C-83A1-F6EECF244321}">
                <p14:modId xmlns:p14="http://schemas.microsoft.com/office/powerpoint/2010/main" val="1799651405"/>
              </p:ext>
            </p:extLst>
          </p:nvPr>
        </p:nvGraphicFramePr>
        <p:xfrm>
          <a:off x="2064926" y="522514"/>
          <a:ext cx="8417857" cy="3703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87507" y="3523129"/>
            <a:ext cx="109190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Encargado de la documentación, diseño y programación de los mapas informativos con Google </a:t>
            </a:r>
            <a:r>
              <a:rPr lang="es-ES" sz="2000" dirty="0" err="1" smtClean="0">
                <a:latin typeface="ClementePDai" pitchFamily="2" charset="0"/>
              </a:rPr>
              <a:t>Maps</a:t>
            </a:r>
            <a:r>
              <a:rPr lang="es-ES" sz="2000" dirty="0" smtClean="0">
                <a:latin typeface="ClementePDai" pitchFamily="2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Documentación, diseño y programación de los </a:t>
            </a:r>
            <a:r>
              <a:rPr lang="es-ES" sz="2000" dirty="0" err="1" smtClean="0">
                <a:latin typeface="ClementePDai" pitchFamily="2" charset="0"/>
              </a:rPr>
              <a:t>InfoWindows</a:t>
            </a:r>
            <a:r>
              <a:rPr lang="es-ES" sz="2000" dirty="0" smtClean="0">
                <a:latin typeface="ClementePDai" pitchFamily="2" charset="0"/>
              </a:rPr>
              <a:t> y </a:t>
            </a:r>
            <a:r>
              <a:rPr lang="es-ES" sz="2000" dirty="0" err="1" smtClean="0">
                <a:latin typeface="ClementePDai" pitchFamily="2" charset="0"/>
              </a:rPr>
              <a:t>Polylines</a:t>
            </a:r>
            <a:r>
              <a:rPr lang="es-ES" sz="2000" dirty="0" smtClean="0">
                <a:latin typeface="ClementePDai" pitchFamily="2" charset="0"/>
              </a:rPr>
              <a:t> de los marcadores y las rutas de los mapas.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Documentación y programación del modelo de ventana emergente de la </a:t>
            </a:r>
            <a:r>
              <a:rPr lang="es-ES" sz="2000" dirty="0" err="1" smtClean="0">
                <a:latin typeface="ClementePDai" pitchFamily="2" charset="0"/>
              </a:rPr>
              <a:t>App</a:t>
            </a:r>
            <a:r>
              <a:rPr lang="es-ES" sz="2000" dirty="0" smtClean="0">
                <a:latin typeface="ClementePDai" pitchFamily="2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Documentación y programación del Media Player de las </a:t>
            </a:r>
            <a:r>
              <a:rPr lang="es-ES" sz="2000" dirty="0" err="1" smtClean="0">
                <a:latin typeface="ClementePDai" pitchFamily="2" charset="0"/>
              </a:rPr>
              <a:t>Audioguías</a:t>
            </a:r>
            <a:r>
              <a:rPr lang="es-ES" sz="2000" dirty="0" smtClean="0">
                <a:latin typeface="ClementePDai" pitchFamily="2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Locución de parte de las </a:t>
            </a:r>
            <a:r>
              <a:rPr lang="es-ES" sz="2000" dirty="0" err="1" smtClean="0">
                <a:latin typeface="ClementePDai" pitchFamily="2" charset="0"/>
              </a:rPr>
              <a:t>audioguías</a:t>
            </a:r>
            <a:r>
              <a:rPr lang="es-ES" sz="2000" dirty="0" smtClean="0">
                <a:latin typeface="ClementePDai" pitchFamily="2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Fusión del código.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err="1" smtClean="0">
                <a:latin typeface="ClementePDai" pitchFamily="2" charset="0"/>
              </a:rPr>
              <a:t>Testing</a:t>
            </a:r>
            <a:r>
              <a:rPr lang="es-ES" sz="2000" dirty="0" smtClean="0">
                <a:latin typeface="ClementePDai" pitchFamily="2" charset="0"/>
              </a:rPr>
              <a:t> para corregir e introducir mejoras en la </a:t>
            </a:r>
            <a:r>
              <a:rPr lang="es-ES" sz="2000" dirty="0" err="1" smtClean="0">
                <a:latin typeface="ClementePDai" pitchFamily="2" charset="0"/>
              </a:rPr>
              <a:t>App</a:t>
            </a:r>
            <a:r>
              <a:rPr lang="es-ES" sz="2000" dirty="0" smtClean="0">
                <a:latin typeface="ClementePDai" pitchFamily="2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Grabación y Edición de vídeo para PowerPoint de la documentación final del proyecto.</a:t>
            </a:r>
            <a:endParaRPr lang="es-ES" sz="2000" dirty="0">
              <a:latin typeface="ClementePDa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9767" y="-4542026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000" dirty="0" smtClean="0">
              <a:latin typeface="ClementePDam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7077" y="522514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Metodología de trabajo</a:t>
            </a:r>
          </a:p>
        </p:txBody>
      </p:sp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110281392"/>
              </p:ext>
            </p:extLst>
          </p:nvPr>
        </p:nvGraphicFramePr>
        <p:xfrm>
          <a:off x="2917796" y="667249"/>
          <a:ext cx="5591110" cy="3703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927847" y="4370293"/>
            <a:ext cx="10018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Encargado de la creación de las diferentes rutas de los mapas con marcadores e </a:t>
            </a:r>
            <a:r>
              <a:rPr lang="es-ES" sz="2000" dirty="0" err="1" smtClean="0">
                <a:latin typeface="ClementePDai" pitchFamily="2" charset="0"/>
              </a:rPr>
              <a:t>infoWindows</a:t>
            </a:r>
            <a:r>
              <a:rPr lang="es-ES" sz="2000" dirty="0" smtClean="0">
                <a:latin typeface="ClementePDai" pitchFamily="2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Locución y edición de </a:t>
            </a:r>
            <a:r>
              <a:rPr lang="es-ES" sz="2000" dirty="0" err="1" smtClean="0">
                <a:latin typeface="ClementePDai" pitchFamily="2" charset="0"/>
              </a:rPr>
              <a:t>audioguías</a:t>
            </a:r>
            <a:r>
              <a:rPr lang="es-ES" sz="2000" dirty="0" smtClean="0">
                <a:latin typeface="ClementePDai" pitchFamily="2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Implementación de audios en el reproductor.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latin typeface="ClementePDai" pitchFamily="2" charset="0"/>
              </a:rPr>
              <a:t>Documentación relacionada con mapas y audios.</a:t>
            </a:r>
            <a:endParaRPr lang="es-ES" sz="2000" dirty="0">
              <a:latin typeface="ClementePDa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15040" y="-4515040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000" dirty="0" smtClean="0">
              <a:latin typeface="ClementePDam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77078" y="1931437"/>
            <a:ext cx="69979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 smtClean="0">
                <a:latin typeface="ClementePDai" pitchFamily="2" charset="0"/>
              </a:rPr>
              <a:t>Cabappñeros</a:t>
            </a:r>
            <a:r>
              <a:rPr lang="es-ES" sz="2400" dirty="0" smtClean="0">
                <a:latin typeface="ClementePDai" pitchFamily="2" charset="0"/>
              </a:rPr>
              <a:t> es una aplicación desarrollada para </a:t>
            </a:r>
            <a:r>
              <a:rPr lang="es-ES" sz="2400" dirty="0" err="1" smtClean="0">
                <a:latin typeface="ClementePDai" pitchFamily="2" charset="0"/>
              </a:rPr>
              <a:t>Android</a:t>
            </a:r>
            <a:r>
              <a:rPr lang="es-ES" sz="2400" dirty="0" smtClean="0">
                <a:latin typeface="ClementePDai" pitchFamily="2" charset="0"/>
              </a:rPr>
              <a:t>, destinada a todo turista intrépido que desee conocer los enclaves del parque Nacional de Cabañeros situado entre las provincias de Ciudad Real y Toledo. En ella podremos conocer más acerca de su historia, visualizar desde diferentes rutas hasta puntos de interés o explorar la flora y la fauna propia del pequeño paraíso manchego.</a:t>
            </a:r>
            <a:endParaRPr lang="es-ES" sz="2400" dirty="0">
              <a:latin typeface="ClementePDai" pitchFamily="2" charset="0"/>
            </a:endParaRPr>
          </a:p>
        </p:txBody>
      </p:sp>
      <p:pic>
        <p:nvPicPr>
          <p:cNvPr id="8" name="Cabappñeros.mo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148918" y="2070847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0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15040" y="-4515040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Índice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 smtClean="0">
              <a:latin typeface="ClementePDa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ClementePDai" pitchFamily="2" charset="0"/>
              </a:rPr>
              <a:t>Datos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 smtClean="0">
              <a:latin typeface="ClementePDa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ClementePDai" pitchFamily="2" charset="0"/>
              </a:rPr>
              <a:t>Objetivos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 smtClean="0">
              <a:latin typeface="ClementePDa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ClementePDai" pitchFamily="2" charset="0"/>
              </a:rPr>
              <a:t>Esquema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 smtClean="0">
              <a:latin typeface="ClementePDa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ClementePDai" pitchFamily="2" charset="0"/>
              </a:rPr>
              <a:t>Metodología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 smtClean="0">
              <a:latin typeface="ClementePDai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ClementePDai" pitchFamily="2" charset="0"/>
              </a:rPr>
              <a:t>El proyecto</a:t>
            </a:r>
            <a:endParaRPr lang="es-ES" sz="3200" dirty="0">
              <a:latin typeface="ClementePDa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15040" y="-4515040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Datos del proyecto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575771390"/>
              </p:ext>
            </p:extLst>
          </p:nvPr>
        </p:nvGraphicFramePr>
        <p:xfrm>
          <a:off x="877078" y="13541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69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9767" y="-4515040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000" dirty="0" smtClean="0">
              <a:latin typeface="ClementePDam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Objetivo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77078" y="1752914"/>
            <a:ext cx="69979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smtClean="0">
                <a:latin typeface="ClementePDai" pitchFamily="2" charset="0"/>
              </a:rPr>
              <a:t>La aplicación nos permitirá conocer la historia del lugar, y acceder a las distintas maneras de llegar al lugar. La aplicación permitirá seleccionar diferentes tipos de rutas a lo largo de todo el parque, las cuales se podrán realizar de distintas formas, ya sea en bicicleta, a pie, etc. Dentro de cada ruta tendrás la opción de disfrutar de una </a:t>
            </a:r>
            <a:r>
              <a:rPr lang="es-ES" sz="2200" dirty="0" err="1" smtClean="0">
                <a:latin typeface="ClementePDai" pitchFamily="2" charset="0"/>
              </a:rPr>
              <a:t>audioguía</a:t>
            </a:r>
            <a:r>
              <a:rPr lang="es-ES" sz="2200" dirty="0" smtClean="0">
                <a:latin typeface="ClementePDai" pitchFamily="2" charset="0"/>
              </a:rPr>
              <a:t> con la cual podrás conocer con detalle las características de la ruta seleccionada, además de sus puntos de interés. Además contaras con información adicional como tiempo, distancia y dificultad. Los puntos de interés nos mostraran los lugares más emblemáticos del parque, e incluirá un breve descripción de los mismos.</a:t>
            </a:r>
            <a:endParaRPr lang="es-ES" sz="2200" dirty="0">
              <a:latin typeface="ClementePDai" pitchFamily="2" charset="0"/>
            </a:endParaRPr>
          </a:p>
        </p:txBody>
      </p:sp>
      <p:pic>
        <p:nvPicPr>
          <p:cNvPr id="3074" name="Picture 2" descr="C:\Users\AVILES\Desktop\Presentacion\Nueva carpeta\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4204" y="672353"/>
            <a:ext cx="3052873" cy="5803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2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9767" y="-4515040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000" dirty="0" smtClean="0">
              <a:latin typeface="ClementePDam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Esquema técnico</a:t>
            </a:r>
          </a:p>
        </p:txBody>
      </p:sp>
      <p:pic>
        <p:nvPicPr>
          <p:cNvPr id="1026" name="Picture 2" descr="C:\Users\AVILES\Desktop\Presentacion\Nueva carpeta\Sin títul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8290" y="1254887"/>
            <a:ext cx="5980393" cy="5439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95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9767" y="-4515040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000" dirty="0" smtClean="0">
              <a:latin typeface="ClementePDam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7077" y="522514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Esquema técnico</a:t>
            </a: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3398274984"/>
              </p:ext>
            </p:extLst>
          </p:nvPr>
        </p:nvGraphicFramePr>
        <p:xfrm>
          <a:off x="969682" y="1445808"/>
          <a:ext cx="9653494" cy="5129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49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9767" y="-4515040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000" dirty="0" smtClean="0">
              <a:latin typeface="ClementePDam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7077" y="522514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Metodología de trabajo</a:t>
            </a:r>
          </a:p>
        </p:txBody>
      </p:sp>
      <p:graphicFrame>
        <p:nvGraphicFramePr>
          <p:cNvPr id="13" name="Gráfico 12"/>
          <p:cNvGraphicFramePr/>
          <p:nvPr>
            <p:extLst>
              <p:ext uri="{D42A27DB-BD31-4B8C-83A1-F6EECF244321}">
                <p14:modId xmlns:p14="http://schemas.microsoft.com/office/powerpoint/2010/main" val="1723094612"/>
              </p:ext>
            </p:extLst>
          </p:nvPr>
        </p:nvGraphicFramePr>
        <p:xfrm>
          <a:off x="1186053" y="13721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94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9767" y="-4515040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000" dirty="0" smtClean="0">
              <a:latin typeface="ClementePDam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7077" y="522514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Metodología de trabajo</a:t>
            </a:r>
          </a:p>
        </p:txBody>
      </p:sp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2707976746"/>
              </p:ext>
            </p:extLst>
          </p:nvPr>
        </p:nvGraphicFramePr>
        <p:xfrm>
          <a:off x="3307390" y="428653"/>
          <a:ext cx="5591110" cy="3703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954742" y="3913094"/>
            <a:ext cx="1074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>
                <a:latin typeface="ClementePDai" pitchFamily="2" charset="0"/>
              </a:rPr>
              <a:t>Encargada del tanto del diseño de la aplicación como de los distintos componentes integrados (logotipo, iconos, fondo…).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latin typeface="ClementePDai" pitchFamily="2" charset="0"/>
              </a:rPr>
              <a:t> Fusión del código.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latin typeface="ClementePDai" pitchFamily="2" charset="0"/>
              </a:rPr>
              <a:t>Documentación relacionada con todos los aspectos estéticos de la aplicación.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err="1" smtClean="0">
                <a:latin typeface="ClementePDai" pitchFamily="2" charset="0"/>
              </a:rPr>
              <a:t>Testing</a:t>
            </a:r>
            <a:r>
              <a:rPr lang="es-ES" sz="2400" dirty="0" smtClean="0">
                <a:latin typeface="ClementePDai" pitchFamily="2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latin typeface="ClementePDai" pitchFamily="2" charset="0"/>
              </a:rPr>
              <a:t>Diapositiva y presentación del producto final.</a:t>
            </a:r>
            <a:endParaRPr lang="es-ES" sz="2400" dirty="0">
              <a:latin typeface="ClementePDa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9767" y="-4515040"/>
            <a:ext cx="6884986" cy="159150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7078" y="522514"/>
            <a:ext cx="555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4000" dirty="0" smtClean="0">
              <a:latin typeface="ClementePDam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7077" y="522514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ClementePDam" pitchFamily="2" charset="0"/>
              </a:rPr>
              <a:t>Metodología de trabajo</a:t>
            </a:r>
          </a:p>
        </p:txBody>
      </p:sp>
      <p:graphicFrame>
        <p:nvGraphicFramePr>
          <p:cNvPr id="21" name="Diagrama 20"/>
          <p:cNvGraphicFramePr/>
          <p:nvPr>
            <p:extLst>
              <p:ext uri="{D42A27DB-BD31-4B8C-83A1-F6EECF244321}">
                <p14:modId xmlns:p14="http://schemas.microsoft.com/office/powerpoint/2010/main" val="3329194723"/>
              </p:ext>
            </p:extLst>
          </p:nvPr>
        </p:nvGraphicFramePr>
        <p:xfrm>
          <a:off x="2245659" y="525737"/>
          <a:ext cx="7893423" cy="3703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47165" y="4235824"/>
            <a:ext cx="103033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>
                <a:latin typeface="ClementePDai" pitchFamily="2" charset="0"/>
              </a:rPr>
              <a:t>Encargado de la navegación entre todas las páginas de la aplicación.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latin typeface="ClementePDai" pitchFamily="2" charset="0"/>
              </a:rPr>
              <a:t>Creación de la galería de imágenes/</a:t>
            </a:r>
            <a:r>
              <a:rPr lang="es-ES" sz="2400" dirty="0" err="1" smtClean="0">
                <a:latin typeface="ClementePDai" pitchFamily="2" charset="0"/>
              </a:rPr>
              <a:t>PopUps</a:t>
            </a:r>
            <a:r>
              <a:rPr lang="es-ES" sz="2400" dirty="0" smtClean="0">
                <a:latin typeface="ClementePDai" pitchFamily="2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latin typeface="ClementePDai" pitchFamily="2" charset="0"/>
              </a:rPr>
              <a:t>Fusión del código.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latin typeface="ClementePDai" pitchFamily="2" charset="0"/>
              </a:rPr>
              <a:t>Documentación relacionada con </a:t>
            </a:r>
            <a:r>
              <a:rPr lang="es-ES" sz="2400" dirty="0" err="1" smtClean="0">
                <a:latin typeface="ClementePDai" pitchFamily="2" charset="0"/>
              </a:rPr>
              <a:t>PopUp</a:t>
            </a:r>
            <a:r>
              <a:rPr lang="es-ES" sz="2400" dirty="0" smtClean="0">
                <a:latin typeface="ClementePDai" pitchFamily="2" charset="0"/>
              </a:rPr>
              <a:t> y galería de imágenes.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err="1" smtClean="0">
                <a:latin typeface="ClementePDai" pitchFamily="2" charset="0"/>
              </a:rPr>
              <a:t>Testing</a:t>
            </a:r>
            <a:r>
              <a:rPr lang="es-ES" sz="2400" dirty="0" smtClean="0">
                <a:latin typeface="ClementePDai" pitchFamily="2" charset="0"/>
              </a:rPr>
              <a:t>.</a:t>
            </a:r>
            <a:endParaRPr lang="es-ES" sz="2400" dirty="0">
              <a:latin typeface="ClementePDa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631</Words>
  <Application>Microsoft Office PowerPoint</Application>
  <PresentationFormat>Panorámica</PresentationFormat>
  <Paragraphs>116</Paragraphs>
  <Slides>13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ClementePDag</vt:lpstr>
      <vt:lpstr>ClementePDai</vt:lpstr>
      <vt:lpstr>ClementePDam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Jccm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JCCM</dc:creator>
  <cp:lastModifiedBy>Usuario JCCM</cp:lastModifiedBy>
  <cp:revision>30</cp:revision>
  <dcterms:created xsi:type="dcterms:W3CDTF">2017-05-30T08:32:50Z</dcterms:created>
  <dcterms:modified xsi:type="dcterms:W3CDTF">2017-06-02T08:08:46Z</dcterms:modified>
</cp:coreProperties>
</file>