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DFD9D-0EB0-4438-A727-23DF9E328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EC00DF-3A8D-4E5B-B76D-278453A1C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420F8-0F26-40D4-B736-A881D270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D0F8-7B64-4D9B-8098-7546467D6C4E}" type="datetimeFigureOut">
              <a:rPr lang="de-CH" smtClean="0"/>
              <a:t>09.01.2021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75133-8093-46D4-95DA-5E2E8494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787623-6570-4F4E-95EB-34E094D6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C8A-0310-493F-A653-9CBAE63217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93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6DFA8-C25F-495F-86FF-4196BDA7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D489F9-2DB0-40C4-A6E5-4B7A8E47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8F0897-8664-4798-9074-0327D711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D0F8-7B64-4D9B-8098-7546467D6C4E}" type="datetimeFigureOut">
              <a:rPr lang="de-CH" smtClean="0"/>
              <a:t>09.01.2021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E13DDF-9B7A-4937-B963-0BFDBB58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83154A-70F4-4156-A022-68AD6ADC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C8A-0310-493F-A653-9CBAE63217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488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1F08F9-9E46-475B-942A-40BAFD00C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831832-A44D-4F02-8164-D65C00F7E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19E8E-319C-4D0B-9C39-13217DBE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D0F8-7B64-4D9B-8098-7546467D6C4E}" type="datetimeFigureOut">
              <a:rPr lang="de-CH" smtClean="0"/>
              <a:t>09.01.2021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4BEA0-EF37-4772-8F44-7896B34E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5B1343-1BDE-4546-8650-D7D5D2A3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C8A-0310-493F-A653-9CBAE63217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76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5A6-C9DF-4BD5-96CA-28F26CAC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94845-8CF7-4419-A756-9EB169DC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2DC6D-3055-4BE0-825F-336DDFFA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D0F8-7B64-4D9B-8098-7546467D6C4E}" type="datetimeFigureOut">
              <a:rPr lang="de-CH" smtClean="0"/>
              <a:t>09.01.2021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293B5-4845-4FB5-9D6B-01F1FF42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2F152-DD37-4937-955C-0AA0086C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C8A-0310-493F-A653-9CBAE63217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096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FEC15-C2CC-4884-8D9A-B86D273C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81B37-277D-4AE8-B7EE-D67FCF8D7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D7075-C2CB-4F6B-9CC6-2ECABC2B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D0F8-7B64-4D9B-8098-7546467D6C4E}" type="datetimeFigureOut">
              <a:rPr lang="de-CH" smtClean="0"/>
              <a:t>09.01.2021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6D79B-9C94-4CFC-818D-3FBC2013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82D6D-1E1E-4817-8C30-CCAC5E87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C8A-0310-493F-A653-9CBAE63217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659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E6F7D-7449-4AFF-A6C1-1ED57209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CCE46-EDC2-4F01-AB55-FF4190F6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81C59-A4A6-41E9-A65E-56122E90D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F7813-F991-451C-8BF7-6489EB42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D0F8-7B64-4D9B-8098-7546467D6C4E}" type="datetimeFigureOut">
              <a:rPr lang="de-CH" smtClean="0"/>
              <a:t>09.01.2021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2216AE-1269-4C26-B597-D362BEA3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5E28FA-9FE7-4082-8781-FE967F61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C8A-0310-493F-A653-9CBAE63217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13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6D116-DA62-49CF-BF38-BB04D6BE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217FC3-D353-48F7-8D12-11947FF7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E7367E-941B-47E0-A079-9C149190B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A4C65C-E841-4E88-A646-9ABF025D7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07BAEF-0116-4D24-BE9B-9AED383BA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0DBD02-A255-4FCE-AB1B-DF8EC1CB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D0F8-7B64-4D9B-8098-7546467D6C4E}" type="datetimeFigureOut">
              <a:rPr lang="de-CH" smtClean="0"/>
              <a:t>09.01.2021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CE7AFD-8836-4CA1-9EF2-D02076BE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37CA8C-6150-4D45-9AF6-C6E93B49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C8A-0310-493F-A653-9CBAE63217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97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8B0E3-9783-4B6A-A72D-9C5BB20A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810F1F-3FF5-49DA-9FC0-8BA102D1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D0F8-7B64-4D9B-8098-7546467D6C4E}" type="datetimeFigureOut">
              <a:rPr lang="de-CH" smtClean="0"/>
              <a:t>09.01.2021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BEA077-0E64-4E52-9187-43D5452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182ED3-5F7E-4A35-8E76-CE7A0FA0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C8A-0310-493F-A653-9CBAE63217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392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990912-4572-4C10-AF80-98336212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D0F8-7B64-4D9B-8098-7546467D6C4E}" type="datetimeFigureOut">
              <a:rPr lang="de-CH" smtClean="0"/>
              <a:t>09.01.2021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4AB572-EB4E-4616-A1FE-9CDA88B2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E14464-A359-49DE-8AC6-307338E2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C8A-0310-493F-A653-9CBAE63217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124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16D5B-60BB-4203-A409-20A14758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A13FD-E2C0-4F08-B4AB-FC4B7A66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650BED-671F-41CB-A746-F10263A02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167971-57EF-4A03-8A6A-98457589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D0F8-7B64-4D9B-8098-7546467D6C4E}" type="datetimeFigureOut">
              <a:rPr lang="de-CH" smtClean="0"/>
              <a:t>09.01.2021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953222-5FFA-43E7-8D0F-6E261027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E376F-3F16-4C78-ACB3-BAF31AC1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C8A-0310-493F-A653-9CBAE63217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689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B6E43-666C-4685-9351-99C1B2D2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88D30A-19BE-4E80-8DEB-5D12EF242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B0D5FD-DF42-4D80-979E-7208D6619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5B34C0-AF71-4D1D-B832-44103121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D0F8-7B64-4D9B-8098-7546467D6C4E}" type="datetimeFigureOut">
              <a:rPr lang="de-CH" smtClean="0"/>
              <a:t>09.01.2021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05EFBF-F47F-458A-856D-F2EBFA66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8D4179-6D9A-4FF5-BD14-B3E9BD9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3C8A-0310-493F-A653-9CBAE63217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291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D2314F-87C6-4897-BC89-C13F1093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28590A-5E9A-4CE5-8AC1-86F712234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B8AE6-6498-4E67-A12F-F9052F906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D0F8-7B64-4D9B-8098-7546467D6C4E}" type="datetimeFigureOut">
              <a:rPr lang="de-CH" smtClean="0"/>
              <a:t>09.01.2021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213008-BEF4-4346-BE28-D91869F4A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0BA891-5768-468F-B6EE-2FFCBC2A5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3C8A-0310-493F-A653-9CBAE63217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561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9F47FA7-B713-40E7-9919-ECF31506E1B3}"/>
              </a:ext>
            </a:extLst>
          </p:cNvPr>
          <p:cNvSpPr/>
          <p:nvPr/>
        </p:nvSpPr>
        <p:spPr>
          <a:xfrm>
            <a:off x="339634" y="548640"/>
            <a:ext cx="2089530" cy="10363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BCE5135-B84D-4DEA-B671-1FF399AC7C9C}"/>
              </a:ext>
            </a:extLst>
          </p:cNvPr>
          <p:cNvCxnSpPr>
            <a:cxnSpLocks/>
          </p:cNvCxnSpPr>
          <p:nvPr/>
        </p:nvCxnSpPr>
        <p:spPr>
          <a:xfrm flipH="1">
            <a:off x="2429164" y="740229"/>
            <a:ext cx="2482471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B52CEC7-5903-4231-AFD0-C892F63D5D9F}"/>
              </a:ext>
            </a:extLst>
          </p:cNvPr>
          <p:cNvCxnSpPr>
            <a:cxnSpLocks/>
          </p:cNvCxnSpPr>
          <p:nvPr/>
        </p:nvCxnSpPr>
        <p:spPr>
          <a:xfrm>
            <a:off x="2429164" y="1280160"/>
            <a:ext cx="24824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Verzweigung 12">
            <a:extLst>
              <a:ext uri="{FF2B5EF4-FFF2-40B4-BE49-F238E27FC236}">
                <a16:creationId xmlns:a16="http://schemas.microsoft.com/office/drawing/2014/main" id="{E746F5CB-2BC0-4452-89D0-3D6CD25BFA1F}"/>
              </a:ext>
            </a:extLst>
          </p:cNvPr>
          <p:cNvSpPr/>
          <p:nvPr/>
        </p:nvSpPr>
        <p:spPr>
          <a:xfrm>
            <a:off x="6592389" y="918754"/>
            <a:ext cx="531223" cy="296091"/>
          </a:xfrm>
          <a:prstGeom prst="flowChartDecision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C2AA999-7875-48F4-9EA6-212FB507FF3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123612" y="1066800"/>
            <a:ext cx="236002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Verzweigung 17">
            <a:extLst>
              <a:ext uri="{FF2B5EF4-FFF2-40B4-BE49-F238E27FC236}">
                <a16:creationId xmlns:a16="http://schemas.microsoft.com/office/drawing/2014/main" id="{68EBFDBC-1D3B-4865-B42F-7B32F748575C}"/>
              </a:ext>
            </a:extLst>
          </p:cNvPr>
          <p:cNvSpPr/>
          <p:nvPr/>
        </p:nvSpPr>
        <p:spPr>
          <a:xfrm rot="16200000">
            <a:off x="5486399" y="1702526"/>
            <a:ext cx="531223" cy="296091"/>
          </a:xfrm>
          <a:prstGeom prst="flowChartDecision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5849224-6C8E-48D1-9034-A619CD6971E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5752011" y="2116183"/>
            <a:ext cx="1" cy="38970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99351BF-3859-439A-BA4D-82E6C9D29087}"/>
              </a:ext>
            </a:extLst>
          </p:cNvPr>
          <p:cNvSpPr/>
          <p:nvPr/>
        </p:nvSpPr>
        <p:spPr>
          <a:xfrm>
            <a:off x="4911634" y="548639"/>
            <a:ext cx="1680755" cy="10363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23654D7-216F-40AF-AF1F-6116D4CB344F}"/>
              </a:ext>
            </a:extLst>
          </p:cNvPr>
          <p:cNvSpPr/>
          <p:nvPr/>
        </p:nvSpPr>
        <p:spPr>
          <a:xfrm>
            <a:off x="9483633" y="548639"/>
            <a:ext cx="2164348" cy="10363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1FE4389-CF38-4877-938E-843C4102C007}"/>
              </a:ext>
            </a:extLst>
          </p:cNvPr>
          <p:cNvSpPr/>
          <p:nvPr/>
        </p:nvSpPr>
        <p:spPr>
          <a:xfrm>
            <a:off x="4911634" y="2518955"/>
            <a:ext cx="1680755" cy="10363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CC4A126-D6CF-44DA-B1CE-6AAC84F0C0E2}"/>
              </a:ext>
            </a:extLst>
          </p:cNvPr>
          <p:cNvSpPr txBox="1"/>
          <p:nvPr/>
        </p:nvSpPr>
        <p:spPr>
          <a:xfrm>
            <a:off x="544020" y="555180"/>
            <a:ext cx="168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View</a:t>
            </a:r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CDF8E45-F1F7-4752-BB27-621BD577CD1D}"/>
              </a:ext>
            </a:extLst>
          </p:cNvPr>
          <p:cNvSpPr txBox="1"/>
          <p:nvPr/>
        </p:nvSpPr>
        <p:spPr>
          <a:xfrm>
            <a:off x="4911631" y="551908"/>
            <a:ext cx="168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ViewModel</a:t>
            </a:r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3936DDB-CBFF-4EB3-9983-DA110D1D5324}"/>
              </a:ext>
            </a:extLst>
          </p:cNvPr>
          <p:cNvSpPr txBox="1"/>
          <p:nvPr/>
        </p:nvSpPr>
        <p:spPr>
          <a:xfrm>
            <a:off x="9823259" y="548639"/>
            <a:ext cx="168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Model</a:t>
            </a:r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16C431F-F2B9-4839-8095-86B45D3301D2}"/>
              </a:ext>
            </a:extLst>
          </p:cNvPr>
          <p:cNvSpPr txBox="1"/>
          <p:nvPr/>
        </p:nvSpPr>
        <p:spPr>
          <a:xfrm>
            <a:off x="4911630" y="2505892"/>
            <a:ext cx="168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Command</a:t>
            </a:r>
            <a:endParaRPr lang="de-CH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1044AC6-490A-48D5-8916-A03BE70EA6F1}"/>
              </a:ext>
            </a:extLst>
          </p:cNvPr>
          <p:cNvCxnSpPr>
            <a:cxnSpLocks/>
          </p:cNvCxnSpPr>
          <p:nvPr/>
        </p:nvCxnSpPr>
        <p:spPr>
          <a:xfrm>
            <a:off x="333098" y="848516"/>
            <a:ext cx="21026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6B1F54E-2DB4-43D9-AFDB-BB2659D83082}"/>
              </a:ext>
            </a:extLst>
          </p:cNvPr>
          <p:cNvCxnSpPr/>
          <p:nvPr/>
        </p:nvCxnSpPr>
        <p:spPr>
          <a:xfrm>
            <a:off x="4911630" y="862957"/>
            <a:ext cx="168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5ABB74C-A301-45AE-9B74-DA2CC8C77EDE}"/>
              </a:ext>
            </a:extLst>
          </p:cNvPr>
          <p:cNvCxnSpPr>
            <a:cxnSpLocks/>
          </p:cNvCxnSpPr>
          <p:nvPr/>
        </p:nvCxnSpPr>
        <p:spPr>
          <a:xfrm>
            <a:off x="9483627" y="848516"/>
            <a:ext cx="216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B501EE-33C9-49B8-8897-FAF821AA1FEB}"/>
              </a:ext>
            </a:extLst>
          </p:cNvPr>
          <p:cNvCxnSpPr/>
          <p:nvPr/>
        </p:nvCxnSpPr>
        <p:spPr>
          <a:xfrm>
            <a:off x="4911629" y="2804391"/>
            <a:ext cx="168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393C5C12-4B9B-4BAF-9CFD-14D71B828B79}"/>
              </a:ext>
            </a:extLst>
          </p:cNvPr>
          <p:cNvSpPr txBox="1"/>
          <p:nvPr/>
        </p:nvSpPr>
        <p:spPr>
          <a:xfrm>
            <a:off x="339632" y="1280211"/>
            <a:ext cx="2191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+update(string: Name, Country, …)</a:t>
            </a:r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7917DE-54EE-4F16-88A8-D7FD69F092C0}"/>
              </a:ext>
            </a:extLst>
          </p:cNvPr>
          <p:cNvSpPr txBox="1"/>
          <p:nvPr/>
        </p:nvSpPr>
        <p:spPr>
          <a:xfrm>
            <a:off x="333099" y="935994"/>
            <a:ext cx="1680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-checkIfRight()</a:t>
            </a:r>
            <a:endParaRPr lang="de-CH" dirty="0"/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7BCD977-7FD5-4FCA-8683-BD0CAF9930EC}"/>
              </a:ext>
            </a:extLst>
          </p:cNvPr>
          <p:cNvCxnSpPr>
            <a:cxnSpLocks/>
          </p:cNvCxnSpPr>
          <p:nvPr/>
        </p:nvCxnSpPr>
        <p:spPr>
          <a:xfrm>
            <a:off x="333098" y="1270073"/>
            <a:ext cx="2102601" cy="70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AAD2B6D-71AE-4812-A949-533092B343D4}"/>
              </a:ext>
            </a:extLst>
          </p:cNvPr>
          <p:cNvSpPr txBox="1"/>
          <p:nvPr/>
        </p:nvSpPr>
        <p:spPr>
          <a:xfrm>
            <a:off x="9483626" y="1280211"/>
            <a:ext cx="2360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+GetData(string: Name, Country, …)</a:t>
            </a:r>
            <a:endParaRPr lang="de-CH" dirty="0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F990E9E-7BC5-4ED5-8970-528328D237FB}"/>
              </a:ext>
            </a:extLst>
          </p:cNvPr>
          <p:cNvCxnSpPr>
            <a:cxnSpLocks/>
          </p:cNvCxnSpPr>
          <p:nvPr/>
        </p:nvCxnSpPr>
        <p:spPr>
          <a:xfrm>
            <a:off x="9483626" y="1269715"/>
            <a:ext cx="21643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9274E826-A96D-4E3D-ABD3-FE1FF5492F34}"/>
              </a:ext>
            </a:extLst>
          </p:cNvPr>
          <p:cNvSpPr txBox="1"/>
          <p:nvPr/>
        </p:nvSpPr>
        <p:spPr>
          <a:xfrm>
            <a:off x="4905090" y="1277080"/>
            <a:ext cx="1680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+Notify()</a:t>
            </a:r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AF848D3-DC5E-482A-AF15-FB346DBF7A37}"/>
              </a:ext>
            </a:extLst>
          </p:cNvPr>
          <p:cNvSpPr txBox="1"/>
          <p:nvPr/>
        </p:nvSpPr>
        <p:spPr>
          <a:xfrm>
            <a:off x="4877381" y="3251079"/>
            <a:ext cx="1680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+DoSubmit()</a:t>
            </a:r>
            <a:endParaRPr lang="de-CH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39D124E-A062-4A89-B6FE-20B946BC9525}"/>
              </a:ext>
            </a:extLst>
          </p:cNvPr>
          <p:cNvSpPr txBox="1"/>
          <p:nvPr/>
        </p:nvSpPr>
        <p:spPr>
          <a:xfrm>
            <a:off x="3034405" y="1334955"/>
            <a:ext cx="1680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Updating the view</a:t>
            </a:r>
            <a:endParaRPr lang="de-CH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33E7D5B-FDC8-4539-AC94-8AF93F3E297F}"/>
              </a:ext>
            </a:extLst>
          </p:cNvPr>
          <p:cNvSpPr txBox="1"/>
          <p:nvPr/>
        </p:nvSpPr>
        <p:spPr>
          <a:xfrm>
            <a:off x="4877381" y="939214"/>
            <a:ext cx="1680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-CurrentState()</a:t>
            </a:r>
            <a:endParaRPr lang="de-CH" dirty="0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60FD651-B81D-4FB6-B7B7-13EA2F67B217}"/>
              </a:ext>
            </a:extLst>
          </p:cNvPr>
          <p:cNvCxnSpPr/>
          <p:nvPr/>
        </p:nvCxnSpPr>
        <p:spPr>
          <a:xfrm>
            <a:off x="4905089" y="1277080"/>
            <a:ext cx="16807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012F5331-2DB0-4575-B325-370703FDA382}"/>
              </a:ext>
            </a:extLst>
          </p:cNvPr>
          <p:cNvCxnSpPr/>
          <p:nvPr/>
        </p:nvCxnSpPr>
        <p:spPr>
          <a:xfrm>
            <a:off x="4911629" y="3251079"/>
            <a:ext cx="16807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2D1EC741-91CD-48F4-BBDB-486E16E4BE24}"/>
              </a:ext>
            </a:extLst>
          </p:cNvPr>
          <p:cNvSpPr txBox="1"/>
          <p:nvPr/>
        </p:nvSpPr>
        <p:spPr>
          <a:xfrm>
            <a:off x="2476466" y="459575"/>
            <a:ext cx="314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1</a:t>
            </a:r>
            <a:endParaRPr lang="de-CH" sz="14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A711277-E048-4ACB-AA3A-D58866E9D97F}"/>
              </a:ext>
            </a:extLst>
          </p:cNvPr>
          <p:cNvSpPr txBox="1"/>
          <p:nvPr/>
        </p:nvSpPr>
        <p:spPr>
          <a:xfrm>
            <a:off x="9483628" y="935994"/>
            <a:ext cx="212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-customers: ArrayList&lt;Customer&gt;</a:t>
            </a:r>
            <a:endParaRPr lang="de-CH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D953105-0F21-4591-8A1E-8F787C7CB7D0}"/>
              </a:ext>
            </a:extLst>
          </p:cNvPr>
          <p:cNvSpPr/>
          <p:nvPr/>
        </p:nvSpPr>
        <p:spPr>
          <a:xfrm>
            <a:off x="7398516" y="2734492"/>
            <a:ext cx="4389129" cy="34005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E4FDFF2-C599-4E6F-A5F1-A8EE1A918B95}"/>
              </a:ext>
            </a:extLst>
          </p:cNvPr>
          <p:cNvSpPr txBox="1"/>
          <p:nvPr/>
        </p:nvSpPr>
        <p:spPr>
          <a:xfrm>
            <a:off x="8752702" y="2733225"/>
            <a:ext cx="1680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Customer</a:t>
            </a:r>
            <a:endParaRPr lang="de-CH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D558863E-A974-4DAB-A817-15ADAC276CAB}"/>
              </a:ext>
            </a:extLst>
          </p:cNvPr>
          <p:cNvCxnSpPr>
            <a:cxnSpLocks/>
          </p:cNvCxnSpPr>
          <p:nvPr/>
        </p:nvCxnSpPr>
        <p:spPr>
          <a:xfrm>
            <a:off x="7372121" y="3051318"/>
            <a:ext cx="44155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487DA109-7DAE-4AF4-98F0-D9BD41009DD2}"/>
              </a:ext>
            </a:extLst>
          </p:cNvPr>
          <p:cNvSpPr txBox="1"/>
          <p:nvPr/>
        </p:nvSpPr>
        <p:spPr>
          <a:xfrm>
            <a:off x="7372121" y="3120580"/>
            <a:ext cx="212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-Name: String</a:t>
            </a:r>
            <a:endParaRPr lang="de-CH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F360FC5-610E-4BAF-9159-FA3D02270FD8}"/>
              </a:ext>
            </a:extLst>
          </p:cNvPr>
          <p:cNvSpPr txBox="1"/>
          <p:nvPr/>
        </p:nvSpPr>
        <p:spPr>
          <a:xfrm>
            <a:off x="7372121" y="3385744"/>
            <a:ext cx="212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-Date: String</a:t>
            </a:r>
            <a:endParaRPr lang="de-CH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59FA1D7-7288-4FB8-BC5F-D20E45F24DBE}"/>
              </a:ext>
            </a:extLst>
          </p:cNvPr>
          <p:cNvSpPr txBox="1"/>
          <p:nvPr/>
        </p:nvSpPr>
        <p:spPr>
          <a:xfrm>
            <a:off x="7372121" y="3648622"/>
            <a:ext cx="212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-Country: String</a:t>
            </a:r>
            <a:endParaRPr lang="de-CH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07BE000-089A-49C1-8C3C-82B65E69ADCA}"/>
              </a:ext>
            </a:extLst>
          </p:cNvPr>
          <p:cNvSpPr txBox="1"/>
          <p:nvPr/>
        </p:nvSpPr>
        <p:spPr>
          <a:xfrm>
            <a:off x="7372121" y="3910232"/>
            <a:ext cx="212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-</a:t>
            </a:r>
            <a:r>
              <a:rPr lang="de-CH" sz="1100" dirty="0" err="1"/>
              <a:t>StreetName</a:t>
            </a:r>
            <a:r>
              <a:rPr lang="de-CH" sz="1100" dirty="0"/>
              <a:t>: String</a:t>
            </a:r>
            <a:endParaRPr lang="de-CH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5D6E758-4ABF-4E32-BEFE-20FB08F9A342}"/>
              </a:ext>
            </a:extLst>
          </p:cNvPr>
          <p:cNvSpPr txBox="1"/>
          <p:nvPr/>
        </p:nvSpPr>
        <p:spPr>
          <a:xfrm>
            <a:off x="7372121" y="4171842"/>
            <a:ext cx="212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-</a:t>
            </a:r>
            <a:r>
              <a:rPr lang="de-CH" sz="1100" dirty="0" err="1"/>
              <a:t>StreetNr</a:t>
            </a:r>
            <a:r>
              <a:rPr lang="de-CH" sz="1100" dirty="0"/>
              <a:t>: String</a:t>
            </a:r>
            <a:endParaRPr lang="de-CH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FC9F25AC-5797-49E5-9844-3016EAA2CDE6}"/>
              </a:ext>
            </a:extLst>
          </p:cNvPr>
          <p:cNvSpPr txBox="1"/>
          <p:nvPr/>
        </p:nvSpPr>
        <p:spPr>
          <a:xfrm>
            <a:off x="7372121" y="4433452"/>
            <a:ext cx="212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-PLZ: INT</a:t>
            </a:r>
            <a:endParaRPr lang="de-CH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BFEEAD4B-11D1-47C1-8D10-614892707EBD}"/>
              </a:ext>
            </a:extLst>
          </p:cNvPr>
          <p:cNvSpPr txBox="1"/>
          <p:nvPr/>
        </p:nvSpPr>
        <p:spPr>
          <a:xfrm>
            <a:off x="7372120" y="4681626"/>
            <a:ext cx="212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-Region: String</a:t>
            </a:r>
            <a:endParaRPr lang="de-CH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E661FD2-AB03-4077-ADBD-7A5D70A431D2}"/>
              </a:ext>
            </a:extLst>
          </p:cNvPr>
          <p:cNvSpPr txBox="1"/>
          <p:nvPr/>
        </p:nvSpPr>
        <p:spPr>
          <a:xfrm>
            <a:off x="7372119" y="4948058"/>
            <a:ext cx="212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-IBAN: String</a:t>
            </a:r>
            <a:endParaRPr lang="de-CH" dirty="0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2A5C7E07-110E-4D23-9206-AE39E15352DF}"/>
              </a:ext>
            </a:extLst>
          </p:cNvPr>
          <p:cNvCxnSpPr>
            <a:cxnSpLocks/>
          </p:cNvCxnSpPr>
          <p:nvPr/>
        </p:nvCxnSpPr>
        <p:spPr>
          <a:xfrm>
            <a:off x="7398517" y="5212722"/>
            <a:ext cx="43891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A255CF2E-B739-4C3B-90F2-78B3C2BAC47A}"/>
              </a:ext>
            </a:extLst>
          </p:cNvPr>
          <p:cNvSpPr txBox="1"/>
          <p:nvPr/>
        </p:nvSpPr>
        <p:spPr>
          <a:xfrm>
            <a:off x="7372119" y="5266718"/>
            <a:ext cx="212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+Customer()</a:t>
            </a:r>
            <a:endParaRPr lang="de-CH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114E5C60-6C88-4DC9-9092-9EA90B6B04D5}"/>
              </a:ext>
            </a:extLst>
          </p:cNvPr>
          <p:cNvSpPr txBox="1"/>
          <p:nvPr/>
        </p:nvSpPr>
        <p:spPr>
          <a:xfrm>
            <a:off x="7372119" y="5528328"/>
            <a:ext cx="3267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+Customer(string: Name, Country, …)</a:t>
            </a:r>
            <a:endParaRPr lang="de-CH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09399E5-1152-4F01-A09C-5270FEC7EA13}"/>
              </a:ext>
            </a:extLst>
          </p:cNvPr>
          <p:cNvSpPr txBox="1"/>
          <p:nvPr/>
        </p:nvSpPr>
        <p:spPr>
          <a:xfrm>
            <a:off x="7398515" y="5789938"/>
            <a:ext cx="212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+</a:t>
            </a:r>
            <a:r>
              <a:rPr lang="de-CH" sz="1100" dirty="0" err="1"/>
              <a:t>addCustomer</a:t>
            </a:r>
            <a:r>
              <a:rPr lang="de-CH" sz="1100" dirty="0"/>
              <a:t>()</a:t>
            </a:r>
            <a:endParaRPr lang="de-CH" dirty="0"/>
          </a:p>
        </p:txBody>
      </p:sp>
      <p:sp>
        <p:nvSpPr>
          <p:cNvPr id="72" name="Flussdiagramm: Verzweigung 71">
            <a:extLst>
              <a:ext uri="{FF2B5EF4-FFF2-40B4-BE49-F238E27FC236}">
                <a16:creationId xmlns:a16="http://schemas.microsoft.com/office/drawing/2014/main" id="{33AA9774-A9B4-461D-99D2-EC753AF95BFE}"/>
              </a:ext>
            </a:extLst>
          </p:cNvPr>
          <p:cNvSpPr/>
          <p:nvPr/>
        </p:nvSpPr>
        <p:spPr>
          <a:xfrm rot="18613262">
            <a:off x="10167845" y="1635525"/>
            <a:ext cx="531223" cy="296091"/>
          </a:xfrm>
          <a:prstGeom prst="flowChartDecision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25C30777-868B-4175-A221-0A14D7F7FE7E}"/>
              </a:ext>
            </a:extLst>
          </p:cNvPr>
          <p:cNvCxnSpPr>
            <a:cxnSpLocks/>
            <a:stCxn id="72" idx="1"/>
            <a:endCxn id="56" idx="0"/>
          </p:cNvCxnSpPr>
          <p:nvPr/>
        </p:nvCxnSpPr>
        <p:spPr>
          <a:xfrm flipH="1">
            <a:off x="9593080" y="1986381"/>
            <a:ext cx="668861" cy="7468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9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BBZW-Sursee;FMZ;Stadelmann Severin</dc:creator>
  <cp:lastModifiedBy>BBZW-Sursee;FMZ; Stadelmann Severin</cp:lastModifiedBy>
  <cp:revision>4</cp:revision>
  <dcterms:created xsi:type="dcterms:W3CDTF">2021-01-09T20:51:14Z</dcterms:created>
  <dcterms:modified xsi:type="dcterms:W3CDTF">2021-01-09T21:21:25Z</dcterms:modified>
</cp:coreProperties>
</file>