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0" r:id="rId3"/>
    <p:sldId id="262" r:id="rId4"/>
    <p:sldId id="257" r:id="rId5"/>
    <p:sldId id="263" r:id="rId6"/>
    <p:sldId id="267" r:id="rId7"/>
    <p:sldId id="265" r:id="rId8"/>
    <p:sldId id="266" r:id="rId9"/>
    <p:sldId id="264" r:id="rId10"/>
    <p:sldId id="261" r:id="rId11"/>
    <p:sldId id="259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D131F-771D-3846-BC7D-0E3BD73A79ED}" v="71" dt="2021-04-01T18:55:34.571"/>
    <p1510:client id="{8CF375EC-1BDC-446B-ACAA-17542E26BD3E}" v="160" dt="2021-04-02T05:28:21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1" autoAdjust="0"/>
    <p:restoredTop sz="86744"/>
  </p:normalViewPr>
  <p:slideViewPr>
    <p:cSldViewPr snapToGrid="0">
      <p:cViewPr>
        <p:scale>
          <a:sx n="98" d="100"/>
          <a:sy n="98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S::20004719@pxl.be::2ec6003d-9598-45e8-91e2-64dcdb4a174f" providerId="AD" clId="Web-{8CF375EC-1BDC-446B-ACAA-17542E26BD3E}"/>
    <pc:docChg chg="modSld">
      <pc:chgData name="Koen Gilissen" userId="S::20004719@pxl.be::2ec6003d-9598-45e8-91e2-64dcdb4a174f" providerId="AD" clId="Web-{8CF375EC-1BDC-446B-ACAA-17542E26BD3E}" dt="2021-04-02T05:28:21.845" v="157" actId="1076"/>
      <pc:docMkLst>
        <pc:docMk/>
      </pc:docMkLst>
      <pc:sldChg chg="modSp">
        <pc:chgData name="Koen Gilissen" userId="S::20004719@pxl.be::2ec6003d-9598-45e8-91e2-64dcdb4a174f" providerId="AD" clId="Web-{8CF375EC-1BDC-446B-ACAA-17542E26BD3E}" dt="2021-04-02T05:15:10.847" v="0" actId="20577"/>
        <pc:sldMkLst>
          <pc:docMk/>
          <pc:sldMk cId="3248323734" sldId="260"/>
        </pc:sldMkLst>
        <pc:spChg chg="mod">
          <ac:chgData name="Koen Gilissen" userId="S::20004719@pxl.be::2ec6003d-9598-45e8-91e2-64dcdb4a174f" providerId="AD" clId="Web-{8CF375EC-1BDC-446B-ACAA-17542E26BD3E}" dt="2021-04-02T05:15:10.847" v="0" actId="20577"/>
          <ac:spMkLst>
            <pc:docMk/>
            <pc:sldMk cId="3248323734" sldId="260"/>
            <ac:spMk id="20" creationId="{D7FC1A48-C018-7B41-A5D4-41B15D276FE5}"/>
          </ac:spMkLst>
        </pc:spChg>
      </pc:sldChg>
      <pc:sldChg chg="addSp delSp modSp">
        <pc:chgData name="Koen Gilissen" userId="S::20004719@pxl.be::2ec6003d-9598-45e8-91e2-64dcdb4a174f" providerId="AD" clId="Web-{8CF375EC-1BDC-446B-ACAA-17542E26BD3E}" dt="2021-04-02T05:28:21.845" v="157" actId="1076"/>
        <pc:sldMkLst>
          <pc:docMk/>
          <pc:sldMk cId="4056550102" sldId="265"/>
        </pc:sldMkLst>
        <pc:spChg chg="mod">
          <ac:chgData name="Koen Gilissen" userId="S::20004719@pxl.be::2ec6003d-9598-45e8-91e2-64dcdb4a174f" providerId="AD" clId="Web-{8CF375EC-1BDC-446B-ACAA-17542E26BD3E}" dt="2021-04-02T05:28:19.033" v="156" actId="20577"/>
          <ac:spMkLst>
            <pc:docMk/>
            <pc:sldMk cId="4056550102" sldId="265"/>
            <ac:spMk id="3" creationId="{E16D7EB4-6087-6946-9CD5-AC60E87B45F1}"/>
          </ac:spMkLst>
        </pc:spChg>
        <pc:picChg chg="mod">
          <ac:chgData name="Koen Gilissen" userId="S::20004719@pxl.be::2ec6003d-9598-45e8-91e2-64dcdb4a174f" providerId="AD" clId="Web-{8CF375EC-1BDC-446B-ACAA-17542E26BD3E}" dt="2021-04-02T05:28:16.283" v="155" actId="1076"/>
          <ac:picMkLst>
            <pc:docMk/>
            <pc:sldMk cId="4056550102" sldId="265"/>
            <ac:picMk id="4" creationId="{436E376D-596A-7A47-B730-453092F0C2C3}"/>
          </ac:picMkLst>
        </pc:picChg>
        <pc:picChg chg="del">
          <ac:chgData name="Koen Gilissen" userId="S::20004719@pxl.be::2ec6003d-9598-45e8-91e2-64dcdb4a174f" providerId="AD" clId="Web-{8CF375EC-1BDC-446B-ACAA-17542E26BD3E}" dt="2021-04-02T05:17:32.883" v="1"/>
          <ac:picMkLst>
            <pc:docMk/>
            <pc:sldMk cId="4056550102" sldId="265"/>
            <ac:picMk id="5" creationId="{7E1321E3-14B8-DD44-A749-EF24E02AEF13}"/>
          </ac:picMkLst>
        </pc:picChg>
        <pc:picChg chg="add del mod">
          <ac:chgData name="Koen Gilissen" userId="S::20004719@pxl.be::2ec6003d-9598-45e8-91e2-64dcdb4a174f" providerId="AD" clId="Web-{8CF375EC-1BDC-446B-ACAA-17542E26BD3E}" dt="2021-04-02T05:24:11.279" v="75"/>
          <ac:picMkLst>
            <pc:docMk/>
            <pc:sldMk cId="4056550102" sldId="265"/>
            <ac:picMk id="6" creationId="{FCE60F41-FA6A-4ABB-B2F1-3F20E9AD20DF}"/>
          </ac:picMkLst>
        </pc:picChg>
        <pc:picChg chg="add del mod">
          <ac:chgData name="Koen Gilissen" userId="S::20004719@pxl.be::2ec6003d-9598-45e8-91e2-64dcdb4a174f" providerId="AD" clId="Web-{8CF375EC-1BDC-446B-ACAA-17542E26BD3E}" dt="2021-04-02T05:24:21.264" v="79"/>
          <ac:picMkLst>
            <pc:docMk/>
            <pc:sldMk cId="4056550102" sldId="265"/>
            <ac:picMk id="7" creationId="{331EDC20-D2BF-4D26-B906-AB9965BC91D2}"/>
          </ac:picMkLst>
        </pc:picChg>
        <pc:picChg chg="add mod">
          <ac:chgData name="Koen Gilissen" userId="S::20004719@pxl.be::2ec6003d-9598-45e8-91e2-64dcdb4a174f" providerId="AD" clId="Web-{8CF375EC-1BDC-446B-ACAA-17542E26BD3E}" dt="2021-04-02T05:28:21.845" v="157" actId="1076"/>
          <ac:picMkLst>
            <pc:docMk/>
            <pc:sldMk cId="4056550102" sldId="265"/>
            <ac:picMk id="8" creationId="{5F838522-7632-4C75-942D-1C70DE7A6E76}"/>
          </ac:picMkLst>
        </pc:picChg>
      </pc:sldChg>
      <pc:sldChg chg="addSp delSp modSp">
        <pc:chgData name="Koen Gilissen" userId="S::20004719@pxl.be::2ec6003d-9598-45e8-91e2-64dcdb4a174f" providerId="AD" clId="Web-{8CF375EC-1BDC-446B-ACAA-17542E26BD3E}" dt="2021-04-02T05:27:33.095" v="147" actId="14100"/>
        <pc:sldMkLst>
          <pc:docMk/>
          <pc:sldMk cId="789147385" sldId="266"/>
        </pc:sldMkLst>
        <pc:spChg chg="mod">
          <ac:chgData name="Koen Gilissen" userId="S::20004719@pxl.be::2ec6003d-9598-45e8-91e2-64dcdb4a174f" providerId="AD" clId="Web-{8CF375EC-1BDC-446B-ACAA-17542E26BD3E}" dt="2021-04-02T05:27:19.626" v="142" actId="20577"/>
          <ac:spMkLst>
            <pc:docMk/>
            <pc:sldMk cId="789147385" sldId="266"/>
            <ac:spMk id="3" creationId="{E16D7EB4-6087-6946-9CD5-AC60E87B45F1}"/>
          </ac:spMkLst>
        </pc:spChg>
        <pc:picChg chg="add mod">
          <ac:chgData name="Koen Gilissen" userId="S::20004719@pxl.be::2ec6003d-9598-45e8-91e2-64dcdb4a174f" providerId="AD" clId="Web-{8CF375EC-1BDC-446B-ACAA-17542E26BD3E}" dt="2021-04-02T05:27:21.907" v="144"/>
          <ac:picMkLst>
            <pc:docMk/>
            <pc:sldMk cId="789147385" sldId="266"/>
            <ac:picMk id="4" creationId="{58BDA7C1-25D9-4D76-9E3E-25B9CECB5BCF}"/>
          </ac:picMkLst>
        </pc:picChg>
        <pc:picChg chg="add mod">
          <ac:chgData name="Koen Gilissen" userId="S::20004719@pxl.be::2ec6003d-9598-45e8-91e2-64dcdb4a174f" providerId="AD" clId="Web-{8CF375EC-1BDC-446B-ACAA-17542E26BD3E}" dt="2021-04-02T05:27:33.095" v="147" actId="14100"/>
          <ac:picMkLst>
            <pc:docMk/>
            <pc:sldMk cId="789147385" sldId="266"/>
            <ac:picMk id="5" creationId="{5738D921-1002-485C-B29A-5CAF7FE3BA0B}"/>
          </ac:picMkLst>
        </pc:picChg>
        <pc:picChg chg="del">
          <ac:chgData name="Koen Gilissen" userId="S::20004719@pxl.be::2ec6003d-9598-45e8-91e2-64dcdb4a174f" providerId="AD" clId="Web-{8CF375EC-1BDC-446B-ACAA-17542E26BD3E}" dt="2021-04-02T05:27:20.344" v="143"/>
          <ac:picMkLst>
            <pc:docMk/>
            <pc:sldMk cId="789147385" sldId="266"/>
            <ac:picMk id="6" creationId="{D59E0A08-BAD1-D942-B23D-07F6FA71F36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8:48:58.7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24575,'19'0'0,"0"0"0,14 0 0,0 0 0,21 0 0,-20 0 0,4 0 0,-19 0 0,-4 0 0,-2 0 0,-4 0 0,0 0 0,0 4 0,1 1 0,-1 5 0,11 0 0,3 0 0,6 1 0,3 5 0,-4-3 0,1 7 0,3-2 0,-10-2 0,0-1 0,-2 0 0,-10-4 0,5 3 0,-6 1 0,6-4 0,-4 8 0,4-7 0,-5 7 0,0-3 0,1 4 0,-1 1 0,0 0 0,1 6 0,0 1 0,0 0 0,1 11 0,-1-9 0,-5 11 0,5-6 0,-5-1 0,0-6 0,4 4 0,-8-9 0,3 9 0,-1-10 0,-3 5 0,4-6 0,-5 0 0,0-6 0,0 11 0,0-9 0,0 10 0,0-7 0,0 1 0,0 0 0,0-1 0,0 1 0,0 0 0,0 0 0,0-6 0,0 5 0,0-10 0,0 5 0,0-6 0,0 1 0,0-1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3:2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24575,'9'0'0,"-1"0"0,2 0 0,-1 0 0,0 0 0,0 0 0,0 0 0,1 0 0,4 0 0,1 0 0,6 0 0,0 0 0,6 0 0,1 0 0,6 0 0,0 0 0,-6 0 0,-1 0 0,-6 0 0,-1 0 0,-4 0 0,-2 0 0,-4 0 0,-1 0 0,1 0 0,-1 0 0,-1 0 0,1 0 0,0 0 0,0 0 0,0 0 0,0 0 0,0 0 0,6 0 0,1 0 0,4 0 0,-4 0 0,3 0 0,-8 0 0,3 0 0,-4 0 0,-1 0 0,1 0 0,-1 0 0,0 0 0,-1 0 0,1 0 0,-1 0 0,1 0 0,-5 4 0,4-3 0,-7 7 0,7-7 0,-4 3 0,1-4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4:31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37 24575,'13'0'0,"-6"0"0,33 0 0,-12 0 0,6 0 0,0 0 0,0 0 0,0 0 0,-5 0 0,-3 0 0,-10 0 0,-2 0 0,-4 0 0,-1 0 0,0 0 0,1 0 0,-1 0 0,0 0 0,-8 0 0,-7 0 0,-4 0 0,-3 0 0,4 0 0,-1 0 0,1 0 0,0 0 0,-1 0 0,1 0 0,0 0 0,-1 0 0,1 0 0,-1 0 0,1 0 0,0 0 0,-1 0 0,1 0 0,0 0 0,-1 0 0,1 0 0,0 0 0,0 0 0,0 0 0,0 0 0,0 0 0,0 0 0,0 0 0,0 0 0,0 0 0,0 0 0,0 0 0,1 0 0,-1 0 0,0 0 0,0 0 0,0 0 0,0 0 0,0 0 0,-1 0 0,1 0 0,0 0 0,0 0 0,0 0 0,1 0 0,-1 0 0,0 0 0,0 0 0,4-4 0,6 3 0,4-3 0,4 0 0,0 3 0,1-3 0,-1 0 0,0 3 0,1-3 0,-1 4 0,0-4 0,1 3 0,-1-3 0,0 4 0,6 0 0,-5 0 0,5 0 0,-6 0 0,1 0 0,-1 0 0,0 0 0,1 0 0,-1 0 0,0 0 0,1 0 0,-1 0 0,0 0 0,0 0 0,-4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4:36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546 1 24575,'-23'0'0,"-6"0"0,-6 0 0,-7 0 0,0 0 0,1 0 0,7 0 0,6 0 0,7 0 0,6 0 0,6 0 0,0 0 0,3 7 0,2 2 0,0 6 0,-1 0 0,-8 8 0,2-6 0,-7 6 0,7 1 0,-9-5 0,9 14 0,-9-6 0,9-1 0,-4 6 0,6-14 0,-1 5 0,5-7 0,0 0 0,1-1 0,3 1 0,-3-1 0,4 1 0,0-1 0,-4 1 0,3-1 0,-3 1 0,-1 8 0,4-7 0,-8 16 0,8-16 0,-4 7 0,5-8 0,0-1 0,0 1 0,0 0 0,0-1 0,0 9 0,0 2 0,0 18 0,0-7 0,0 8 0,0-1 0,0-7 0,0 7 0,0-10 0,5 1 0,0-9 0,5 6 0,0-6 0,5 1 0,1 5 0,5-12 0,0 4 0,-1 1 0,7-5 0,1 6 0,6-7 0,-6-1 0,5 1 0,-5-1 0,13 1 0,-5-8 0,5-2 0,-7-9 0,-6 0 0,5 0 0,-11 0 0,5 0 0,-12 0 0,0 0 0,-6 0 0,1 0 0,-1 0 0,0 0 0,1 0 0,-1 0 0,0 0 0,1 0 0,4 0 0,2-7 0,5-11 0,0-18 0,6-3 0,-3-15 0,4 5 0,-10-7 0,3-1 0,-9 10 0,5-7 0,-6 8 0,-5-1 0,-1-7 0,-5 7 0,0 0 0,0-7 0,0 17 0,0-7 0,0 18 0,0 2 0,0 8 0,0 1 0,0-1 0,0 1 0,-5-8 0,0-2 0,-6-10 0,-4 8 0,4-5 0,0 14 0,3-6 0,7 0 0,-4 6 0,5-6 0,0 9 0,-4 6 0,-1 2 0,-4 7 0,-5 0 0,4 0 0,-15 0 0,8 0 0,-16 0 0,5-8 0,-6-3 0,6-7 0,-4-1 0,9 2 0,-9-2 0,10 10 0,0-7 0,7 15 0,6-6 0,0 0 0,0 5 0,0-5 0,0 7 0,0 0 0,0-7 0,4 6 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4:42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9866 3134 24575,'-29'0'0,"-25"0"0,-9 0 0,-23 0 0,11 0 0,-3 0 0,22 0 0,0 0 0,-23 1 0,-5-2 0,-4-2 0,0-1 0,17 1 0,-2-3-1009,7-2 1,-5-4-1,6 1 1009,-5-2 0,6 0 0,16-2 0,1-2 253,-17-2 1,6 0-254,10-2 0,-22-6 0,-3-3-721,2 0 721,9 3 0,-3-1 0,15 8 0,1 2 0,0-2 0,0 1-245,-38-17 245,2 1 0,-2 5 0,-2-5 0,41 19 0,0 2 0,-38-15 0,0 0 0,8 7 0,4-3 0,-1 10 0,-1-11 0,-2 11 0,26-3 0,0-1 0,-31 2 0,30-1 0,0-1 0,-43-4 0,23 1 0,-18-6 0,21 7 0,-16-8 0,-1 0 0,9 7 0,3-4 0,8 11 0,0-4 2165,0 6-2165,-21-12 0,7 9 0,-10-9 0,15 12 0,1-1 218,6 0-218,-13-6 0,13 5 0,-14-5 0,14 6 0,-6 1 0,-1-1 0,7 0 0,-15 0 0,7 0 0,-1-6 0,-6 5 0,15-11 0,-16 10 0,16-9 0,-15 3 0,15-5 0,-6-1 0,8 2 0,0-1 0,0 0 811,1 0-811,7 2 291,-6-2-291,13 2 0,-4 5 0,6-3 0,-29-8 0,22 8 0,-22-12 0,30 16 0,-9-7 0,7 7 0,-6-5 0,0 9 0,5-8 0,-5 9 0,8-4 0,-1 0 0,0 4 0,8-3 0,-6-1 0,6 5 0,-1-9 0,-4 8 0,4-8 0,-7 8 0,8-9 0,-6 4 0,6 1 0,-1 1 0,-5-1 0,6 5 0,-8-5 0,0 0 0,1 4 0,-1-4 0,1 6 0,-1-1 0,1 1 0,-1 0 0,1-6 0,0 4 0,6-8 0,-5 8 0,5-8 0,-6 8 0,-1-10 0,8 6 0,-6-1 0,5-4 0,0 5 0,2 0 0,7-4 0,0 9 0,6-3 0,-5 0 0,11 0 0,-5-1 0,7-3 0,-1 9 0,5-9 0,-4 4 0,4 0 0,-5-4 0,1 4 0,-1 0 0,0 1 0,1 5 0,-1-5 0,5 4 0,-3-4 0,3 5 0,1 0 0,-5-5 0,9 4 0,-3 1 0,5 2 0,-1 3 0,1-1 0,0-2 0,-1 7 0,1-3 0,0 4 0,0 0 0,0 0 0,0 0 0,-1-4 0,1 3 0,0-3 0,-1 4 0,-4 0 0,3 0 0,-3 0 0,5 0 0,0 0 0,-1-5 0,1 4 0,0-3 0,-1 4 0,1-4 0,0 3 0,0-3 0,3 0 0,-2 3 0,3-8 0,-4 8 0,-1-7 0,1 7 0,0-7 0,-1 7 0,1-8 0,-1 4 0,1-4 0,0 0 0,0 0 0,4 0 0,-3 4 0,7 5 0,-3 5 0,4 4 0,5 0 0,0 0 0,4 0 0,0 1 0,1-1 0,-1 0 0,1 1 0,-1-1 0,0 0 0,1 1 0,-1-1 0,-4 1 0,-1-1 0,1-4 0,-4 2 0,3-2 0,-4-4 0,0-2 0,0-8 0,-4 0 0,-2 0 0,-3-1 0,0 1 0,-1 0 0,5-1 0,-4-4 0,4 3 0,-5-3 0,1 4 0,0 1 0,3 0 0,-2 3 0,7-2 0,-7 7 0,3-3 0,-4 4 0,1 0 0,3-4 0,-3 3 0,3-8 0,-5 4 0,1 0 0,0-3 0,-1 3 0,1-1 0,4-2 0,-4 7 0,4-7 0,0 3 0,-3 0 0,7-3 0,0 7 0,6-3 0,4 4 0,1 0 0,4 5 0,-3 0 0,8 5 0,-8-4 0,3 2 0,1-6 0,-5 6 0,10-7 0,-10 7 0,5-7 0,-6 8 0,0-8 0,6 3 0,-5-4 0,5 4 0,-6-3 0,1 3 0,-1-4 0,0 4 0,6-3 0,-5 3 0,5-4 0,-6 0 0,5 5 0,-3-4 0,9 4 0,-5-5 0,1 0 0,3 0 0,-3 0 0,0 0 0,-2 0 0,-4 0 0,-1 0 0,0 0 0,1 0 0,-1 0 0,-4 4 0,-1 0 0,-4 5 0,0 0 0,0-1 0,0 1 0,-4-4 0,-1-1 0,-9-4 0,-2 0 0,1 0 0,-5 0 0,5 0 0,-6 0 0,0 0 0,6 0 0,-5 4 0,4-3 0,1 4 0,0-5 0,6 0 0,0 0 0,-1 0 0,1 0 0,-1 0 0,1 0 0,0 0 0,-1 0 0,1 0 0,0 0 0,1 0 0,3-4 0,1 11 0,4-5 0,0 16 0,4-8 0,2 10 0,-1-9 0,4 3 0,-8-5 0,3 1 0,-4-1 0,0 0 0,4-4 0,-3 3 0,7-7 0,-3 3 0,0 0 0,3 1 0,-4 0 0,1 3 0,3-7 0,-7 7 0,6-7 0,-6 7 0,7-8 0,-3 4 0,4-4 0,-4 4 0,3-3 0,-7 7 0,7-7 0,-3 3 0,0-4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5:08.3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24575,'90'43'0,"-61"-27"0,21 8 0,-9 0 0,-36-15 0,3 0 0,-3 0 0,4 0 0,0 0 0,1 1 0,-1 4 0,6-3 0,-4 9 0,4-4 0,-5 0 0,5-1 0,-4-6 0,3 1 0,-9-1 0,4 1 0,-4-5 0,4 3 0,1 2 0,0 6 0,0 5 0,1 0 0,4-1 0,-4 1 0,4-5 0,0 3 0,-5-8 0,5 3 0,-6-4 0,0-1 0,-4 0 0,3-4 0,-3 3 0,5-3 0,0 10 0,0 0 0,5 6 0,1 0 0,0 0 0,3-1 0,-3 1 0,5-5 0,-5 4 0,4-9 0,-9 4 0,8 0 0,-8-5 0,8 5 0,-8-5 0,9 5 0,-10-5 0,10 10 0,-9-5 0,8 1 0,-3 4 0,1-4 0,2 5 0,-3-5 0,0-1 0,3-1 0,-8-3 0,3 3 0,-4-4 0,-1-5 0,-4 3 0,4-7 0,-8 8 0,7-4 0,2 5 0,6 4 0,5 2 0,7 12 0,0-4 0,8 5 0,-8-7 0,4 0 0,-10-1 0,0-4 0,-2-2 0,-10-6 0,5 1 0,-6-1 0,-4 1 0,4-5 0,-4 3 0,4-3 0,6 5 0,0 5 0,6 1 0,6 5 0,-5 0 0,5 1 0,-7-1 0,1-5 0,-5-2 0,-2-4 0,-5 0 0,1-1 0,-1-4 0,-7-1 0,-3-4 0,-8 0 0,-5-4 0,3 2 0,-8-2 0,-3-1 0,-6-2 0,-6-9 0,0 3 0,-7-3 0,5-1 0,-12-2 0,12 1 0,-5 1 0,13 1 0,-4 4 0,9-3 0,-3 4 0,5 1 0,5 0 0,-3-1 0,8 2 0,-3-1 0,-1 5 0,5-3 0,-10 2 0,10-4 0,-10 0 0,10 1 0,-10 3 0,9 2 0,1 0 0,2 3 0,3-3 0,4 4 0,2 0 0,8 0 0,0 0 0,0 0 0,6 0 0,7 0 0,20 0 0,-4 5 0,25 8 0,-10 1 0,14 11 0,8-10 0,-13 10 0,11-10 0,-22 3 0,6-5 0,-14-1 0,-8-1 0,-8 0 0,-12-1 0,0-5 0,-6 4 0,0-8 0,1 3 0,-2-4 0,-3 4 0,3-3 0,-7 7 0,7-3 0,-3 5 0,9-1 0,2 1 0,0 5 0,4-3 0,-4 3 0,0 0 0,-2-4 0,-4 3 0,0-9 0,-1 4 0,-4-4 0,-4 0 0,-7-2 0,-2-3 0,-2 0 0,1 0 0,-5 0 0,-2 0 0,-10 0 0,-3-5 0,1 0 0,-4-7 0,10 2 0,-5-1 0,11 1 0,2 4 0,4-2 0,1 7 0,4-7 0,1 3 0,-1 0 0,4-3 0,-7 2 0,3-3 0,-5-5 0,5 3 0,-4-3 0,4 4 0,0 1 0,-3 0 0,7-1 0,-8-4 0,8 4 0,-8-10 0,7 4 0,-7-4 0,8-1 0,-9-6 0,9 5 0,-8-5 0,7 7 0,-7-1 0,8 5 0,-4 2 0,5 5 0,0-1 0,-4-4 0,3-2 0,-9-11 0,4 5 0,0-11 0,-3 11 0,2-10 0,2 9 0,-5 2 0,9 1 0,-3 10 0,0-5 0,3 14 0,1-2 0,2 11 0,6-3 0,-3 4 0,5 6 0,0 7 0,13 7 0,-4 6 0,18 9 0,-5 1 0,2 6 0,4 2 0,-11-3 0,11 4 0,-12-11 0,-1-6 0,-5-11 0,-8-5 0,2-5 0,-4-2 0,-1-5 0,-4 1 0,0-1 0,-5 0 0,0-8 0,-5-7 0,-7-22 0,-13-11 0,-9-18 0,-15-16 0,6 9 0,-14-14 0,15 22 0,-6-5 0,15 9 0,3 13 0,12 6 0,3 12 0,5 10 0,4-3 0,2 17 0,9 3 0,14 24 0,8 9 0,5 6 0,7 6 0,-7-6 0,2 15 0,5-5 0,-13-4 0,6-2 0,-15-24 0,0 13 0,-7-21 0,0 5 0,0-8 0,-5-4 0,4-5 0,-16-12 0,-1-11 0,-12-13 0,-9-4 0,-3-8 0,0-2 0,1 1 0,8 9 0,2 8 0,5 6 0,1 6 0,9 0 0,-2 10 0,15 5 0,1 16 0,25 9 0,1 19 0,11-4 0,-6 5 0,-9-10 0,0 1 0,-14-13 0,0 2 0,-6-14 0,-1 3 0,1-4 0,-5-5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5:18.0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81 56 24575,'0'9'0,"0"0"0,0 1 0,0-1 0,0 0 0,0 0 0,0 0 0,0 0 0,0 0 0,0 0 0,4 1 0,1-5 0,4 3 0,1-3 0,-1 5 0,0-5 0,1 3 0,4-7 0,-3 3 0,3-4 0,-4 0 0,-1 0 0,0 0 0,1 0 0,-1 0 0,0 0 0,0 0 0,0 0 0,0 0 0,-5-3 0,0-2 0,-4-4 0,0 0 0,0 0 0,0-6 0,0 5 0,0-10 0,0 10 0,-4-10 0,-2 10 0,-8-10 0,3 9 0,-4-3 0,6 5 0,0-1 0,-1 1 0,-4 4 0,3 1 0,-3 4 0,5 0 0,-1 0 0,1 0 0,0 0 0,0 0 0,0 0 0,0 0 0,-6 0 0,5 0 0,-5 0 0,6 0 0,0 0 0,3 4 0,-2-3 0,3 3 0,0 0 0,1 1 0,4 4 0,0 0 0,0 0 0,0 0 0,0 0 0,0 0 0,0 6 0,5 1 0,5 4 0,6 1 0,5-5 0,0 4 0,-6-9 0,0 3 0,-1-4 0,-3-1 0,3-3 0,-5-2 0,0-4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5:22.0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1 161 24575,'0'9'0,"0"-1"0,0 2 0,0-1 0,0 1 0,0-1 0,0 0 0,0 5 0,0-4 0,0 3 0,3-7 0,2-3 0,4-3 0,0 0 0,0 0 0,0 0 0,1 0 0,4 0 0,2 0 0,5 0 0,5 6 0,-4-5 0,5 4 0,-6-5 0,-1 0 0,1 0 0,-5 0 0,-2 0 0,-4 0 0,-1 0 0,0 0 0,0 0 0,-4-4 0,-1-1 0,-4-4 0,0 0 0,0-1 0,0 1 0,0-1 0,0 1 0,0 0 0,0 0 0,0 0 0,-4 4 0,3-3 0,-7 2 0,-2-8 0,-6 3 0,0-4 0,-3 1 0,8 3 0,-8-4 0,8 10 0,-3-4 0,4 8 0,1-3 0,0 4 0,-1 0 0,1 0 0,1 0 0,-1 0 0,4 4 0,1 0 0,4 5 0,0 0 0,0 0 0,0 0 0,0 0 0,0 0 0,0 0 0,0 0 0,0 1 0,0-1 0,0 0 0,0 0 0,0-1 0,0 1 0,4-4 0,-3 2 0,7-6 0,-7 7 0,8-2 0,-8 3 0,7 0 0,-7 1 0,7-1 0,-2 0 0,-1 1 0,3-5 0,-3 3 0,5-2 0,-1-1 0,0-1 0,0-4 0,-1 0 0,1 0 0,0 0 0,0 0 0,1 0 0,-1 0 0,0 0 0,1 0 0,-1 0 0,-4-4 0,3 3 0,-6-7 0,2 3 0,-4-3 0,0-1 0,0 0 0,0-1 0,0 1 0,0 0 0,0 0 0,0 0 0,0 0 0,0 0 0,0 1 0,0-1 0,0 0 0,0 0 0,0 0 0,0 1 0,0-1 0,0 0 0,-10-6 0,4 5 0,-13-10 0,3 4 0,0 1 0,1-5 0,6 10 0,-1-1 0,1 3 0,-1 7 0,5-7 0,-3 7 0,3-4 0,-4 5 0,0 0 0,0 0 0,0 0 0,-5 0 0,3 0 0,-3 0 0,5 0 0,-1 0 0,1 0 0,4 5 0,-4-4 0,4 7 0,0-3 0,1 4 0,0-5 0,3 4 0,-3-3 0,0 5 0,3-1 0,-4 0 0,5 0 0,-4-4 0,3 4 0,-3-4 0,4 4 0,0 0 0,0 0 0,0-1 0,0 1 0,0 0 0,0 0 0,4 0 0,1-4 0,3-2 0,1 1 0,0-3 0,-5 7 0,4-7 0,-3 3 0,4-4 0,-1 0 0,1 0 0,0 0 0,0 0 0,0 0 0,1 0 0,-1 0 0,0-4 0,1 3 0,-5-7 0,-1 3 0,0 0 0,-3 1 0,3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5:25.1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186 9 24575,'-4'-5'0,"0"2"0,-5 7 0,0 1 0,0 4 0,-6 1 0,5-1 0,-10 1 0,10 0 0,-10 5 0,9 0 0,-8 6 0,7 0 0,-2-5 0,8 3 0,-2-8 0,7 3 0,-4-5 0,5 1 0,0-1 0,0 0 0,0 0 0,0 0 0,4-4 0,1-1 0,4-4 0,0 0 0,0 0 0,1 0 0,-1 0 0,11 0 0,3 0 0,11 0 0,0 0 0,0 0 0,1-11 0,5 3 0,-10-8 0,4 5 0,-14 1 0,-4 0 0,4 0 0,-10 4 0,5-2 0,-10 3 0,-1-4 0,-4 0 0,0 0 0,0 0 0,0 0 0,0-1 0,0 1 0,0 0 0,0-1 0,0 1 0,0 0 0,0 0 0,-4 4 0,-1-3 0,-4 7 0,0-3 0,0 4 0,-5 0 0,-2 0 0,-5 0 0,0 0 0,1 0 0,-7 0 0,5 0 0,-5 0 0,7 4 0,4 2 0,1-1 0,6 4 0,0-8 0,4 7 0,-4-7 0,8 7 0,-7-3 0,3 5 0,0-1 0,-3 0 0,7 0 0,-3 0 0,4 0 0,0 0 0,0 0 0,0 0 0,4-4 0,1-2 0,4-3 0,0 0 0,0 0 0,-4-4 0,-2-1 0,-3-4 0,0 0 0,0 0 0,0 0 0,0-1 0,0 5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8:49:01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28 248 24575,'4'-4'0,"6"-5"0,11-2 0,7-1 0,8-16 0,-2 9 0,10-18 0,-1 11 0,2-5 0,-10 13 0,-3 2 0,-5 1 0,-5 8 0,-3-6 0,-10 12 0,-7 1 0,-8 5 0,-4 4 0,-3 0 0,3 0 0,-4 1 0,-12 5 0,3-4 0,-37 9 0,4-3 0,-16 5 0,20-5 0,17-1 0,19-7 0,2 1 0,4-5 0,1 4 0,4-5 0,1 5 0,0-4 0,7-2 0,-2-3 0,3 5 0,5-4 0,-4 7 0,0-3 0,3 0 0,-7 3 0,7-3 0,-7 4 0,7 0 0,-3 1 0,5-1 0,-1 0 0,0 1 0,1 4 0,0 2 0,0-1 0,0 5 0,0-4 0,1 4 0,-1 7 0,1-5 0,0 11 0,0-11 0,-1 5 0,-4-12 0,3 5 0,-7-10 0,2 5 0,-4-6 0,4-4 0,-3 0 0,3-5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1:4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1288 1 24575,'-30'30'0,"-15"5"0,13 6 0,-18 3 0,3 18 0,6-24 0,-10 31 0,30-50 0,6 10 0,10-18 0,-4 3 0,4-5 0,-5 1 0,-5 10 0,-1-3 0,-7 16 0,2-5 0,-8 7 0,-15 30 0,4-20 0,-9 21 0,18-30 0,2-1 0,7-6 0,5-3 0,2-5 0,5-5 0,0 3 0,5-8 0,-4 3 0,8-5 0,-7 0 0,7 0 0,-7 0 0,-2 6 0,-1 1 0,-10 10 0,4 2 0,-5 1 0,0 3 0,0-4 0,0 1 0,-1 3 0,2-10 0,4 5 0,-2-11 0,8-1 0,0-5 0,3-1 0,7 0 0,-3 1 0,0-1 0,3 0 0,-8 0 0,4 1 0,-4-1 0,-1 0 0,5 1 0,-3-1 0,3 0 0,-10 6 0,4 0 0,-4 6 0,5-5 0,1-2 0,-1-4 0,5-1 0,1 0 0,0-3 0,3 1 0,-7-2 0,3 4 0,0 0 0,-4 1 0,4-1 0,0 0 0,-3 1 0,7-1 0,-4 0 0,5 0 0,-4 5 0,3-3 0,-9 8 0,4 3 0,-4-5 0,4 8 0,-2-14 0,2 8 0,1-8 0,-4 4 0,8-14 0,-3-2 0,4-7 0,0-1 0,0-1 0,0 1 0,0 0 0,0 0 0,0 0 0,0 0 0,0 1 0,0-2 0,0 1 0,0 0 0,0 0 0,4-1 0,1 1 0,0 0 0,3 0 0,-7 0 0,7 0 0,-7 0 0,7 0 0,-3 0 0,0-1 0,3 5 0,-6-3 0,2 3 0,0 0 0,-3-3 0,7 3 0,-7-3 0,6 3 0,-6-3 0,-1 7 0,-1 1 0,-2 5 0,-1 0 0,2 4 0,-6-4 0,7 4 0,-7 0 0,7 1 0,-3-1 0,0 0 0,3 0 0,-3 1 0,4-1 0,-4 0 0,2 1 0,-2-1 0,4 0 0,0 0 0,-4-4 0,3 3 0,-3-3 0,4 4 0,0 0 0,0 0 0,0-1 0,0 1 0,0-1 0,0 1 0,0-1 0,4-3 0,1-1 0,3-4 0,1 0 0,0 0 0,0-4 0,0-1 0,1-4 0,-5 0 0,3-1 0,-3 1 0,5-1 0,-5 1 0,3 0 0,-3-1 0,5 1 0,-1 0 0,0-1 0,-4 1 0,3 0 0,-6 0 0,6 3 0,-7-2 0,7 7 0,-7-7 0,7 3 0,-7-4 0,7 4 0,-7-3 0,7 3 0,-3-3 0,4-1 0,0 4 0,-5-3 0,0 11 0,-8-2 0,-1 4 0,0 3 0,-4-7 0,8 8 0,-7-4 0,3 0 0,-5 3 0,1-2 0,0 3 0,-1 0 0,1-4 0,0 4 0,-1-4 0,1 0 0,0 3 0,-1-7 0,2 3 0,2 0 0,-1-3 0,1 4 0,-2-1 0,-2-3 0,1 2 0,0-3 0,5 4 0,-4-3 0,7 7 0,-7-7 0,7 8 0,-7-8 0,7 7 0,-7-3 0,7 4 0,-2-8 0,3-6 0,4-5 0,-3-3 0,7 8 0,-7-3 0,7 3 0,-7-4 0,4-1 0,-1 1 0,-3 0 0,3 0 0,0 0 0,-3 0 0,3-1 0,-4 1 0,5 4 0,-4-4 0,3 4 0,0-4 0,-3 0 0,3 0 0,-4-1 0,0 1 0,4 0 0,-3 0 0,3-1 0,-4 1 0,0 0 0,0 0 0,0-1 0,0 1 0,0 0 0,4 0 0,-3 1 0,3 6 0,-4 8 0,0 3 0,0 5 0,-4-5 0,3 0 0,-4 0 0,5 1 0,0-1 0,-4 0 0,3 0 0,-3 1 0,4-1 0,0 0 0,0 1 0,0-1 0,0 0 0,-4 1 0,3-1 0,-3 0 0,4 0 0,0 1 0,0-1 0,0 0 0,0 0 0,0 0 0,0-1 0,0 1 0,0 0 0,0-1 0,0 1 0,4-4 0,0-1 0,5-8 0,-4-1 0,2 0 0,-5-3 0,6 3 0,-7-4 0,7 3 0,-7-2 0,8 3 0,-4-4 0,4 0 0,-4 0 0,3 4 0,-3 1 0,0 0 0,2 3 0,-6-7 0,7 7 0,-7-6 0,7 6 0,-7-7 0,7 3 0,-7-4 0,7 4 0,-7-3 0,7 3 0,-7-4 0,7 4 0,-7-3 0,3 3 0,0 0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1:5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2565 24575,'0'-13'0,"0"0"0,0 4 0,0 0 0,-5-6 0,4 5 0,-4-5 0,1 6 0,3 0 0,-3-5 0,4 4 0,0-3 0,-4 8 0,3-8 0,-8 1 0,4-3 0,-1-5 0,-2 10 0,7-5 0,-4 6 0,1-1 0,3 1 0,-3 0 0,0 4 0,-1-8 0,0 2 0,-4-5 0,3-3 0,1 8 0,-4-3 0,8 4 0,-7 1 0,7 0 0,-4 0 0,5 0 0,-3 4 0,-3-7 0,2 6 0,-5-13 0,3 9 0,1-5 0,-4 1 0,8 3 0,-4-3 0,1 5 0,3 0 0,-3 0 0,4-5 0,-4-1 0,3-12 0,-9 5 0,5 0 0,-1 3 0,2 8 0,4-3 0,0 4 0,-4 1 0,3 0 0,-3-10 0,4-3 0,-5-10 0,4-9 0,-9 5 0,8 1 0,-3 9 0,5 5 0,0 5 0,0 2 0,-4 5 0,3-1 0,-3-7 0,4-5 0,0-9 0,-5-3 0,-2 0 0,1 0 0,-4 6 0,9 1 0,-3 12 0,4 0 0,0 6 0,-4 4 0,3-4 0,-4 4 0,1-8 0,3-7 0,-7-1 0,7-12 0,-9 5 0,9 0 0,-4-5 0,1 16 0,3-14 0,-4 13 0,5-14 0,0 10 0,0 0 0,0 8 0,0-1 0,0 4 0,0-3 0,0 5 0,0 0 0,0 0 0,0 0 0,0-5 0,0-2 0,0-4 0,0 4 0,0-4 0,0 10 0,0-5 0,0 6 0,0 0 0,0 0 0,5-5 0,-4-1 0,9-12 0,-9-1 0,4-1 0,-1 8 0,-3 1 0,3 10 0,-4-5 0,0 6 0,5 4 0,-4-4 0,3 5 0,-4-10 0,4-1 0,-2 0 0,2-4 0,-4 8 0,4-3 0,-3 4 0,4 1 0,-5 0 0,3 4 0,-2-3 0,3 3 0,1-9 0,-4-2 0,8-5 0,-8 5 0,9-3 0,-9 8 0,8-3 0,-8 5 0,3-1 0,0 2 0,-3-2 0,6 1 0,-5-5 0,6-2 0,-2 1 0,-1 0 0,4 6 0,-8 0 0,7-1 0,-3 1 0,0 0 0,3 4 0,-3 1 0,3 4 0,1 0 0,-1 0 0,1 0 0,0 0 0,0 0 0,11-5 0,3-1 0,11-11 0,0 5 0,1-10 0,-1 10 0,0-10 0,-6 15 0,-1-8 0,-7 9 0,-4 0 0,-2 2 0,-4 4 0,-1 0 0,-4 3 0,-1 2 0,-4 4 0,0 0 0,0 0 0,4 0 0,1 1 0,4-1 0,1 0 0,-1 1 0,0-1 0,-3 1 0,2-5 0,-7 3 0,7-3 0,-7 5 0,3-1 0,1 0 0,0 1 0,5 4 0,-1-3 0,1 8 0,5 6 0,-4-7 0,3 5 0,-4-13 0,-5-1 0,3 0 0,-7 6 0,7-5 0,-2 5 0,-1-1 0,3-3 0,-2 8 0,-1-3 0,4 5 0,-3-1 0,0 1 0,3 0 0,-4-5 0,1 3 0,-2-3 0,1 4 0,0 1 0,1 0 0,4 6 0,-4 1 0,6 6 0,-1 0 0,0 0 0,-4 0 0,3 7 0,-3-5 0,5 12 0,-1-13 0,2 13 0,-2-12 0,-4 5 0,3-7 0,-4 0 0,1 0 0,3 1 0,-4-1 0,0-6 0,4 4 0,-8-3 0,8 5 0,-9 0 0,9 0 0,-9 0 0,10 22 0,-5-16 0,1 23 0,-2-27 0,1 11 0,-5-11 0,5 5 0,-1-7 0,-4 0 0,4-6 0,-5 8 0,0-18 0,0 11 0,0-19 0,0 10 0,0-9 0,0 8 0,4-8 0,-3 8 0,3-3 0,-4 5 0,0 5 0,0-3 0,0 9 0,0-10 0,0 11 0,0-5 0,0 0 0,0-1 0,0-6 0,0-1 0,0-4 0,0-1 0,0-6 0,0 0 0,-4 0 0,0-3 0,-11 2 0,5-2 0,-15 4 0,8 5 0,-10 1 0,0 6 0,-1 0 0,-6 1 0,0-1 0,6 0 0,1-5 0,11-2 0,-3-5 0,8-5 0,-3 0 0,5-5 0,0 0 0,0 0 0,1 0 0,-1 0 0,0 0 0,0 0 0,0 0 0,0 0 0,0 0 0,0 0 0,0 0 0,0 0 0,0 0 0,-1 0 0,5-4 0,-3-1 0,3-1 0,-5-2 0,-4 2 0,3-3 0,-3-1 0,5 1 0,-1 4 0,5-4 0,-3 4 0,3 0 0,-1-3 0,2 3 0,4-4 0,-4 4 0,3-3 0,-6 7 0,2-4 0,-3 5 0,-1 0 0,0 0 0,-5 0 0,4 0 0,-4 0 0,4 0 0,1 0 0,0 0 0,-1 0 0,5-3 0,-6 2 0,5-3 0,-7 4 0,4 0 0,-1 0 0,1 0 0,0 0 0,0 0 0,0 0 0,1 0 0,-1 0 0,4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2:1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3838 3326 24575,'-18'0'0,"-16"0"0,-6-6 0,-4 0 0,-28-21 0,-6 0 0,-4-15 0,18 13 0,0-1 0,-12-15 0,-4 0 0,-3-3 0,27 12 0,1-1 0,-1 1 0,-3-1 0,4 1 0,1 1 0,2 0 0,-15-15 0,3 1 0,-11-7-269,30 19 0,2 0 269,-19-17 0,9 7 0,-7-1 0,5-4-108,-4 5 108,5-7 0,1 7 0,-9-7 0,6 12 0,-5-12 0,14 13 0,-4-4 0,5 6 0,-1 0 0,-3-6 0,11 7 535,-12-7-535,11 0 0,-12-3 0,10-5 0,-20-11 0,26 17 111,-24-8-111,9-5 0,-5 14 0,7-8 0,6 17 0,15 14 0,-2-5 0,3 0 0,0 5 0,4-4 0,-11-2 0,11 7 0,-11-7 0,11 2 0,-10 3 0,4-4 0,-5 5 0,-2-6 0,2 5 0,-2-5 0,3 6 0,4 1 0,-3 0 0,2-6 0,2 4 0,-6-5 0,12 8 0,-11-1 0,10-5 0,-4 4 0,5-4 0,2 6 0,-1 5 0,-5-13 0,10 16 0,-4-16 0,11 19 0,-1-10 0,0 10 0,0-5 0,0 1 0,1 3 0,3-3 0,-2-1 0,2 5 0,-4-5 0,5 1 0,-3 3 0,3-3 0,-1 4 0,-2-4 0,7 3 0,-8-3 0,8 5 0,-3 8 0,4 2 0,0 7 0,4-3 0,-3-5 0,2-5 0,-3-9 0,0 5 0,0-6 0,0 6 0,0 0 0,0-5 0,0 4 0,0-5 0,0 6 0,0 0 0,0 0 0,0-1 0,0 1 0,0 0 0,0 0 0,0-1 0,0 1 0,0-1 0,0 1 0,0 0 0,0 0 0,0-1 0,0 1 0,0 0 0,4 8 0,1-2 0,0 11 0,3-7 0,-3 7 0,4-3 0,0 0 0,-1-1 0,-3 0 0,3-3 0,-3 7 0,4-7 0,-4 7 0,2-7 0,-2 7 0,4-7 0,0 3 0,1-4 0,-1 0 0,0 0 0,6 0 0,-5 0 0,5 0 0,-6 0 0,0 0 0,1 0 0,-1 0 0,0 0 0,-4 4 0,3-3 0,-3 3 0,3-4 0,1 0 0,0 0 0,1 0 0,-1 0 0,5 0 0,2 0 0,0 0 0,3 0 0,-8 0 0,8 0 0,-8 0 0,3 0 0,-4 0 0,-1 0 0,0 0 0,0 0 0,0 0 0,0 0 0,5 0 0,2 0 0,5 0 0,-6 0 0,5 0 0,-10 0 0,5 0 0,-6 0 0,0 0 0,0 0 0,1 0 0,-1 0 0,0 0 0,5 0 0,2 0 0,5 0 0,-1 0 0,-4 0 0,-2 0 0,-4 0 0,-1 0 0,0 0 0,1 0 0,-1 0 0,0 0 0,0 0 0,0 0 0,0 0 0,0 0 0,1 0 0,-1 0 0,0 0 0,0 0 0,0 0 0,0 0 0,1 0 0,-1 0 0,1 0 0,-1 0 0,0 0 0,0 0 0,-7 0 0,-3 4 0,-8-3 0,0 3 0,0-4 0,-1 4 0,1-3 0,0 3 0,-1-4 0,1 0 0,-1 0 0,1 0 0,0 0 0,-1 0 0,1 0 0,0 0 0,-1 0 0,1 0 0,0 0 0,0 0 0,-1 0 0,1 0 0,0 0 0,0 0 0,0 0 0,0 0 0,-1 0 0,1 0 0,0 0 0,0 0 0,-6 0 0,-1 0 0,1 0 0,-5 0 0,10 0 0,-5 0 0,6 0 0,-1 0 0,1 0 0,0 0 0,1 0 0,-1 0 0,0 0 0,-5 0 0,-2 0 0,-5 0 0,1 0 0,-1 0 0,0 0 0,-5 0 0,9 0 0,-9 0 0,11 0 0,-6 0 0,1 0 0,5 0 0,1 0 0,5 0 0,0 0 0,0 0 0,0 0 0,-5 0 0,-1 0 0,-6 0 0,0 0 0,0 0 0,1 0 0,-1 0 0,0 0 0,0 0 0,6 0 0,0 0 0,1 0 0,4 0 0,-5 0 0,10-3 0,2-2 0,6 0 0,3-3 0,3 7 0,0-3 0,0 0 0,1 3 0,-1-4 0,1 5 0,-1-4 0,0 3 0,6-3 0,0 4 0,6 0 0,0 0 0,6 0 0,1 0 0,6 0 0,0 0 0,0 0 0,0 0 0,0 0 0,0 0 0,0 0 0,-6 0 0,-1 0 0,-6 0 0,0 0 0,-1 0 0,1 0 0,-5 0 0,-2 0 0,-5 0 0,6 0 0,-5 0 0,5 0 0,-6 0 0,1 0 0,-1 0 0,-4 4 0,3-3 0,-2 3 0,3-4 0,0 0 0,1 5 0,4-4 0,2 3 0,0-4 0,3 0 0,-3 4 0,4-2 0,1 2 0,0-4 0,-5 0 0,3 0 0,-8 0 0,3 0 0,-5 0 0,1 0 0,-2 0 0,1 0 0,0 0 0,1 0 0,-1 0 0,0 0 0,0 0 0,-4 4 0,-4-3 0,-6 3 0,-4-4 0,-5 0 0,3 0 0,-3 0 0,-1 0 0,4 0 0,-8 0 0,8 0 0,-8 0 0,3 0 0,-4 0 0,-7 0 0,-1 0 0,-6 0 0,0 0 0,-1 0 0,1 0 0,0 0 0,0 0 0,0 0 0,0-5 0,0 4 0,5-4 0,8 5 0,6 0 0,1 0 0,4-4 0,-5 3 0,6-3 0,0 4 0,1 0 0,-1 0 0,-6 0 0,5 0 0,-10 0 0,5 0 0,-6 0 0,0 0 0,0 0 0,1 0 0,4 0 0,-3 0 0,8 0 0,-4 0 0,6 0 0,0 0 0,0 0 0,1 0 0,6 0 0,13 0 0,0 0 0,8 0 0,-10 0 0,1 0 0,-1 0 0,0 0 0,1 0 0,-1 0 0,0 0 0,1 0 0,4 0 0,8 0 0,0 0 0,10 0 0,3 6 0,1-5 0,12 10 0,-6-4 0,8 5 0,-8-5 0,6 4 0,-12-10 0,5 10 0,-7-10 0,-6 4 0,-1-5 0,-12 0 0,5 0 0,-9 0 0,3 0 0,-5 0 0,0 0 0,0 0 0,0 0 0,0 0 0,1 0 0,4 0 0,2 0 0,-1 0 0,5 0 0,-4 0 0,-1 0 0,0 0 0,-6 0 0,0 0 0,1 0 0,-1 0 0,-4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3:05.5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0 24575,'0'28'0,"0"19"0,0 0 0,0 12 0,0 6 0,0-6 0,0 0 0,0-8 0,0 5 0,0-29 0,0 13 0,-4-30 0,2 5 0,-2-1 0,4 8 0,0 6 0,0 13 0,-5 2 0,-2 6 0,-6 8 0,0 3 0,0 6 0,-7 1 0,6 0 0,-6 0 0,7-8 0,1-2 0,-1-8 0,1-6 0,6-2 0,-4-13 0,9-6 0,-4-8 0,5-4 0,0-1 0,0 0 0,0 1 0,0-2 0,-4 1 0,3 5 0,-3 2 0,-1 5 0,4 6 0,-8-5 0,8 10 0,-4-9 0,0 9 0,4-14 0,-4 7 0,5-14 0,-5 3 0,4-5 0,-3-7 0,4-3 0,0-8 0,0 0 0,0-5 0,-4 3 0,3-3 0,-3-1 0,4 5 0,0-5 0,0 1 0,0 3 0,0-3 0,-5-1 0,4 0 0,-4-1 0,5-4 0,0 10 0,0-10 0,0 10 0,0-5 0,0 6 0,0 0 0,0-1 0,0 1 0,0 0 0,0 0 0,-3 4 0,2-3 0,-3 3 0,4-3 0,-4 3 0,3-3 0,-7 7 0,4-3 0,-5 4 0,4 3 0,2 2 0,3 4 0,0 0 0,0 0 0,0 0 0,0 0 0,0 1 0,0-1 0,0 0 0,0 1 0,0-1 0,0 1 0,0-1 0,4 0 0,-3 0 0,3 1 0,0-5 0,-3 3 0,3-3 0,0 4 0,-3 1 0,7-5 0,-7 3 0,7-7 0,-7 7 0,7-3 0,-7 4 0,3 0 0,0-4 0,-3 3 0,3-3 0,0 0 0,-3 3 0,3-3 0,-4 4 0,0-1 0,0 1 0,0-8 0,0-6 0,4-5 0,-3-3 0,3 4 0,0 0 0,-3-1 0,7 1 0,-6-1 0,6 1 0,-3 0 0,4 0 0,-4-6 0,3 5 0,-6-5 0,6 6 0,-3 0 0,4 0 0,-4-1 0,3 1 0,-7 0 0,4 0 0,-1 4 0,-3-2 0,3 2 0,0 0 0,-3-3 0,3 3 0,0 0 0,-3-3 0,3 3 0,-4-4 0,0 1 0,0-1 0,0 0 0,0 1 0,0-1 0,0 4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3:10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3:16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533 1 24575,'-28'0'0,"7"0"0,-22 0 0,19 0 0,-10 9 0,8-2 0,8 8 0,-7 0 0,14-5 0,-3 4 0,9-5 0,1 0 0,0 0 0,-1-4 0,-5 3 0,1-3 0,-1 10 0,-4-4 0,2 8 0,-3-2 0,5 3 0,-5 1 0,8-5 0,-6-2 0,12-4 0,-4-1 0,1 0 0,3 1 0,-3-1 0,4 0 0,0 1 0,0-1 0,0 0 0,-5 5 0,4 8 0,-8 0 0,8 11 0,-9-5 0,4 6 0,0 0 0,-4 1 0,8-1 0,-8 0 0,4 0 0,0-6 0,0 5 0,2-11 0,3 11 0,-9-11 0,9 4 0,-3-5 0,-1 0 0,4 0 0,-4-6 0,5 0 0,0-1 0,0-3 0,0 3 0,0-4 0,0-1 0,0 0 0,0 0 0,0 0 0,-4 6 0,3 7 0,-4 0 0,5 10 0,0-3 0,-5 5 0,4-6 0,-4 5 0,5-11 0,0 4 0,-5-5 0,4 0 0,-4-5 0,5-2 0,0-5 0,0 1 0,0-1 0,0 0 0,0 6 0,0 1 0,0 10 0,0 2 0,0 6 0,0 1 0,0-1 0,0 0 0,0-6 0,0 5 0,0-5 0,0 0 0,0-1 0,0-12 0,0 5 0,0-9 0,0 3 0,0-5 0,0 0 0,0 1 0,0-1 0,0 0 0,0 0 0,0 5 0,0 2 0,0 5 0,0 6 0,0-5 0,0 4 0,0-5 0,0 0 0,0-5 0,0 3 0,0-8 0,0 3 0,0-5 0,0 0 0,0 0 0,4 0 0,2 6 0,4 0 0,-4 1 0,3 3 0,-8-8 0,4 3 0,-1-4 0,-3-1 0,7 0 0,-3-4 0,4 3 0,-1-3 0,1 4 0,6 6 0,1 6 0,11 3 0,-3 2 0,2-9 0,-10-2 0,-1 0 0,-6-5 0,1 5 0,-1-10 0,1 3 0,-1-7 0,0 4 0,1-1 0,4 1 0,7 6 0,8 0 0,5 0 0,7 1 0,1 0 0,1 0 0,-8-1 0,-8 0 0,-7-5 0,-4 2 0,-2-7 0,-4 4 0,-1-5 0,0 0 0,1 0 0,-1 0 0,5 0 0,8 0 0,6 0 0,6 0 0,0 0 0,7 0 0,-11 0 0,9 0 0,-16 0 0,3 0 0,-10-5 0,-2 4 0,-4-7 0,-1 7 0,1-7 0,-1 3 0,0-5 0,1-4 0,5 3 0,-4-9 0,9 4 0,-4-5 0,0 0 0,-1 1 0,-5 4 0,0-3 0,0 3 0,0-5 0,-4 6 0,3-5 0,-8-8 0,4 4 0,1-23 0,-5 11 0,4-14 0,-5 1 0,6-1 0,-5 0 0,5 8 0,-6 1 0,0 13 0,0 1 0,0 11 0,0-3 0,0-3 0,0 0 0,0-11 0,0 5 0,0-6 0,0 0 0,0 0 0,0 6 0,0 1 0,0 11 0,-5-3 0,4 8 0,-4-8 0,1 3 0,3-10 0,-9-3 0,3-11 0,-4 4 0,-2-20 0,7 12 0,-6-14 0,5 9 0,0 6 0,2 8 0,0 8 0,4 12 0,-3 0 0,4 6 0,0 0 0,-5 4 0,4-3 0,-7-3 0,6-4 0,-12-12 0,6-1 0,-3 0 0,1-5 0,4 11 0,0 0 0,-4 3 0,9 8 0,-7-3 0,7 5 0,-8-5 0,-3-15 0,-1-7 0,-9-7 0,8-5 0,-8 6 0,13 5 0,-13-9 0,15 22 0,-10-10 0,7 18 0,5 2 0,-3 5 0,7 0 0,-8-5 0,8-1 0,-8-6 0,-2 0 0,5 0 0,-8 1 0,8 4 0,-3 2 0,3 4 0,-2 1 0,7 0 0,-7 4 0,3 1 0,-3 4 0,-1 0 0,-1 0 0,1 0 0,0 0 0,4-5 0,-3 4 0,3-3 0,-4 4 0,0 0 0,0 0 0,0 0 0,-1 0 0,1 0 0,0 0 0,-6 0 0,4 0 0,-3 0 0,0 0 0,3 0 0,-3 0 0,4 0 0,1 0 0,0 0 0,4-4 0,1-1 0,4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9:03:22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6754 3182 24575,'-9'0'0,"-10"0"0,-11 0 0,-6 0 0,-20 0 0,-33 0 0,0 0 0,-4 0 0,24 0 0,27 0 0,6 0 0,-4 0 0,23 0 0,-8 0 0,14 0 0,-3 0 0,5 0 0,0 0 0,0 0 0,-5 0 0,-15 0 0,-24-13 0,-17 3 0,-26-11-1199,8 6 1199,30 4 0,0-1 0,8 4 0,-1-1 0,-14-2 0,1-1-535,-28-3 535,35 7 0,0 1 0,-23-7 0,-16-1 0,19 1 0,-7-1 0,22 8 0,-3-5 0,15 5 0,8-5 1165,1 0-1165,6 1 569,-6-1-569,6-4 0,-6 3 0,0-4 0,-2-1 0,-6 5 0,-1-5 0,7 6 0,-12-7 0,10 6 0,-12-6 0,7 1 0,8 5 0,-6-5 0,5 6 0,-6-1 0,6-4 0,-5 4 0,13-4 0,-13 0 0,12 4 0,-5-10 0,7 6 0,0-1 0,0-3 0,0 3 0,0 0 0,-1-3 0,1 3 0,6 1 0,-4-5 0,3 10 0,1-4 0,-4 0 0,3 4 0,-14-14 0,7 7 0,-8-7 0,10 8 0,0-4 0,-7 4 0,5 0 0,-5-4 0,13 9 0,-4-8 0,4 9 0,-21-15 0,17 10 0,-16-6 0,20 3 0,-6 2 0,0-5 0,0 6 0,0-5 0,-7 4 0,5-5 0,-5 4 0,7-2 0,0 8 0,0-8 0,0 8 0,0-3 0,0-1 0,0 5 0,0-10 0,6 10 0,-5-9 0,5 8 0,-6-8 0,-1 8 0,1-8 0,0 3 0,0-5 0,0 6 0,0-5 0,0 4 0,-1-4 0,0-8 0,7 7 0,-8-12 0,6 5 0,0-6 0,-5 6 0,11-3 0,-3 4 0,-1 0 0,5 2 0,-5-1 0,1 5 0,4-4 0,-4 0 0,6 4 0,-1-3 0,1 5 0,-5 0 0,4 0 0,-5-1 0,6 1 0,0 1 0,1-1 0,-5-4 0,3 8 0,-3-7 0,9 13 0,-3-9 0,3 9 0,1-3 0,-5-1 0,5 4 0,-1-4 0,-4 5 0,10 1 0,-10-6 0,10 4 0,-10-4 0,10 6 0,-5-1 0,1 0 0,3 1 0,-3-1 0,4 1 0,-4-1 0,3 0 0,-3 1 0,5-1 0,-6 5 0,5-3 0,-5 2 0,1-3 0,3-1 0,-3 0 0,-1 5 0,5-3 0,-5 3 0,1-5 0,3 0 0,-12 1 0,11-1 0,-7 1 0,5-1 0,3 1 0,-3-1 0,5 0 0,-1 5 0,1-3 0,0 3 0,-1-5 0,1 5 0,-1-3 0,1 3 0,0-1 0,-6-2 0,5 6 0,-5-6 0,6 3 0,0-5 0,-1 5 0,1-3 0,-1 2 0,1-3 0,0 0 0,-1 4 0,1-4 0,0 4 0,-1-4 0,1 3 0,4-2 0,-4 3 0,4 0 0,-4-4 0,4 4 0,-4-4 0,4-1 0,-4 5 0,-1-3 0,5 3 0,-3 0 0,3-4 0,-4 4 0,0 0 0,4-3 0,-3 4 0,3-5 0,0-1 0,-4 1 0,4 0 0,-4 0 0,0 0 0,4 0 0,1 0 0,4 0 0,0 1 0,0-1 0,0 0 0,0 1 0,0-1 0,0 1 0,0-1 0,0 0 0,-4 4 0,3 5 0,-3 5 0,4 4 0,0-1 0,0 2 0,0-1 0,0 0 0,0 0 0,0 0 0,0 1 0,0-1 0,0 0 0,0 1 0,0-1 0,0 0 0,0 1 0,0-1 0,0 1 0,0-1 0,5-4 0,-4 3 0,3-2 0,0 3 0,-3 0 0,3 0 0,0-4 0,-3 3 0,6-3 0,-6 4 0,7-5 0,-7-4 0,3-10 0,-4 0 0,0-9 0,0 8 0,0-8 0,0 8 0,0-9 0,0 5 0,0-1 0,0 2 0,0-1 0,0 5 0,0-10 0,0 10 0,0-5 0,0 6 0,0-1 0,0 1 0,0 0 0,0 0 0,0 0 0,-4 4 0,2-3 0,-2 3 0,4 4 0,0 2 0,0 8 0,4 0 0,1 0 0,5 1 0,-1-1 0,0 0 0,0 0 0,-4 1 0,4-1 0,-4 0 0,4-4 0,-4 4 0,4-4 0,-8 4 0,7 1 0,-3-1 0,0-1 0,3-3 0,-7 4 0,7-8 0,-7 7 0,3-3 0,0 0 0,-3 3 0,7-7 0,-3 7 0,-4-11 0,-2 6 0,-8-11 0,-1 7 0,-4-8 0,-8 8 0,0-3 0,5 4 0,7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9892-7768-804B-8900-781F0CE0583D}" type="datetimeFigureOut">
              <a:rPr lang="en-BE" smtClean="0"/>
              <a:t>04/01/2021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1F99-35E7-064B-B99A-A7C895CE17B0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157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1F99-35E7-064B-B99A-A7C895CE17B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971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i++ == i-=-1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1F99-35E7-064B-B99A-A7C895CE17B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733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75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35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E95-F8B7-4CD2-90BA-259A41AE3629}" type="datetimeFigureOut">
              <a:rPr lang="nl-BE" smtClean="0"/>
              <a:t>1/04/2021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4EC6-7AB3-4899-8DDB-D842A92FFB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46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74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2282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6145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845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80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0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75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75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orient="horz" pos="1593">
          <p15:clr>
            <a:srgbClr val="F26B43"/>
          </p15:clr>
        </p15:guide>
        <p15:guide id="3" pos="7355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pos="4294">
          <p15:clr>
            <a:srgbClr val="F26B43"/>
          </p15:clr>
        </p15:guide>
        <p15:guide id="10" pos="3386">
          <p15:clr>
            <a:srgbClr val="F26B43"/>
          </p15:clr>
        </p15:guide>
        <p15:guide id="11" orient="horz" pos="35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8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QjGziw71E" TargetMode="External"/><Relationship Id="rId2" Type="http://schemas.openxmlformats.org/officeDocument/2006/relationships/hyperlink" Target="https://docs.fileformat.com/image/bm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BE48-D82A-433E-9215-DE49D1DE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196"/>
            <a:ext cx="12192000" cy="1709165"/>
          </a:xfrm>
        </p:spPr>
        <p:txBody>
          <a:bodyPr/>
          <a:lstStyle/>
          <a:p>
            <a:pPr algn="ctr"/>
            <a:r>
              <a:rPr lang="nl-BE" dirty="0"/>
              <a:t>CP2: Semester opdracht</a:t>
            </a:r>
          </a:p>
        </p:txBody>
      </p:sp>
    </p:spTree>
    <p:extLst>
      <p:ext uri="{BB962C8B-B14F-4D97-AF65-F5344CB8AC3E}">
        <p14:creationId xmlns:p14="http://schemas.microsoft.com/office/powerpoint/2010/main" val="34024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68574-9718-4D6E-9B89-0659D5276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Beperking ivm met de bmp files:</a:t>
            </a:r>
          </a:p>
          <a:p>
            <a:pPr marL="0" indent="0">
              <a:buNone/>
            </a:pPr>
            <a:r>
              <a:rPr lang="nl-BE" dirty="0"/>
              <a:t>Gebruik </a:t>
            </a:r>
            <a:r>
              <a:rPr lang="nl-BE" b="1" dirty="0">
                <a:solidFill>
                  <a:srgbClr val="FF0000"/>
                </a:solidFill>
              </a:rPr>
              <a:t>alleen</a:t>
            </a:r>
            <a:r>
              <a:rPr lang="nl-BE" dirty="0"/>
              <a:t> maar </a:t>
            </a:r>
            <a:r>
              <a:rPr lang="nl-BE" b="1" dirty="0">
                <a:highlight>
                  <a:srgbClr val="FFFF00"/>
                </a:highlight>
              </a:rPr>
              <a:t>vierkante</a:t>
            </a:r>
            <a:r>
              <a:rPr lang="nl-BE" dirty="0"/>
              <a:t> bmp </a:t>
            </a:r>
            <a:r>
              <a:rPr lang="nl-BE" dirty="0">
                <a:sym typeface="Wingdings" pitchFamily="2" charset="2"/>
              </a:rPr>
              <a:t> maakt u het leven makkelijker</a:t>
            </a:r>
          </a:p>
          <a:p>
            <a:pPr marL="0" indent="0">
              <a:buNone/>
            </a:pPr>
            <a:r>
              <a:rPr lang="nl-BE" dirty="0"/>
              <a:t>Gebruik 24-bit bmp files, ze kunnen gemaakt worden in paint!</a:t>
            </a:r>
          </a:p>
        </p:txBody>
      </p:sp>
    </p:spTree>
    <p:extLst>
      <p:ext uri="{BB962C8B-B14F-4D97-AF65-F5344CB8AC3E}">
        <p14:creationId xmlns:p14="http://schemas.microsoft.com/office/powerpoint/2010/main" val="15306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Evaluatie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68574-9718-4D6E-9B89-0659D5276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685109"/>
            <a:ext cx="11160125" cy="3955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600" dirty="0">
                <a:latin typeface="Helvetica" pitchFamily="2" charset="0"/>
              </a:rPr>
              <a:t>Onderdeel van PE (25%)</a:t>
            </a:r>
          </a:p>
          <a:p>
            <a:pPr marL="0" indent="0">
              <a:buNone/>
            </a:pPr>
            <a:r>
              <a:rPr lang="nl-BE" sz="1600" dirty="0">
                <a:latin typeface="Helvetica" pitchFamily="2" charset="0"/>
              </a:rPr>
              <a:t>Deadline: (kalender) week 20: zondag 23/05/2021 </a:t>
            </a:r>
            <a:br>
              <a:rPr lang="nl-BE" sz="1600" dirty="0">
                <a:latin typeface="Helvetica" pitchFamily="2" charset="0"/>
              </a:rPr>
            </a:br>
            <a:r>
              <a:rPr lang="nl-BE" sz="1600" dirty="0">
                <a:latin typeface="Helvetica" pitchFamily="2" charset="0"/>
              </a:rPr>
              <a:t>In te dienen via Github</a:t>
            </a:r>
          </a:p>
          <a:p>
            <a:pPr marL="0" indent="0">
              <a:buNone/>
            </a:pPr>
            <a:endParaRPr lang="nl-BE" sz="1600" dirty="0">
              <a:highlight>
                <a:srgbClr val="FFFF00"/>
              </a:highlight>
              <a:latin typeface="Helvetica" pitchFamily="2" charset="0"/>
            </a:endParaRP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Puntenverdeling: (totaal op 20 punten) </a:t>
            </a: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Werking project: 10/20</a:t>
            </a: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Code efficiëntie: 4/20</a:t>
            </a: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Gebruik van Github op de correcte manier: 2/20</a:t>
            </a: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Eventuele uitbreidingen: 3/20</a:t>
            </a:r>
          </a:p>
          <a:p>
            <a:pPr indent="0">
              <a:buNone/>
            </a:pPr>
            <a:r>
              <a:rPr lang="nl-BE" sz="1600" dirty="0">
                <a:latin typeface="Helvetica" pitchFamily="2" charset="0"/>
              </a:rPr>
              <a:t>Bron vermelding: 1/20 (in de readme) </a:t>
            </a:r>
          </a:p>
          <a:p>
            <a:pPr marL="457200" lvl="1" indent="0">
              <a:buNone/>
            </a:pPr>
            <a:endParaRPr lang="nl-BE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nl-BE" sz="1600" dirty="0">
                <a:latin typeface="Helvetica" pitchFamily="2" charset="0"/>
              </a:rPr>
              <a:t>Modus Operandi</a:t>
            </a:r>
          </a:p>
          <a:p>
            <a:pPr lvl="1" algn="l"/>
            <a:r>
              <a:rPr lang="nl-BE" sz="1600" dirty="0">
                <a:latin typeface="Helvetica" pitchFamily="2" charset="0"/>
              </a:rPr>
              <a:t>Je werkt minimum per 2 studenten </a:t>
            </a:r>
          </a:p>
          <a:p>
            <a:pPr lvl="1" algn="l"/>
            <a:r>
              <a:rPr lang="nl-BE" sz="1600" dirty="0">
                <a:latin typeface="Helvetica" pitchFamily="2" charset="0"/>
              </a:rPr>
              <a:t>Er wordt samengewerkt via Github! (Ieder zijn commits!)</a:t>
            </a:r>
          </a:p>
        </p:txBody>
      </p:sp>
    </p:spTree>
    <p:extLst>
      <p:ext uri="{BB962C8B-B14F-4D97-AF65-F5344CB8AC3E}">
        <p14:creationId xmlns:p14="http://schemas.microsoft.com/office/powerpoint/2010/main" val="135944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pic>
        <p:nvPicPr>
          <p:cNvPr id="14" name="Afbeelding 3">
            <a:extLst>
              <a:ext uri="{FF2B5EF4-FFF2-40B4-BE49-F238E27FC236}">
                <a16:creationId xmlns:a16="http://schemas.microsoft.com/office/drawing/2014/main" id="{35F02307-39D6-1440-AA9A-E4B38968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6" y="3000180"/>
            <a:ext cx="6993001" cy="2400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34F2D-EE5E-2F4E-823D-66D4AC03166E}"/>
              </a:ext>
            </a:extLst>
          </p:cNvPr>
          <p:cNvSpPr txBox="1"/>
          <p:nvPr/>
        </p:nvSpPr>
        <p:spPr>
          <a:xfrm>
            <a:off x="2895176" y="5683907"/>
            <a:ext cx="1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Secret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C1A48-C018-7B41-A5D4-41B15D276FE5}"/>
              </a:ext>
            </a:extLst>
          </p:cNvPr>
          <p:cNvSpPr txBox="1"/>
          <p:nvPr/>
        </p:nvSpPr>
        <p:spPr>
          <a:xfrm>
            <a:off x="515937" y="1624025"/>
            <a:ext cx="1099244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BE" dirty="0"/>
              <a:t>Er is een globaal conflict uitgebroken waar de supermachten strijden voor </a:t>
            </a:r>
            <a:r>
              <a:rPr lang="en-BE" i="1" dirty="0"/>
              <a:t>totale world domination</a:t>
            </a:r>
            <a:r>
              <a:rPr lang="en-BE" dirty="0"/>
              <a:t>! Jij wordt </a:t>
            </a:r>
            <a:r>
              <a:rPr lang="en-BE"/>
              <a:t>gevraagd door de intenationale rebelle beweging “Storm brigade” om geheime berichten te kunnen encoderen en </a:t>
            </a:r>
            <a:r>
              <a:rPr lang="en-BE" dirty="0"/>
              <a:t>decoderen in afbeelding. Zo kunnen ze via sociale media gewone afbeelding, zoals meme’s en andere foto’s, doorsturen naar elkaar maar met geheime communicatie in.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E2AC-9B4D-034A-AAF5-F423B9E1F8E1}"/>
              </a:ext>
            </a:extLst>
          </p:cNvPr>
          <p:cNvSpPr txBox="1"/>
          <p:nvPr/>
        </p:nvSpPr>
        <p:spPr>
          <a:xfrm>
            <a:off x="4021518" y="2967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</a:t>
            </a:r>
          </a:p>
        </p:txBody>
      </p:sp>
      <p:pic>
        <p:nvPicPr>
          <p:cNvPr id="4098" name="Picture 2" descr="New File icon | IconBros">
            <a:extLst>
              <a:ext uri="{FF2B5EF4-FFF2-40B4-BE49-F238E27FC236}">
                <a16:creationId xmlns:a16="http://schemas.microsoft.com/office/drawing/2014/main" id="{F03FA74A-A6FF-BD43-9271-3C79E4F0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10" y="5171424"/>
            <a:ext cx="1207808" cy="14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9FFFB-3188-F349-A075-03AC7339DFE1}"/>
              </a:ext>
            </a:extLst>
          </p:cNvPr>
          <p:cNvSpPr/>
          <p:nvPr/>
        </p:nvSpPr>
        <p:spPr>
          <a:xfrm rot="18886835">
            <a:off x="4152716" y="5334531"/>
            <a:ext cx="1207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83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pic>
        <p:nvPicPr>
          <p:cNvPr id="14" name="Afbeelding 3">
            <a:extLst>
              <a:ext uri="{FF2B5EF4-FFF2-40B4-BE49-F238E27FC236}">
                <a16:creationId xmlns:a16="http://schemas.microsoft.com/office/drawing/2014/main" id="{35F02307-39D6-1440-AA9A-E4B389683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03"/>
          <a:stretch/>
        </p:blipFill>
        <p:spPr>
          <a:xfrm>
            <a:off x="2495267" y="1733083"/>
            <a:ext cx="4223610" cy="2400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0A6E00-9396-EB41-A07B-4B7FE9770F97}"/>
              </a:ext>
            </a:extLst>
          </p:cNvPr>
          <p:cNvSpPr txBox="1"/>
          <p:nvPr/>
        </p:nvSpPr>
        <p:spPr>
          <a:xfrm>
            <a:off x="2127675" y="3949257"/>
            <a:ext cx="27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BE" dirty="0"/>
              <a:t>mbedded Secret Message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E2AC-9B4D-034A-AAF5-F423B9E1F8E1}"/>
              </a:ext>
            </a:extLst>
          </p:cNvPr>
          <p:cNvSpPr txBox="1"/>
          <p:nvPr/>
        </p:nvSpPr>
        <p:spPr>
          <a:xfrm>
            <a:off x="4021518" y="1699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1D0BF-6199-FB45-8875-56C72D4C46E3}"/>
              </a:ext>
            </a:extLst>
          </p:cNvPr>
          <p:cNvSpPr txBox="1"/>
          <p:nvPr/>
        </p:nvSpPr>
        <p:spPr>
          <a:xfrm>
            <a:off x="8462026" y="2659335"/>
            <a:ext cx="1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Secret Message</a:t>
            </a:r>
          </a:p>
        </p:txBody>
      </p:sp>
      <p:pic>
        <p:nvPicPr>
          <p:cNvPr id="13" name="Picture 2" descr="New File icon | IconBros">
            <a:extLst>
              <a:ext uri="{FF2B5EF4-FFF2-40B4-BE49-F238E27FC236}">
                <a16:creationId xmlns:a16="http://schemas.microsoft.com/office/drawing/2014/main" id="{387988E0-6A0E-B148-A94F-C30701FA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60" y="2146852"/>
            <a:ext cx="1207808" cy="14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171A2C3-06D9-C44F-A9E2-D9CCFEBBE385}"/>
              </a:ext>
            </a:extLst>
          </p:cNvPr>
          <p:cNvSpPr/>
          <p:nvPr/>
        </p:nvSpPr>
        <p:spPr>
          <a:xfrm>
            <a:off x="6780291" y="2651001"/>
            <a:ext cx="1378201" cy="489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63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68574-9718-4D6E-9B89-0659D5276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pic>
        <p:nvPicPr>
          <p:cNvPr id="1026" name="Picture 2" descr="Basic Image Processing In Python - Part 1 – Mohammed Innat – Machine  Learning Engineer">
            <a:extLst>
              <a:ext uri="{FF2B5EF4-FFF2-40B4-BE49-F238E27FC236}">
                <a16:creationId xmlns:a16="http://schemas.microsoft.com/office/drawing/2014/main" id="{A5F495F3-D2CA-1240-B004-91BA3991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1923924"/>
            <a:ext cx="7537269" cy="40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B2CF-0F1D-447D-BDF9-C5840EF4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68574-9718-4D6E-9B89-0659D5276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Iedere pixel heeft een R,G en B waarde van telkens 1 byte. Het geheime bericht wordt bit per bit ge-encodeerd in de LSBs van de pixels!</a:t>
            </a:r>
          </a:p>
          <a:p>
            <a:endParaRPr lang="nl-BE" dirty="0"/>
          </a:p>
        </p:txBody>
      </p:sp>
      <p:pic>
        <p:nvPicPr>
          <p:cNvPr id="2050" name="Picture 2" descr="Keshav's Blog: Bit vs Byte">
            <a:extLst>
              <a:ext uri="{FF2B5EF4-FFF2-40B4-BE49-F238E27FC236}">
                <a16:creationId xmlns:a16="http://schemas.microsoft.com/office/drawing/2014/main" id="{684AEE3A-2B4E-C24A-91E1-3CB86F9D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0" y="3506708"/>
            <a:ext cx="2521102" cy="13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E08712-B625-404B-B19E-F0DD8AEF0CA5}"/>
              </a:ext>
            </a:extLst>
          </p:cNvPr>
          <p:cNvSpPr txBox="1"/>
          <p:nvPr/>
        </p:nvSpPr>
        <p:spPr>
          <a:xfrm>
            <a:off x="2984793" y="43434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LSB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1B07EC-2108-1E43-9423-BBA0E1ABD4F9}"/>
                  </a:ext>
                </a:extLst>
              </p14:cNvPr>
              <p14:cNvContentPartPr/>
              <p14:nvPr/>
            </p14:nvContentPartPr>
            <p14:xfrm>
              <a:off x="3007962" y="3962302"/>
              <a:ext cx="294840" cy="409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1B07EC-2108-1E43-9423-BBA0E1ABD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962" y="3953662"/>
                <a:ext cx="312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5F2472-98DD-294A-87B7-2A69E9241A6B}"/>
                  </a:ext>
                </a:extLst>
              </p14:cNvPr>
              <p14:cNvContentPartPr/>
              <p14:nvPr/>
            </p14:nvContentPartPr>
            <p14:xfrm>
              <a:off x="3031722" y="3880222"/>
              <a:ext cx="158400" cy="222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5F2472-98DD-294A-87B7-2A69E9241A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2722" y="3871582"/>
                <a:ext cx="176040" cy="240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B3EF231-FC7D-564F-9B16-B72A27765B89}"/>
              </a:ext>
            </a:extLst>
          </p:cNvPr>
          <p:cNvSpPr/>
          <p:nvPr/>
        </p:nvSpPr>
        <p:spPr>
          <a:xfrm>
            <a:off x="6547934" y="3838307"/>
            <a:ext cx="735875" cy="7224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0C3C6D-39BE-9640-BEE7-4B13522945CE}"/>
              </a:ext>
            </a:extLst>
          </p:cNvPr>
          <p:cNvSpPr/>
          <p:nvPr/>
        </p:nvSpPr>
        <p:spPr>
          <a:xfrm>
            <a:off x="7283809" y="3838307"/>
            <a:ext cx="735875" cy="7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FCD20A-A626-1244-8754-69EEBAC08D0E}"/>
              </a:ext>
            </a:extLst>
          </p:cNvPr>
          <p:cNvSpPr/>
          <p:nvPr/>
        </p:nvSpPr>
        <p:spPr>
          <a:xfrm>
            <a:off x="8019684" y="3838306"/>
            <a:ext cx="735875" cy="7224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416B8-79E7-5443-AB3D-D96277272A85}"/>
              </a:ext>
            </a:extLst>
          </p:cNvPr>
          <p:cNvSpPr/>
          <p:nvPr/>
        </p:nvSpPr>
        <p:spPr>
          <a:xfrm>
            <a:off x="8758510" y="3838306"/>
            <a:ext cx="735875" cy="722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4FA9B-538F-1F47-A23B-D1632310E687}"/>
              </a:ext>
            </a:extLst>
          </p:cNvPr>
          <p:cNvSpPr txBox="1"/>
          <p:nvPr/>
        </p:nvSpPr>
        <p:spPr>
          <a:xfrm>
            <a:off x="3907671" y="3191976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“Secret Message*” </a:t>
            </a:r>
          </a:p>
          <a:p>
            <a:r>
              <a:rPr lang="en-BE" dirty="0"/>
              <a:t>Char S </a:t>
            </a:r>
            <a:r>
              <a:rPr lang="en-BE" dirty="0">
                <a:sym typeface="Wingdings" pitchFamily="2" charset="2"/>
              </a:rPr>
              <a:t> 01010011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11DE4-E1B3-564F-8E6C-69B09A50333E}"/>
              </a:ext>
            </a:extLst>
          </p:cNvPr>
          <p:cNvSpPr txBox="1"/>
          <p:nvPr/>
        </p:nvSpPr>
        <p:spPr>
          <a:xfrm>
            <a:off x="6578055" y="320039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PIXEL</a:t>
            </a:r>
            <a:br>
              <a:rPr lang="en-BE" dirty="0"/>
            </a:br>
            <a:r>
              <a:rPr lang="en-BE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D7540-9CE1-094F-A47A-A5E71A375629}"/>
              </a:ext>
            </a:extLst>
          </p:cNvPr>
          <p:cNvSpPr txBox="1"/>
          <p:nvPr/>
        </p:nvSpPr>
        <p:spPr>
          <a:xfrm>
            <a:off x="7280858" y="3211981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PIXEL</a:t>
            </a:r>
            <a:br>
              <a:rPr lang="en-BE" dirty="0"/>
            </a:br>
            <a:r>
              <a:rPr lang="en-BE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55846-6D4E-B74F-8348-DE5099B7DA23}"/>
              </a:ext>
            </a:extLst>
          </p:cNvPr>
          <p:cNvSpPr txBox="1"/>
          <p:nvPr/>
        </p:nvSpPr>
        <p:spPr>
          <a:xfrm>
            <a:off x="8008222" y="321198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PIXEL</a:t>
            </a:r>
            <a:br>
              <a:rPr lang="en-BE" dirty="0"/>
            </a:br>
            <a:r>
              <a:rPr lang="en-BE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A9A71-A726-524F-B260-DAC46E880404}"/>
              </a:ext>
            </a:extLst>
          </p:cNvPr>
          <p:cNvSpPr txBox="1"/>
          <p:nvPr/>
        </p:nvSpPr>
        <p:spPr>
          <a:xfrm>
            <a:off x="8767398" y="318856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PIXEL</a:t>
            </a:r>
            <a:br>
              <a:rPr lang="en-BE" dirty="0"/>
            </a:br>
            <a:r>
              <a:rPr lang="en-BE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182B2-A390-7749-A44A-56412E85EA9E}"/>
              </a:ext>
            </a:extLst>
          </p:cNvPr>
          <p:cNvSpPr txBox="1"/>
          <p:nvPr/>
        </p:nvSpPr>
        <p:spPr>
          <a:xfrm>
            <a:off x="5280905" y="4946865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R: 1011010</a:t>
            </a:r>
            <a:br>
              <a:rPr lang="en-BE" dirty="0"/>
            </a:br>
            <a:r>
              <a:rPr lang="en-BE" dirty="0"/>
              <a:t>G: 0001101</a:t>
            </a:r>
            <a:br>
              <a:rPr lang="en-BE" dirty="0"/>
            </a:br>
            <a:r>
              <a:rPr lang="en-BE" dirty="0"/>
              <a:t>B: 0000110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A5499F-1760-4A49-8562-A939A8C8EE63}"/>
                  </a:ext>
                </a:extLst>
              </p14:cNvPr>
              <p14:cNvContentPartPr/>
              <p14:nvPr/>
            </p14:nvContentPartPr>
            <p14:xfrm>
              <a:off x="6460149" y="4265280"/>
              <a:ext cx="463680" cy="63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A5499F-1760-4A49-8562-A939A8C8E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1509" y="4256640"/>
                <a:ext cx="4813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2E3A36-3AA6-9342-A24E-7D8F51B8B37B}"/>
                  </a:ext>
                </a:extLst>
              </p14:cNvPr>
              <p14:cNvContentPartPr/>
              <p14:nvPr/>
            </p14:nvContentPartPr>
            <p14:xfrm>
              <a:off x="6184389" y="4948200"/>
              <a:ext cx="406440" cy="947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2E3A36-3AA6-9342-A24E-7D8F51B8B3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5389" y="4939560"/>
                <a:ext cx="42408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6153D7-F420-564C-8ABE-F86C0B88E23D}"/>
                  </a:ext>
                </a:extLst>
              </p14:cNvPr>
              <p14:cNvContentPartPr/>
              <p14:nvPr/>
            </p14:nvContentPartPr>
            <p14:xfrm>
              <a:off x="4864989" y="3799080"/>
              <a:ext cx="1381680" cy="119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6153D7-F420-564C-8ABE-F86C0B88E2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56349" y="3790440"/>
                <a:ext cx="1399320" cy="1215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1A6F8F9-3261-324F-8FF8-D697C1667EB6}"/>
              </a:ext>
            </a:extLst>
          </p:cNvPr>
          <p:cNvSpPr txBox="1"/>
          <p:nvPr/>
        </p:nvSpPr>
        <p:spPr>
          <a:xfrm>
            <a:off x="6881659" y="4926969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R: 1011011</a:t>
            </a:r>
            <a:br>
              <a:rPr lang="en-BE" dirty="0"/>
            </a:br>
            <a:r>
              <a:rPr lang="en-BE" dirty="0"/>
              <a:t>G: 0001100</a:t>
            </a:r>
            <a:br>
              <a:rPr lang="en-BE" dirty="0"/>
            </a:br>
            <a:r>
              <a:rPr lang="en-BE" dirty="0"/>
              <a:t>B: 0000110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3DE7CA-C1B0-9B4B-8046-808467F59A55}"/>
                  </a:ext>
                </a:extLst>
              </p14:cNvPr>
              <p14:cNvContentPartPr/>
              <p14:nvPr/>
            </p14:nvContentPartPr>
            <p14:xfrm>
              <a:off x="7660389" y="4260240"/>
              <a:ext cx="108360" cy="640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3DE7CA-C1B0-9B4B-8046-808467F59A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51749" y="4251240"/>
                <a:ext cx="1260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61C863-82D3-8A44-ACC1-C519FDA1A4B9}"/>
                  </a:ext>
                </a:extLst>
              </p14:cNvPr>
              <p14:cNvContentPartPr/>
              <p14:nvPr/>
            </p14:nvContentPartPr>
            <p14:xfrm>
              <a:off x="7988709" y="494424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61C863-82D3-8A44-ACC1-C519FDA1A4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0069" y="4935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97AF38-84D3-1045-9BC7-45046F331F80}"/>
                  </a:ext>
                </a:extLst>
              </p14:cNvPr>
              <p14:cNvContentPartPr/>
              <p14:nvPr/>
            </p14:nvContentPartPr>
            <p14:xfrm>
              <a:off x="7797189" y="4944240"/>
              <a:ext cx="443160" cy="920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97AF38-84D3-1045-9BC7-45046F331F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88189" y="4935600"/>
                <a:ext cx="4608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32961DD-6641-A24D-8AAA-4E8F36C10BCF}"/>
                  </a:ext>
                </a:extLst>
              </p14:cNvPr>
              <p14:cNvContentPartPr/>
              <p14:nvPr/>
            </p14:nvContentPartPr>
            <p14:xfrm>
              <a:off x="5475909" y="3835440"/>
              <a:ext cx="2431800" cy="1145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32961DD-6641-A24D-8AAA-4E8F36C10BC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66909" y="3826800"/>
                <a:ext cx="2449440" cy="11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F24FE77-D6C2-B440-8130-79D0B6E88379}"/>
                  </a:ext>
                </a:extLst>
              </p14:cNvPr>
              <p14:cNvContentPartPr/>
              <p14:nvPr/>
            </p14:nvContentPartPr>
            <p14:xfrm>
              <a:off x="5313909" y="3833640"/>
              <a:ext cx="259200" cy="6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F24FE77-D6C2-B440-8130-79D0B6E883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05269" y="3825000"/>
                <a:ext cx="27684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8A9852E-0FDE-254D-A7E2-1A664B2A6C13}"/>
              </a:ext>
            </a:extLst>
          </p:cNvPr>
          <p:cNvSpPr txBox="1"/>
          <p:nvPr/>
        </p:nvSpPr>
        <p:spPr>
          <a:xfrm>
            <a:off x="8353829" y="4941790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R: 1011011</a:t>
            </a:r>
            <a:br>
              <a:rPr lang="en-BE" dirty="0"/>
            </a:br>
            <a:r>
              <a:rPr lang="en-BE" dirty="0"/>
              <a:t>G: 0001101</a:t>
            </a:r>
            <a:br>
              <a:rPr lang="en-BE" dirty="0"/>
            </a:br>
            <a:r>
              <a:rPr lang="en-BE" dirty="0"/>
              <a:t>B: 0000111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EC30DC-97DA-284B-868A-F50DC6811A31}"/>
                  </a:ext>
                </a:extLst>
              </p14:cNvPr>
              <p14:cNvContentPartPr/>
              <p14:nvPr/>
            </p14:nvContentPartPr>
            <p14:xfrm>
              <a:off x="5649377" y="3838320"/>
              <a:ext cx="156600" cy="1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EC30DC-97DA-284B-868A-F50DC6811A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40377" y="3829680"/>
                <a:ext cx="174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572D69-9F17-4A47-804F-79CF0F60EDC0}"/>
                  </a:ext>
                </a:extLst>
              </p14:cNvPr>
              <p14:cNvContentPartPr/>
              <p14:nvPr/>
            </p14:nvContentPartPr>
            <p14:xfrm>
              <a:off x="9306257" y="5001840"/>
              <a:ext cx="327600" cy="505154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572D69-9F17-4A47-804F-79CF0F60ED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97617" y="4992832"/>
                <a:ext cx="345240" cy="52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4836B80-3FD9-9A4D-97EB-55701B8D555F}"/>
                  </a:ext>
                </a:extLst>
              </p14:cNvPr>
              <p14:cNvContentPartPr/>
              <p14:nvPr/>
            </p14:nvContentPartPr>
            <p14:xfrm>
              <a:off x="5836577" y="3883320"/>
              <a:ext cx="3552120" cy="1128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4836B80-3FD9-9A4D-97EB-55701B8D55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27577" y="3874320"/>
                <a:ext cx="356976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561CDD-6160-4E46-AD46-E38300126B99}"/>
                  </a:ext>
                </a:extLst>
              </p14:cNvPr>
              <p14:cNvContentPartPr/>
              <p14:nvPr/>
            </p14:nvContentPartPr>
            <p14:xfrm>
              <a:off x="8387177" y="4326840"/>
              <a:ext cx="673920" cy="550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561CDD-6160-4E46-AD46-E38300126B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78177" y="4318200"/>
                <a:ext cx="6915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9EBB877-41F1-EA45-9CD9-E584856F8D0D}"/>
                  </a:ext>
                </a:extLst>
              </p14:cNvPr>
              <p14:cNvContentPartPr/>
              <p14:nvPr/>
            </p14:nvContentPartPr>
            <p14:xfrm>
              <a:off x="9977297" y="5323680"/>
              <a:ext cx="96480" cy="84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9EBB877-41F1-EA45-9CD9-E584856F8D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68297" y="5315040"/>
                <a:ext cx="1141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24C4C7-1E7E-C043-8D33-4D4AE9DB6126}"/>
                  </a:ext>
                </a:extLst>
              </p14:cNvPr>
              <p14:cNvContentPartPr/>
              <p14:nvPr/>
            </p14:nvContentPartPr>
            <p14:xfrm>
              <a:off x="10242257" y="5299200"/>
              <a:ext cx="115200" cy="114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24C4C7-1E7E-C043-8D33-4D4AE9DB61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33617" y="5290200"/>
                <a:ext cx="132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6957C6-DC26-A548-AC94-9538A0DC1E38}"/>
                  </a:ext>
                </a:extLst>
              </p14:cNvPr>
              <p14:cNvContentPartPr/>
              <p14:nvPr/>
            </p14:nvContentPartPr>
            <p14:xfrm>
              <a:off x="10493897" y="5359680"/>
              <a:ext cx="154800" cy="91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6957C6-DC26-A548-AC94-9538A0DC1E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84897" y="5351040"/>
                <a:ext cx="17244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3DED-6D32-B745-917E-66F1A3BBD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A961-15C1-6B4A-A066-4EEACD9D0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Sluit iedere secret message af met een speciaal teken</a:t>
            </a:r>
            <a:br>
              <a:rPr lang="en-BE" dirty="0"/>
            </a:br>
            <a:r>
              <a:rPr lang="en-BE" dirty="0"/>
              <a:t>Bijvoorbeeld ‘*’ </a:t>
            </a:r>
          </a:p>
          <a:p>
            <a:r>
              <a:rPr lang="en-BE" dirty="0"/>
              <a:t>Zo weet je tot waar de secret message loopt!</a:t>
            </a:r>
          </a:p>
        </p:txBody>
      </p:sp>
    </p:spTree>
    <p:extLst>
      <p:ext uri="{BB962C8B-B14F-4D97-AF65-F5344CB8AC3E}">
        <p14:creationId xmlns:p14="http://schemas.microsoft.com/office/powerpoint/2010/main" val="29202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D46-BC8E-814E-81D6-E57B3FA79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7EB4-6087-6946-9CD5-AC60E87B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10444"/>
            <a:ext cx="11160125" cy="4822400"/>
          </a:xfrm>
        </p:spPr>
        <p:txBody>
          <a:bodyPr lIns="0" tIns="0" rIns="0" bIns="0" anchor="t">
            <a:noAutofit/>
          </a:bodyPr>
          <a:lstStyle/>
          <a:p>
            <a:r>
              <a:rPr lang="en-BE" dirty="0">
                <a:latin typeface="Arial"/>
                <a:cs typeface="Arial"/>
              </a:rPr>
              <a:t>De </a:t>
            </a:r>
            <a:r>
              <a:rPr lang="en-BE" dirty="0" err="1">
                <a:latin typeface="Arial"/>
                <a:cs typeface="Arial"/>
              </a:rPr>
              <a:t>programma</a:t>
            </a:r>
            <a:r>
              <a:rPr lang="en-BE" dirty="0">
                <a:latin typeface="Arial"/>
                <a:cs typeface="Arial"/>
              </a:rPr>
              <a:t> </a:t>
            </a:r>
            <a:r>
              <a:rPr lang="en-BE" dirty="0" err="1">
                <a:latin typeface="Arial"/>
                <a:cs typeface="Arial"/>
              </a:rPr>
              <a:t>invoer</a:t>
            </a:r>
            <a:r>
              <a:rPr lang="en-BE" dirty="0">
                <a:latin typeface="Arial"/>
                <a:cs typeface="Arial"/>
              </a:rPr>
              <a:t>:</a:t>
            </a:r>
          </a:p>
          <a:p>
            <a:endParaRPr lang="en-BE" dirty="0">
              <a:latin typeface="Arial"/>
              <a:cs typeface="Arial"/>
            </a:endParaRPr>
          </a:p>
          <a:p>
            <a:r>
              <a:rPr lang="en-BE" dirty="0" err="1">
                <a:latin typeface="Arial"/>
                <a:cs typeface="Arial"/>
              </a:rPr>
              <a:t>Toont</a:t>
            </a:r>
            <a:r>
              <a:rPr lang="en-BE" dirty="0">
                <a:latin typeface="Arial"/>
                <a:cs typeface="Arial"/>
              </a:rPr>
              <a:t> de help </a:t>
            </a:r>
            <a:r>
              <a:rPr lang="en-BE" dirty="0" err="1">
                <a:latin typeface="Arial"/>
                <a:cs typeface="Arial"/>
              </a:rPr>
              <a:t>ivm</a:t>
            </a:r>
            <a:r>
              <a:rPr lang="en-BE" dirty="0">
                <a:latin typeface="Arial"/>
                <a:cs typeface="Arial"/>
              </a:rPr>
              <a:t> de commando’s</a:t>
            </a:r>
          </a:p>
          <a:p>
            <a:endParaRPr lang="en-BE" dirty="0"/>
          </a:p>
          <a:p>
            <a:endParaRPr lang="en-BE" dirty="0">
              <a:latin typeface="Arial"/>
              <a:cs typeface="Arial"/>
            </a:endParaRPr>
          </a:p>
          <a:p>
            <a:r>
              <a:rPr lang="en-BE" dirty="0">
                <a:latin typeface="Arial"/>
                <a:cs typeface="Arial"/>
              </a:rPr>
              <a:t>-c </a:t>
            </a:r>
            <a:r>
              <a:rPr lang="en-BE" dirty="0">
                <a:latin typeface="Arial"/>
                <a:cs typeface="Arial"/>
                <a:sym typeface="Wingdings" pitchFamily="2" charset="2"/>
              </a:rPr>
              <a:t> compress</a:t>
            </a:r>
            <a:endParaRPr lang="en-BE" dirty="0">
              <a:latin typeface="Arial"/>
              <a:cs typeface="Arial"/>
            </a:endParaRPr>
          </a:p>
          <a:p>
            <a:r>
              <a:rPr lang="en-BE" dirty="0">
                <a:latin typeface="Arial"/>
                <a:cs typeface="Arial"/>
                <a:sym typeface="Wingdings" pitchFamily="2" charset="2"/>
              </a:rPr>
              <a:t>-s  de input text file containing the secret message</a:t>
            </a:r>
            <a:endParaRPr lang="en-BE" dirty="0">
              <a:latin typeface="Arial"/>
              <a:cs typeface="Arial"/>
            </a:endParaRPr>
          </a:p>
          <a:p>
            <a:r>
              <a:rPr lang="en-BE" dirty="0">
                <a:latin typeface="Arial"/>
                <a:cs typeface="Arial"/>
              </a:rPr>
              <a:t>-</a:t>
            </a:r>
            <a:r>
              <a:rPr lang="en-BE" dirty="0" err="1">
                <a:latin typeface="Arial"/>
                <a:cs typeface="Arial"/>
              </a:rPr>
              <a:t>i</a:t>
            </a:r>
            <a:r>
              <a:rPr lang="en-BE" dirty="0">
                <a:latin typeface="Arial"/>
                <a:cs typeface="Arial"/>
              </a:rPr>
              <a:t> --&gt; de input bmp file</a:t>
            </a:r>
            <a:endParaRPr lang="en-US" dirty="0">
              <a:latin typeface="Arial"/>
              <a:cs typeface="Arial"/>
            </a:endParaRPr>
          </a:p>
          <a:p>
            <a:r>
              <a:rPr lang="en-BE" dirty="0">
                <a:latin typeface="Arial"/>
                <a:cs typeface="Arial"/>
              </a:rPr>
              <a:t>-o --&gt; output image name </a:t>
            </a:r>
          </a:p>
          <a:p>
            <a:endParaRPr lang="en-BE" dirty="0">
              <a:latin typeface="Arial"/>
              <a:cs typeface="Arial"/>
            </a:endParaRPr>
          </a:p>
          <a:p>
            <a:endParaRPr lang="en-BE" dirty="0">
              <a:highlight>
                <a:srgbClr val="FFFF00"/>
              </a:highlight>
              <a:latin typeface="Arial"/>
              <a:cs typeface="Arial"/>
            </a:endParaRPr>
          </a:p>
          <a:p>
            <a:r>
              <a:rPr lang="en-BE" dirty="0"/>
              <a:t> </a:t>
            </a:r>
          </a:p>
          <a:p>
            <a:r>
              <a:rPr lang="en-BE" dirty="0"/>
              <a:t> </a:t>
            </a:r>
          </a:p>
          <a:p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E376D-596A-7A47-B730-453092F0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2087034"/>
            <a:ext cx="7556500" cy="495300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5F838522-7632-4C75-942D-1C70DE7A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5" y="3189889"/>
            <a:ext cx="11273882" cy="6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D46-BC8E-814E-81D6-E57B3FA79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7EB4-6087-6946-9CD5-AC60E87B4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Autofit/>
          </a:bodyPr>
          <a:lstStyle/>
          <a:p>
            <a:endParaRPr lang="en-BE" dirty="0"/>
          </a:p>
          <a:p>
            <a:r>
              <a:rPr lang="en-BE" dirty="0">
                <a:sym typeface="Wingdings" pitchFamily="2" charset="2"/>
              </a:rPr>
              <a:t>-d  decompress</a:t>
            </a:r>
          </a:p>
          <a:p>
            <a:r>
              <a:rPr lang="en-GB" dirty="0">
                <a:sym typeface="Wingdings" pitchFamily="2" charset="2"/>
              </a:rPr>
              <a:t>E</a:t>
            </a:r>
            <a:r>
              <a:rPr lang="en-BE" dirty="0">
                <a:sym typeface="Wingdings" pitchFamily="2" charset="2"/>
              </a:rPr>
              <a:t>n dan print de tekst uit het bericht (tot en met *)</a:t>
            </a:r>
          </a:p>
          <a:p>
            <a:r>
              <a:rPr lang="en-BE" dirty="0">
                <a:latin typeface="Arial"/>
                <a:cs typeface="Arial"/>
              </a:rPr>
              <a:t>-</a:t>
            </a:r>
            <a:r>
              <a:rPr lang="en-BE" dirty="0" err="1">
                <a:latin typeface="Arial"/>
                <a:cs typeface="Arial"/>
              </a:rPr>
              <a:t>i</a:t>
            </a:r>
            <a:r>
              <a:rPr lang="en-BE" dirty="0">
                <a:latin typeface="Arial"/>
                <a:cs typeface="Arial"/>
              </a:rPr>
              <a:t> --&gt; input bmp die de secret message </a:t>
            </a:r>
            <a:r>
              <a:rPr lang="en-BE" dirty="0" err="1">
                <a:latin typeface="Arial"/>
                <a:cs typeface="Arial"/>
              </a:rPr>
              <a:t>bevat</a:t>
            </a:r>
          </a:p>
          <a:p>
            <a:r>
              <a:rPr lang="en-BE" dirty="0">
                <a:latin typeface="Arial"/>
                <a:cs typeface="Arial"/>
              </a:rPr>
              <a:t>-o --&gt; output text file </a:t>
            </a:r>
            <a:r>
              <a:rPr lang="en-BE" dirty="0" err="1">
                <a:latin typeface="Arial"/>
                <a:cs typeface="Arial"/>
              </a:rPr>
              <a:t>waar</a:t>
            </a:r>
            <a:r>
              <a:rPr lang="en-BE" dirty="0">
                <a:latin typeface="Arial"/>
                <a:cs typeface="Arial"/>
              </a:rPr>
              <a:t> het </a:t>
            </a:r>
            <a:r>
              <a:rPr lang="en-BE" dirty="0" err="1">
                <a:latin typeface="Arial"/>
                <a:cs typeface="Arial"/>
              </a:rPr>
              <a:t>gedecodeerde</a:t>
            </a:r>
            <a:r>
              <a:rPr lang="en-BE" dirty="0">
                <a:latin typeface="Arial"/>
                <a:cs typeface="Arial"/>
              </a:rPr>
              <a:t> </a:t>
            </a:r>
            <a:r>
              <a:rPr lang="en-BE" dirty="0" err="1">
                <a:latin typeface="Arial"/>
                <a:cs typeface="Arial"/>
              </a:rPr>
              <a:t>bericht</a:t>
            </a:r>
            <a:r>
              <a:rPr lang="en-BE" dirty="0">
                <a:latin typeface="Arial"/>
                <a:cs typeface="Arial"/>
              </a:rPr>
              <a:t> in </a:t>
            </a:r>
            <a:r>
              <a:rPr lang="en-BE" dirty="0" err="1">
                <a:latin typeface="Arial"/>
                <a:cs typeface="Arial"/>
              </a:rPr>
              <a:t>komt</a:t>
            </a:r>
          </a:p>
          <a:p>
            <a:endParaRPr lang="en-BE" dirty="0">
              <a:latin typeface="Arial"/>
              <a:cs typeface="Arial"/>
            </a:endParaRPr>
          </a:p>
          <a:p>
            <a:endParaRPr lang="en-BE" dirty="0">
              <a:latin typeface="Arial"/>
              <a:cs typeface="Arial"/>
            </a:endParaRPr>
          </a:p>
          <a:p>
            <a:r>
              <a:rPr lang="en-BE" dirty="0"/>
              <a:t> </a:t>
            </a:r>
          </a:p>
          <a:p>
            <a:r>
              <a:rPr lang="en-BE" dirty="0"/>
              <a:t> </a:t>
            </a:r>
          </a:p>
          <a:p>
            <a:endParaRPr lang="en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8BDA7C1-25D9-4D76-9E3E-25B9CECB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346763"/>
            <a:ext cx="2743200" cy="164475"/>
          </a:xfrm>
          <a:prstGeom prst="rect">
            <a:avLst/>
          </a:prstGeom>
        </p:spPr>
      </p:pic>
      <p:pic>
        <p:nvPicPr>
          <p:cNvPr id="5" name="Afbeelding 6">
            <a:extLst>
              <a:ext uri="{FF2B5EF4-FFF2-40B4-BE49-F238E27FC236}">
                <a16:creationId xmlns:a16="http://schemas.microsoft.com/office/drawing/2014/main" id="{5738D921-1002-485C-B29A-5CAF7FE3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4" y="2037252"/>
            <a:ext cx="11068755" cy="6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9F-1A50-6A46-B8F9-4126ADE48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7DF7-FD32-B34D-9060-64D06D06F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BMP File format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95A8D-19EE-5B47-A33E-942D02C4B4FD}"/>
              </a:ext>
            </a:extLst>
          </p:cNvPr>
          <p:cNvSpPr/>
          <p:nvPr/>
        </p:nvSpPr>
        <p:spPr>
          <a:xfrm>
            <a:off x="424497" y="3040074"/>
            <a:ext cx="49398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dirty="0">
                <a:hlinkClick r:id="rId2"/>
              </a:rPr>
              <a:t>https://docs.fileformat.com/image/bmp/</a:t>
            </a:r>
            <a:endParaRPr lang="en-BE" dirty="0"/>
          </a:p>
          <a:p>
            <a:r>
              <a:rPr lang="en-GB" dirty="0">
                <a:hlinkClick r:id="rId3"/>
              </a:rPr>
              <a:t>https://www.youtube.com/watch?v=UaQjGziw71E</a:t>
            </a:r>
            <a:endParaRPr lang="en-GB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956941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powerpoint_sjabloon_zonder_fotos</Template>
  <TotalTime>1305</TotalTime>
  <Words>380</Words>
  <Application>Microsoft Office PowerPoint</Application>
  <PresentationFormat>Breedbeeld</PresentationFormat>
  <Paragraphs>66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Kantoorthema</vt:lpstr>
      <vt:lpstr>CP2: Semester opdracht</vt:lpstr>
      <vt:lpstr>Opdracht </vt:lpstr>
      <vt:lpstr>Opdracht </vt:lpstr>
      <vt:lpstr>Opdracht </vt:lpstr>
      <vt:lpstr>Opdracht </vt:lpstr>
      <vt:lpstr>Opdracht</vt:lpstr>
      <vt:lpstr>Opdracht</vt:lpstr>
      <vt:lpstr>Opdracht</vt:lpstr>
      <vt:lpstr>Opdracht</vt:lpstr>
      <vt:lpstr>Opdracht </vt:lpstr>
      <vt:lpstr>Evaluatie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CP2: opdracht 1</dc:title>
  <dc:creator>Koen Gilissen</dc:creator>
  <cp:lastModifiedBy>Koen Gilissen</cp:lastModifiedBy>
  <cp:revision>53</cp:revision>
  <dcterms:created xsi:type="dcterms:W3CDTF">2019-01-25T16:39:31Z</dcterms:created>
  <dcterms:modified xsi:type="dcterms:W3CDTF">2021-04-02T05:28:26Z</dcterms:modified>
</cp:coreProperties>
</file>