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90" r:id="rId3"/>
    <p:sldId id="274" r:id="rId4"/>
    <p:sldId id="289" r:id="rId5"/>
    <p:sldId id="282" r:id="rId6"/>
    <p:sldId id="285" r:id="rId7"/>
    <p:sldId id="283" r:id="rId8"/>
    <p:sldId id="284" r:id="rId9"/>
    <p:sldId id="279" r:id="rId10"/>
    <p:sldId id="275" r:id="rId11"/>
    <p:sldId id="278" r:id="rId12"/>
    <p:sldId id="276" r:id="rId13"/>
    <p:sldId id="277" r:id="rId14"/>
    <p:sldId id="286" r:id="rId15"/>
    <p:sldId id="287" r:id="rId16"/>
    <p:sldId id="273" r:id="rId17"/>
    <p:sldId id="281" r:id="rId18"/>
    <p:sldId id="288" r:id="rId19"/>
    <p:sldId id="263" r:id="rId20"/>
    <p:sldId id="257" r:id="rId21"/>
    <p:sldId id="261" r:id="rId22"/>
    <p:sldId id="260" r:id="rId23"/>
    <p:sldId id="271" r:id="rId24"/>
    <p:sldId id="259" r:id="rId25"/>
    <p:sldId id="268" r:id="rId26"/>
    <p:sldId id="270" r:id="rId27"/>
    <p:sldId id="269" r:id="rId28"/>
    <p:sldId id="264" r:id="rId29"/>
    <p:sldId id="266" r:id="rId30"/>
    <p:sldId id="267" r:id="rId31"/>
    <p:sldId id="292"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51A81-4C4E-4EC1-AB86-0CCE9DE66C5C}" v="257" dt="2025-01-16T12:52:20.02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94660"/>
  </p:normalViewPr>
  <p:slideViewPr>
    <p:cSldViewPr snapToGrid="0">
      <p:cViewPr>
        <p:scale>
          <a:sx n="100" d="100"/>
          <a:sy n="100" d="100"/>
        </p:scale>
        <p:origin x="-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Maierhofer" userId="962a54a0f95d1727" providerId="LiveId" clId="{11C51A81-4C4E-4EC1-AB86-0CCE9DE66C5C}"/>
    <pc:docChg chg="undo redo custSel addSld delSld modSld sldOrd">
      <pc:chgData name="Stefanie Maierhofer" userId="962a54a0f95d1727" providerId="LiveId" clId="{11C51A81-4C4E-4EC1-AB86-0CCE9DE66C5C}" dt="2025-01-16T12:52:47.367" v="3507"/>
      <pc:docMkLst>
        <pc:docMk/>
      </pc:docMkLst>
      <pc:sldChg chg="addSp delSp modSp mod setBg">
        <pc:chgData name="Stefanie Maierhofer" userId="962a54a0f95d1727" providerId="LiveId" clId="{11C51A81-4C4E-4EC1-AB86-0CCE9DE66C5C}" dt="2025-01-16T10:36:37.225" v="3469" actId="26606"/>
        <pc:sldMkLst>
          <pc:docMk/>
          <pc:sldMk cId="921295044" sldId="256"/>
        </pc:sldMkLst>
        <pc:spChg chg="mod">
          <ac:chgData name="Stefanie Maierhofer" userId="962a54a0f95d1727" providerId="LiveId" clId="{11C51A81-4C4E-4EC1-AB86-0CCE9DE66C5C}" dt="2025-01-16T10:36:37.225" v="3469" actId="26606"/>
          <ac:spMkLst>
            <pc:docMk/>
            <pc:sldMk cId="921295044" sldId="256"/>
            <ac:spMk id="2" creationId="{F09D9230-28F1-E2FB-4918-DAD2924089F3}"/>
          </ac:spMkLst>
        </pc:spChg>
        <pc:spChg chg="mod">
          <ac:chgData name="Stefanie Maierhofer" userId="962a54a0f95d1727" providerId="LiveId" clId="{11C51A81-4C4E-4EC1-AB86-0CCE9DE66C5C}" dt="2025-01-16T10:36:37.225" v="3469" actId="26606"/>
          <ac:spMkLst>
            <pc:docMk/>
            <pc:sldMk cId="921295044" sldId="256"/>
            <ac:spMk id="3" creationId="{463A59F1-3F1D-B945-A8D3-151B9BF135A2}"/>
          </ac:spMkLst>
        </pc:spChg>
        <pc:spChg chg="add">
          <ac:chgData name="Stefanie Maierhofer" userId="962a54a0f95d1727" providerId="LiveId" clId="{11C51A81-4C4E-4EC1-AB86-0CCE9DE66C5C}" dt="2025-01-16T09:21:48.004" v="2982"/>
          <ac:spMkLst>
            <pc:docMk/>
            <pc:sldMk cId="921295044" sldId="256"/>
            <ac:spMk id="4" creationId="{B8B0087A-91D7-D8C6-8F19-E3C679CB098E}"/>
          </ac:spMkLst>
        </pc:spChg>
        <pc:spChg chg="add del">
          <ac:chgData name="Stefanie Maierhofer" userId="962a54a0f95d1727" providerId="LiveId" clId="{11C51A81-4C4E-4EC1-AB86-0CCE9DE66C5C}" dt="2025-01-16T10:36:37.225" v="3469" actId="26606"/>
          <ac:spMkLst>
            <pc:docMk/>
            <pc:sldMk cId="921295044" sldId="256"/>
            <ac:spMk id="7" creationId="{4A5BCE34-61A5-4D9E-BB0C-10B1138F2DB2}"/>
          </ac:spMkLst>
        </pc:spChg>
        <pc:spChg chg="add del">
          <ac:chgData name="Stefanie Maierhofer" userId="962a54a0f95d1727" providerId="LiveId" clId="{11C51A81-4C4E-4EC1-AB86-0CCE9DE66C5C}" dt="2025-01-16T10:27:51.853" v="3392" actId="26606"/>
          <ac:spMkLst>
            <pc:docMk/>
            <pc:sldMk cId="921295044" sldId="256"/>
            <ac:spMk id="9" creationId="{CC1CA635-2D9C-4E3E-820F-5FE35AC143B2}"/>
          </ac:spMkLst>
        </pc:spChg>
        <pc:picChg chg="add del">
          <ac:chgData name="Stefanie Maierhofer" userId="962a54a0f95d1727" providerId="LiveId" clId="{11C51A81-4C4E-4EC1-AB86-0CCE9DE66C5C}" dt="2025-01-16T10:27:51.853" v="3392" actId="26606"/>
          <ac:picMkLst>
            <pc:docMk/>
            <pc:sldMk cId="921295044" sldId="256"/>
            <ac:picMk id="5" creationId="{CAFA9396-70AE-9C2A-3CED-373EDDAAA98F}"/>
          </ac:picMkLst>
        </pc:picChg>
        <pc:picChg chg="add del">
          <ac:chgData name="Stefanie Maierhofer" userId="962a54a0f95d1727" providerId="LiveId" clId="{11C51A81-4C4E-4EC1-AB86-0CCE9DE66C5C}" dt="2025-01-16T10:36:37.225" v="3469" actId="26606"/>
          <ac:picMkLst>
            <pc:docMk/>
            <pc:sldMk cId="921295044" sldId="256"/>
            <ac:picMk id="6" creationId="{8835F61A-1F20-ADAF-822B-1D36EF907984}"/>
          </ac:picMkLst>
        </pc:picChg>
        <pc:cxnChg chg="add del">
          <ac:chgData name="Stefanie Maierhofer" userId="962a54a0f95d1727" providerId="LiveId" clId="{11C51A81-4C4E-4EC1-AB86-0CCE9DE66C5C}" dt="2025-01-16T10:36:37.225" v="3469" actId="26606"/>
          <ac:cxnSpMkLst>
            <pc:docMk/>
            <pc:sldMk cId="921295044" sldId="256"/>
            <ac:cxnSpMk id="8" creationId="{79F1B0F4-BC5D-4BBC-BFC1-4AECA3537A91}"/>
          </ac:cxnSpMkLst>
        </pc:cxnChg>
        <pc:cxnChg chg="add del">
          <ac:chgData name="Stefanie Maierhofer" userId="962a54a0f95d1727" providerId="LiveId" clId="{11C51A81-4C4E-4EC1-AB86-0CCE9DE66C5C}" dt="2025-01-16T10:27:51.853" v="3392" actId="26606"/>
          <ac:cxnSpMkLst>
            <pc:docMk/>
            <pc:sldMk cId="921295044" sldId="256"/>
            <ac:cxnSpMk id="11" creationId="{E0E62FBC-456F-48AE-91ED-3956405D76D2}"/>
          </ac:cxnSpMkLst>
        </pc:cxnChg>
      </pc:sldChg>
      <pc:sldChg chg="modSp mod">
        <pc:chgData name="Stefanie Maierhofer" userId="962a54a0f95d1727" providerId="LiveId" clId="{11C51A81-4C4E-4EC1-AB86-0CCE9DE66C5C}" dt="2025-01-16T10:31:35.771" v="3411" actId="16037"/>
        <pc:sldMkLst>
          <pc:docMk/>
          <pc:sldMk cId="721331178" sldId="257"/>
        </pc:sldMkLst>
        <pc:spChg chg="mod">
          <ac:chgData name="Stefanie Maierhofer" userId="962a54a0f95d1727" providerId="LiveId" clId="{11C51A81-4C4E-4EC1-AB86-0CCE9DE66C5C}" dt="2025-01-16T10:28:31.505" v="3406"/>
          <ac:spMkLst>
            <pc:docMk/>
            <pc:sldMk cId="721331178" sldId="257"/>
            <ac:spMk id="2" creationId="{C5CFD2AA-6376-924F-8C0D-E507DDCD1AC4}"/>
          </ac:spMkLst>
        </pc:spChg>
        <pc:graphicFrameChg chg="mod modGraphic">
          <ac:chgData name="Stefanie Maierhofer" userId="962a54a0f95d1727" providerId="LiveId" clId="{11C51A81-4C4E-4EC1-AB86-0CCE9DE66C5C}" dt="2025-01-16T10:31:35.771" v="3411" actId="16037"/>
          <ac:graphicFrameMkLst>
            <pc:docMk/>
            <pc:sldMk cId="721331178" sldId="257"/>
            <ac:graphicFrameMk id="4" creationId="{F40ACB7A-377D-D98C-3D15-F4701BD7C276}"/>
          </ac:graphicFrameMkLst>
        </pc:graphicFrameChg>
      </pc:sldChg>
      <pc:sldChg chg="modSp mod">
        <pc:chgData name="Stefanie Maierhofer" userId="962a54a0f95d1727" providerId="LiveId" clId="{11C51A81-4C4E-4EC1-AB86-0CCE9DE66C5C}" dt="2025-01-16T10:28:31.505" v="3406"/>
        <pc:sldMkLst>
          <pc:docMk/>
          <pc:sldMk cId="1840658822" sldId="259"/>
        </pc:sldMkLst>
        <pc:spChg chg="mod">
          <ac:chgData name="Stefanie Maierhofer" userId="962a54a0f95d1727" providerId="LiveId" clId="{11C51A81-4C4E-4EC1-AB86-0CCE9DE66C5C}" dt="2025-01-16T10:28:31.505" v="3406"/>
          <ac:spMkLst>
            <pc:docMk/>
            <pc:sldMk cId="1840658822" sldId="259"/>
            <ac:spMk id="2" creationId="{47F51269-4272-B109-0CD9-107DA7ADFD90}"/>
          </ac:spMkLst>
        </pc:spChg>
        <pc:graphicFrameChg chg="mod modGraphic">
          <ac:chgData name="Stefanie Maierhofer" userId="962a54a0f95d1727" providerId="LiveId" clId="{11C51A81-4C4E-4EC1-AB86-0CCE9DE66C5C}" dt="2025-01-15T22:50:03.371" v="403"/>
          <ac:graphicFrameMkLst>
            <pc:docMk/>
            <pc:sldMk cId="1840658822" sldId="259"/>
            <ac:graphicFrameMk id="4" creationId="{6800D597-A1D2-4245-E11C-1D8410FE684E}"/>
          </ac:graphicFrameMkLst>
        </pc:graphicFrameChg>
      </pc:sldChg>
      <pc:sldChg chg="modSp mod">
        <pc:chgData name="Stefanie Maierhofer" userId="962a54a0f95d1727" providerId="LiveId" clId="{11C51A81-4C4E-4EC1-AB86-0CCE9DE66C5C}" dt="2025-01-16T10:28:31.505" v="3406"/>
        <pc:sldMkLst>
          <pc:docMk/>
          <pc:sldMk cId="955007813" sldId="260"/>
        </pc:sldMkLst>
        <pc:spChg chg="mod">
          <ac:chgData name="Stefanie Maierhofer" userId="962a54a0f95d1727" providerId="LiveId" clId="{11C51A81-4C4E-4EC1-AB86-0CCE9DE66C5C}" dt="2025-01-16T10:28:31.505" v="3406"/>
          <ac:spMkLst>
            <pc:docMk/>
            <pc:sldMk cId="955007813" sldId="260"/>
            <ac:spMk id="2" creationId="{FA10C5EB-6B24-2424-2C94-149D947627E6}"/>
          </ac:spMkLst>
        </pc:spChg>
        <pc:graphicFrameChg chg="mod modGraphic">
          <ac:chgData name="Stefanie Maierhofer" userId="962a54a0f95d1727" providerId="LiveId" clId="{11C51A81-4C4E-4EC1-AB86-0CCE9DE66C5C}" dt="2025-01-15T22:49:52.886" v="401"/>
          <ac:graphicFrameMkLst>
            <pc:docMk/>
            <pc:sldMk cId="955007813" sldId="260"/>
            <ac:graphicFrameMk id="4" creationId="{1E5A1CA1-91D9-B199-3160-6C021AD2D90C}"/>
          </ac:graphicFrameMkLst>
        </pc:graphicFrameChg>
      </pc:sldChg>
      <pc:sldChg chg="addSp modSp mod">
        <pc:chgData name="Stefanie Maierhofer" userId="962a54a0f95d1727" providerId="LiveId" clId="{11C51A81-4C4E-4EC1-AB86-0CCE9DE66C5C}" dt="2025-01-16T10:28:31.505" v="3406"/>
        <pc:sldMkLst>
          <pc:docMk/>
          <pc:sldMk cId="3187453423" sldId="261"/>
        </pc:sldMkLst>
        <pc:spChg chg="mod">
          <ac:chgData name="Stefanie Maierhofer" userId="962a54a0f95d1727" providerId="LiveId" clId="{11C51A81-4C4E-4EC1-AB86-0CCE9DE66C5C}" dt="2025-01-16T10:28:31.505" v="3406"/>
          <ac:spMkLst>
            <pc:docMk/>
            <pc:sldMk cId="3187453423" sldId="261"/>
            <ac:spMk id="4" creationId="{E25F4669-7CBA-A6DD-BB2F-DDE70EA358D4}"/>
          </ac:spMkLst>
        </pc:spChg>
        <pc:spChg chg="mod">
          <ac:chgData name="Stefanie Maierhofer" userId="962a54a0f95d1727" providerId="LiveId" clId="{11C51A81-4C4E-4EC1-AB86-0CCE9DE66C5C}" dt="2025-01-15T21:49:24.648" v="124" actId="20577"/>
          <ac:spMkLst>
            <pc:docMk/>
            <pc:sldMk cId="3187453423" sldId="261"/>
            <ac:spMk id="5" creationId="{8FB1CCF9-EAF8-F521-E481-4C0F2FDDDFE6}"/>
          </ac:spMkLst>
        </pc:spChg>
        <pc:spChg chg="mod">
          <ac:chgData name="Stefanie Maierhofer" userId="962a54a0f95d1727" providerId="LiveId" clId="{11C51A81-4C4E-4EC1-AB86-0CCE9DE66C5C}" dt="2025-01-15T21:49:21.892" v="121" actId="20577"/>
          <ac:spMkLst>
            <pc:docMk/>
            <pc:sldMk cId="3187453423" sldId="261"/>
            <ac:spMk id="7" creationId="{4C62D397-575C-DB65-43ED-FD20E0DD71B0}"/>
          </ac:spMkLst>
        </pc:spChg>
        <pc:spChg chg="add mod">
          <ac:chgData name="Stefanie Maierhofer" userId="962a54a0f95d1727" providerId="LiveId" clId="{11C51A81-4C4E-4EC1-AB86-0CCE9DE66C5C}" dt="2025-01-15T21:49:04.592" v="117" actId="208"/>
          <ac:spMkLst>
            <pc:docMk/>
            <pc:sldMk cId="3187453423" sldId="261"/>
            <ac:spMk id="13" creationId="{F2D6C3C9-BC80-5C8A-7D63-ADFDE4B78B55}"/>
          </ac:spMkLst>
        </pc:spChg>
      </pc:sldChg>
      <pc:sldChg chg="del">
        <pc:chgData name="Stefanie Maierhofer" userId="962a54a0f95d1727" providerId="LiveId" clId="{11C51A81-4C4E-4EC1-AB86-0CCE9DE66C5C}" dt="2025-01-15T22:47:02.107" v="356" actId="47"/>
        <pc:sldMkLst>
          <pc:docMk/>
          <pc:sldMk cId="1812108851" sldId="262"/>
        </pc:sldMkLst>
      </pc:sldChg>
      <pc:sldChg chg="modSp">
        <pc:chgData name="Stefanie Maierhofer" userId="962a54a0f95d1727" providerId="LiveId" clId="{11C51A81-4C4E-4EC1-AB86-0CCE9DE66C5C}" dt="2025-01-16T10:28:31.505" v="3406"/>
        <pc:sldMkLst>
          <pc:docMk/>
          <pc:sldMk cId="2908443087" sldId="263"/>
        </pc:sldMkLst>
        <pc:spChg chg="mod">
          <ac:chgData name="Stefanie Maierhofer" userId="962a54a0f95d1727" providerId="LiveId" clId="{11C51A81-4C4E-4EC1-AB86-0CCE9DE66C5C}" dt="2025-01-16T10:28:31.505" v="3406"/>
          <ac:spMkLst>
            <pc:docMk/>
            <pc:sldMk cId="2908443087" sldId="263"/>
            <ac:spMk id="2" creationId="{D5EE489A-8D18-752A-CA23-EB26324A1A94}"/>
          </ac:spMkLst>
        </pc:spChg>
        <pc:spChg chg="mod">
          <ac:chgData name="Stefanie Maierhofer" userId="962a54a0f95d1727" providerId="LiveId" clId="{11C51A81-4C4E-4EC1-AB86-0CCE9DE66C5C}" dt="2025-01-16T10:28:31.505" v="3406"/>
          <ac:spMkLst>
            <pc:docMk/>
            <pc:sldMk cId="2908443087" sldId="263"/>
            <ac:spMk id="3" creationId="{7A42705C-B54B-CFEC-9EB2-A979D5E9F7CF}"/>
          </ac:spMkLst>
        </pc:spChg>
      </pc:sldChg>
      <pc:sldChg chg="modSp">
        <pc:chgData name="Stefanie Maierhofer" userId="962a54a0f95d1727" providerId="LiveId" clId="{11C51A81-4C4E-4EC1-AB86-0CCE9DE66C5C}" dt="2025-01-16T10:28:31.505" v="3406"/>
        <pc:sldMkLst>
          <pc:docMk/>
          <pc:sldMk cId="3927862366" sldId="264"/>
        </pc:sldMkLst>
        <pc:spChg chg="mod">
          <ac:chgData name="Stefanie Maierhofer" userId="962a54a0f95d1727" providerId="LiveId" clId="{11C51A81-4C4E-4EC1-AB86-0CCE9DE66C5C}" dt="2025-01-16T10:28:31.505" v="3406"/>
          <ac:spMkLst>
            <pc:docMk/>
            <pc:sldMk cId="3927862366" sldId="264"/>
            <ac:spMk id="2" creationId="{5180CA42-305C-5445-2A9F-B006B669D1B4}"/>
          </ac:spMkLst>
        </pc:spChg>
        <pc:spChg chg="mod">
          <ac:chgData name="Stefanie Maierhofer" userId="962a54a0f95d1727" providerId="LiveId" clId="{11C51A81-4C4E-4EC1-AB86-0CCE9DE66C5C}" dt="2025-01-16T10:28:31.505" v="3406"/>
          <ac:spMkLst>
            <pc:docMk/>
            <pc:sldMk cId="3927862366" sldId="264"/>
            <ac:spMk id="3" creationId="{B87F50EC-4832-6E8A-0C33-7981F329234F}"/>
          </ac:spMkLst>
        </pc:spChg>
      </pc:sldChg>
      <pc:sldChg chg="del">
        <pc:chgData name="Stefanie Maierhofer" userId="962a54a0f95d1727" providerId="LiveId" clId="{11C51A81-4C4E-4EC1-AB86-0CCE9DE66C5C}" dt="2025-01-15T22:46:47.454" v="352" actId="47"/>
        <pc:sldMkLst>
          <pc:docMk/>
          <pc:sldMk cId="3830331395" sldId="265"/>
        </pc:sldMkLst>
      </pc:sldChg>
      <pc:sldChg chg="modSp new">
        <pc:chgData name="Stefanie Maierhofer" userId="962a54a0f95d1727" providerId="LiveId" clId="{11C51A81-4C4E-4EC1-AB86-0CCE9DE66C5C}" dt="2025-01-16T10:28:31.505" v="3406"/>
        <pc:sldMkLst>
          <pc:docMk/>
          <pc:sldMk cId="2987320680" sldId="266"/>
        </pc:sldMkLst>
        <pc:spChg chg="mod">
          <ac:chgData name="Stefanie Maierhofer" userId="962a54a0f95d1727" providerId="LiveId" clId="{11C51A81-4C4E-4EC1-AB86-0CCE9DE66C5C}" dt="2025-01-16T10:28:31.505" v="3406"/>
          <ac:spMkLst>
            <pc:docMk/>
            <pc:sldMk cId="2987320680" sldId="266"/>
            <ac:spMk id="2" creationId="{73EA573A-A348-8A7F-54F2-B17022D65BAE}"/>
          </ac:spMkLst>
        </pc:spChg>
        <pc:spChg chg="mod">
          <ac:chgData name="Stefanie Maierhofer" userId="962a54a0f95d1727" providerId="LiveId" clId="{11C51A81-4C4E-4EC1-AB86-0CCE9DE66C5C}" dt="2025-01-16T10:28:31.505" v="3406"/>
          <ac:spMkLst>
            <pc:docMk/>
            <pc:sldMk cId="2987320680" sldId="266"/>
            <ac:spMk id="3" creationId="{FBAE9348-3E3F-EB16-EBA1-DA9490534C31}"/>
          </ac:spMkLst>
        </pc:spChg>
      </pc:sldChg>
      <pc:sldChg chg="addSp delSp modSp new mod modClrScheme chgLayout">
        <pc:chgData name="Stefanie Maierhofer" userId="962a54a0f95d1727" providerId="LiveId" clId="{11C51A81-4C4E-4EC1-AB86-0CCE9DE66C5C}" dt="2025-01-16T12:52:47.367" v="3507"/>
        <pc:sldMkLst>
          <pc:docMk/>
          <pc:sldMk cId="3346140493" sldId="267"/>
        </pc:sldMkLst>
        <pc:spChg chg="del mod ord">
          <ac:chgData name="Stefanie Maierhofer" userId="962a54a0f95d1727" providerId="LiveId" clId="{11C51A81-4C4E-4EC1-AB86-0CCE9DE66C5C}" dt="2025-01-15T21:19:43.035" v="20" actId="700"/>
          <ac:spMkLst>
            <pc:docMk/>
            <pc:sldMk cId="3346140493" sldId="267"/>
            <ac:spMk id="2" creationId="{95129A27-DFE8-9C85-B513-4B2AA464E5CF}"/>
          </ac:spMkLst>
        </pc:spChg>
        <pc:spChg chg="del mod ord">
          <ac:chgData name="Stefanie Maierhofer" userId="962a54a0f95d1727" providerId="LiveId" clId="{11C51A81-4C4E-4EC1-AB86-0CCE9DE66C5C}" dt="2025-01-15T21:19:43.035" v="20" actId="700"/>
          <ac:spMkLst>
            <pc:docMk/>
            <pc:sldMk cId="3346140493" sldId="267"/>
            <ac:spMk id="3" creationId="{8BC6B3B2-EF29-9636-7E7F-AF9799C9C7FB}"/>
          </ac:spMkLst>
        </pc:spChg>
        <pc:spChg chg="add mod ord">
          <ac:chgData name="Stefanie Maierhofer" userId="962a54a0f95d1727" providerId="LiveId" clId="{11C51A81-4C4E-4EC1-AB86-0CCE9DE66C5C}" dt="2025-01-16T10:28:31.505" v="3406"/>
          <ac:spMkLst>
            <pc:docMk/>
            <pc:sldMk cId="3346140493" sldId="267"/>
            <ac:spMk id="4" creationId="{120F1CA6-BD40-B324-897F-51B033441E81}"/>
          </ac:spMkLst>
        </pc:spChg>
        <pc:spChg chg="add mod ord">
          <ac:chgData name="Stefanie Maierhofer" userId="962a54a0f95d1727" providerId="LiveId" clId="{11C51A81-4C4E-4EC1-AB86-0CCE9DE66C5C}" dt="2025-01-16T12:52:47.367" v="3507"/>
          <ac:spMkLst>
            <pc:docMk/>
            <pc:sldMk cId="3346140493" sldId="267"/>
            <ac:spMk id="5" creationId="{C1B2E259-E49C-6EA4-DC94-7276C230CAA1}"/>
          </ac:spMkLst>
        </pc:spChg>
        <pc:picChg chg="add del">
          <ac:chgData name="Stefanie Maierhofer" userId="962a54a0f95d1727" providerId="LiveId" clId="{11C51A81-4C4E-4EC1-AB86-0CCE9DE66C5C}" dt="2025-01-16T12:52:43.483" v="3504" actId="478"/>
          <ac:picMkLst>
            <pc:docMk/>
            <pc:sldMk cId="3346140493" sldId="267"/>
            <ac:picMk id="7" creationId="{AEEEA5E4-4146-2AC0-B348-2A312163DD3A}"/>
          </ac:picMkLst>
        </pc:picChg>
      </pc:sldChg>
      <pc:sldChg chg="addSp delSp modSp new mod modClrScheme chgLayout">
        <pc:chgData name="Stefanie Maierhofer" userId="962a54a0f95d1727" providerId="LiveId" clId="{11C51A81-4C4E-4EC1-AB86-0CCE9DE66C5C}" dt="2025-01-16T10:28:31.505" v="3406"/>
        <pc:sldMkLst>
          <pc:docMk/>
          <pc:sldMk cId="3666970305" sldId="268"/>
        </pc:sldMkLst>
        <pc:spChg chg="del mod ord">
          <ac:chgData name="Stefanie Maierhofer" userId="962a54a0f95d1727" providerId="LiveId" clId="{11C51A81-4C4E-4EC1-AB86-0CCE9DE66C5C}" dt="2025-01-15T21:51:11.399" v="127" actId="700"/>
          <ac:spMkLst>
            <pc:docMk/>
            <pc:sldMk cId="3666970305" sldId="268"/>
            <ac:spMk id="2" creationId="{74B54E9A-4068-A707-5038-3FCE362C820C}"/>
          </ac:spMkLst>
        </pc:spChg>
        <pc:spChg chg="del mod ord">
          <ac:chgData name="Stefanie Maierhofer" userId="962a54a0f95d1727" providerId="LiveId" clId="{11C51A81-4C4E-4EC1-AB86-0CCE9DE66C5C}" dt="2025-01-15T21:51:11.399" v="127" actId="700"/>
          <ac:spMkLst>
            <pc:docMk/>
            <pc:sldMk cId="3666970305" sldId="268"/>
            <ac:spMk id="3" creationId="{D9ACAFF3-492C-F955-C909-05680C812C47}"/>
          </ac:spMkLst>
        </pc:spChg>
        <pc:spChg chg="add mod ord">
          <ac:chgData name="Stefanie Maierhofer" userId="962a54a0f95d1727" providerId="LiveId" clId="{11C51A81-4C4E-4EC1-AB86-0CCE9DE66C5C}" dt="2025-01-16T10:28:31.505" v="3406"/>
          <ac:spMkLst>
            <pc:docMk/>
            <pc:sldMk cId="3666970305" sldId="268"/>
            <ac:spMk id="4" creationId="{5A819B8F-F3EB-1EA0-026D-89366D399958}"/>
          </ac:spMkLst>
        </pc:spChg>
        <pc:spChg chg="add mod ord">
          <ac:chgData name="Stefanie Maierhofer" userId="962a54a0f95d1727" providerId="LiveId" clId="{11C51A81-4C4E-4EC1-AB86-0CCE9DE66C5C}" dt="2025-01-16T10:28:31.505" v="3406"/>
          <ac:spMkLst>
            <pc:docMk/>
            <pc:sldMk cId="3666970305" sldId="268"/>
            <ac:spMk id="5" creationId="{6A03C8CA-8687-F1DE-8393-A4746FE0E7D0}"/>
          </ac:spMkLst>
        </pc:spChg>
      </pc:sldChg>
      <pc:sldChg chg="addSp delSp modSp new mod modClrScheme chgLayout">
        <pc:chgData name="Stefanie Maierhofer" userId="962a54a0f95d1727" providerId="LiveId" clId="{11C51A81-4C4E-4EC1-AB86-0CCE9DE66C5C}" dt="2025-01-16T10:28:31.505" v="3406"/>
        <pc:sldMkLst>
          <pc:docMk/>
          <pc:sldMk cId="2050909779" sldId="269"/>
        </pc:sldMkLst>
        <pc:spChg chg="del mod ord">
          <ac:chgData name="Stefanie Maierhofer" userId="962a54a0f95d1727" providerId="LiveId" clId="{11C51A81-4C4E-4EC1-AB86-0CCE9DE66C5C}" dt="2025-01-15T21:51:52.247" v="204" actId="700"/>
          <ac:spMkLst>
            <pc:docMk/>
            <pc:sldMk cId="2050909779" sldId="269"/>
            <ac:spMk id="2" creationId="{54F5CE76-867F-2428-F8E3-40849891EE18}"/>
          </ac:spMkLst>
        </pc:spChg>
        <pc:spChg chg="del mod ord">
          <ac:chgData name="Stefanie Maierhofer" userId="962a54a0f95d1727" providerId="LiveId" clId="{11C51A81-4C4E-4EC1-AB86-0CCE9DE66C5C}" dt="2025-01-15T21:53:16.647" v="209" actId="22"/>
          <ac:spMkLst>
            <pc:docMk/>
            <pc:sldMk cId="2050909779" sldId="269"/>
            <ac:spMk id="3" creationId="{13B2FA58-3C16-98E6-138C-349C0BC1ACFF}"/>
          </ac:spMkLst>
        </pc:spChg>
        <pc:spChg chg="add mod ord">
          <ac:chgData name="Stefanie Maierhofer" userId="962a54a0f95d1727" providerId="LiveId" clId="{11C51A81-4C4E-4EC1-AB86-0CCE9DE66C5C}" dt="2025-01-16T10:28:31.505" v="3406"/>
          <ac:spMkLst>
            <pc:docMk/>
            <pc:sldMk cId="2050909779" sldId="269"/>
            <ac:spMk id="4" creationId="{EFDA3501-1E9B-BAB1-8D41-477EFE0B92C3}"/>
          </ac:spMkLst>
        </pc:spChg>
        <pc:spChg chg="add mod ord">
          <ac:chgData name="Stefanie Maierhofer" userId="962a54a0f95d1727" providerId="LiveId" clId="{11C51A81-4C4E-4EC1-AB86-0CCE9DE66C5C}" dt="2025-01-16T10:28:31.505" v="3406"/>
          <ac:spMkLst>
            <pc:docMk/>
            <pc:sldMk cId="2050909779" sldId="269"/>
            <ac:spMk id="5" creationId="{A240AF97-35A3-85D6-0C27-1A4A907E41CF}"/>
          </ac:spMkLst>
        </pc:spChg>
        <pc:spChg chg="add mod ord">
          <ac:chgData name="Stefanie Maierhofer" userId="962a54a0f95d1727" providerId="LiveId" clId="{11C51A81-4C4E-4EC1-AB86-0CCE9DE66C5C}" dt="2025-01-16T10:28:31.505" v="3406"/>
          <ac:spMkLst>
            <pc:docMk/>
            <pc:sldMk cId="2050909779" sldId="269"/>
            <ac:spMk id="6" creationId="{1F8BD0F8-A363-D567-8AF3-CF67FD528CCE}"/>
          </ac:spMkLst>
        </pc:spChg>
        <pc:spChg chg="add del mod ord">
          <ac:chgData name="Stefanie Maierhofer" userId="962a54a0f95d1727" providerId="LiveId" clId="{11C51A81-4C4E-4EC1-AB86-0CCE9DE66C5C}" dt="2025-01-15T22:13:50.984" v="246" actId="22"/>
          <ac:spMkLst>
            <pc:docMk/>
            <pc:sldMk cId="2050909779" sldId="269"/>
            <ac:spMk id="7" creationId="{8B259DC7-B771-BECC-78C7-1116502CF240}"/>
          </ac:spMkLst>
        </pc:spChg>
        <pc:spChg chg="add del mod">
          <ac:chgData name="Stefanie Maierhofer" userId="962a54a0f95d1727" providerId="LiveId" clId="{11C51A81-4C4E-4EC1-AB86-0CCE9DE66C5C}" dt="2025-01-15T22:28:05.707" v="323"/>
          <ac:spMkLst>
            <pc:docMk/>
            <pc:sldMk cId="2050909779" sldId="269"/>
            <ac:spMk id="13" creationId="{903DD84A-0194-5EA9-1F3F-6DBF5383E127}"/>
          </ac:spMkLst>
        </pc:spChg>
        <pc:spChg chg="add del mod">
          <ac:chgData name="Stefanie Maierhofer" userId="962a54a0f95d1727" providerId="LiveId" clId="{11C51A81-4C4E-4EC1-AB86-0CCE9DE66C5C}" dt="2025-01-15T22:28:23.976" v="324" actId="22"/>
          <ac:spMkLst>
            <pc:docMk/>
            <pc:sldMk cId="2050909779" sldId="269"/>
            <ac:spMk id="15" creationId="{7F1DF901-E8CD-0385-10EF-403120CD0809}"/>
          </ac:spMkLst>
        </pc:spChg>
        <pc:spChg chg="add mod">
          <ac:chgData name="Stefanie Maierhofer" userId="962a54a0f95d1727" providerId="LiveId" clId="{11C51A81-4C4E-4EC1-AB86-0CCE9DE66C5C}" dt="2025-01-15T22:45:02.287" v="351" actId="207"/>
          <ac:spMkLst>
            <pc:docMk/>
            <pc:sldMk cId="2050909779" sldId="269"/>
            <ac:spMk id="19" creationId="{813098C6-9947-E463-FAF0-DCBD55D4BDDB}"/>
          </ac:spMkLst>
        </pc:spChg>
        <pc:picChg chg="add del mod ord">
          <ac:chgData name="Stefanie Maierhofer" userId="962a54a0f95d1727" providerId="LiveId" clId="{11C51A81-4C4E-4EC1-AB86-0CCE9DE66C5C}" dt="2025-01-15T22:28:02.010" v="321" actId="478"/>
          <ac:picMkLst>
            <pc:docMk/>
            <pc:sldMk cId="2050909779" sldId="269"/>
            <ac:picMk id="9" creationId="{9005DA41-D451-5676-D46E-6DAB3FFB6EDC}"/>
          </ac:picMkLst>
        </pc:picChg>
        <pc:picChg chg="add del mod ord">
          <ac:chgData name="Stefanie Maierhofer" userId="962a54a0f95d1727" providerId="LiveId" clId="{11C51A81-4C4E-4EC1-AB86-0CCE9DE66C5C}" dt="2025-01-15T22:28:04.461" v="322" actId="21"/>
          <ac:picMkLst>
            <pc:docMk/>
            <pc:sldMk cId="2050909779" sldId="269"/>
            <ac:picMk id="11" creationId="{8234F5CD-4958-672C-4CE5-1C7996C16588}"/>
          </ac:picMkLst>
        </pc:picChg>
        <pc:picChg chg="add mod">
          <ac:chgData name="Stefanie Maierhofer" userId="962a54a0f95d1727" providerId="LiveId" clId="{11C51A81-4C4E-4EC1-AB86-0CCE9DE66C5C}" dt="2025-01-16T10:28:31.505" v="3406"/>
          <ac:picMkLst>
            <pc:docMk/>
            <pc:sldMk cId="2050909779" sldId="269"/>
            <ac:picMk id="16" creationId="{8234F5CD-4958-672C-4CE5-1C7996C16588}"/>
          </ac:picMkLst>
        </pc:picChg>
        <pc:picChg chg="add mod ord">
          <ac:chgData name="Stefanie Maierhofer" userId="962a54a0f95d1727" providerId="LiveId" clId="{11C51A81-4C4E-4EC1-AB86-0CCE9DE66C5C}" dt="2025-01-16T10:28:31.505" v="3406"/>
          <ac:picMkLst>
            <pc:docMk/>
            <pc:sldMk cId="2050909779" sldId="269"/>
            <ac:picMk id="18" creationId="{FC012389-52F6-65D5-4A8A-42C5872D3F6F}"/>
          </ac:picMkLst>
        </pc:picChg>
      </pc:sldChg>
      <pc:sldChg chg="addSp delSp modSp add mod ord">
        <pc:chgData name="Stefanie Maierhofer" userId="962a54a0f95d1727" providerId="LiveId" clId="{11C51A81-4C4E-4EC1-AB86-0CCE9DE66C5C}" dt="2025-01-16T10:28:31.505" v="3406"/>
        <pc:sldMkLst>
          <pc:docMk/>
          <pc:sldMk cId="721911670" sldId="270"/>
        </pc:sldMkLst>
        <pc:spChg chg="add del mod">
          <ac:chgData name="Stefanie Maierhofer" userId="962a54a0f95d1727" providerId="LiveId" clId="{11C51A81-4C4E-4EC1-AB86-0CCE9DE66C5C}" dt="2025-01-15T22:44:15.063" v="348" actId="22"/>
          <ac:spMkLst>
            <pc:docMk/>
            <pc:sldMk cId="721911670" sldId="270"/>
            <ac:spMk id="3" creationId="{A5C34B47-4FA9-56FA-2964-AFA0CF5255BD}"/>
          </ac:spMkLst>
        </pc:spChg>
        <pc:spChg chg="mod">
          <ac:chgData name="Stefanie Maierhofer" userId="962a54a0f95d1727" providerId="LiveId" clId="{11C51A81-4C4E-4EC1-AB86-0CCE9DE66C5C}" dt="2025-01-16T10:28:31.505" v="3406"/>
          <ac:spMkLst>
            <pc:docMk/>
            <pc:sldMk cId="721911670" sldId="270"/>
            <ac:spMk id="4" creationId="{FBAEBF69-E1E0-FAA8-FFD0-E0669074C41E}"/>
          </ac:spMkLst>
        </pc:spChg>
        <pc:spChg chg="mod">
          <ac:chgData name="Stefanie Maierhofer" userId="962a54a0f95d1727" providerId="LiveId" clId="{11C51A81-4C4E-4EC1-AB86-0CCE9DE66C5C}" dt="2025-01-16T10:28:31.505" v="3406"/>
          <ac:spMkLst>
            <pc:docMk/>
            <pc:sldMk cId="721911670" sldId="270"/>
            <ac:spMk id="5" creationId="{0F58D553-1D72-F74A-670B-9EADF85A2DE6}"/>
          </ac:spMkLst>
        </pc:spChg>
        <pc:spChg chg="mod">
          <ac:chgData name="Stefanie Maierhofer" userId="962a54a0f95d1727" providerId="LiveId" clId="{11C51A81-4C4E-4EC1-AB86-0CCE9DE66C5C}" dt="2025-01-16T10:28:31.505" v="3406"/>
          <ac:spMkLst>
            <pc:docMk/>
            <pc:sldMk cId="721911670" sldId="270"/>
            <ac:spMk id="6" creationId="{E0CCABB0-5C54-37A9-BBC5-633907D9DA18}"/>
          </ac:spMkLst>
        </pc:spChg>
        <pc:spChg chg="add del mod">
          <ac:chgData name="Stefanie Maierhofer" userId="962a54a0f95d1727" providerId="LiveId" clId="{11C51A81-4C4E-4EC1-AB86-0CCE9DE66C5C}" dt="2025-01-15T22:33:34.722" v="347" actId="22"/>
          <ac:spMkLst>
            <pc:docMk/>
            <pc:sldMk cId="721911670" sldId="270"/>
            <ac:spMk id="8" creationId="{424C8636-6775-CABF-DC80-782A9B53A760}"/>
          </ac:spMkLst>
        </pc:spChg>
        <pc:picChg chg="add mod ord">
          <ac:chgData name="Stefanie Maierhofer" userId="962a54a0f95d1727" providerId="LiveId" clId="{11C51A81-4C4E-4EC1-AB86-0CCE9DE66C5C}" dt="2025-01-16T10:28:31.505" v="3406"/>
          <ac:picMkLst>
            <pc:docMk/>
            <pc:sldMk cId="721911670" sldId="270"/>
            <ac:picMk id="10" creationId="{9AE59A47-169B-765A-9255-CACE7A438516}"/>
          </ac:picMkLst>
        </pc:picChg>
        <pc:picChg chg="add mod ord">
          <ac:chgData name="Stefanie Maierhofer" userId="962a54a0f95d1727" providerId="LiveId" clId="{11C51A81-4C4E-4EC1-AB86-0CCE9DE66C5C}" dt="2025-01-16T10:28:31.505" v="3406"/>
          <ac:picMkLst>
            <pc:docMk/>
            <pc:sldMk cId="721911670" sldId="270"/>
            <ac:picMk id="12" creationId="{2B93F4EC-4F68-6873-DB51-FBB4D1962125}"/>
          </ac:picMkLst>
        </pc:picChg>
        <pc:picChg chg="del">
          <ac:chgData name="Stefanie Maierhofer" userId="962a54a0f95d1727" providerId="LiveId" clId="{11C51A81-4C4E-4EC1-AB86-0CCE9DE66C5C}" dt="2025-01-15T22:30:51.063" v="343" actId="478"/>
          <ac:picMkLst>
            <pc:docMk/>
            <pc:sldMk cId="721911670" sldId="270"/>
            <ac:picMk id="16" creationId="{F9E8B3E2-B53D-16B9-AD06-931C1D82BFCF}"/>
          </ac:picMkLst>
        </pc:picChg>
        <pc:picChg chg="del">
          <ac:chgData name="Stefanie Maierhofer" userId="962a54a0f95d1727" providerId="LiveId" clId="{11C51A81-4C4E-4EC1-AB86-0CCE9DE66C5C}" dt="2025-01-15T22:30:51.780" v="344" actId="478"/>
          <ac:picMkLst>
            <pc:docMk/>
            <pc:sldMk cId="721911670" sldId="270"/>
            <ac:picMk id="18" creationId="{172DC3CB-BBD7-7839-5B42-DCF731C3F2F9}"/>
          </ac:picMkLst>
        </pc:picChg>
      </pc:sldChg>
      <pc:sldChg chg="addSp delSp modSp add del mod">
        <pc:chgData name="Stefanie Maierhofer" userId="962a54a0f95d1727" providerId="LiveId" clId="{11C51A81-4C4E-4EC1-AB86-0CCE9DE66C5C}" dt="2025-01-15T22:29:49.758" v="325" actId="47"/>
        <pc:sldMkLst>
          <pc:docMk/>
          <pc:sldMk cId="2006453384" sldId="270"/>
        </pc:sldMkLst>
        <pc:spChg chg="add mod">
          <ac:chgData name="Stefanie Maierhofer" userId="962a54a0f95d1727" providerId="LiveId" clId="{11C51A81-4C4E-4EC1-AB86-0CCE9DE66C5C}" dt="2025-01-15T22:26:48.849" v="265" actId="478"/>
          <ac:spMkLst>
            <pc:docMk/>
            <pc:sldMk cId="2006453384" sldId="270"/>
            <ac:spMk id="3" creationId="{A9235707-2078-F54B-6D53-DC850E872D27}"/>
          </ac:spMkLst>
        </pc:spChg>
        <pc:spChg chg="mod">
          <ac:chgData name="Stefanie Maierhofer" userId="962a54a0f95d1727" providerId="LiveId" clId="{11C51A81-4C4E-4EC1-AB86-0CCE9DE66C5C}" dt="2025-01-15T22:26:42.627" v="264" actId="20577"/>
          <ac:spMkLst>
            <pc:docMk/>
            <pc:sldMk cId="2006453384" sldId="270"/>
            <ac:spMk id="5" creationId="{DF2B9B77-D8E1-EBA4-386E-55581A3508D3}"/>
          </ac:spMkLst>
        </pc:spChg>
        <pc:picChg chg="del">
          <ac:chgData name="Stefanie Maierhofer" userId="962a54a0f95d1727" providerId="LiveId" clId="{11C51A81-4C4E-4EC1-AB86-0CCE9DE66C5C}" dt="2025-01-15T22:26:48.849" v="265" actId="478"/>
          <ac:picMkLst>
            <pc:docMk/>
            <pc:sldMk cId="2006453384" sldId="270"/>
            <ac:picMk id="9" creationId="{71782FA2-ED16-692D-6D9C-B8F176F996FF}"/>
          </ac:picMkLst>
        </pc:picChg>
      </pc:sldChg>
      <pc:sldChg chg="addSp delSp modSp add mod ord">
        <pc:chgData name="Stefanie Maierhofer" userId="962a54a0f95d1727" providerId="LiveId" clId="{11C51A81-4C4E-4EC1-AB86-0CCE9DE66C5C}" dt="2025-01-16T10:28:31.505" v="3406"/>
        <pc:sldMkLst>
          <pc:docMk/>
          <pc:sldMk cId="644755485" sldId="271"/>
        </pc:sldMkLst>
        <pc:spChg chg="add del mod">
          <ac:chgData name="Stefanie Maierhofer" userId="962a54a0f95d1727" providerId="LiveId" clId="{11C51A81-4C4E-4EC1-AB86-0CCE9DE66C5C}" dt="2025-01-15T22:52:47.153" v="411" actId="22"/>
          <ac:spMkLst>
            <pc:docMk/>
            <pc:sldMk cId="644755485" sldId="271"/>
            <ac:spMk id="3" creationId="{8858FFA6-03E0-90EF-FCC7-5B3D565F7B1B}"/>
          </ac:spMkLst>
        </pc:spChg>
        <pc:spChg chg="mod">
          <ac:chgData name="Stefanie Maierhofer" userId="962a54a0f95d1727" providerId="LiveId" clId="{11C51A81-4C4E-4EC1-AB86-0CCE9DE66C5C}" dt="2025-01-16T10:28:31.505" v="3406"/>
          <ac:spMkLst>
            <pc:docMk/>
            <pc:sldMk cId="644755485" sldId="271"/>
            <ac:spMk id="4" creationId="{E1DF29A2-7F46-14AF-E74C-03E911318A7E}"/>
          </ac:spMkLst>
        </pc:spChg>
        <pc:spChg chg="mod">
          <ac:chgData name="Stefanie Maierhofer" userId="962a54a0f95d1727" providerId="LiveId" clId="{11C51A81-4C4E-4EC1-AB86-0CCE9DE66C5C}" dt="2025-01-15T22:54:08.140" v="432" actId="20577"/>
          <ac:spMkLst>
            <pc:docMk/>
            <pc:sldMk cId="644755485" sldId="271"/>
            <ac:spMk id="5" creationId="{484B95D3-C58D-0A82-F42A-21A5D64BB94F}"/>
          </ac:spMkLst>
        </pc:spChg>
        <pc:spChg chg="mod">
          <ac:chgData name="Stefanie Maierhofer" userId="962a54a0f95d1727" providerId="LiveId" clId="{11C51A81-4C4E-4EC1-AB86-0CCE9DE66C5C}" dt="2025-01-15T22:53:59.549" v="426" actId="20577"/>
          <ac:spMkLst>
            <pc:docMk/>
            <pc:sldMk cId="644755485" sldId="271"/>
            <ac:spMk id="7" creationId="{1652B0FC-E835-CA78-435E-EEC2D7C0D02A}"/>
          </ac:spMkLst>
        </pc:spChg>
        <pc:spChg chg="add del mod">
          <ac:chgData name="Stefanie Maierhofer" userId="962a54a0f95d1727" providerId="LiveId" clId="{11C51A81-4C4E-4EC1-AB86-0CCE9DE66C5C}" dt="2025-01-15T22:52:15.488" v="410" actId="22"/>
          <ac:spMkLst>
            <pc:docMk/>
            <pc:sldMk cId="644755485" sldId="271"/>
            <ac:spMk id="8" creationId="{A2EF03AB-09E6-2C12-9EC8-00A6E1E96176}"/>
          </ac:spMkLst>
        </pc:spChg>
        <pc:picChg chg="del">
          <ac:chgData name="Stefanie Maierhofer" userId="962a54a0f95d1727" providerId="LiveId" clId="{11C51A81-4C4E-4EC1-AB86-0CCE9DE66C5C}" dt="2025-01-15T22:51:48.185" v="406" actId="478"/>
          <ac:picMkLst>
            <pc:docMk/>
            <pc:sldMk cId="644755485" sldId="271"/>
            <ac:picMk id="10" creationId="{366EE738-3753-2958-6B32-13B23B245DA2}"/>
          </ac:picMkLst>
        </pc:picChg>
        <pc:picChg chg="add mod ord">
          <ac:chgData name="Stefanie Maierhofer" userId="962a54a0f95d1727" providerId="LiveId" clId="{11C51A81-4C4E-4EC1-AB86-0CCE9DE66C5C}" dt="2025-01-16T10:28:31.505" v="3406"/>
          <ac:picMkLst>
            <pc:docMk/>
            <pc:sldMk cId="644755485" sldId="271"/>
            <ac:picMk id="11" creationId="{7936DA8D-C9DC-CE6C-EC80-23B9B0B2A6AB}"/>
          </ac:picMkLst>
        </pc:picChg>
        <pc:picChg chg="del">
          <ac:chgData name="Stefanie Maierhofer" userId="962a54a0f95d1727" providerId="LiveId" clId="{11C51A81-4C4E-4EC1-AB86-0CCE9DE66C5C}" dt="2025-01-15T22:51:49.006" v="407" actId="478"/>
          <ac:picMkLst>
            <pc:docMk/>
            <pc:sldMk cId="644755485" sldId="271"/>
            <ac:picMk id="12" creationId="{67704ACF-BAB9-4469-EC5B-3BEA276A12C6}"/>
          </ac:picMkLst>
        </pc:picChg>
        <pc:picChg chg="add mod ord">
          <ac:chgData name="Stefanie Maierhofer" userId="962a54a0f95d1727" providerId="LiveId" clId="{11C51A81-4C4E-4EC1-AB86-0CCE9DE66C5C}" dt="2025-01-16T10:28:31.505" v="3406"/>
          <ac:picMkLst>
            <pc:docMk/>
            <pc:sldMk cId="644755485" sldId="271"/>
            <ac:picMk id="15" creationId="{0BF4541D-7E3A-7CC5-DD38-B045C0CC9693}"/>
          </ac:picMkLst>
        </pc:picChg>
      </pc:sldChg>
      <pc:sldChg chg="addSp delSp modSp new del mod modClrScheme chgLayout">
        <pc:chgData name="Stefanie Maierhofer" userId="962a54a0f95d1727" providerId="LiveId" clId="{11C51A81-4C4E-4EC1-AB86-0CCE9DE66C5C}" dt="2025-01-16T09:59:53.092" v="3284" actId="47"/>
        <pc:sldMkLst>
          <pc:docMk/>
          <pc:sldMk cId="3441960642" sldId="272"/>
        </pc:sldMkLst>
        <pc:spChg chg="del mod ord">
          <ac:chgData name="Stefanie Maierhofer" userId="962a54a0f95d1727" providerId="LiveId" clId="{11C51A81-4C4E-4EC1-AB86-0CCE9DE66C5C}" dt="2025-01-15T22:55:57.368" v="434" actId="700"/>
          <ac:spMkLst>
            <pc:docMk/>
            <pc:sldMk cId="3441960642" sldId="272"/>
            <ac:spMk id="2" creationId="{2BF83BCE-B0DF-4F4D-6D8F-E90C77D7BC74}"/>
          </ac:spMkLst>
        </pc:spChg>
        <pc:spChg chg="del mod ord">
          <ac:chgData name="Stefanie Maierhofer" userId="962a54a0f95d1727" providerId="LiveId" clId="{11C51A81-4C4E-4EC1-AB86-0CCE9DE66C5C}" dt="2025-01-15T22:55:57.368" v="434" actId="700"/>
          <ac:spMkLst>
            <pc:docMk/>
            <pc:sldMk cId="3441960642" sldId="272"/>
            <ac:spMk id="3" creationId="{F4D8FD1E-A0EA-E502-629E-8932445D39B0}"/>
          </ac:spMkLst>
        </pc:spChg>
        <pc:spChg chg="add mod ord">
          <ac:chgData name="Stefanie Maierhofer" userId="962a54a0f95d1727" providerId="LiveId" clId="{11C51A81-4C4E-4EC1-AB86-0CCE9DE66C5C}" dt="2025-01-15T22:56:07.129" v="449" actId="20577"/>
          <ac:spMkLst>
            <pc:docMk/>
            <pc:sldMk cId="3441960642" sldId="272"/>
            <ac:spMk id="4" creationId="{9970F8C5-D4A9-CC95-A3A3-D977D240CE92}"/>
          </ac:spMkLst>
        </pc:spChg>
        <pc:spChg chg="add mod ord">
          <ac:chgData name="Stefanie Maierhofer" userId="962a54a0f95d1727" providerId="LiveId" clId="{11C51A81-4C4E-4EC1-AB86-0CCE9DE66C5C}" dt="2025-01-15T22:55:57.368" v="434" actId="700"/>
          <ac:spMkLst>
            <pc:docMk/>
            <pc:sldMk cId="3441960642" sldId="272"/>
            <ac:spMk id="5" creationId="{8B130215-E42E-6FA5-01E9-6154B013C69D}"/>
          </ac:spMkLst>
        </pc:spChg>
      </pc:sldChg>
      <pc:sldChg chg="addSp delSp modSp new mod modClrScheme chgLayout">
        <pc:chgData name="Stefanie Maierhofer" userId="962a54a0f95d1727" providerId="LiveId" clId="{11C51A81-4C4E-4EC1-AB86-0CCE9DE66C5C}" dt="2025-01-16T10:28:31.505" v="3406"/>
        <pc:sldMkLst>
          <pc:docMk/>
          <pc:sldMk cId="559737587" sldId="273"/>
        </pc:sldMkLst>
        <pc:spChg chg="del mod ord">
          <ac:chgData name="Stefanie Maierhofer" userId="962a54a0f95d1727" providerId="LiveId" clId="{11C51A81-4C4E-4EC1-AB86-0CCE9DE66C5C}" dt="2025-01-15T22:56:02.219" v="436" actId="700"/>
          <ac:spMkLst>
            <pc:docMk/>
            <pc:sldMk cId="559737587" sldId="273"/>
            <ac:spMk id="2" creationId="{962695BF-5DC4-07A1-2029-DF98283B4DD9}"/>
          </ac:spMkLst>
        </pc:spChg>
        <pc:spChg chg="del mod ord">
          <ac:chgData name="Stefanie Maierhofer" userId="962a54a0f95d1727" providerId="LiveId" clId="{11C51A81-4C4E-4EC1-AB86-0CCE9DE66C5C}" dt="2025-01-15T22:56:02.219" v="436" actId="700"/>
          <ac:spMkLst>
            <pc:docMk/>
            <pc:sldMk cId="559737587" sldId="273"/>
            <ac:spMk id="3" creationId="{E563FE88-84C4-8AF2-754A-4F678DBC464D}"/>
          </ac:spMkLst>
        </pc:spChg>
        <pc:spChg chg="add mod ord">
          <ac:chgData name="Stefanie Maierhofer" userId="962a54a0f95d1727" providerId="LiveId" clId="{11C51A81-4C4E-4EC1-AB86-0CCE9DE66C5C}" dt="2025-01-16T10:28:31.505" v="3406"/>
          <ac:spMkLst>
            <pc:docMk/>
            <pc:sldMk cId="559737587" sldId="273"/>
            <ac:spMk id="4" creationId="{91530F98-AEBD-9DDA-DC40-39B61F413D43}"/>
          </ac:spMkLst>
        </pc:spChg>
        <pc:spChg chg="add mod ord">
          <ac:chgData name="Stefanie Maierhofer" userId="962a54a0f95d1727" providerId="LiveId" clId="{11C51A81-4C4E-4EC1-AB86-0CCE9DE66C5C}" dt="2025-01-16T10:28:31.505" v="3406"/>
          <ac:spMkLst>
            <pc:docMk/>
            <pc:sldMk cId="559737587" sldId="273"/>
            <ac:spMk id="5" creationId="{3D01B6DD-F938-0486-C083-724A51E56206}"/>
          </ac:spMkLst>
        </pc:spChg>
        <pc:spChg chg="add mod">
          <ac:chgData name="Stefanie Maierhofer" userId="962a54a0f95d1727" providerId="LiveId" clId="{11C51A81-4C4E-4EC1-AB86-0CCE9DE66C5C}" dt="2025-01-15T23:25:18.762" v="1738" actId="20577"/>
          <ac:spMkLst>
            <pc:docMk/>
            <pc:sldMk cId="559737587" sldId="273"/>
            <ac:spMk id="9" creationId="{AC4A0409-770C-26E8-4896-4A9F155E27AF}"/>
          </ac:spMkLst>
        </pc:spChg>
        <pc:picChg chg="add mod">
          <ac:chgData name="Stefanie Maierhofer" userId="962a54a0f95d1727" providerId="LiveId" clId="{11C51A81-4C4E-4EC1-AB86-0CCE9DE66C5C}" dt="2025-01-15T23:24:32.582" v="1715" actId="1076"/>
          <ac:picMkLst>
            <pc:docMk/>
            <pc:sldMk cId="559737587" sldId="273"/>
            <ac:picMk id="7" creationId="{88930F89-56BB-AF87-7B2D-637735323523}"/>
          </ac:picMkLst>
        </pc:picChg>
      </pc:sldChg>
      <pc:sldChg chg="addSp delSp modSp new mod modClrScheme chgLayout">
        <pc:chgData name="Stefanie Maierhofer" userId="962a54a0f95d1727" providerId="LiveId" clId="{11C51A81-4C4E-4EC1-AB86-0CCE9DE66C5C}" dt="2025-01-16T10:28:31.505" v="3406"/>
        <pc:sldMkLst>
          <pc:docMk/>
          <pc:sldMk cId="3867620587" sldId="274"/>
        </pc:sldMkLst>
        <pc:spChg chg="del mod ord">
          <ac:chgData name="Stefanie Maierhofer" userId="962a54a0f95d1727" providerId="LiveId" clId="{11C51A81-4C4E-4EC1-AB86-0CCE9DE66C5C}" dt="2025-01-15T22:58:29.793" v="621" actId="700"/>
          <ac:spMkLst>
            <pc:docMk/>
            <pc:sldMk cId="3867620587" sldId="274"/>
            <ac:spMk id="2" creationId="{0B37AE01-2E90-9547-0007-157D94634FF1}"/>
          </ac:spMkLst>
        </pc:spChg>
        <pc:spChg chg="del mod ord">
          <ac:chgData name="Stefanie Maierhofer" userId="962a54a0f95d1727" providerId="LiveId" clId="{11C51A81-4C4E-4EC1-AB86-0CCE9DE66C5C}" dt="2025-01-15T22:58:29.793" v="621" actId="700"/>
          <ac:spMkLst>
            <pc:docMk/>
            <pc:sldMk cId="3867620587" sldId="274"/>
            <ac:spMk id="3" creationId="{45E7EA0F-A1B5-964F-519D-3669F5878FCD}"/>
          </ac:spMkLst>
        </pc:spChg>
        <pc:spChg chg="add mod ord">
          <ac:chgData name="Stefanie Maierhofer" userId="962a54a0f95d1727" providerId="LiveId" clId="{11C51A81-4C4E-4EC1-AB86-0CCE9DE66C5C}" dt="2025-01-16T10:28:31.505" v="3406"/>
          <ac:spMkLst>
            <pc:docMk/>
            <pc:sldMk cId="3867620587" sldId="274"/>
            <ac:spMk id="4" creationId="{86E65804-E56E-8086-1D4D-00F1859B8A6F}"/>
          </ac:spMkLst>
        </pc:spChg>
        <pc:spChg chg="add mod ord">
          <ac:chgData name="Stefanie Maierhofer" userId="962a54a0f95d1727" providerId="LiveId" clId="{11C51A81-4C4E-4EC1-AB86-0CCE9DE66C5C}" dt="2025-01-16T10:28:31.505" v="3406"/>
          <ac:spMkLst>
            <pc:docMk/>
            <pc:sldMk cId="3867620587" sldId="274"/>
            <ac:spMk id="5" creationId="{7637083E-2085-763B-D236-D06713E40DC5}"/>
          </ac:spMkLst>
        </pc:spChg>
      </pc:sldChg>
      <pc:sldChg chg="addSp delSp modSp new mod modShow">
        <pc:chgData name="Stefanie Maierhofer" userId="962a54a0f95d1727" providerId="LiveId" clId="{11C51A81-4C4E-4EC1-AB86-0CCE9DE66C5C}" dt="2025-01-16T10:28:31.505" v="3406"/>
        <pc:sldMkLst>
          <pc:docMk/>
          <pc:sldMk cId="631427437" sldId="275"/>
        </pc:sldMkLst>
        <pc:spChg chg="mod">
          <ac:chgData name="Stefanie Maierhofer" userId="962a54a0f95d1727" providerId="LiveId" clId="{11C51A81-4C4E-4EC1-AB86-0CCE9DE66C5C}" dt="2025-01-16T10:28:31.505" v="3406"/>
          <ac:spMkLst>
            <pc:docMk/>
            <pc:sldMk cId="631427437" sldId="275"/>
            <ac:spMk id="2" creationId="{DDEC1FAD-447F-8F35-6C6F-B9FAE3E49E9D}"/>
          </ac:spMkLst>
        </pc:spChg>
        <pc:spChg chg="add del mod">
          <ac:chgData name="Stefanie Maierhofer" userId="962a54a0f95d1727" providerId="LiveId" clId="{11C51A81-4C4E-4EC1-AB86-0CCE9DE66C5C}" dt="2025-01-16T10:28:31.505" v="3406"/>
          <ac:spMkLst>
            <pc:docMk/>
            <pc:sldMk cId="631427437" sldId="275"/>
            <ac:spMk id="3" creationId="{D37BCDC0-9E65-0119-23B7-C599BFB52CF7}"/>
          </ac:spMkLst>
        </pc:spChg>
        <pc:spChg chg="add mod">
          <ac:chgData name="Stefanie Maierhofer" userId="962a54a0f95d1727" providerId="LiveId" clId="{11C51A81-4C4E-4EC1-AB86-0CCE9DE66C5C}" dt="2025-01-15T22:58:41.153" v="629"/>
          <ac:spMkLst>
            <pc:docMk/>
            <pc:sldMk cId="631427437" sldId="275"/>
            <ac:spMk id="4" creationId="{CC2B97D2-E0F4-B22C-00C1-491C8BB06F43}"/>
          </ac:spMkLst>
        </pc:spChg>
      </pc:sldChg>
      <pc:sldChg chg="modSp new mod">
        <pc:chgData name="Stefanie Maierhofer" userId="962a54a0f95d1727" providerId="LiveId" clId="{11C51A81-4C4E-4EC1-AB86-0CCE9DE66C5C}" dt="2025-01-16T10:28:31.505" v="3406"/>
        <pc:sldMkLst>
          <pc:docMk/>
          <pc:sldMk cId="3318822229" sldId="276"/>
        </pc:sldMkLst>
        <pc:spChg chg="mod">
          <ac:chgData name="Stefanie Maierhofer" userId="962a54a0f95d1727" providerId="LiveId" clId="{11C51A81-4C4E-4EC1-AB86-0CCE9DE66C5C}" dt="2025-01-16T10:28:31.505" v="3406"/>
          <ac:spMkLst>
            <pc:docMk/>
            <pc:sldMk cId="3318822229" sldId="276"/>
            <ac:spMk id="2" creationId="{3665D7A5-CC3F-D1A3-FE15-DF4D33CABA1D}"/>
          </ac:spMkLst>
        </pc:spChg>
        <pc:spChg chg="mod">
          <ac:chgData name="Stefanie Maierhofer" userId="962a54a0f95d1727" providerId="LiveId" clId="{11C51A81-4C4E-4EC1-AB86-0CCE9DE66C5C}" dt="2025-01-16T10:28:31.505" v="3406"/>
          <ac:spMkLst>
            <pc:docMk/>
            <pc:sldMk cId="3318822229" sldId="276"/>
            <ac:spMk id="3" creationId="{4CE7BF59-F825-B5D9-3077-8A7972BB00C0}"/>
          </ac:spMkLst>
        </pc:spChg>
      </pc:sldChg>
      <pc:sldChg chg="addSp delSp modSp new mod modNotesTx">
        <pc:chgData name="Stefanie Maierhofer" userId="962a54a0f95d1727" providerId="LiveId" clId="{11C51A81-4C4E-4EC1-AB86-0CCE9DE66C5C}" dt="2025-01-16T10:35:19.989" v="3467" actId="20577"/>
        <pc:sldMkLst>
          <pc:docMk/>
          <pc:sldMk cId="2643785908" sldId="277"/>
        </pc:sldMkLst>
        <pc:spChg chg="mod">
          <ac:chgData name="Stefanie Maierhofer" userId="962a54a0f95d1727" providerId="LiveId" clId="{11C51A81-4C4E-4EC1-AB86-0CCE9DE66C5C}" dt="2025-01-16T10:28:31.505" v="3406"/>
          <ac:spMkLst>
            <pc:docMk/>
            <pc:sldMk cId="2643785908" sldId="277"/>
            <ac:spMk id="2" creationId="{DFA11596-AA40-F15F-ABBD-06D021DA14FC}"/>
          </ac:spMkLst>
        </pc:spChg>
        <pc:spChg chg="mod">
          <ac:chgData name="Stefanie Maierhofer" userId="962a54a0f95d1727" providerId="LiveId" clId="{11C51A81-4C4E-4EC1-AB86-0CCE9DE66C5C}" dt="2025-01-15T23:29:47.766" v="1815" actId="403"/>
          <ac:spMkLst>
            <pc:docMk/>
            <pc:sldMk cId="2643785908" sldId="277"/>
            <ac:spMk id="3" creationId="{DF18C1A7-7207-F9FD-F11C-58B444FC5955}"/>
          </ac:spMkLst>
        </pc:spChg>
        <pc:spChg chg="add mod">
          <ac:chgData name="Stefanie Maierhofer" userId="962a54a0f95d1727" providerId="LiveId" clId="{11C51A81-4C4E-4EC1-AB86-0CCE9DE66C5C}" dt="2025-01-15T23:14:14.643" v="1474" actId="6549"/>
          <ac:spMkLst>
            <pc:docMk/>
            <pc:sldMk cId="2643785908" sldId="277"/>
            <ac:spMk id="4" creationId="{DB494047-58EF-D5AE-33E3-D3B3708E3B66}"/>
          </ac:spMkLst>
        </pc:spChg>
        <pc:spChg chg="add mod">
          <ac:chgData name="Stefanie Maierhofer" userId="962a54a0f95d1727" providerId="LiveId" clId="{11C51A81-4C4E-4EC1-AB86-0CCE9DE66C5C}" dt="2025-01-15T23:16:38.569" v="1523" actId="1076"/>
          <ac:spMkLst>
            <pc:docMk/>
            <pc:sldMk cId="2643785908" sldId="277"/>
            <ac:spMk id="5" creationId="{4ACECE5C-B6E1-0A7D-12DB-536D77A41238}"/>
          </ac:spMkLst>
        </pc:spChg>
        <pc:spChg chg="add mod">
          <ac:chgData name="Stefanie Maierhofer" userId="962a54a0f95d1727" providerId="LiveId" clId="{11C51A81-4C4E-4EC1-AB86-0CCE9DE66C5C}" dt="2025-01-15T23:15:46.847" v="1512" actId="14100"/>
          <ac:spMkLst>
            <pc:docMk/>
            <pc:sldMk cId="2643785908" sldId="277"/>
            <ac:spMk id="6" creationId="{1DF37266-20CC-CBA9-D9C9-D29ABEB26C1D}"/>
          </ac:spMkLst>
        </pc:spChg>
        <pc:spChg chg="add mod">
          <ac:chgData name="Stefanie Maierhofer" userId="962a54a0f95d1727" providerId="LiveId" clId="{11C51A81-4C4E-4EC1-AB86-0CCE9DE66C5C}" dt="2025-01-16T10:32:56.076" v="3413" actId="208"/>
          <ac:spMkLst>
            <pc:docMk/>
            <pc:sldMk cId="2643785908" sldId="277"/>
            <ac:spMk id="7" creationId="{7B6B5031-DEC8-52A3-56A9-A4338BE3C0A2}"/>
          </ac:spMkLst>
        </pc:spChg>
        <pc:spChg chg="add mod">
          <ac:chgData name="Stefanie Maierhofer" userId="962a54a0f95d1727" providerId="LiveId" clId="{11C51A81-4C4E-4EC1-AB86-0CCE9DE66C5C}" dt="2025-01-16T10:32:56.076" v="3413" actId="208"/>
          <ac:spMkLst>
            <pc:docMk/>
            <pc:sldMk cId="2643785908" sldId="277"/>
            <ac:spMk id="8" creationId="{59326E9E-5953-3439-964B-EC16F8262940}"/>
          </ac:spMkLst>
        </pc:spChg>
        <pc:spChg chg="add mod">
          <ac:chgData name="Stefanie Maierhofer" userId="962a54a0f95d1727" providerId="LiveId" clId="{11C51A81-4C4E-4EC1-AB86-0CCE9DE66C5C}" dt="2025-01-16T10:32:56.076" v="3413" actId="208"/>
          <ac:spMkLst>
            <pc:docMk/>
            <pc:sldMk cId="2643785908" sldId="277"/>
            <ac:spMk id="9" creationId="{F67FF692-9F28-F446-9932-63C9D2B72C1F}"/>
          </ac:spMkLst>
        </pc:spChg>
        <pc:spChg chg="add mod">
          <ac:chgData name="Stefanie Maierhofer" userId="962a54a0f95d1727" providerId="LiveId" clId="{11C51A81-4C4E-4EC1-AB86-0CCE9DE66C5C}" dt="2025-01-15T23:18:51.802" v="1552" actId="1076"/>
          <ac:spMkLst>
            <pc:docMk/>
            <pc:sldMk cId="2643785908" sldId="277"/>
            <ac:spMk id="10" creationId="{CB99A5BB-B40F-903E-412D-FFF4AF344224}"/>
          </ac:spMkLst>
        </pc:spChg>
        <pc:spChg chg="add mod">
          <ac:chgData name="Stefanie Maierhofer" userId="962a54a0f95d1727" providerId="LiveId" clId="{11C51A81-4C4E-4EC1-AB86-0CCE9DE66C5C}" dt="2025-01-16T10:34:22.564" v="3419" actId="208"/>
          <ac:spMkLst>
            <pc:docMk/>
            <pc:sldMk cId="2643785908" sldId="277"/>
            <ac:spMk id="11" creationId="{79293134-31C8-A105-D374-88EBD507A7D9}"/>
          </ac:spMkLst>
        </pc:spChg>
        <pc:spChg chg="add mod">
          <ac:chgData name="Stefanie Maierhofer" userId="962a54a0f95d1727" providerId="LiveId" clId="{11C51A81-4C4E-4EC1-AB86-0CCE9DE66C5C}" dt="2025-01-16T10:34:30.387" v="3421" actId="1076"/>
          <ac:spMkLst>
            <pc:docMk/>
            <pc:sldMk cId="2643785908" sldId="277"/>
            <ac:spMk id="12" creationId="{51F08027-CC69-6365-F314-4D0C3179E64F}"/>
          </ac:spMkLst>
        </pc:spChg>
        <pc:spChg chg="add del mod">
          <ac:chgData name="Stefanie Maierhofer" userId="962a54a0f95d1727" providerId="LiveId" clId="{11C51A81-4C4E-4EC1-AB86-0CCE9DE66C5C}" dt="2025-01-15T23:18:07.996" v="1542" actId="478"/>
          <ac:spMkLst>
            <pc:docMk/>
            <pc:sldMk cId="2643785908" sldId="277"/>
            <ac:spMk id="12" creationId="{F4D96790-672F-65DF-770E-A00552DE2EA8}"/>
          </ac:spMkLst>
        </pc:spChg>
        <pc:spChg chg="add mod">
          <ac:chgData name="Stefanie Maierhofer" userId="962a54a0f95d1727" providerId="LiveId" clId="{11C51A81-4C4E-4EC1-AB86-0CCE9DE66C5C}" dt="2025-01-15T23:17:43.691" v="1541" actId="1038"/>
          <ac:spMkLst>
            <pc:docMk/>
            <pc:sldMk cId="2643785908" sldId="277"/>
            <ac:spMk id="13" creationId="{3AC5BBB8-460F-5C54-AF78-0806D9E16091}"/>
          </ac:spMkLst>
        </pc:spChg>
        <pc:spChg chg="add del mod">
          <ac:chgData name="Stefanie Maierhofer" userId="962a54a0f95d1727" providerId="LiveId" clId="{11C51A81-4C4E-4EC1-AB86-0CCE9DE66C5C}" dt="2025-01-15T23:18:14.057" v="1544" actId="478"/>
          <ac:spMkLst>
            <pc:docMk/>
            <pc:sldMk cId="2643785908" sldId="277"/>
            <ac:spMk id="14" creationId="{907A6523-54B4-07C7-344A-97CD937B2070}"/>
          </ac:spMkLst>
        </pc:spChg>
        <pc:spChg chg="add mod">
          <ac:chgData name="Stefanie Maierhofer" userId="962a54a0f95d1727" providerId="LiveId" clId="{11C51A81-4C4E-4EC1-AB86-0CCE9DE66C5C}" dt="2025-01-16T10:34:22.564" v="3419" actId="208"/>
          <ac:spMkLst>
            <pc:docMk/>
            <pc:sldMk cId="2643785908" sldId="277"/>
            <ac:spMk id="15" creationId="{D20422F7-E3B6-3D6F-B651-1E3C6022D10A}"/>
          </ac:spMkLst>
        </pc:spChg>
        <pc:spChg chg="add mod">
          <ac:chgData name="Stefanie Maierhofer" userId="962a54a0f95d1727" providerId="LiveId" clId="{11C51A81-4C4E-4EC1-AB86-0CCE9DE66C5C}" dt="2025-01-15T23:29:59.821" v="1824" actId="1036"/>
          <ac:spMkLst>
            <pc:docMk/>
            <pc:sldMk cId="2643785908" sldId="277"/>
            <ac:spMk id="16" creationId="{3D41B9EB-9D7B-C301-D1D6-23A140B2D80E}"/>
          </ac:spMkLst>
        </pc:spChg>
        <pc:spChg chg="add mod">
          <ac:chgData name="Stefanie Maierhofer" userId="962a54a0f95d1727" providerId="LiveId" clId="{11C51A81-4C4E-4EC1-AB86-0CCE9DE66C5C}" dt="2025-01-15T23:19:04.868" v="1616" actId="1036"/>
          <ac:spMkLst>
            <pc:docMk/>
            <pc:sldMk cId="2643785908" sldId="277"/>
            <ac:spMk id="17" creationId="{3539286E-EAFE-6CFD-306F-C03F6EEAAFDF}"/>
          </ac:spMkLst>
        </pc:spChg>
        <pc:spChg chg="add mod">
          <ac:chgData name="Stefanie Maierhofer" userId="962a54a0f95d1727" providerId="LiveId" clId="{11C51A81-4C4E-4EC1-AB86-0CCE9DE66C5C}" dt="2025-01-15T23:19:11.745" v="1618" actId="1076"/>
          <ac:spMkLst>
            <pc:docMk/>
            <pc:sldMk cId="2643785908" sldId="277"/>
            <ac:spMk id="18" creationId="{B4F79687-0DD0-F67C-B449-3E6BFCC98497}"/>
          </ac:spMkLst>
        </pc:spChg>
        <pc:spChg chg="add mod">
          <ac:chgData name="Stefanie Maierhofer" userId="962a54a0f95d1727" providerId="LiveId" clId="{11C51A81-4C4E-4EC1-AB86-0CCE9DE66C5C}" dt="2025-01-15T23:29:59.821" v="1824" actId="1036"/>
          <ac:spMkLst>
            <pc:docMk/>
            <pc:sldMk cId="2643785908" sldId="277"/>
            <ac:spMk id="19" creationId="{A9F7AE81-0D75-0E3A-9109-A9FED0AA567A}"/>
          </ac:spMkLst>
        </pc:spChg>
        <pc:spChg chg="add mod">
          <ac:chgData name="Stefanie Maierhofer" userId="962a54a0f95d1727" providerId="LiveId" clId="{11C51A81-4C4E-4EC1-AB86-0CCE9DE66C5C}" dt="2025-01-15T23:19:30.862" v="1636" actId="1035"/>
          <ac:spMkLst>
            <pc:docMk/>
            <pc:sldMk cId="2643785908" sldId="277"/>
            <ac:spMk id="20" creationId="{B1939D46-DD3F-4AC4-27D1-D5F7349152CA}"/>
          </ac:spMkLst>
        </pc:spChg>
        <pc:spChg chg="add mod">
          <ac:chgData name="Stefanie Maierhofer" userId="962a54a0f95d1727" providerId="LiveId" clId="{11C51A81-4C4E-4EC1-AB86-0CCE9DE66C5C}" dt="2025-01-15T23:19:39.238" v="1641" actId="1035"/>
          <ac:spMkLst>
            <pc:docMk/>
            <pc:sldMk cId="2643785908" sldId="277"/>
            <ac:spMk id="21" creationId="{93D8EADE-15A9-A7F1-DA64-500B4F4CA881}"/>
          </ac:spMkLst>
        </pc:spChg>
        <pc:spChg chg="add mod">
          <ac:chgData name="Stefanie Maierhofer" userId="962a54a0f95d1727" providerId="LiveId" clId="{11C51A81-4C4E-4EC1-AB86-0CCE9DE66C5C}" dt="2025-01-15T23:19:57.184" v="1645" actId="1076"/>
          <ac:spMkLst>
            <pc:docMk/>
            <pc:sldMk cId="2643785908" sldId="277"/>
            <ac:spMk id="22" creationId="{F2E2D377-195D-E348-21F0-A1784262659C}"/>
          </ac:spMkLst>
        </pc:spChg>
        <pc:spChg chg="add mod">
          <ac:chgData name="Stefanie Maierhofer" userId="962a54a0f95d1727" providerId="LiveId" clId="{11C51A81-4C4E-4EC1-AB86-0CCE9DE66C5C}" dt="2025-01-15T23:20:01.558" v="1647" actId="1076"/>
          <ac:spMkLst>
            <pc:docMk/>
            <pc:sldMk cId="2643785908" sldId="277"/>
            <ac:spMk id="23" creationId="{DE43AD75-A9FC-A640-AF21-FDAB8CACF826}"/>
          </ac:spMkLst>
        </pc:spChg>
        <pc:spChg chg="add mod">
          <ac:chgData name="Stefanie Maierhofer" userId="962a54a0f95d1727" providerId="LiveId" clId="{11C51A81-4C4E-4EC1-AB86-0CCE9DE66C5C}" dt="2025-01-15T23:20:06.758" v="1649" actId="1076"/>
          <ac:spMkLst>
            <pc:docMk/>
            <pc:sldMk cId="2643785908" sldId="277"/>
            <ac:spMk id="24" creationId="{4CC5DE57-0B93-E209-8A94-046329DD1B42}"/>
          </ac:spMkLst>
        </pc:spChg>
        <pc:spChg chg="add mod">
          <ac:chgData name="Stefanie Maierhofer" userId="962a54a0f95d1727" providerId="LiveId" clId="{11C51A81-4C4E-4EC1-AB86-0CCE9DE66C5C}" dt="2025-01-15T23:29:59.821" v="1824" actId="1036"/>
          <ac:spMkLst>
            <pc:docMk/>
            <pc:sldMk cId="2643785908" sldId="277"/>
            <ac:spMk id="25" creationId="{FAC7EBA0-722E-2A3A-052B-89487C559C7E}"/>
          </ac:spMkLst>
        </pc:spChg>
        <pc:spChg chg="add mod">
          <ac:chgData name="Stefanie Maierhofer" userId="962a54a0f95d1727" providerId="LiveId" clId="{11C51A81-4C4E-4EC1-AB86-0CCE9DE66C5C}" dt="2025-01-15T23:20:24.835" v="1656" actId="1076"/>
          <ac:spMkLst>
            <pc:docMk/>
            <pc:sldMk cId="2643785908" sldId="277"/>
            <ac:spMk id="26" creationId="{8921ACE1-BBCB-4EBB-930B-BB8B4153D7C5}"/>
          </ac:spMkLst>
        </pc:spChg>
        <pc:spChg chg="add mod">
          <ac:chgData name="Stefanie Maierhofer" userId="962a54a0f95d1727" providerId="LiveId" clId="{11C51A81-4C4E-4EC1-AB86-0CCE9DE66C5C}" dt="2025-01-15T23:20:20.962" v="1655" actId="1076"/>
          <ac:spMkLst>
            <pc:docMk/>
            <pc:sldMk cId="2643785908" sldId="277"/>
            <ac:spMk id="27" creationId="{578DCE02-B797-EE32-25DD-6ADF75D38D49}"/>
          </ac:spMkLst>
        </pc:spChg>
        <pc:spChg chg="add mod">
          <ac:chgData name="Stefanie Maierhofer" userId="962a54a0f95d1727" providerId="LiveId" clId="{11C51A81-4C4E-4EC1-AB86-0CCE9DE66C5C}" dt="2025-01-15T23:20:30.606" v="1658" actId="1076"/>
          <ac:spMkLst>
            <pc:docMk/>
            <pc:sldMk cId="2643785908" sldId="277"/>
            <ac:spMk id="28" creationId="{281BE45F-D666-AC29-70C9-98FCDE6010EC}"/>
          </ac:spMkLst>
        </pc:spChg>
        <pc:spChg chg="add mod">
          <ac:chgData name="Stefanie Maierhofer" userId="962a54a0f95d1727" providerId="LiveId" clId="{11C51A81-4C4E-4EC1-AB86-0CCE9DE66C5C}" dt="2025-01-16T10:33:35.409" v="3414" actId="208"/>
          <ac:spMkLst>
            <pc:docMk/>
            <pc:sldMk cId="2643785908" sldId="277"/>
            <ac:spMk id="29" creationId="{9BAB4F1D-F000-19E8-01C7-6A9961144BF5}"/>
          </ac:spMkLst>
        </pc:spChg>
        <pc:spChg chg="add mod">
          <ac:chgData name="Stefanie Maierhofer" userId="962a54a0f95d1727" providerId="LiveId" clId="{11C51A81-4C4E-4EC1-AB86-0CCE9DE66C5C}" dt="2025-01-16T10:33:35.409" v="3414" actId="208"/>
          <ac:spMkLst>
            <pc:docMk/>
            <pc:sldMk cId="2643785908" sldId="277"/>
            <ac:spMk id="30" creationId="{0461EDED-29F8-3513-C7B5-13B1FF0E06B8}"/>
          </ac:spMkLst>
        </pc:spChg>
        <pc:spChg chg="add mod">
          <ac:chgData name="Stefanie Maierhofer" userId="962a54a0f95d1727" providerId="LiveId" clId="{11C51A81-4C4E-4EC1-AB86-0CCE9DE66C5C}" dt="2025-01-16T10:33:35.409" v="3414" actId="208"/>
          <ac:spMkLst>
            <pc:docMk/>
            <pc:sldMk cId="2643785908" sldId="277"/>
            <ac:spMk id="31" creationId="{38C7899F-BCD0-E7E5-1593-0DF2D0ED2BC3}"/>
          </ac:spMkLst>
        </pc:spChg>
        <pc:spChg chg="add mod">
          <ac:chgData name="Stefanie Maierhofer" userId="962a54a0f95d1727" providerId="LiveId" clId="{11C51A81-4C4E-4EC1-AB86-0CCE9DE66C5C}" dt="2025-01-16T10:33:46.647" v="3416" actId="208"/>
          <ac:spMkLst>
            <pc:docMk/>
            <pc:sldMk cId="2643785908" sldId="277"/>
            <ac:spMk id="32" creationId="{3F60C2F0-F15E-37D6-C3FA-0B47494E51B3}"/>
          </ac:spMkLst>
        </pc:spChg>
        <pc:spChg chg="add mod">
          <ac:chgData name="Stefanie Maierhofer" userId="962a54a0f95d1727" providerId="LiveId" clId="{11C51A81-4C4E-4EC1-AB86-0CCE9DE66C5C}" dt="2025-01-16T10:33:39.811" v="3415" actId="208"/>
          <ac:spMkLst>
            <pc:docMk/>
            <pc:sldMk cId="2643785908" sldId="277"/>
            <ac:spMk id="33" creationId="{530D9B84-B22C-2D84-A51F-09408FCB3D37}"/>
          </ac:spMkLst>
        </pc:spChg>
        <pc:spChg chg="add mod">
          <ac:chgData name="Stefanie Maierhofer" userId="962a54a0f95d1727" providerId="LiveId" clId="{11C51A81-4C4E-4EC1-AB86-0CCE9DE66C5C}" dt="2025-01-16T10:33:46.647" v="3416" actId="208"/>
          <ac:spMkLst>
            <pc:docMk/>
            <pc:sldMk cId="2643785908" sldId="277"/>
            <ac:spMk id="34" creationId="{F6243B74-FB3F-3E8F-94D7-5705817DB541}"/>
          </ac:spMkLst>
        </pc:spChg>
        <pc:spChg chg="add mod">
          <ac:chgData name="Stefanie Maierhofer" userId="962a54a0f95d1727" providerId="LiveId" clId="{11C51A81-4C4E-4EC1-AB86-0CCE9DE66C5C}" dt="2025-01-16T10:33:46.647" v="3416" actId="208"/>
          <ac:spMkLst>
            <pc:docMk/>
            <pc:sldMk cId="2643785908" sldId="277"/>
            <ac:spMk id="35" creationId="{0203C287-3CC0-A5D8-AE07-1FF2EBE01360}"/>
          </ac:spMkLst>
        </pc:spChg>
        <pc:spChg chg="add mod">
          <ac:chgData name="Stefanie Maierhofer" userId="962a54a0f95d1727" providerId="LiveId" clId="{11C51A81-4C4E-4EC1-AB86-0CCE9DE66C5C}" dt="2025-01-16T10:33:56.969" v="3417" actId="208"/>
          <ac:spMkLst>
            <pc:docMk/>
            <pc:sldMk cId="2643785908" sldId="277"/>
            <ac:spMk id="36" creationId="{CF8FE498-E792-F206-402E-A686B60B8C85}"/>
          </ac:spMkLst>
        </pc:spChg>
        <pc:spChg chg="add mod">
          <ac:chgData name="Stefanie Maierhofer" userId="962a54a0f95d1727" providerId="LiveId" clId="{11C51A81-4C4E-4EC1-AB86-0CCE9DE66C5C}" dt="2025-01-16T10:33:35.409" v="3414" actId="208"/>
          <ac:spMkLst>
            <pc:docMk/>
            <pc:sldMk cId="2643785908" sldId="277"/>
            <ac:spMk id="37" creationId="{8B024348-D11A-7D2B-E5F2-2A371B185C89}"/>
          </ac:spMkLst>
        </pc:spChg>
        <pc:spChg chg="add mod">
          <ac:chgData name="Stefanie Maierhofer" userId="962a54a0f95d1727" providerId="LiveId" clId="{11C51A81-4C4E-4EC1-AB86-0CCE9DE66C5C}" dt="2025-01-15T23:22:15.297" v="1690" actId="1076"/>
          <ac:spMkLst>
            <pc:docMk/>
            <pc:sldMk cId="2643785908" sldId="277"/>
            <ac:spMk id="38" creationId="{FAA43377-8785-6E79-E823-DF37352D62A6}"/>
          </ac:spMkLst>
        </pc:spChg>
        <pc:spChg chg="add mod">
          <ac:chgData name="Stefanie Maierhofer" userId="962a54a0f95d1727" providerId="LiveId" clId="{11C51A81-4C4E-4EC1-AB86-0CCE9DE66C5C}" dt="2025-01-15T23:22:20.401" v="1692" actId="1076"/>
          <ac:spMkLst>
            <pc:docMk/>
            <pc:sldMk cId="2643785908" sldId="277"/>
            <ac:spMk id="39" creationId="{961E52A2-A58A-39D6-A80F-D692AB56479C}"/>
          </ac:spMkLst>
        </pc:spChg>
        <pc:spChg chg="add mod">
          <ac:chgData name="Stefanie Maierhofer" userId="962a54a0f95d1727" providerId="LiveId" clId="{11C51A81-4C4E-4EC1-AB86-0CCE9DE66C5C}" dt="2025-01-16T10:33:35.409" v="3414" actId="208"/>
          <ac:spMkLst>
            <pc:docMk/>
            <pc:sldMk cId="2643785908" sldId="277"/>
            <ac:spMk id="40" creationId="{2CDADE10-DD42-6390-6E63-969D22356191}"/>
          </ac:spMkLst>
        </pc:spChg>
        <pc:spChg chg="add mod">
          <ac:chgData name="Stefanie Maierhofer" userId="962a54a0f95d1727" providerId="LiveId" clId="{11C51A81-4C4E-4EC1-AB86-0CCE9DE66C5C}" dt="2025-01-15T23:22:33.322" v="1696" actId="1076"/>
          <ac:spMkLst>
            <pc:docMk/>
            <pc:sldMk cId="2643785908" sldId="277"/>
            <ac:spMk id="41" creationId="{973871A1-6ED3-B63F-B326-AA63780005ED}"/>
          </ac:spMkLst>
        </pc:spChg>
        <pc:spChg chg="add mod">
          <ac:chgData name="Stefanie Maierhofer" userId="962a54a0f95d1727" providerId="LiveId" clId="{11C51A81-4C4E-4EC1-AB86-0CCE9DE66C5C}" dt="2025-01-16T10:33:35.409" v="3414" actId="208"/>
          <ac:spMkLst>
            <pc:docMk/>
            <pc:sldMk cId="2643785908" sldId="277"/>
            <ac:spMk id="42" creationId="{1A3D3838-C719-FDCA-2716-F1A763DCFDB0}"/>
          </ac:spMkLst>
        </pc:spChg>
        <pc:spChg chg="add mod">
          <ac:chgData name="Stefanie Maierhofer" userId="962a54a0f95d1727" providerId="LiveId" clId="{11C51A81-4C4E-4EC1-AB86-0CCE9DE66C5C}" dt="2025-01-16T10:33:35.409" v="3414" actId="208"/>
          <ac:spMkLst>
            <pc:docMk/>
            <pc:sldMk cId="2643785908" sldId="277"/>
            <ac:spMk id="43" creationId="{C216A5AF-BE50-602F-F26A-3BFBA5F5851E}"/>
          </ac:spMkLst>
        </pc:spChg>
        <pc:spChg chg="add mod">
          <ac:chgData name="Stefanie Maierhofer" userId="962a54a0f95d1727" providerId="LiveId" clId="{11C51A81-4C4E-4EC1-AB86-0CCE9DE66C5C}" dt="2025-01-16T10:33:35.409" v="3414" actId="208"/>
          <ac:spMkLst>
            <pc:docMk/>
            <pc:sldMk cId="2643785908" sldId="277"/>
            <ac:spMk id="44" creationId="{C21BB11D-2B63-60C3-5563-DFFE5A39C420}"/>
          </ac:spMkLst>
        </pc:spChg>
        <pc:spChg chg="add mod">
          <ac:chgData name="Stefanie Maierhofer" userId="962a54a0f95d1727" providerId="LiveId" clId="{11C51A81-4C4E-4EC1-AB86-0CCE9DE66C5C}" dt="2025-01-16T10:33:35.409" v="3414" actId="208"/>
          <ac:spMkLst>
            <pc:docMk/>
            <pc:sldMk cId="2643785908" sldId="277"/>
            <ac:spMk id="45" creationId="{A92DF546-8082-4BCB-524F-4710F6C50DFE}"/>
          </ac:spMkLst>
        </pc:spChg>
        <pc:spChg chg="add mod">
          <ac:chgData name="Stefanie Maierhofer" userId="962a54a0f95d1727" providerId="LiveId" clId="{11C51A81-4C4E-4EC1-AB86-0CCE9DE66C5C}" dt="2025-01-16T10:34:07.218" v="3418" actId="208"/>
          <ac:spMkLst>
            <pc:docMk/>
            <pc:sldMk cId="2643785908" sldId="277"/>
            <ac:spMk id="46" creationId="{B0F28096-0784-5C4D-71D0-8FC5B0289975}"/>
          </ac:spMkLst>
        </pc:spChg>
        <pc:spChg chg="add mod">
          <ac:chgData name="Stefanie Maierhofer" userId="962a54a0f95d1727" providerId="LiveId" clId="{11C51A81-4C4E-4EC1-AB86-0CCE9DE66C5C}" dt="2025-01-16T10:34:07.218" v="3418" actId="208"/>
          <ac:spMkLst>
            <pc:docMk/>
            <pc:sldMk cId="2643785908" sldId="277"/>
            <ac:spMk id="47" creationId="{8B6C9FD2-AB64-F7B1-5DBB-AC7E5A5678B5}"/>
          </ac:spMkLst>
        </pc:spChg>
        <pc:picChg chg="add mod">
          <ac:chgData name="Stefanie Maierhofer" userId="962a54a0f95d1727" providerId="LiveId" clId="{11C51A81-4C4E-4EC1-AB86-0CCE9DE66C5C}" dt="2025-01-15T23:30:04.058" v="1831" actId="1036"/>
          <ac:picMkLst>
            <pc:docMk/>
            <pc:sldMk cId="2643785908" sldId="277"/>
            <ac:picMk id="49" creationId="{0E8164D6-E3F7-D31A-37E3-428A9F3A1EA7}"/>
          </ac:picMkLst>
        </pc:picChg>
      </pc:sldChg>
      <pc:sldChg chg="addSp modSp new mod ord">
        <pc:chgData name="Stefanie Maierhofer" userId="962a54a0f95d1727" providerId="LiveId" clId="{11C51A81-4C4E-4EC1-AB86-0CCE9DE66C5C}" dt="2025-01-16T10:28:31.505" v="3406"/>
        <pc:sldMkLst>
          <pc:docMk/>
          <pc:sldMk cId="4256308364" sldId="278"/>
        </pc:sldMkLst>
        <pc:spChg chg="mod">
          <ac:chgData name="Stefanie Maierhofer" userId="962a54a0f95d1727" providerId="LiveId" clId="{11C51A81-4C4E-4EC1-AB86-0CCE9DE66C5C}" dt="2025-01-16T10:28:31.505" v="3406"/>
          <ac:spMkLst>
            <pc:docMk/>
            <pc:sldMk cId="4256308364" sldId="278"/>
            <ac:spMk id="2" creationId="{36F8D5BF-30A9-3A28-EA64-678325870B0E}"/>
          </ac:spMkLst>
        </pc:spChg>
        <pc:spChg chg="mod">
          <ac:chgData name="Stefanie Maierhofer" userId="962a54a0f95d1727" providerId="LiveId" clId="{11C51A81-4C4E-4EC1-AB86-0CCE9DE66C5C}" dt="2025-01-15T23:11:16.282" v="1416" actId="948"/>
          <ac:spMkLst>
            <pc:docMk/>
            <pc:sldMk cId="4256308364" sldId="278"/>
            <ac:spMk id="3" creationId="{F4EC3146-EEC3-7D97-CFEC-E4E3A710CE73}"/>
          </ac:spMkLst>
        </pc:spChg>
        <pc:picChg chg="add mod">
          <ac:chgData name="Stefanie Maierhofer" userId="962a54a0f95d1727" providerId="LiveId" clId="{11C51A81-4C4E-4EC1-AB86-0CCE9DE66C5C}" dt="2025-01-15T23:10:47.772" v="1411" actId="14100"/>
          <ac:picMkLst>
            <pc:docMk/>
            <pc:sldMk cId="4256308364" sldId="278"/>
            <ac:picMk id="5" creationId="{25093E46-FCFD-9C7E-B64C-26C88F8048EC}"/>
          </ac:picMkLst>
        </pc:picChg>
      </pc:sldChg>
      <pc:sldChg chg="addSp delSp modSp new mod modClrScheme chgLayout">
        <pc:chgData name="Stefanie Maierhofer" userId="962a54a0f95d1727" providerId="LiveId" clId="{11C51A81-4C4E-4EC1-AB86-0CCE9DE66C5C}" dt="2025-01-16T10:28:31.505" v="3406"/>
        <pc:sldMkLst>
          <pc:docMk/>
          <pc:sldMk cId="341830543" sldId="279"/>
        </pc:sldMkLst>
        <pc:spChg chg="del mod ord">
          <ac:chgData name="Stefanie Maierhofer" userId="962a54a0f95d1727" providerId="LiveId" clId="{11C51A81-4C4E-4EC1-AB86-0CCE9DE66C5C}" dt="2025-01-15T23:00:08.508" v="677" actId="700"/>
          <ac:spMkLst>
            <pc:docMk/>
            <pc:sldMk cId="341830543" sldId="279"/>
            <ac:spMk id="2" creationId="{74CEB81E-19A3-C0A6-CBFD-A6F57D6A36CB}"/>
          </ac:spMkLst>
        </pc:spChg>
        <pc:spChg chg="del mod ord">
          <ac:chgData name="Stefanie Maierhofer" userId="962a54a0f95d1727" providerId="LiveId" clId="{11C51A81-4C4E-4EC1-AB86-0CCE9DE66C5C}" dt="2025-01-15T23:00:08.508" v="677" actId="700"/>
          <ac:spMkLst>
            <pc:docMk/>
            <pc:sldMk cId="341830543" sldId="279"/>
            <ac:spMk id="3" creationId="{A879C726-B13B-B815-28ED-A10633C9CFE8}"/>
          </ac:spMkLst>
        </pc:spChg>
        <pc:spChg chg="add mod ord">
          <ac:chgData name="Stefanie Maierhofer" userId="962a54a0f95d1727" providerId="LiveId" clId="{11C51A81-4C4E-4EC1-AB86-0CCE9DE66C5C}" dt="2025-01-16T10:28:31.505" v="3406"/>
          <ac:spMkLst>
            <pc:docMk/>
            <pc:sldMk cId="341830543" sldId="279"/>
            <ac:spMk id="4" creationId="{24F5EAEA-BFEF-5D46-612F-EA39407CB873}"/>
          </ac:spMkLst>
        </pc:spChg>
        <pc:spChg chg="add del mod ord">
          <ac:chgData name="Stefanie Maierhofer" userId="962a54a0f95d1727" providerId="LiveId" clId="{11C51A81-4C4E-4EC1-AB86-0CCE9DE66C5C}" dt="2025-01-16T10:28:31.505" v="3406"/>
          <ac:spMkLst>
            <pc:docMk/>
            <pc:sldMk cId="341830543" sldId="279"/>
            <ac:spMk id="5" creationId="{E7FBF077-3D24-01B4-B408-B72E88F77BCA}"/>
          </ac:spMkLst>
        </pc:spChg>
        <pc:spChg chg="add mod">
          <ac:chgData name="Stefanie Maierhofer" userId="962a54a0f95d1727" providerId="LiveId" clId="{11C51A81-4C4E-4EC1-AB86-0CCE9DE66C5C}" dt="2025-01-15T23:00:14.942" v="684"/>
          <ac:spMkLst>
            <pc:docMk/>
            <pc:sldMk cId="341830543" sldId="279"/>
            <ac:spMk id="6" creationId="{77A6ACB5-5C24-F1EC-8BF1-7404BB20EAA6}"/>
          </ac:spMkLst>
        </pc:spChg>
        <pc:spChg chg="add mod ord">
          <ac:chgData name="Stefanie Maierhofer" userId="962a54a0f95d1727" providerId="LiveId" clId="{11C51A81-4C4E-4EC1-AB86-0CCE9DE66C5C}" dt="2025-01-16T10:28:31.505" v="3406"/>
          <ac:spMkLst>
            <pc:docMk/>
            <pc:sldMk cId="341830543" sldId="279"/>
            <ac:spMk id="7" creationId="{B4307B8C-6DBD-3309-F6F0-5A06A0227C1F}"/>
          </ac:spMkLst>
        </pc:spChg>
      </pc:sldChg>
      <pc:sldChg chg="addSp delSp modSp new del mod modClrScheme chgLayout">
        <pc:chgData name="Stefanie Maierhofer" userId="962a54a0f95d1727" providerId="LiveId" clId="{11C51A81-4C4E-4EC1-AB86-0CCE9DE66C5C}" dt="2025-01-16T09:59:54.358" v="3285" actId="47"/>
        <pc:sldMkLst>
          <pc:docMk/>
          <pc:sldMk cId="2227969829" sldId="280"/>
        </pc:sldMkLst>
        <pc:spChg chg="del mod ord">
          <ac:chgData name="Stefanie Maierhofer" userId="962a54a0f95d1727" providerId="LiveId" clId="{11C51A81-4C4E-4EC1-AB86-0CCE9DE66C5C}" dt="2025-01-15T23:34:24.459" v="1907" actId="700"/>
          <ac:spMkLst>
            <pc:docMk/>
            <pc:sldMk cId="2227969829" sldId="280"/>
            <ac:spMk id="2" creationId="{20D329D2-AB35-882B-2A50-798938F881EE}"/>
          </ac:spMkLst>
        </pc:spChg>
        <pc:spChg chg="del mod ord">
          <ac:chgData name="Stefanie Maierhofer" userId="962a54a0f95d1727" providerId="LiveId" clId="{11C51A81-4C4E-4EC1-AB86-0CCE9DE66C5C}" dt="2025-01-15T23:34:24.459" v="1907" actId="700"/>
          <ac:spMkLst>
            <pc:docMk/>
            <pc:sldMk cId="2227969829" sldId="280"/>
            <ac:spMk id="3" creationId="{620E46C2-6F3D-27F7-6C76-2312C316D1B9}"/>
          </ac:spMkLst>
        </pc:spChg>
        <pc:spChg chg="add mod ord">
          <ac:chgData name="Stefanie Maierhofer" userId="962a54a0f95d1727" providerId="LiveId" clId="{11C51A81-4C4E-4EC1-AB86-0CCE9DE66C5C}" dt="2025-01-15T23:34:29.844" v="1928" actId="20577"/>
          <ac:spMkLst>
            <pc:docMk/>
            <pc:sldMk cId="2227969829" sldId="280"/>
            <ac:spMk id="4" creationId="{1A3AEA55-9255-F996-F2D4-A2B923196A8F}"/>
          </ac:spMkLst>
        </pc:spChg>
        <pc:spChg chg="add mod ord">
          <ac:chgData name="Stefanie Maierhofer" userId="962a54a0f95d1727" providerId="LiveId" clId="{11C51A81-4C4E-4EC1-AB86-0CCE9DE66C5C}" dt="2025-01-15T23:34:24.459" v="1907" actId="700"/>
          <ac:spMkLst>
            <pc:docMk/>
            <pc:sldMk cId="2227969829" sldId="280"/>
            <ac:spMk id="5" creationId="{30FDAE51-D757-E5C7-ABC6-C905CD9998BB}"/>
          </ac:spMkLst>
        </pc:spChg>
      </pc:sldChg>
      <pc:sldChg chg="addSp modSp new mod">
        <pc:chgData name="Stefanie Maierhofer" userId="962a54a0f95d1727" providerId="LiveId" clId="{11C51A81-4C4E-4EC1-AB86-0CCE9DE66C5C}" dt="2025-01-16T10:28:31.505" v="3406"/>
        <pc:sldMkLst>
          <pc:docMk/>
          <pc:sldMk cId="1504747789" sldId="281"/>
        </pc:sldMkLst>
        <pc:spChg chg="mod">
          <ac:chgData name="Stefanie Maierhofer" userId="962a54a0f95d1727" providerId="LiveId" clId="{11C51A81-4C4E-4EC1-AB86-0CCE9DE66C5C}" dt="2025-01-16T10:28:31.505" v="3406"/>
          <ac:spMkLst>
            <pc:docMk/>
            <pc:sldMk cId="1504747789" sldId="281"/>
            <ac:spMk id="2" creationId="{4FA98E52-F756-D369-1A33-1833D29CACAC}"/>
          </ac:spMkLst>
        </pc:spChg>
        <pc:spChg chg="mod">
          <ac:chgData name="Stefanie Maierhofer" userId="962a54a0f95d1727" providerId="LiveId" clId="{11C51A81-4C4E-4EC1-AB86-0CCE9DE66C5C}" dt="2025-01-16T10:28:31.505" v="3406"/>
          <ac:spMkLst>
            <pc:docMk/>
            <pc:sldMk cId="1504747789" sldId="281"/>
            <ac:spMk id="3" creationId="{7A408DFC-28E0-007B-680B-2C05B4503E42}"/>
          </ac:spMkLst>
        </pc:spChg>
        <pc:spChg chg="add">
          <ac:chgData name="Stefanie Maierhofer" userId="962a54a0f95d1727" providerId="LiveId" clId="{11C51A81-4C4E-4EC1-AB86-0CCE9DE66C5C}" dt="2025-01-16T09:37:25.813" v="3095"/>
          <ac:spMkLst>
            <pc:docMk/>
            <pc:sldMk cId="1504747789" sldId="281"/>
            <ac:spMk id="4" creationId="{1485241D-8571-E9BF-B224-D9A431EBFD8E}"/>
          </ac:spMkLst>
        </pc:spChg>
        <pc:spChg chg="add">
          <ac:chgData name="Stefanie Maierhofer" userId="962a54a0f95d1727" providerId="LiveId" clId="{11C51A81-4C4E-4EC1-AB86-0CCE9DE66C5C}" dt="2025-01-15T23:37:53.121" v="2231"/>
          <ac:spMkLst>
            <pc:docMk/>
            <pc:sldMk cId="1504747789" sldId="281"/>
            <ac:spMk id="4" creationId="{FAF896C7-831C-9495-338B-92C4E1ECB3AE}"/>
          </ac:spMkLst>
        </pc:spChg>
      </pc:sldChg>
      <pc:sldChg chg="modSp add mod">
        <pc:chgData name="Stefanie Maierhofer" userId="962a54a0f95d1727" providerId="LiveId" clId="{11C51A81-4C4E-4EC1-AB86-0CCE9DE66C5C}" dt="2025-01-16T10:28:31.505" v="3406"/>
        <pc:sldMkLst>
          <pc:docMk/>
          <pc:sldMk cId="2934197386" sldId="282"/>
        </pc:sldMkLst>
        <pc:spChg chg="mod">
          <ac:chgData name="Stefanie Maierhofer" userId="962a54a0f95d1727" providerId="LiveId" clId="{11C51A81-4C4E-4EC1-AB86-0CCE9DE66C5C}" dt="2025-01-16T10:28:31.505" v="3406"/>
          <ac:spMkLst>
            <pc:docMk/>
            <pc:sldMk cId="2934197386" sldId="282"/>
            <ac:spMk id="4" creationId="{98A770F6-41D0-875B-DA62-DC2AD834E3DA}"/>
          </ac:spMkLst>
        </pc:spChg>
        <pc:spChg chg="mod">
          <ac:chgData name="Stefanie Maierhofer" userId="962a54a0f95d1727" providerId="LiveId" clId="{11C51A81-4C4E-4EC1-AB86-0CCE9DE66C5C}" dt="2025-01-16T10:28:31.505" v="3406"/>
          <ac:spMkLst>
            <pc:docMk/>
            <pc:sldMk cId="2934197386" sldId="282"/>
            <ac:spMk id="5" creationId="{E824CCF3-9389-CC7E-7AC9-64271E759772}"/>
          </ac:spMkLst>
        </pc:spChg>
      </pc:sldChg>
      <pc:sldChg chg="addSp delSp modSp new mod ord modClrScheme chgLayout">
        <pc:chgData name="Stefanie Maierhofer" userId="962a54a0f95d1727" providerId="LiveId" clId="{11C51A81-4C4E-4EC1-AB86-0CCE9DE66C5C}" dt="2025-01-16T10:28:31.505" v="3406"/>
        <pc:sldMkLst>
          <pc:docMk/>
          <pc:sldMk cId="2162850880" sldId="283"/>
        </pc:sldMkLst>
        <pc:spChg chg="del mod ord">
          <ac:chgData name="Stefanie Maierhofer" userId="962a54a0f95d1727" providerId="LiveId" clId="{11C51A81-4C4E-4EC1-AB86-0CCE9DE66C5C}" dt="2025-01-16T09:09:34.059" v="2622" actId="700"/>
          <ac:spMkLst>
            <pc:docMk/>
            <pc:sldMk cId="2162850880" sldId="283"/>
            <ac:spMk id="2" creationId="{8D934A29-DEDE-808A-959C-DE6CE1CF3FE9}"/>
          </ac:spMkLst>
        </pc:spChg>
        <pc:spChg chg="del mod ord">
          <ac:chgData name="Stefanie Maierhofer" userId="962a54a0f95d1727" providerId="LiveId" clId="{11C51A81-4C4E-4EC1-AB86-0CCE9DE66C5C}" dt="2025-01-16T09:09:34.059" v="2622" actId="700"/>
          <ac:spMkLst>
            <pc:docMk/>
            <pc:sldMk cId="2162850880" sldId="283"/>
            <ac:spMk id="3" creationId="{8A82CEC0-B041-C5ED-76E2-D35CACCEC7FB}"/>
          </ac:spMkLst>
        </pc:spChg>
        <pc:spChg chg="add mod ord">
          <ac:chgData name="Stefanie Maierhofer" userId="962a54a0f95d1727" providerId="LiveId" clId="{11C51A81-4C4E-4EC1-AB86-0CCE9DE66C5C}" dt="2025-01-16T10:28:31.505" v="3406"/>
          <ac:spMkLst>
            <pc:docMk/>
            <pc:sldMk cId="2162850880" sldId="283"/>
            <ac:spMk id="4" creationId="{CF599E20-78E8-EB9C-4530-48C9BA444662}"/>
          </ac:spMkLst>
        </pc:spChg>
        <pc:spChg chg="add del mod ord">
          <ac:chgData name="Stefanie Maierhofer" userId="962a54a0f95d1727" providerId="LiveId" clId="{11C51A81-4C4E-4EC1-AB86-0CCE9DE66C5C}" dt="2025-01-16T10:28:31.505" v="3406"/>
          <ac:spMkLst>
            <pc:docMk/>
            <pc:sldMk cId="2162850880" sldId="283"/>
            <ac:spMk id="5" creationId="{7C6CF232-F495-192A-58E6-99552A562424}"/>
          </ac:spMkLst>
        </pc:spChg>
        <pc:spChg chg="add mod">
          <ac:chgData name="Stefanie Maierhofer" userId="962a54a0f95d1727" providerId="LiveId" clId="{11C51A81-4C4E-4EC1-AB86-0CCE9DE66C5C}" dt="2025-01-16T09:23:19.574" v="3035"/>
          <ac:spMkLst>
            <pc:docMk/>
            <pc:sldMk cId="2162850880" sldId="283"/>
            <ac:spMk id="6" creationId="{CF03E3DC-DEB3-0F7E-D1F7-B02BB49306FC}"/>
          </ac:spMkLst>
        </pc:spChg>
        <pc:spChg chg="add">
          <ac:chgData name="Stefanie Maierhofer" userId="962a54a0f95d1727" providerId="LiveId" clId="{11C51A81-4C4E-4EC1-AB86-0CCE9DE66C5C}" dt="2025-01-16T09:24:36.732" v="3039"/>
          <ac:spMkLst>
            <pc:docMk/>
            <pc:sldMk cId="2162850880" sldId="283"/>
            <ac:spMk id="7" creationId="{144739A3-5A27-ACF2-A18D-E0D159CA8216}"/>
          </ac:spMkLst>
        </pc:spChg>
      </pc:sldChg>
      <pc:sldChg chg="modSp add">
        <pc:chgData name="Stefanie Maierhofer" userId="962a54a0f95d1727" providerId="LiveId" clId="{11C51A81-4C4E-4EC1-AB86-0CCE9DE66C5C}" dt="2025-01-16T10:28:31.505" v="3406"/>
        <pc:sldMkLst>
          <pc:docMk/>
          <pc:sldMk cId="3238718953" sldId="284"/>
        </pc:sldMkLst>
        <pc:spChg chg="mod">
          <ac:chgData name="Stefanie Maierhofer" userId="962a54a0f95d1727" providerId="LiveId" clId="{11C51A81-4C4E-4EC1-AB86-0CCE9DE66C5C}" dt="2025-01-16T10:28:31.505" v="3406"/>
          <ac:spMkLst>
            <pc:docMk/>
            <pc:sldMk cId="3238718953" sldId="284"/>
            <ac:spMk id="4" creationId="{00459C8C-520A-0E5C-82A1-C6A0D8F87450}"/>
          </ac:spMkLst>
        </pc:spChg>
        <pc:spChg chg="mod">
          <ac:chgData name="Stefanie Maierhofer" userId="962a54a0f95d1727" providerId="LiveId" clId="{11C51A81-4C4E-4EC1-AB86-0CCE9DE66C5C}" dt="2025-01-16T10:28:31.505" v="3406"/>
          <ac:spMkLst>
            <pc:docMk/>
            <pc:sldMk cId="3238718953" sldId="284"/>
            <ac:spMk id="5" creationId="{35F16A92-F8D8-36BA-A044-84CD04C93E27}"/>
          </ac:spMkLst>
        </pc:spChg>
      </pc:sldChg>
      <pc:sldChg chg="addSp delSp modSp new mod ord modClrScheme chgLayout">
        <pc:chgData name="Stefanie Maierhofer" userId="962a54a0f95d1727" providerId="LiveId" clId="{11C51A81-4C4E-4EC1-AB86-0CCE9DE66C5C}" dt="2025-01-16T10:28:31.505" v="3406"/>
        <pc:sldMkLst>
          <pc:docMk/>
          <pc:sldMk cId="1818217112" sldId="285"/>
        </pc:sldMkLst>
        <pc:spChg chg="del mod ord">
          <ac:chgData name="Stefanie Maierhofer" userId="962a54a0f95d1727" providerId="LiveId" clId="{11C51A81-4C4E-4EC1-AB86-0CCE9DE66C5C}" dt="2025-01-16T09:10:17.077" v="2657" actId="700"/>
          <ac:spMkLst>
            <pc:docMk/>
            <pc:sldMk cId="1818217112" sldId="285"/>
            <ac:spMk id="2" creationId="{53060484-4692-20AF-478D-2B02920F4535}"/>
          </ac:spMkLst>
        </pc:spChg>
        <pc:spChg chg="del mod ord">
          <ac:chgData name="Stefanie Maierhofer" userId="962a54a0f95d1727" providerId="LiveId" clId="{11C51A81-4C4E-4EC1-AB86-0CCE9DE66C5C}" dt="2025-01-16T09:10:17.077" v="2657" actId="700"/>
          <ac:spMkLst>
            <pc:docMk/>
            <pc:sldMk cId="1818217112" sldId="285"/>
            <ac:spMk id="3" creationId="{D47FBB5F-E218-4719-8298-F3410C8EBB64}"/>
          </ac:spMkLst>
        </pc:spChg>
        <pc:spChg chg="add mod ord">
          <ac:chgData name="Stefanie Maierhofer" userId="962a54a0f95d1727" providerId="LiveId" clId="{11C51A81-4C4E-4EC1-AB86-0CCE9DE66C5C}" dt="2025-01-16T10:28:31.505" v="3406"/>
          <ac:spMkLst>
            <pc:docMk/>
            <pc:sldMk cId="1818217112" sldId="285"/>
            <ac:spMk id="4" creationId="{8254D7F6-A295-2255-760D-B037710C83BB}"/>
          </ac:spMkLst>
        </pc:spChg>
        <pc:spChg chg="add mod ord">
          <ac:chgData name="Stefanie Maierhofer" userId="962a54a0f95d1727" providerId="LiveId" clId="{11C51A81-4C4E-4EC1-AB86-0CCE9DE66C5C}" dt="2025-01-16T10:28:31.505" v="3406"/>
          <ac:spMkLst>
            <pc:docMk/>
            <pc:sldMk cId="1818217112" sldId="285"/>
            <ac:spMk id="5" creationId="{55B2E960-B2F8-9CAF-F5BC-CAF532F0719B}"/>
          </ac:spMkLst>
        </pc:spChg>
      </pc:sldChg>
      <pc:sldChg chg="addSp delSp modSp new mod modClrScheme chgLayout">
        <pc:chgData name="Stefanie Maierhofer" userId="962a54a0f95d1727" providerId="LiveId" clId="{11C51A81-4C4E-4EC1-AB86-0CCE9DE66C5C}" dt="2025-01-16T10:28:31.505" v="3406"/>
        <pc:sldMkLst>
          <pc:docMk/>
          <pc:sldMk cId="812454653" sldId="286"/>
        </pc:sldMkLst>
        <pc:spChg chg="del mod ord">
          <ac:chgData name="Stefanie Maierhofer" userId="962a54a0f95d1727" providerId="LiveId" clId="{11C51A81-4C4E-4EC1-AB86-0CCE9DE66C5C}" dt="2025-01-16T09:10:39.052" v="2659" actId="700"/>
          <ac:spMkLst>
            <pc:docMk/>
            <pc:sldMk cId="812454653" sldId="286"/>
            <ac:spMk id="2" creationId="{338634F0-3BF7-321D-FB8C-5ABF6315AF9C}"/>
          </ac:spMkLst>
        </pc:spChg>
        <pc:spChg chg="del mod ord">
          <ac:chgData name="Stefanie Maierhofer" userId="962a54a0f95d1727" providerId="LiveId" clId="{11C51A81-4C4E-4EC1-AB86-0CCE9DE66C5C}" dt="2025-01-16T09:10:39.052" v="2659" actId="700"/>
          <ac:spMkLst>
            <pc:docMk/>
            <pc:sldMk cId="812454653" sldId="286"/>
            <ac:spMk id="3" creationId="{FCD78646-3318-0767-69AC-DBE53383DA17}"/>
          </ac:spMkLst>
        </pc:spChg>
        <pc:spChg chg="add mod ord">
          <ac:chgData name="Stefanie Maierhofer" userId="962a54a0f95d1727" providerId="LiveId" clId="{11C51A81-4C4E-4EC1-AB86-0CCE9DE66C5C}" dt="2025-01-16T10:28:31.505" v="3406"/>
          <ac:spMkLst>
            <pc:docMk/>
            <pc:sldMk cId="812454653" sldId="286"/>
            <ac:spMk id="4" creationId="{84E8D470-D0E0-C2FB-F797-7F7DEC5D8628}"/>
          </ac:spMkLst>
        </pc:spChg>
        <pc:spChg chg="add mod ord">
          <ac:chgData name="Stefanie Maierhofer" userId="962a54a0f95d1727" providerId="LiveId" clId="{11C51A81-4C4E-4EC1-AB86-0CCE9DE66C5C}" dt="2025-01-16T10:28:31.505" v="3406"/>
          <ac:spMkLst>
            <pc:docMk/>
            <pc:sldMk cId="812454653" sldId="286"/>
            <ac:spMk id="5" creationId="{28A0F683-D847-C1D6-A8B1-4AA3DB89FF33}"/>
          </ac:spMkLst>
        </pc:spChg>
      </pc:sldChg>
      <pc:sldChg chg="addSp delSp modSp new mod modClrScheme chgLayout">
        <pc:chgData name="Stefanie Maierhofer" userId="962a54a0f95d1727" providerId="LiveId" clId="{11C51A81-4C4E-4EC1-AB86-0CCE9DE66C5C}" dt="2025-01-16T10:32:18.624" v="3412" actId="12100"/>
        <pc:sldMkLst>
          <pc:docMk/>
          <pc:sldMk cId="3700870220" sldId="287"/>
        </pc:sldMkLst>
        <pc:spChg chg="del mod ord">
          <ac:chgData name="Stefanie Maierhofer" userId="962a54a0f95d1727" providerId="LiveId" clId="{11C51A81-4C4E-4EC1-AB86-0CCE9DE66C5C}" dt="2025-01-16T09:10:49.730" v="2675" actId="700"/>
          <ac:spMkLst>
            <pc:docMk/>
            <pc:sldMk cId="3700870220" sldId="287"/>
            <ac:spMk id="2" creationId="{28DD810E-85D5-0782-FCF6-1105B8CFD912}"/>
          </ac:spMkLst>
        </pc:spChg>
        <pc:spChg chg="del mod ord">
          <ac:chgData name="Stefanie Maierhofer" userId="962a54a0f95d1727" providerId="LiveId" clId="{11C51A81-4C4E-4EC1-AB86-0CCE9DE66C5C}" dt="2025-01-16T09:10:49.730" v="2675" actId="700"/>
          <ac:spMkLst>
            <pc:docMk/>
            <pc:sldMk cId="3700870220" sldId="287"/>
            <ac:spMk id="3" creationId="{CDBCC594-2DD1-0446-8FF6-618114464831}"/>
          </ac:spMkLst>
        </pc:spChg>
        <pc:spChg chg="add mod ord">
          <ac:chgData name="Stefanie Maierhofer" userId="962a54a0f95d1727" providerId="LiveId" clId="{11C51A81-4C4E-4EC1-AB86-0CCE9DE66C5C}" dt="2025-01-16T10:28:31.505" v="3406"/>
          <ac:spMkLst>
            <pc:docMk/>
            <pc:sldMk cId="3700870220" sldId="287"/>
            <ac:spMk id="4" creationId="{2ACFF191-CDD0-8E10-1AE9-329185474A85}"/>
          </ac:spMkLst>
        </pc:spChg>
        <pc:spChg chg="add del mod ord">
          <ac:chgData name="Stefanie Maierhofer" userId="962a54a0f95d1727" providerId="LiveId" clId="{11C51A81-4C4E-4EC1-AB86-0CCE9DE66C5C}" dt="2025-01-16T10:28:31.505" v="3406"/>
          <ac:spMkLst>
            <pc:docMk/>
            <pc:sldMk cId="3700870220" sldId="287"/>
            <ac:spMk id="5" creationId="{176333FD-F67C-EF41-7072-370A47F57C43}"/>
          </ac:spMkLst>
        </pc:spChg>
        <pc:spChg chg="add mod">
          <ac:chgData name="Stefanie Maierhofer" userId="962a54a0f95d1727" providerId="LiveId" clId="{11C51A81-4C4E-4EC1-AB86-0CCE9DE66C5C}" dt="2025-01-16T10:01:00.138" v="3312" actId="14100"/>
          <ac:spMkLst>
            <pc:docMk/>
            <pc:sldMk cId="3700870220" sldId="287"/>
            <ac:spMk id="7" creationId="{CEA2B671-045F-42F4-90D6-6977B0C5610A}"/>
          </ac:spMkLst>
        </pc:spChg>
        <pc:graphicFrameChg chg="add mod modGraphic">
          <ac:chgData name="Stefanie Maierhofer" userId="962a54a0f95d1727" providerId="LiveId" clId="{11C51A81-4C4E-4EC1-AB86-0CCE9DE66C5C}" dt="2025-01-16T10:32:18.624" v="3412" actId="12100"/>
          <ac:graphicFrameMkLst>
            <pc:docMk/>
            <pc:sldMk cId="3700870220" sldId="287"/>
            <ac:graphicFrameMk id="6" creationId="{0C0BB057-C559-F177-64BB-F2B1BE1F605A}"/>
          </ac:graphicFrameMkLst>
        </pc:graphicFrameChg>
        <pc:picChg chg="add mod">
          <ac:chgData name="Stefanie Maierhofer" userId="962a54a0f95d1727" providerId="LiveId" clId="{11C51A81-4C4E-4EC1-AB86-0CCE9DE66C5C}" dt="2025-01-16T10:01:58.866" v="3321" actId="1076"/>
          <ac:picMkLst>
            <pc:docMk/>
            <pc:sldMk cId="3700870220" sldId="287"/>
            <ac:picMk id="9" creationId="{ABA32647-FA19-2177-6B57-4ABFB9B77AE5}"/>
          </ac:picMkLst>
        </pc:picChg>
        <pc:picChg chg="add mod">
          <ac:chgData name="Stefanie Maierhofer" userId="962a54a0f95d1727" providerId="LiveId" clId="{11C51A81-4C4E-4EC1-AB86-0CCE9DE66C5C}" dt="2025-01-16T10:01:25.901" v="3319" actId="1076"/>
          <ac:picMkLst>
            <pc:docMk/>
            <pc:sldMk cId="3700870220" sldId="287"/>
            <ac:picMk id="10" creationId="{2B7F5AFF-A654-5989-3B4C-46F869CFF592}"/>
          </ac:picMkLst>
        </pc:picChg>
        <pc:picChg chg="add mod">
          <ac:chgData name="Stefanie Maierhofer" userId="962a54a0f95d1727" providerId="LiveId" clId="{11C51A81-4C4E-4EC1-AB86-0CCE9DE66C5C}" dt="2025-01-16T10:01:14.161" v="3316" actId="1076"/>
          <ac:picMkLst>
            <pc:docMk/>
            <pc:sldMk cId="3700870220" sldId="287"/>
            <ac:picMk id="11" creationId="{A4AC1DE5-A814-34A0-B52E-B0F5756230FD}"/>
          </ac:picMkLst>
        </pc:picChg>
      </pc:sldChg>
      <pc:sldChg chg="addSp delSp modSp new mod modClrScheme chgLayout">
        <pc:chgData name="Stefanie Maierhofer" userId="962a54a0f95d1727" providerId="LiveId" clId="{11C51A81-4C4E-4EC1-AB86-0CCE9DE66C5C}" dt="2025-01-16T10:28:31.505" v="3406"/>
        <pc:sldMkLst>
          <pc:docMk/>
          <pc:sldMk cId="2997344602" sldId="288"/>
        </pc:sldMkLst>
        <pc:spChg chg="del mod ord">
          <ac:chgData name="Stefanie Maierhofer" userId="962a54a0f95d1727" providerId="LiveId" clId="{11C51A81-4C4E-4EC1-AB86-0CCE9DE66C5C}" dt="2025-01-16T09:20:31.759" v="2920" actId="700"/>
          <ac:spMkLst>
            <pc:docMk/>
            <pc:sldMk cId="2997344602" sldId="288"/>
            <ac:spMk id="2" creationId="{985943BE-1018-F7EC-21D4-EF8EC27E4B21}"/>
          </ac:spMkLst>
        </pc:spChg>
        <pc:spChg chg="del mod ord">
          <ac:chgData name="Stefanie Maierhofer" userId="962a54a0f95d1727" providerId="LiveId" clId="{11C51A81-4C4E-4EC1-AB86-0CCE9DE66C5C}" dt="2025-01-16T09:20:31.759" v="2920" actId="700"/>
          <ac:spMkLst>
            <pc:docMk/>
            <pc:sldMk cId="2997344602" sldId="288"/>
            <ac:spMk id="3" creationId="{B8479EE7-7033-DD5E-AEBA-288E8197F6CE}"/>
          </ac:spMkLst>
        </pc:spChg>
        <pc:spChg chg="add mod ord">
          <ac:chgData name="Stefanie Maierhofer" userId="962a54a0f95d1727" providerId="LiveId" clId="{11C51A81-4C4E-4EC1-AB86-0CCE9DE66C5C}" dt="2025-01-16T10:28:31.505" v="3406"/>
          <ac:spMkLst>
            <pc:docMk/>
            <pc:sldMk cId="2997344602" sldId="288"/>
            <ac:spMk id="4" creationId="{D83B9323-31D6-EC9E-8767-37E163EF61C2}"/>
          </ac:spMkLst>
        </pc:spChg>
        <pc:spChg chg="add mod ord">
          <ac:chgData name="Stefanie Maierhofer" userId="962a54a0f95d1727" providerId="LiveId" clId="{11C51A81-4C4E-4EC1-AB86-0CCE9DE66C5C}" dt="2025-01-16T10:28:31.505" v="3406"/>
          <ac:spMkLst>
            <pc:docMk/>
            <pc:sldMk cId="2997344602" sldId="288"/>
            <ac:spMk id="5" creationId="{7817A81D-F705-3DDA-2CBD-6AEBA7A37DD4}"/>
          </ac:spMkLst>
        </pc:spChg>
      </pc:sldChg>
      <pc:sldChg chg="modSp new">
        <pc:chgData name="Stefanie Maierhofer" userId="962a54a0f95d1727" providerId="LiveId" clId="{11C51A81-4C4E-4EC1-AB86-0CCE9DE66C5C}" dt="2025-01-16T10:28:31.505" v="3406"/>
        <pc:sldMkLst>
          <pc:docMk/>
          <pc:sldMk cId="4114598662" sldId="289"/>
        </pc:sldMkLst>
        <pc:spChg chg="mod">
          <ac:chgData name="Stefanie Maierhofer" userId="962a54a0f95d1727" providerId="LiveId" clId="{11C51A81-4C4E-4EC1-AB86-0CCE9DE66C5C}" dt="2025-01-16T10:28:31.505" v="3406"/>
          <ac:spMkLst>
            <pc:docMk/>
            <pc:sldMk cId="4114598662" sldId="289"/>
            <ac:spMk id="2" creationId="{3CABF72B-1A4B-2DCE-5DD0-CF4F79D90307}"/>
          </ac:spMkLst>
        </pc:spChg>
        <pc:spChg chg="mod">
          <ac:chgData name="Stefanie Maierhofer" userId="962a54a0f95d1727" providerId="LiveId" clId="{11C51A81-4C4E-4EC1-AB86-0CCE9DE66C5C}" dt="2025-01-16T10:28:31.505" v="3406"/>
          <ac:spMkLst>
            <pc:docMk/>
            <pc:sldMk cId="4114598662" sldId="289"/>
            <ac:spMk id="3" creationId="{2FD39DF6-FC0C-68F0-B572-3A71FF11A97A}"/>
          </ac:spMkLst>
        </pc:spChg>
      </pc:sldChg>
      <pc:sldChg chg="addSp delSp modSp new mod setBg delDesignElem chgLayout">
        <pc:chgData name="Stefanie Maierhofer" userId="962a54a0f95d1727" providerId="LiveId" clId="{11C51A81-4C4E-4EC1-AB86-0CCE9DE66C5C}" dt="2025-01-16T10:41:02.263" v="3490" actId="20577"/>
        <pc:sldMkLst>
          <pc:docMk/>
          <pc:sldMk cId="623585673" sldId="290"/>
        </pc:sldMkLst>
        <pc:spChg chg="del">
          <ac:chgData name="Stefanie Maierhofer" userId="962a54a0f95d1727" providerId="LiveId" clId="{11C51A81-4C4E-4EC1-AB86-0CCE9DE66C5C}" dt="2025-01-16T09:58:47.177" v="3220" actId="700"/>
          <ac:spMkLst>
            <pc:docMk/>
            <pc:sldMk cId="623585673" sldId="290"/>
            <ac:spMk id="2" creationId="{DBC5B5AD-1906-C609-6342-A403FD603FB5}"/>
          </ac:spMkLst>
        </pc:spChg>
        <pc:spChg chg="del">
          <ac:chgData name="Stefanie Maierhofer" userId="962a54a0f95d1727" providerId="LiveId" clId="{11C51A81-4C4E-4EC1-AB86-0CCE9DE66C5C}" dt="2025-01-16T09:58:47.177" v="3220" actId="700"/>
          <ac:spMkLst>
            <pc:docMk/>
            <pc:sldMk cId="623585673" sldId="290"/>
            <ac:spMk id="3" creationId="{E55BE2FB-1152-C9BE-D562-DA5A2B3369D9}"/>
          </ac:spMkLst>
        </pc:spChg>
        <pc:spChg chg="add mod ord">
          <ac:chgData name="Stefanie Maierhofer" userId="962a54a0f95d1727" providerId="LiveId" clId="{11C51A81-4C4E-4EC1-AB86-0CCE9DE66C5C}" dt="2025-01-16T10:38:17.254" v="3477" actId="26606"/>
          <ac:spMkLst>
            <pc:docMk/>
            <pc:sldMk cId="623585673" sldId="290"/>
            <ac:spMk id="4" creationId="{C86CB7CE-A0A2-2854-7416-27A18A2CA92E}"/>
          </ac:spMkLst>
        </pc:spChg>
        <pc:spChg chg="add del mod ord">
          <ac:chgData name="Stefanie Maierhofer" userId="962a54a0f95d1727" providerId="LiveId" clId="{11C51A81-4C4E-4EC1-AB86-0CCE9DE66C5C}" dt="2025-01-16T10:28:22.717" v="3403" actId="26606"/>
          <ac:spMkLst>
            <pc:docMk/>
            <pc:sldMk cId="623585673" sldId="290"/>
            <ac:spMk id="5" creationId="{1A6FCC95-EDBC-20AE-881F-A92286A9E08C}"/>
          </ac:spMkLst>
        </pc:spChg>
        <pc:spChg chg="add del">
          <ac:chgData name="Stefanie Maierhofer" userId="962a54a0f95d1727" providerId="LiveId" clId="{11C51A81-4C4E-4EC1-AB86-0CCE9DE66C5C}" dt="2025-01-16T10:28:27.070" v="3405"/>
          <ac:spMkLst>
            <pc:docMk/>
            <pc:sldMk cId="623585673" sldId="290"/>
            <ac:spMk id="17" creationId="{F7422F06-6017-4361-8872-E0E2CEB20B48}"/>
          </ac:spMkLst>
        </pc:spChg>
        <pc:spChg chg="add del">
          <ac:chgData name="Stefanie Maierhofer" userId="962a54a0f95d1727" providerId="LiveId" clId="{11C51A81-4C4E-4EC1-AB86-0CCE9DE66C5C}" dt="2025-01-16T10:37:03.787" v="3472" actId="26606"/>
          <ac:spMkLst>
            <pc:docMk/>
            <pc:sldMk cId="623585673" sldId="290"/>
            <ac:spMk id="20" creationId="{FC695245-44E3-4A14-900A-D06036644A4E}"/>
          </ac:spMkLst>
        </pc:spChg>
        <pc:spChg chg="add del">
          <ac:chgData name="Stefanie Maierhofer" userId="962a54a0f95d1727" providerId="LiveId" clId="{11C51A81-4C4E-4EC1-AB86-0CCE9DE66C5C}" dt="2025-01-16T10:28:42.074" v="3408" actId="26606"/>
          <ac:spMkLst>
            <pc:docMk/>
            <pc:sldMk cId="623585673" sldId="290"/>
            <ac:spMk id="23" creationId="{8880BE9B-2849-495A-AB0E-E80D71B324A8}"/>
          </ac:spMkLst>
        </pc:spChg>
        <pc:spChg chg="add del">
          <ac:chgData name="Stefanie Maierhofer" userId="962a54a0f95d1727" providerId="LiveId" clId="{11C51A81-4C4E-4EC1-AB86-0CCE9DE66C5C}" dt="2025-01-16T10:38:23.725" v="3481" actId="26606"/>
          <ac:spMkLst>
            <pc:docMk/>
            <pc:sldMk cId="623585673" sldId="290"/>
            <ac:spMk id="25" creationId="{FC695245-44E3-4A14-900A-D06036644A4E}"/>
          </ac:spMkLst>
        </pc:spChg>
        <pc:spChg chg="add del">
          <ac:chgData name="Stefanie Maierhofer" userId="962a54a0f95d1727" providerId="LiveId" clId="{11C51A81-4C4E-4EC1-AB86-0CCE9DE66C5C}" dt="2025-01-16T10:38:17.254" v="3477" actId="26606"/>
          <ac:spMkLst>
            <pc:docMk/>
            <pc:sldMk cId="623585673" sldId="290"/>
            <ac:spMk id="30" creationId="{8880BE9B-2849-495A-AB0E-E80D71B324A8}"/>
          </ac:spMkLst>
        </pc:spChg>
        <pc:spChg chg="add del">
          <ac:chgData name="Stefanie Maierhofer" userId="962a54a0f95d1727" providerId="LiveId" clId="{11C51A81-4C4E-4EC1-AB86-0CCE9DE66C5C}" dt="2025-01-16T10:38:20.554" v="3479" actId="26606"/>
          <ac:spMkLst>
            <pc:docMk/>
            <pc:sldMk cId="623585673" sldId="290"/>
            <ac:spMk id="32" creationId="{FC695245-44E3-4A14-900A-D06036644A4E}"/>
          </ac:spMkLst>
        </pc:spChg>
        <pc:spChg chg="add del">
          <ac:chgData name="Stefanie Maierhofer" userId="962a54a0f95d1727" providerId="LiveId" clId="{11C51A81-4C4E-4EC1-AB86-0CCE9DE66C5C}" dt="2025-01-16T10:38:23.725" v="3481" actId="26606"/>
          <ac:spMkLst>
            <pc:docMk/>
            <pc:sldMk cId="623585673" sldId="290"/>
            <ac:spMk id="34" creationId="{FC695245-44E3-4A14-900A-D06036644A4E}"/>
          </ac:spMkLst>
        </pc:spChg>
        <pc:graphicFrameChg chg="add del">
          <ac:chgData name="Stefanie Maierhofer" userId="962a54a0f95d1727" providerId="LiveId" clId="{11C51A81-4C4E-4EC1-AB86-0CCE9DE66C5C}" dt="2025-01-16T10:28:12.479" v="3394" actId="26606"/>
          <ac:graphicFrameMkLst>
            <pc:docMk/>
            <pc:sldMk cId="623585673" sldId="290"/>
            <ac:graphicFrameMk id="7" creationId="{3AA97B11-724B-BF8C-3C7D-6EDB69C0502F}"/>
          </ac:graphicFrameMkLst>
        </pc:graphicFrameChg>
        <pc:graphicFrameChg chg="add del">
          <ac:chgData name="Stefanie Maierhofer" userId="962a54a0f95d1727" providerId="LiveId" clId="{11C51A81-4C4E-4EC1-AB86-0CCE9DE66C5C}" dt="2025-01-16T10:28:15.080" v="3396" actId="26606"/>
          <ac:graphicFrameMkLst>
            <pc:docMk/>
            <pc:sldMk cId="623585673" sldId="290"/>
            <ac:graphicFrameMk id="9" creationId="{91332862-457D-C403-B2B8-3AE9538A24CE}"/>
          </ac:graphicFrameMkLst>
        </pc:graphicFrameChg>
        <pc:graphicFrameChg chg="add del">
          <ac:chgData name="Stefanie Maierhofer" userId="962a54a0f95d1727" providerId="LiveId" clId="{11C51A81-4C4E-4EC1-AB86-0CCE9DE66C5C}" dt="2025-01-16T10:28:16.931" v="3398" actId="26606"/>
          <ac:graphicFrameMkLst>
            <pc:docMk/>
            <pc:sldMk cId="623585673" sldId="290"/>
            <ac:graphicFrameMk id="11" creationId="{6DB8FD43-8FF9-3C86-1EF0-B542EED8FBDB}"/>
          </ac:graphicFrameMkLst>
        </pc:graphicFrameChg>
        <pc:graphicFrameChg chg="add del">
          <ac:chgData name="Stefanie Maierhofer" userId="962a54a0f95d1727" providerId="LiveId" clId="{11C51A81-4C4E-4EC1-AB86-0CCE9DE66C5C}" dt="2025-01-16T10:28:19.332" v="3400" actId="26606"/>
          <ac:graphicFrameMkLst>
            <pc:docMk/>
            <pc:sldMk cId="623585673" sldId="290"/>
            <ac:graphicFrameMk id="13" creationId="{B837C3C3-E8E4-8C53-7F35-4C51CAD0EFC6}"/>
          </ac:graphicFrameMkLst>
        </pc:graphicFrameChg>
        <pc:graphicFrameChg chg="add del">
          <ac:chgData name="Stefanie Maierhofer" userId="962a54a0f95d1727" providerId="LiveId" clId="{11C51A81-4C4E-4EC1-AB86-0CCE9DE66C5C}" dt="2025-01-16T10:28:22.684" v="3402" actId="26606"/>
          <ac:graphicFrameMkLst>
            <pc:docMk/>
            <pc:sldMk cId="623585673" sldId="290"/>
            <ac:graphicFrameMk id="15" creationId="{F460672A-3221-4CF4-8C80-B4F325DE4660}"/>
          </ac:graphicFrameMkLst>
        </pc:graphicFrameChg>
        <pc:graphicFrameChg chg="add mod modGraphic">
          <ac:chgData name="Stefanie Maierhofer" userId="962a54a0f95d1727" providerId="LiveId" clId="{11C51A81-4C4E-4EC1-AB86-0CCE9DE66C5C}" dt="2025-01-16T10:41:02.263" v="3490" actId="20577"/>
          <ac:graphicFrameMkLst>
            <pc:docMk/>
            <pc:sldMk cId="623585673" sldId="290"/>
            <ac:graphicFrameMk id="18" creationId="{BDE33945-8F40-4267-0C5B-0D67F2E90C7A}"/>
          </ac:graphicFrameMkLst>
        </pc:graphicFrameChg>
      </pc:sldChg>
      <pc:sldChg chg="addSp delSp modSp new mod modClrScheme chgLayout">
        <pc:chgData name="Stefanie Maierhofer" userId="962a54a0f95d1727" providerId="LiveId" clId="{11C51A81-4C4E-4EC1-AB86-0CCE9DE66C5C}" dt="2025-01-16T10:28:31.505" v="3406"/>
        <pc:sldMkLst>
          <pc:docMk/>
          <pc:sldMk cId="1363415625" sldId="291"/>
        </pc:sldMkLst>
        <pc:spChg chg="del mod ord">
          <ac:chgData name="Stefanie Maierhofer" userId="962a54a0f95d1727" providerId="LiveId" clId="{11C51A81-4C4E-4EC1-AB86-0CCE9DE66C5C}" dt="2025-01-16T10:05:00.400" v="3360" actId="700"/>
          <ac:spMkLst>
            <pc:docMk/>
            <pc:sldMk cId="1363415625" sldId="291"/>
            <ac:spMk id="2" creationId="{C75CA637-F8A6-1A76-161A-45EA598C147E}"/>
          </ac:spMkLst>
        </pc:spChg>
        <pc:spChg chg="del mod ord">
          <ac:chgData name="Stefanie Maierhofer" userId="962a54a0f95d1727" providerId="LiveId" clId="{11C51A81-4C4E-4EC1-AB86-0CCE9DE66C5C}" dt="2025-01-16T10:05:00.400" v="3360" actId="700"/>
          <ac:spMkLst>
            <pc:docMk/>
            <pc:sldMk cId="1363415625" sldId="291"/>
            <ac:spMk id="3" creationId="{6F89AA6A-6D49-835F-FFCA-E7B04751BBED}"/>
          </ac:spMkLst>
        </pc:spChg>
        <pc:spChg chg="add mod ord">
          <ac:chgData name="Stefanie Maierhofer" userId="962a54a0f95d1727" providerId="LiveId" clId="{11C51A81-4C4E-4EC1-AB86-0CCE9DE66C5C}" dt="2025-01-16T10:28:31.505" v="3406"/>
          <ac:spMkLst>
            <pc:docMk/>
            <pc:sldMk cId="1363415625" sldId="291"/>
            <ac:spMk id="4" creationId="{74E7833A-454E-8B96-F1E4-00D2F94CE65F}"/>
          </ac:spMkLst>
        </pc:spChg>
        <pc:spChg chg="add mod ord">
          <ac:chgData name="Stefanie Maierhofer" userId="962a54a0f95d1727" providerId="LiveId" clId="{11C51A81-4C4E-4EC1-AB86-0CCE9DE66C5C}" dt="2025-01-16T10:28:31.505" v="3406"/>
          <ac:spMkLst>
            <pc:docMk/>
            <pc:sldMk cId="1363415625" sldId="291"/>
            <ac:spMk id="5" creationId="{F6F885E8-9C99-D6EA-1DC7-5389AB6354BC}"/>
          </ac:spMkLst>
        </pc:spChg>
      </pc:sldChg>
      <pc:sldChg chg="addSp delSp modSp new mod">
        <pc:chgData name="Stefanie Maierhofer" userId="962a54a0f95d1727" providerId="LiveId" clId="{11C51A81-4C4E-4EC1-AB86-0CCE9DE66C5C}" dt="2025-01-16T12:52:29.525" v="3503"/>
        <pc:sldMkLst>
          <pc:docMk/>
          <pc:sldMk cId="3706028959" sldId="292"/>
        </pc:sldMkLst>
        <pc:spChg chg="mod">
          <ac:chgData name="Stefanie Maierhofer" userId="962a54a0f95d1727" providerId="LiveId" clId="{11C51A81-4C4E-4EC1-AB86-0CCE9DE66C5C}" dt="2025-01-16T12:52:29.525" v="3503"/>
          <ac:spMkLst>
            <pc:docMk/>
            <pc:sldMk cId="3706028959" sldId="292"/>
            <ac:spMk id="3" creationId="{FBB1DE38-4CAA-26DD-DCB1-6DD10B089D75}"/>
          </ac:spMkLst>
        </pc:spChg>
        <pc:spChg chg="add del">
          <ac:chgData name="Stefanie Maierhofer" userId="962a54a0f95d1727" providerId="LiveId" clId="{11C51A81-4C4E-4EC1-AB86-0CCE9DE66C5C}" dt="2025-01-16T12:50:39.743" v="3493" actId="22"/>
          <ac:spMkLst>
            <pc:docMk/>
            <pc:sldMk cId="3706028959" sldId="292"/>
            <ac:spMk id="5" creationId="{88F35DFB-D3BA-1F40-E996-6EBBBD4898B7}"/>
          </ac:spMkLst>
        </pc:spChg>
        <pc:spChg chg="add">
          <ac:chgData name="Stefanie Maierhofer" userId="962a54a0f95d1727" providerId="LiveId" clId="{11C51A81-4C4E-4EC1-AB86-0CCE9DE66C5C}" dt="2025-01-16T12:52:17.405" v="3498"/>
          <ac:spMkLst>
            <pc:docMk/>
            <pc:sldMk cId="3706028959" sldId="292"/>
            <ac:spMk id="6" creationId="{1B54AE87-6287-CDC9-9F23-13261C13C2B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330CB-8004-470E-878E-BDB496185C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1C133A-F43B-44E0-B359-05D4AC824D82}">
      <dgm:prSet/>
      <dgm:spPr/>
      <dgm:t>
        <a:bodyPr/>
        <a:lstStyle/>
        <a:p>
          <a:pPr>
            <a:lnSpc>
              <a:spcPct val="100000"/>
            </a:lnSpc>
          </a:pPr>
          <a:r>
            <a:rPr lang="de-DE"/>
            <a:t>Problem</a:t>
          </a:r>
          <a:endParaRPr lang="en-US"/>
        </a:p>
      </dgm:t>
    </dgm:pt>
    <dgm:pt modelId="{56A0C60B-34D6-4FFF-9447-C6259D6D0181}" type="parTrans" cxnId="{00308618-B5CF-41CD-A106-80D12A9A4051}">
      <dgm:prSet/>
      <dgm:spPr/>
      <dgm:t>
        <a:bodyPr/>
        <a:lstStyle/>
        <a:p>
          <a:endParaRPr lang="en-US"/>
        </a:p>
      </dgm:t>
    </dgm:pt>
    <dgm:pt modelId="{5A4B3E8C-DC57-408A-8DAE-81814A910BA5}" type="sibTrans" cxnId="{00308618-B5CF-41CD-A106-80D12A9A4051}">
      <dgm:prSet/>
      <dgm:spPr/>
      <dgm:t>
        <a:bodyPr/>
        <a:lstStyle/>
        <a:p>
          <a:endParaRPr lang="en-US"/>
        </a:p>
      </dgm:t>
    </dgm:pt>
    <dgm:pt modelId="{9435A4B2-EE6E-480C-9371-7AA8BEB03E94}">
      <dgm:prSet/>
      <dgm:spPr/>
      <dgm:t>
        <a:bodyPr/>
        <a:lstStyle/>
        <a:p>
          <a:pPr>
            <a:lnSpc>
              <a:spcPct val="100000"/>
            </a:lnSpc>
          </a:pPr>
          <a:r>
            <a:rPr lang="de-DE"/>
            <a:t>Domäne</a:t>
          </a:r>
          <a:endParaRPr lang="en-US"/>
        </a:p>
      </dgm:t>
    </dgm:pt>
    <dgm:pt modelId="{2184C772-D836-4B35-A67C-F59E63700ED0}" type="parTrans" cxnId="{A6F73C70-8A3D-4DE5-AD9F-8769B9B9D017}">
      <dgm:prSet/>
      <dgm:spPr/>
      <dgm:t>
        <a:bodyPr/>
        <a:lstStyle/>
        <a:p>
          <a:endParaRPr lang="en-US"/>
        </a:p>
      </dgm:t>
    </dgm:pt>
    <dgm:pt modelId="{D939EDDE-0478-4475-818F-935428D82EE9}" type="sibTrans" cxnId="{A6F73C70-8A3D-4DE5-AD9F-8769B9B9D017}">
      <dgm:prSet/>
      <dgm:spPr/>
      <dgm:t>
        <a:bodyPr/>
        <a:lstStyle/>
        <a:p>
          <a:endParaRPr lang="en-US"/>
        </a:p>
      </dgm:t>
    </dgm:pt>
    <dgm:pt modelId="{EDD3DB47-71FC-44D6-BA5F-FEA85CE6F728}">
      <dgm:prSet/>
      <dgm:spPr/>
      <dgm:t>
        <a:bodyPr/>
        <a:lstStyle/>
        <a:p>
          <a:pPr>
            <a:lnSpc>
              <a:spcPct val="100000"/>
            </a:lnSpc>
          </a:pPr>
          <a:r>
            <a:rPr lang="de-DE"/>
            <a:t>Daten</a:t>
          </a:r>
          <a:endParaRPr lang="en-US"/>
        </a:p>
      </dgm:t>
    </dgm:pt>
    <dgm:pt modelId="{B2D6E8E6-B8BA-4CB3-996D-6C86868EC3D0}" type="parTrans" cxnId="{5161D7E5-4B8C-4884-821C-5B8C09E4D75D}">
      <dgm:prSet/>
      <dgm:spPr/>
      <dgm:t>
        <a:bodyPr/>
        <a:lstStyle/>
        <a:p>
          <a:endParaRPr lang="en-US"/>
        </a:p>
      </dgm:t>
    </dgm:pt>
    <dgm:pt modelId="{5C70336C-2871-4B62-BED6-479D58F7F7AB}" type="sibTrans" cxnId="{5161D7E5-4B8C-4884-821C-5B8C09E4D75D}">
      <dgm:prSet/>
      <dgm:spPr/>
      <dgm:t>
        <a:bodyPr/>
        <a:lstStyle/>
        <a:p>
          <a:endParaRPr lang="en-US"/>
        </a:p>
      </dgm:t>
    </dgm:pt>
    <dgm:pt modelId="{6ABF8627-B061-4FAC-ACFB-488E82F7A803}">
      <dgm:prSet/>
      <dgm:spPr/>
      <dgm:t>
        <a:bodyPr/>
        <a:lstStyle/>
        <a:p>
          <a:pPr>
            <a:lnSpc>
              <a:spcPct val="100000"/>
            </a:lnSpc>
          </a:pPr>
          <a:r>
            <a:rPr lang="de-DE"/>
            <a:t>Vorgehensweise</a:t>
          </a:r>
          <a:endParaRPr lang="en-US"/>
        </a:p>
      </dgm:t>
    </dgm:pt>
    <dgm:pt modelId="{E8D2C457-BCB1-4BD2-A827-F77611E46428}" type="parTrans" cxnId="{51A64BD8-9D33-48E6-AC96-CC835176CD52}">
      <dgm:prSet/>
      <dgm:spPr/>
      <dgm:t>
        <a:bodyPr/>
        <a:lstStyle/>
        <a:p>
          <a:endParaRPr lang="en-US"/>
        </a:p>
      </dgm:t>
    </dgm:pt>
    <dgm:pt modelId="{03A45358-3237-46D7-A1A7-71DA38ADAFA5}" type="sibTrans" cxnId="{51A64BD8-9D33-48E6-AC96-CC835176CD52}">
      <dgm:prSet/>
      <dgm:spPr/>
      <dgm:t>
        <a:bodyPr/>
        <a:lstStyle/>
        <a:p>
          <a:endParaRPr lang="en-US"/>
        </a:p>
      </dgm:t>
    </dgm:pt>
    <dgm:pt modelId="{5A582AEB-1B6E-425D-BE04-767A88B81973}">
      <dgm:prSet/>
      <dgm:spPr/>
      <dgm:t>
        <a:bodyPr/>
        <a:lstStyle/>
        <a:p>
          <a:pPr>
            <a:lnSpc>
              <a:spcPct val="100000"/>
            </a:lnSpc>
          </a:pPr>
          <a:r>
            <a:rPr lang="de-DE"/>
            <a:t>Diskussion/Interpretation</a:t>
          </a:r>
          <a:endParaRPr lang="en-US"/>
        </a:p>
      </dgm:t>
    </dgm:pt>
    <dgm:pt modelId="{000F21DD-DA87-421A-B118-4B2A2010EFD3}" type="parTrans" cxnId="{43FB2BF2-0853-4495-B15D-9FE761C3AD8C}">
      <dgm:prSet/>
      <dgm:spPr/>
      <dgm:t>
        <a:bodyPr/>
        <a:lstStyle/>
        <a:p>
          <a:endParaRPr lang="en-US"/>
        </a:p>
      </dgm:t>
    </dgm:pt>
    <dgm:pt modelId="{B6801090-ACAD-41B7-825B-57F25A0E022B}" type="sibTrans" cxnId="{43FB2BF2-0853-4495-B15D-9FE761C3AD8C}">
      <dgm:prSet/>
      <dgm:spPr/>
      <dgm:t>
        <a:bodyPr/>
        <a:lstStyle/>
        <a:p>
          <a:endParaRPr lang="en-US"/>
        </a:p>
      </dgm:t>
    </dgm:pt>
    <dgm:pt modelId="{775DB107-E49C-402D-97F0-D98B477F4E02}">
      <dgm:prSet/>
      <dgm:spPr/>
      <dgm:t>
        <a:bodyPr/>
        <a:lstStyle/>
        <a:p>
          <a:pPr>
            <a:lnSpc>
              <a:spcPct val="100000"/>
            </a:lnSpc>
          </a:pPr>
          <a:r>
            <a:rPr lang="de-DE" dirty="0"/>
            <a:t>Ergebnisse</a:t>
          </a:r>
        </a:p>
      </dgm:t>
    </dgm:pt>
    <dgm:pt modelId="{30C095A8-7D04-4FFC-8963-996E66B63361}" type="parTrans" cxnId="{EB592B01-D04E-4ADD-B9A4-493B347B13A8}">
      <dgm:prSet/>
      <dgm:spPr/>
      <dgm:t>
        <a:bodyPr/>
        <a:lstStyle/>
        <a:p>
          <a:endParaRPr lang="de-DE"/>
        </a:p>
      </dgm:t>
    </dgm:pt>
    <dgm:pt modelId="{99C93449-F39E-441C-85E0-D7A4B1EAA38E}" type="sibTrans" cxnId="{EB592B01-D04E-4ADD-B9A4-493B347B13A8}">
      <dgm:prSet/>
      <dgm:spPr/>
      <dgm:t>
        <a:bodyPr/>
        <a:lstStyle/>
        <a:p>
          <a:endParaRPr lang="de-DE"/>
        </a:p>
      </dgm:t>
    </dgm:pt>
    <dgm:pt modelId="{005FE53B-9EC3-4488-9794-43A3B402B81D}" type="pres">
      <dgm:prSet presAssocID="{3B5330CB-8004-470E-878E-BDB496185CF9}" presName="root" presStyleCnt="0">
        <dgm:presLayoutVars>
          <dgm:dir/>
          <dgm:resizeHandles val="exact"/>
        </dgm:presLayoutVars>
      </dgm:prSet>
      <dgm:spPr/>
    </dgm:pt>
    <dgm:pt modelId="{C757F2F3-6FB7-431D-BCF9-C3B80096E5C1}" type="pres">
      <dgm:prSet presAssocID="{BB1C133A-F43B-44E0-B359-05D4AC824D82}" presName="compNode" presStyleCnt="0"/>
      <dgm:spPr/>
    </dgm:pt>
    <dgm:pt modelId="{D71BDE6D-1EA0-46C6-882D-885A83653164}" type="pres">
      <dgm:prSet presAssocID="{BB1C133A-F43B-44E0-B359-05D4AC824D82}" presName="bgRect" presStyleLbl="bgShp" presStyleIdx="0" presStyleCnt="6"/>
      <dgm:spPr/>
    </dgm:pt>
    <dgm:pt modelId="{B8C99968-2CDC-4421-9FD2-60A69ECC4FC4}" type="pres">
      <dgm:prSet presAssocID="{BB1C133A-F43B-44E0-B359-05D4AC824D8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ung"/>
        </a:ext>
      </dgm:extLst>
    </dgm:pt>
    <dgm:pt modelId="{F527BF32-7FFE-4844-8445-AE292F330F1B}" type="pres">
      <dgm:prSet presAssocID="{BB1C133A-F43B-44E0-B359-05D4AC824D82}" presName="spaceRect" presStyleCnt="0"/>
      <dgm:spPr/>
    </dgm:pt>
    <dgm:pt modelId="{58FAA887-914E-4843-91A9-986CBA9C3F9B}" type="pres">
      <dgm:prSet presAssocID="{BB1C133A-F43B-44E0-B359-05D4AC824D82}" presName="parTx" presStyleLbl="revTx" presStyleIdx="0" presStyleCnt="6">
        <dgm:presLayoutVars>
          <dgm:chMax val="0"/>
          <dgm:chPref val="0"/>
        </dgm:presLayoutVars>
      </dgm:prSet>
      <dgm:spPr/>
    </dgm:pt>
    <dgm:pt modelId="{AF1543B2-3A45-4216-AE4F-8ACC51EB3A06}" type="pres">
      <dgm:prSet presAssocID="{5A4B3E8C-DC57-408A-8DAE-81814A910BA5}" presName="sibTrans" presStyleCnt="0"/>
      <dgm:spPr/>
    </dgm:pt>
    <dgm:pt modelId="{87F9CE28-0C84-47DF-A320-467177A652E6}" type="pres">
      <dgm:prSet presAssocID="{9435A4B2-EE6E-480C-9371-7AA8BEB03E94}" presName="compNode" presStyleCnt="0"/>
      <dgm:spPr/>
    </dgm:pt>
    <dgm:pt modelId="{78CE3763-61CF-4292-A14C-DA5D7210CC96}" type="pres">
      <dgm:prSet presAssocID="{9435A4B2-EE6E-480C-9371-7AA8BEB03E94}" presName="bgRect" presStyleLbl="bgShp" presStyleIdx="1" presStyleCnt="6"/>
      <dgm:spPr/>
    </dgm:pt>
    <dgm:pt modelId="{7B6D5AE5-D408-4ECB-8509-3F6BDD72E086}" type="pres">
      <dgm:prSet presAssocID="{9435A4B2-EE6E-480C-9371-7AA8BEB03E9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kument"/>
        </a:ext>
      </dgm:extLst>
    </dgm:pt>
    <dgm:pt modelId="{87242DC1-CDE5-45C4-B3C6-C304BFDE5D78}" type="pres">
      <dgm:prSet presAssocID="{9435A4B2-EE6E-480C-9371-7AA8BEB03E94}" presName="spaceRect" presStyleCnt="0"/>
      <dgm:spPr/>
    </dgm:pt>
    <dgm:pt modelId="{65446A8E-99E9-4DE5-8B6A-D1332CFEF491}" type="pres">
      <dgm:prSet presAssocID="{9435A4B2-EE6E-480C-9371-7AA8BEB03E94}" presName="parTx" presStyleLbl="revTx" presStyleIdx="1" presStyleCnt="6">
        <dgm:presLayoutVars>
          <dgm:chMax val="0"/>
          <dgm:chPref val="0"/>
        </dgm:presLayoutVars>
      </dgm:prSet>
      <dgm:spPr/>
    </dgm:pt>
    <dgm:pt modelId="{CD57EF76-448A-44C3-B00F-715EFFDD6184}" type="pres">
      <dgm:prSet presAssocID="{D939EDDE-0478-4475-818F-935428D82EE9}" presName="sibTrans" presStyleCnt="0"/>
      <dgm:spPr/>
    </dgm:pt>
    <dgm:pt modelId="{F9DC3013-18B0-499E-B2D8-AD0D4B324E72}" type="pres">
      <dgm:prSet presAssocID="{EDD3DB47-71FC-44D6-BA5F-FEA85CE6F728}" presName="compNode" presStyleCnt="0"/>
      <dgm:spPr/>
    </dgm:pt>
    <dgm:pt modelId="{8AE645CC-3521-49D7-9BFE-F582C27B5AE4}" type="pres">
      <dgm:prSet presAssocID="{EDD3DB47-71FC-44D6-BA5F-FEA85CE6F728}" presName="bgRect" presStyleLbl="bgShp" presStyleIdx="2" presStyleCnt="6"/>
      <dgm:spPr/>
    </dgm:pt>
    <dgm:pt modelId="{694BA8C7-9D39-4732-B501-2099B2E29373}" type="pres">
      <dgm:prSet presAssocID="{EDD3DB47-71FC-44D6-BA5F-FEA85CE6F72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ily Calendar"/>
        </a:ext>
      </dgm:extLst>
    </dgm:pt>
    <dgm:pt modelId="{7E7EBF6C-D943-4BD1-BB13-BCD94C2311A2}" type="pres">
      <dgm:prSet presAssocID="{EDD3DB47-71FC-44D6-BA5F-FEA85CE6F728}" presName="spaceRect" presStyleCnt="0"/>
      <dgm:spPr/>
    </dgm:pt>
    <dgm:pt modelId="{14B7333A-15BC-4E24-B07B-32546CA8D954}" type="pres">
      <dgm:prSet presAssocID="{EDD3DB47-71FC-44D6-BA5F-FEA85CE6F728}" presName="parTx" presStyleLbl="revTx" presStyleIdx="2" presStyleCnt="6">
        <dgm:presLayoutVars>
          <dgm:chMax val="0"/>
          <dgm:chPref val="0"/>
        </dgm:presLayoutVars>
      </dgm:prSet>
      <dgm:spPr/>
    </dgm:pt>
    <dgm:pt modelId="{C42EEC93-2C7E-4C1A-B760-851368466BE0}" type="pres">
      <dgm:prSet presAssocID="{5C70336C-2871-4B62-BED6-479D58F7F7AB}" presName="sibTrans" presStyleCnt="0"/>
      <dgm:spPr/>
    </dgm:pt>
    <dgm:pt modelId="{8499138F-DBD4-4771-BD72-41657E9474C6}" type="pres">
      <dgm:prSet presAssocID="{6ABF8627-B061-4FAC-ACFB-488E82F7A803}" presName="compNode" presStyleCnt="0"/>
      <dgm:spPr/>
    </dgm:pt>
    <dgm:pt modelId="{05FBDD20-5EBA-4E89-B2B5-2823A2A7F799}" type="pres">
      <dgm:prSet presAssocID="{6ABF8627-B061-4FAC-ACFB-488E82F7A803}" presName="bgRect" presStyleLbl="bgShp" presStyleIdx="3" presStyleCnt="6"/>
      <dgm:spPr/>
    </dgm:pt>
    <dgm:pt modelId="{4A932050-B22B-468D-B571-7BD50E6682ED}" type="pres">
      <dgm:prSet presAssocID="{6ABF8627-B061-4FAC-ACFB-488E82F7A80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üfliste"/>
        </a:ext>
      </dgm:extLst>
    </dgm:pt>
    <dgm:pt modelId="{7375FC18-072C-4962-BDE6-93ED4F38A614}" type="pres">
      <dgm:prSet presAssocID="{6ABF8627-B061-4FAC-ACFB-488E82F7A803}" presName="spaceRect" presStyleCnt="0"/>
      <dgm:spPr/>
    </dgm:pt>
    <dgm:pt modelId="{CD56C236-3A1C-43A3-AB0A-CC6E57B23CA6}" type="pres">
      <dgm:prSet presAssocID="{6ABF8627-B061-4FAC-ACFB-488E82F7A803}" presName="parTx" presStyleLbl="revTx" presStyleIdx="3" presStyleCnt="6">
        <dgm:presLayoutVars>
          <dgm:chMax val="0"/>
          <dgm:chPref val="0"/>
        </dgm:presLayoutVars>
      </dgm:prSet>
      <dgm:spPr/>
    </dgm:pt>
    <dgm:pt modelId="{A6F6EEAB-58E5-4DBA-845D-0412BC71B2A9}" type="pres">
      <dgm:prSet presAssocID="{03A45358-3237-46D7-A1A7-71DA38ADAFA5}" presName="sibTrans" presStyleCnt="0"/>
      <dgm:spPr/>
    </dgm:pt>
    <dgm:pt modelId="{933D129C-F977-4ED6-9FCA-9B2681321B62}" type="pres">
      <dgm:prSet presAssocID="{775DB107-E49C-402D-97F0-D98B477F4E02}" presName="compNode" presStyleCnt="0"/>
      <dgm:spPr/>
    </dgm:pt>
    <dgm:pt modelId="{F8FE03B7-E0B2-4CD2-A258-085E3534C0BA}" type="pres">
      <dgm:prSet presAssocID="{775DB107-E49C-402D-97F0-D98B477F4E02}" presName="bgRect" presStyleLbl="bgShp" presStyleIdx="4" presStyleCnt="6"/>
      <dgm:spPr/>
    </dgm:pt>
    <dgm:pt modelId="{000A4707-6E83-4CF4-B3EE-9A5B44747898}" type="pres">
      <dgm:prSet presAssocID="{775DB107-E49C-402D-97F0-D98B477F4E02}"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Häkchen mit einfarbiger Füllung"/>
        </a:ext>
      </dgm:extLst>
    </dgm:pt>
    <dgm:pt modelId="{EC5DC463-1AD8-48DE-B1E1-861770626B7D}" type="pres">
      <dgm:prSet presAssocID="{775DB107-E49C-402D-97F0-D98B477F4E02}" presName="spaceRect" presStyleCnt="0"/>
      <dgm:spPr/>
    </dgm:pt>
    <dgm:pt modelId="{C3540E81-850A-497B-95B9-AA1C508D76EB}" type="pres">
      <dgm:prSet presAssocID="{775DB107-E49C-402D-97F0-D98B477F4E02}" presName="parTx" presStyleLbl="revTx" presStyleIdx="4" presStyleCnt="6">
        <dgm:presLayoutVars>
          <dgm:chMax val="0"/>
          <dgm:chPref val="0"/>
        </dgm:presLayoutVars>
      </dgm:prSet>
      <dgm:spPr/>
    </dgm:pt>
    <dgm:pt modelId="{4B0C8967-0F4B-4914-866C-17E266FC2ADE}" type="pres">
      <dgm:prSet presAssocID="{99C93449-F39E-441C-85E0-D7A4B1EAA38E}" presName="sibTrans" presStyleCnt="0"/>
      <dgm:spPr/>
    </dgm:pt>
    <dgm:pt modelId="{2A1D4CE4-7B69-439E-AD2A-754A9501A271}" type="pres">
      <dgm:prSet presAssocID="{5A582AEB-1B6E-425D-BE04-767A88B81973}" presName="compNode" presStyleCnt="0"/>
      <dgm:spPr/>
    </dgm:pt>
    <dgm:pt modelId="{6492DAE3-61DB-42C5-85C2-A50F863F52A2}" type="pres">
      <dgm:prSet presAssocID="{5A582AEB-1B6E-425D-BE04-767A88B81973}" presName="bgRect" presStyleLbl="bgShp" presStyleIdx="5" presStyleCnt="6"/>
      <dgm:spPr/>
    </dgm:pt>
    <dgm:pt modelId="{8649B4E1-1905-4B59-A973-8DD4DB5EE8A4}" type="pres">
      <dgm:prSet presAssocID="{5A582AEB-1B6E-425D-BE04-767A88B8197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at"/>
        </a:ext>
      </dgm:extLst>
    </dgm:pt>
    <dgm:pt modelId="{ED4623CB-EFD4-413E-863A-75D578C3F4E3}" type="pres">
      <dgm:prSet presAssocID="{5A582AEB-1B6E-425D-BE04-767A88B81973}" presName="spaceRect" presStyleCnt="0"/>
      <dgm:spPr/>
    </dgm:pt>
    <dgm:pt modelId="{3C5F5315-A641-4DCE-9861-DC5994709897}" type="pres">
      <dgm:prSet presAssocID="{5A582AEB-1B6E-425D-BE04-767A88B81973}" presName="parTx" presStyleLbl="revTx" presStyleIdx="5" presStyleCnt="6">
        <dgm:presLayoutVars>
          <dgm:chMax val="0"/>
          <dgm:chPref val="0"/>
        </dgm:presLayoutVars>
      </dgm:prSet>
      <dgm:spPr/>
    </dgm:pt>
  </dgm:ptLst>
  <dgm:cxnLst>
    <dgm:cxn modelId="{EB592B01-D04E-4ADD-B9A4-493B347B13A8}" srcId="{3B5330CB-8004-470E-878E-BDB496185CF9}" destId="{775DB107-E49C-402D-97F0-D98B477F4E02}" srcOrd="4" destOrd="0" parTransId="{30C095A8-7D04-4FFC-8963-996E66B63361}" sibTransId="{99C93449-F39E-441C-85E0-D7A4B1EAA38E}"/>
    <dgm:cxn modelId="{DB994C0B-FB05-462B-B7B8-EF1778B71423}" type="presOf" srcId="{EDD3DB47-71FC-44D6-BA5F-FEA85CE6F728}" destId="{14B7333A-15BC-4E24-B07B-32546CA8D954}" srcOrd="0" destOrd="0" presId="urn:microsoft.com/office/officeart/2018/2/layout/IconVerticalSolidList"/>
    <dgm:cxn modelId="{6A352E17-3E90-46DE-8B9E-CC155E45BCAB}" type="presOf" srcId="{3B5330CB-8004-470E-878E-BDB496185CF9}" destId="{005FE53B-9EC3-4488-9794-43A3B402B81D}" srcOrd="0" destOrd="0" presId="urn:microsoft.com/office/officeart/2018/2/layout/IconVerticalSolidList"/>
    <dgm:cxn modelId="{00308618-B5CF-41CD-A106-80D12A9A4051}" srcId="{3B5330CB-8004-470E-878E-BDB496185CF9}" destId="{BB1C133A-F43B-44E0-B359-05D4AC824D82}" srcOrd="0" destOrd="0" parTransId="{56A0C60B-34D6-4FFF-9447-C6259D6D0181}" sibTransId="{5A4B3E8C-DC57-408A-8DAE-81814A910BA5}"/>
    <dgm:cxn modelId="{D52D2130-85A2-4C9C-9233-E296A2220E30}" type="presOf" srcId="{5A582AEB-1B6E-425D-BE04-767A88B81973}" destId="{3C5F5315-A641-4DCE-9861-DC5994709897}" srcOrd="0" destOrd="0" presId="urn:microsoft.com/office/officeart/2018/2/layout/IconVerticalSolidList"/>
    <dgm:cxn modelId="{F169B15E-91E5-4037-BFD9-11D7403CCE9C}" type="presOf" srcId="{775DB107-E49C-402D-97F0-D98B477F4E02}" destId="{C3540E81-850A-497B-95B9-AA1C508D76EB}" srcOrd="0" destOrd="0" presId="urn:microsoft.com/office/officeart/2018/2/layout/IconVerticalSolidList"/>
    <dgm:cxn modelId="{A6F73C70-8A3D-4DE5-AD9F-8769B9B9D017}" srcId="{3B5330CB-8004-470E-878E-BDB496185CF9}" destId="{9435A4B2-EE6E-480C-9371-7AA8BEB03E94}" srcOrd="1" destOrd="0" parTransId="{2184C772-D836-4B35-A67C-F59E63700ED0}" sibTransId="{D939EDDE-0478-4475-818F-935428D82EE9}"/>
    <dgm:cxn modelId="{94BF0D80-BE43-4B5E-A1A8-D8CA838C96E6}" type="presOf" srcId="{6ABF8627-B061-4FAC-ACFB-488E82F7A803}" destId="{CD56C236-3A1C-43A3-AB0A-CC6E57B23CA6}" srcOrd="0" destOrd="0" presId="urn:microsoft.com/office/officeart/2018/2/layout/IconVerticalSolidList"/>
    <dgm:cxn modelId="{C5702498-6614-4FEF-B23B-39DCFED70AE1}" type="presOf" srcId="{BB1C133A-F43B-44E0-B359-05D4AC824D82}" destId="{58FAA887-914E-4843-91A9-986CBA9C3F9B}" srcOrd="0" destOrd="0" presId="urn:microsoft.com/office/officeart/2018/2/layout/IconVerticalSolidList"/>
    <dgm:cxn modelId="{51A64BD8-9D33-48E6-AC96-CC835176CD52}" srcId="{3B5330CB-8004-470E-878E-BDB496185CF9}" destId="{6ABF8627-B061-4FAC-ACFB-488E82F7A803}" srcOrd="3" destOrd="0" parTransId="{E8D2C457-BCB1-4BD2-A827-F77611E46428}" sibTransId="{03A45358-3237-46D7-A1A7-71DA38ADAFA5}"/>
    <dgm:cxn modelId="{5161D7E5-4B8C-4884-821C-5B8C09E4D75D}" srcId="{3B5330CB-8004-470E-878E-BDB496185CF9}" destId="{EDD3DB47-71FC-44D6-BA5F-FEA85CE6F728}" srcOrd="2" destOrd="0" parTransId="{B2D6E8E6-B8BA-4CB3-996D-6C86868EC3D0}" sibTransId="{5C70336C-2871-4B62-BED6-479D58F7F7AB}"/>
    <dgm:cxn modelId="{43FB2BF2-0853-4495-B15D-9FE761C3AD8C}" srcId="{3B5330CB-8004-470E-878E-BDB496185CF9}" destId="{5A582AEB-1B6E-425D-BE04-767A88B81973}" srcOrd="5" destOrd="0" parTransId="{000F21DD-DA87-421A-B118-4B2A2010EFD3}" sibTransId="{B6801090-ACAD-41B7-825B-57F25A0E022B}"/>
    <dgm:cxn modelId="{3F582EF5-9002-46E5-9A00-1E55CBA97BE2}" type="presOf" srcId="{9435A4B2-EE6E-480C-9371-7AA8BEB03E94}" destId="{65446A8E-99E9-4DE5-8B6A-D1332CFEF491}" srcOrd="0" destOrd="0" presId="urn:microsoft.com/office/officeart/2018/2/layout/IconVerticalSolidList"/>
    <dgm:cxn modelId="{0826865F-84F2-42FB-B973-E17E234AFA5E}" type="presParOf" srcId="{005FE53B-9EC3-4488-9794-43A3B402B81D}" destId="{C757F2F3-6FB7-431D-BCF9-C3B80096E5C1}" srcOrd="0" destOrd="0" presId="urn:microsoft.com/office/officeart/2018/2/layout/IconVerticalSolidList"/>
    <dgm:cxn modelId="{EA33D6B1-7680-41D4-AB68-2A0E9B8539CE}" type="presParOf" srcId="{C757F2F3-6FB7-431D-BCF9-C3B80096E5C1}" destId="{D71BDE6D-1EA0-46C6-882D-885A83653164}" srcOrd="0" destOrd="0" presId="urn:microsoft.com/office/officeart/2018/2/layout/IconVerticalSolidList"/>
    <dgm:cxn modelId="{4B4D7E5A-10E3-4CC6-8EA1-5487FA628FED}" type="presParOf" srcId="{C757F2F3-6FB7-431D-BCF9-C3B80096E5C1}" destId="{B8C99968-2CDC-4421-9FD2-60A69ECC4FC4}" srcOrd="1" destOrd="0" presId="urn:microsoft.com/office/officeart/2018/2/layout/IconVerticalSolidList"/>
    <dgm:cxn modelId="{EF678B11-98BC-4922-8B1A-1AC20B30EE8D}" type="presParOf" srcId="{C757F2F3-6FB7-431D-BCF9-C3B80096E5C1}" destId="{F527BF32-7FFE-4844-8445-AE292F330F1B}" srcOrd="2" destOrd="0" presId="urn:microsoft.com/office/officeart/2018/2/layout/IconVerticalSolidList"/>
    <dgm:cxn modelId="{CF4969D9-C551-4C73-A23B-C0B09E9C6764}" type="presParOf" srcId="{C757F2F3-6FB7-431D-BCF9-C3B80096E5C1}" destId="{58FAA887-914E-4843-91A9-986CBA9C3F9B}" srcOrd="3" destOrd="0" presId="urn:microsoft.com/office/officeart/2018/2/layout/IconVerticalSolidList"/>
    <dgm:cxn modelId="{83E5A2E0-DC76-4D2E-AB09-146689EB1ADF}" type="presParOf" srcId="{005FE53B-9EC3-4488-9794-43A3B402B81D}" destId="{AF1543B2-3A45-4216-AE4F-8ACC51EB3A06}" srcOrd="1" destOrd="0" presId="urn:microsoft.com/office/officeart/2018/2/layout/IconVerticalSolidList"/>
    <dgm:cxn modelId="{46C209FE-42E9-47DB-8DC3-5F5EF6A7C938}" type="presParOf" srcId="{005FE53B-9EC3-4488-9794-43A3B402B81D}" destId="{87F9CE28-0C84-47DF-A320-467177A652E6}" srcOrd="2" destOrd="0" presId="urn:microsoft.com/office/officeart/2018/2/layout/IconVerticalSolidList"/>
    <dgm:cxn modelId="{F32863DD-5976-4F2C-90C3-2091ADC24629}" type="presParOf" srcId="{87F9CE28-0C84-47DF-A320-467177A652E6}" destId="{78CE3763-61CF-4292-A14C-DA5D7210CC96}" srcOrd="0" destOrd="0" presId="urn:microsoft.com/office/officeart/2018/2/layout/IconVerticalSolidList"/>
    <dgm:cxn modelId="{222D27AF-3B76-465D-A272-B2111BD6C294}" type="presParOf" srcId="{87F9CE28-0C84-47DF-A320-467177A652E6}" destId="{7B6D5AE5-D408-4ECB-8509-3F6BDD72E086}" srcOrd="1" destOrd="0" presId="urn:microsoft.com/office/officeart/2018/2/layout/IconVerticalSolidList"/>
    <dgm:cxn modelId="{115B0C81-B5B6-4E73-80F4-FFB06A9E3F07}" type="presParOf" srcId="{87F9CE28-0C84-47DF-A320-467177A652E6}" destId="{87242DC1-CDE5-45C4-B3C6-C304BFDE5D78}" srcOrd="2" destOrd="0" presId="urn:microsoft.com/office/officeart/2018/2/layout/IconVerticalSolidList"/>
    <dgm:cxn modelId="{1A688E45-6D7E-4A3E-9A96-EF6860A4BAF1}" type="presParOf" srcId="{87F9CE28-0C84-47DF-A320-467177A652E6}" destId="{65446A8E-99E9-4DE5-8B6A-D1332CFEF491}" srcOrd="3" destOrd="0" presId="urn:microsoft.com/office/officeart/2018/2/layout/IconVerticalSolidList"/>
    <dgm:cxn modelId="{E6C53520-EE5F-4332-A362-395C8FC9359D}" type="presParOf" srcId="{005FE53B-9EC3-4488-9794-43A3B402B81D}" destId="{CD57EF76-448A-44C3-B00F-715EFFDD6184}" srcOrd="3" destOrd="0" presId="urn:microsoft.com/office/officeart/2018/2/layout/IconVerticalSolidList"/>
    <dgm:cxn modelId="{C9082B07-DEA2-49E7-A42C-8E05176AC9AE}" type="presParOf" srcId="{005FE53B-9EC3-4488-9794-43A3B402B81D}" destId="{F9DC3013-18B0-499E-B2D8-AD0D4B324E72}" srcOrd="4" destOrd="0" presId="urn:microsoft.com/office/officeart/2018/2/layout/IconVerticalSolidList"/>
    <dgm:cxn modelId="{BF26FCBF-DEDD-4083-86EC-86FD7FDFF095}" type="presParOf" srcId="{F9DC3013-18B0-499E-B2D8-AD0D4B324E72}" destId="{8AE645CC-3521-49D7-9BFE-F582C27B5AE4}" srcOrd="0" destOrd="0" presId="urn:microsoft.com/office/officeart/2018/2/layout/IconVerticalSolidList"/>
    <dgm:cxn modelId="{5E112799-2DB9-4E67-A498-D910C96EDE83}" type="presParOf" srcId="{F9DC3013-18B0-499E-B2D8-AD0D4B324E72}" destId="{694BA8C7-9D39-4732-B501-2099B2E29373}" srcOrd="1" destOrd="0" presId="urn:microsoft.com/office/officeart/2018/2/layout/IconVerticalSolidList"/>
    <dgm:cxn modelId="{610E754F-B1CC-40BB-8B3C-69C96114FAF3}" type="presParOf" srcId="{F9DC3013-18B0-499E-B2D8-AD0D4B324E72}" destId="{7E7EBF6C-D943-4BD1-BB13-BCD94C2311A2}" srcOrd="2" destOrd="0" presId="urn:microsoft.com/office/officeart/2018/2/layout/IconVerticalSolidList"/>
    <dgm:cxn modelId="{357792C2-7A7C-4F03-B0DE-56980490BA1B}" type="presParOf" srcId="{F9DC3013-18B0-499E-B2D8-AD0D4B324E72}" destId="{14B7333A-15BC-4E24-B07B-32546CA8D954}" srcOrd="3" destOrd="0" presId="urn:microsoft.com/office/officeart/2018/2/layout/IconVerticalSolidList"/>
    <dgm:cxn modelId="{859DEFA2-0BED-4350-AD28-4099E86AD8F6}" type="presParOf" srcId="{005FE53B-9EC3-4488-9794-43A3B402B81D}" destId="{C42EEC93-2C7E-4C1A-B760-851368466BE0}" srcOrd="5" destOrd="0" presId="urn:microsoft.com/office/officeart/2018/2/layout/IconVerticalSolidList"/>
    <dgm:cxn modelId="{BE4C823E-27E1-4570-AB26-4D9B99BBCD36}" type="presParOf" srcId="{005FE53B-9EC3-4488-9794-43A3B402B81D}" destId="{8499138F-DBD4-4771-BD72-41657E9474C6}" srcOrd="6" destOrd="0" presId="urn:microsoft.com/office/officeart/2018/2/layout/IconVerticalSolidList"/>
    <dgm:cxn modelId="{402A1B86-5343-4660-A537-6731E9D55BFD}" type="presParOf" srcId="{8499138F-DBD4-4771-BD72-41657E9474C6}" destId="{05FBDD20-5EBA-4E89-B2B5-2823A2A7F799}" srcOrd="0" destOrd="0" presId="urn:microsoft.com/office/officeart/2018/2/layout/IconVerticalSolidList"/>
    <dgm:cxn modelId="{FFA7A2C9-B34D-4F49-8B67-BF930F7C988E}" type="presParOf" srcId="{8499138F-DBD4-4771-BD72-41657E9474C6}" destId="{4A932050-B22B-468D-B571-7BD50E6682ED}" srcOrd="1" destOrd="0" presId="urn:microsoft.com/office/officeart/2018/2/layout/IconVerticalSolidList"/>
    <dgm:cxn modelId="{5908D2FB-12B5-416D-87B0-BAA5EA4FBFA5}" type="presParOf" srcId="{8499138F-DBD4-4771-BD72-41657E9474C6}" destId="{7375FC18-072C-4962-BDE6-93ED4F38A614}" srcOrd="2" destOrd="0" presId="urn:microsoft.com/office/officeart/2018/2/layout/IconVerticalSolidList"/>
    <dgm:cxn modelId="{3B486625-30CB-4200-AAFC-87EDCBA9AA1B}" type="presParOf" srcId="{8499138F-DBD4-4771-BD72-41657E9474C6}" destId="{CD56C236-3A1C-43A3-AB0A-CC6E57B23CA6}" srcOrd="3" destOrd="0" presId="urn:microsoft.com/office/officeart/2018/2/layout/IconVerticalSolidList"/>
    <dgm:cxn modelId="{4F3AEA17-A8FD-4649-87CD-9A1C21B00B7D}" type="presParOf" srcId="{005FE53B-9EC3-4488-9794-43A3B402B81D}" destId="{A6F6EEAB-58E5-4DBA-845D-0412BC71B2A9}" srcOrd="7" destOrd="0" presId="urn:microsoft.com/office/officeart/2018/2/layout/IconVerticalSolidList"/>
    <dgm:cxn modelId="{FF4C4C8B-58F7-4B8E-99FA-8C1D2D0D2932}" type="presParOf" srcId="{005FE53B-9EC3-4488-9794-43A3B402B81D}" destId="{933D129C-F977-4ED6-9FCA-9B2681321B62}" srcOrd="8" destOrd="0" presId="urn:microsoft.com/office/officeart/2018/2/layout/IconVerticalSolidList"/>
    <dgm:cxn modelId="{41F3F6CD-1147-450C-8536-0EA85F09A59C}" type="presParOf" srcId="{933D129C-F977-4ED6-9FCA-9B2681321B62}" destId="{F8FE03B7-E0B2-4CD2-A258-085E3534C0BA}" srcOrd="0" destOrd="0" presId="urn:microsoft.com/office/officeart/2018/2/layout/IconVerticalSolidList"/>
    <dgm:cxn modelId="{2F0B5474-5296-4C64-B617-FA06D9AA3331}" type="presParOf" srcId="{933D129C-F977-4ED6-9FCA-9B2681321B62}" destId="{000A4707-6E83-4CF4-B3EE-9A5B44747898}" srcOrd="1" destOrd="0" presId="urn:microsoft.com/office/officeart/2018/2/layout/IconVerticalSolidList"/>
    <dgm:cxn modelId="{55F0BA8A-557D-4702-903D-D49F5E6E7FF1}" type="presParOf" srcId="{933D129C-F977-4ED6-9FCA-9B2681321B62}" destId="{EC5DC463-1AD8-48DE-B1E1-861770626B7D}" srcOrd="2" destOrd="0" presId="urn:microsoft.com/office/officeart/2018/2/layout/IconVerticalSolidList"/>
    <dgm:cxn modelId="{CAE7D6B1-9303-43A9-80B8-8D64835EAAC6}" type="presParOf" srcId="{933D129C-F977-4ED6-9FCA-9B2681321B62}" destId="{C3540E81-850A-497B-95B9-AA1C508D76EB}" srcOrd="3" destOrd="0" presId="urn:microsoft.com/office/officeart/2018/2/layout/IconVerticalSolidList"/>
    <dgm:cxn modelId="{531FF118-2F02-4171-988C-B5C4BEDDF073}" type="presParOf" srcId="{005FE53B-9EC3-4488-9794-43A3B402B81D}" destId="{4B0C8967-0F4B-4914-866C-17E266FC2ADE}" srcOrd="9" destOrd="0" presId="urn:microsoft.com/office/officeart/2018/2/layout/IconVerticalSolidList"/>
    <dgm:cxn modelId="{F27DF974-4DF4-449F-BE4E-145935DF2ADD}" type="presParOf" srcId="{005FE53B-9EC3-4488-9794-43A3B402B81D}" destId="{2A1D4CE4-7B69-439E-AD2A-754A9501A271}" srcOrd="10" destOrd="0" presId="urn:microsoft.com/office/officeart/2018/2/layout/IconVerticalSolidList"/>
    <dgm:cxn modelId="{FB38FFC3-CEB4-4399-B1EA-F4226C353CFE}" type="presParOf" srcId="{2A1D4CE4-7B69-439E-AD2A-754A9501A271}" destId="{6492DAE3-61DB-42C5-85C2-A50F863F52A2}" srcOrd="0" destOrd="0" presId="urn:microsoft.com/office/officeart/2018/2/layout/IconVerticalSolidList"/>
    <dgm:cxn modelId="{8F9B318F-D774-41FA-A3B1-A97317CB53AC}" type="presParOf" srcId="{2A1D4CE4-7B69-439E-AD2A-754A9501A271}" destId="{8649B4E1-1905-4B59-A973-8DD4DB5EE8A4}" srcOrd="1" destOrd="0" presId="urn:microsoft.com/office/officeart/2018/2/layout/IconVerticalSolidList"/>
    <dgm:cxn modelId="{2F21935D-4FE4-4832-A8D2-D812B1E5A3E3}" type="presParOf" srcId="{2A1D4CE4-7B69-439E-AD2A-754A9501A271}" destId="{ED4623CB-EFD4-413E-863A-75D578C3F4E3}" srcOrd="2" destOrd="0" presId="urn:microsoft.com/office/officeart/2018/2/layout/IconVerticalSolidList"/>
    <dgm:cxn modelId="{D251F9A7-BF56-4D2B-BE1E-E18CCBF80AB0}" type="presParOf" srcId="{2A1D4CE4-7B69-439E-AD2A-754A9501A271}" destId="{3C5F5315-A641-4DCE-9861-DC5994709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6B58086-6591-4804-91F6-65FB57D0A673}" type="doc">
      <dgm:prSet loTypeId="urn:microsoft.com/office/officeart/2005/8/layout/cycle7" loCatId="cycle" qsTypeId="urn:microsoft.com/office/officeart/2005/8/quickstyle/simple5" qsCatId="simple" csTypeId="urn:microsoft.com/office/officeart/2005/8/colors/accent1_2" csCatId="accent1" phldr="1"/>
      <dgm:spPr/>
      <dgm:t>
        <a:bodyPr/>
        <a:lstStyle/>
        <a:p>
          <a:endParaRPr lang="de-DE"/>
        </a:p>
      </dgm:t>
    </dgm:pt>
    <dgm:pt modelId="{B55D02F4-6A03-4367-A98D-D2D11D62FBF4}">
      <dgm:prSet phldrT="[Text]"/>
      <dgm:spPr/>
      <dgm:t>
        <a:bodyPr/>
        <a:lstStyle/>
        <a:p>
          <a:r>
            <a:rPr lang="de-DE" dirty="0" err="1"/>
            <a:t>Preprocessing</a:t>
          </a:r>
          <a:endParaRPr lang="de-DE" dirty="0"/>
        </a:p>
      </dgm:t>
    </dgm:pt>
    <dgm:pt modelId="{58BF3F2B-41DD-4C77-9376-C7F2690701C1}" type="parTrans" cxnId="{1B271444-98C2-4419-BFF4-C7E729A190BF}">
      <dgm:prSet/>
      <dgm:spPr/>
      <dgm:t>
        <a:bodyPr/>
        <a:lstStyle/>
        <a:p>
          <a:endParaRPr lang="de-DE"/>
        </a:p>
      </dgm:t>
    </dgm:pt>
    <dgm:pt modelId="{CB1066E9-670A-46DE-AAA9-0F0BD72D583B}" type="sibTrans" cxnId="{1B271444-98C2-4419-BFF4-C7E729A190BF}">
      <dgm:prSet/>
      <dgm:spPr/>
      <dgm:t>
        <a:bodyPr/>
        <a:lstStyle/>
        <a:p>
          <a:endParaRPr lang="de-DE"/>
        </a:p>
      </dgm:t>
    </dgm:pt>
    <dgm:pt modelId="{B7998867-FEF7-4841-BA20-CB4E3452341A}">
      <dgm:prSet/>
      <dgm:spPr/>
      <dgm:t>
        <a:bodyPr/>
        <a:lstStyle/>
        <a:p>
          <a:r>
            <a:rPr lang="de-DE"/>
            <a:t>Feature Engineering</a:t>
          </a:r>
          <a:endParaRPr lang="de-DE" dirty="0"/>
        </a:p>
      </dgm:t>
    </dgm:pt>
    <dgm:pt modelId="{89DDE0A9-8D2A-4A0B-B0DF-C36111ED1EC2}" type="parTrans" cxnId="{7FCF9D12-E2F7-4196-8EEC-BD73C8730D6F}">
      <dgm:prSet/>
      <dgm:spPr/>
      <dgm:t>
        <a:bodyPr/>
        <a:lstStyle/>
        <a:p>
          <a:endParaRPr lang="de-DE"/>
        </a:p>
      </dgm:t>
    </dgm:pt>
    <dgm:pt modelId="{20F61D88-5328-4088-9D5B-E58157C23CBC}" type="sibTrans" cxnId="{7FCF9D12-E2F7-4196-8EEC-BD73C8730D6F}">
      <dgm:prSet/>
      <dgm:spPr/>
      <dgm:t>
        <a:bodyPr/>
        <a:lstStyle/>
        <a:p>
          <a:endParaRPr lang="de-DE"/>
        </a:p>
      </dgm:t>
    </dgm:pt>
    <dgm:pt modelId="{587069B4-0586-4202-ACFA-C07C27CC9ECE}">
      <dgm:prSet/>
      <dgm:spPr/>
      <dgm:t>
        <a:bodyPr/>
        <a:lstStyle/>
        <a:p>
          <a:r>
            <a:rPr lang="de-DE" dirty="0"/>
            <a:t>Modellierung</a:t>
          </a:r>
        </a:p>
      </dgm:t>
    </dgm:pt>
    <dgm:pt modelId="{59BE0DFE-D958-4C16-A360-E801760F85D1}" type="parTrans" cxnId="{C08ECAF4-8A50-41EF-B025-41A6727E804D}">
      <dgm:prSet/>
      <dgm:spPr/>
      <dgm:t>
        <a:bodyPr/>
        <a:lstStyle/>
        <a:p>
          <a:endParaRPr lang="de-DE"/>
        </a:p>
      </dgm:t>
    </dgm:pt>
    <dgm:pt modelId="{C456ADD4-30F5-4371-ADD7-615CAA9AE330}" type="sibTrans" cxnId="{C08ECAF4-8A50-41EF-B025-41A6727E804D}">
      <dgm:prSet/>
      <dgm:spPr/>
      <dgm:t>
        <a:bodyPr/>
        <a:lstStyle/>
        <a:p>
          <a:endParaRPr lang="de-DE"/>
        </a:p>
      </dgm:t>
    </dgm:pt>
    <dgm:pt modelId="{7736A4A8-B190-4BFA-B686-09990B3DCD16}">
      <dgm:prSet/>
      <dgm:spPr/>
      <dgm:t>
        <a:bodyPr/>
        <a:lstStyle/>
        <a:p>
          <a:r>
            <a:rPr lang="de-DE" dirty="0"/>
            <a:t>Evaluation</a:t>
          </a:r>
        </a:p>
      </dgm:t>
    </dgm:pt>
    <dgm:pt modelId="{A7619A07-8E0F-49F2-A3A9-2833B9582B6D}" type="parTrans" cxnId="{B9E995B6-17D6-49CC-8B66-A73ECE08F904}">
      <dgm:prSet/>
      <dgm:spPr/>
      <dgm:t>
        <a:bodyPr/>
        <a:lstStyle/>
        <a:p>
          <a:endParaRPr lang="de-DE"/>
        </a:p>
      </dgm:t>
    </dgm:pt>
    <dgm:pt modelId="{3C63E284-7A6E-4427-AAEA-6722C96ECF11}" type="sibTrans" cxnId="{B9E995B6-17D6-49CC-8B66-A73ECE08F904}">
      <dgm:prSet/>
      <dgm:spPr/>
      <dgm:t>
        <a:bodyPr/>
        <a:lstStyle/>
        <a:p>
          <a:endParaRPr lang="de-DE"/>
        </a:p>
      </dgm:t>
    </dgm:pt>
    <dgm:pt modelId="{00A6C29D-57E7-48B6-B44E-692BE05A5B3A}">
      <dgm:prSet/>
      <dgm:spPr/>
      <dgm:t>
        <a:bodyPr/>
        <a:lstStyle/>
        <a:p>
          <a:r>
            <a:rPr lang="de-DE"/>
            <a:t>Hyperparameter Tuning</a:t>
          </a:r>
          <a:endParaRPr lang="de-DE" dirty="0"/>
        </a:p>
      </dgm:t>
    </dgm:pt>
    <dgm:pt modelId="{09C513A1-7C62-484C-B80D-847AD56E1BAF}" type="parTrans" cxnId="{5D5777E5-5B70-4950-9C3F-C43E958768CD}">
      <dgm:prSet/>
      <dgm:spPr/>
      <dgm:t>
        <a:bodyPr/>
        <a:lstStyle/>
        <a:p>
          <a:endParaRPr lang="de-DE"/>
        </a:p>
      </dgm:t>
    </dgm:pt>
    <dgm:pt modelId="{1FF1FF7F-A8E3-4698-8922-6482AB98E751}" type="sibTrans" cxnId="{5D5777E5-5B70-4950-9C3F-C43E958768CD}">
      <dgm:prSet/>
      <dgm:spPr/>
      <dgm:t>
        <a:bodyPr/>
        <a:lstStyle/>
        <a:p>
          <a:endParaRPr lang="de-DE"/>
        </a:p>
      </dgm:t>
    </dgm:pt>
    <dgm:pt modelId="{AAC57587-31F4-4EA0-A2AA-AD63B44C2798}">
      <dgm:prSet phldrT="[Text]"/>
      <dgm:spPr/>
      <dgm:t>
        <a:bodyPr/>
        <a:lstStyle/>
        <a:p>
          <a:r>
            <a:rPr lang="de-DE" dirty="0" err="1"/>
            <a:t>Datenalalyse</a:t>
          </a:r>
          <a:endParaRPr lang="de-DE" dirty="0"/>
        </a:p>
      </dgm:t>
    </dgm:pt>
    <dgm:pt modelId="{A4A356F2-2DA5-470F-9E24-ABF088D7C2C4}" type="parTrans" cxnId="{AFD9ACEF-3F55-488B-9CC8-1B06FD5FB411}">
      <dgm:prSet/>
      <dgm:spPr/>
      <dgm:t>
        <a:bodyPr/>
        <a:lstStyle/>
        <a:p>
          <a:endParaRPr lang="de-DE"/>
        </a:p>
      </dgm:t>
    </dgm:pt>
    <dgm:pt modelId="{1267C548-C37E-4EEF-B0AF-C95514DD843B}" type="sibTrans" cxnId="{AFD9ACEF-3F55-488B-9CC8-1B06FD5FB411}">
      <dgm:prSet/>
      <dgm:spPr/>
      <dgm:t>
        <a:bodyPr/>
        <a:lstStyle/>
        <a:p>
          <a:endParaRPr lang="de-DE"/>
        </a:p>
      </dgm:t>
    </dgm:pt>
    <dgm:pt modelId="{47F1213A-D02D-49E0-BA5C-D0178E58C3F6}" type="pres">
      <dgm:prSet presAssocID="{E6B58086-6591-4804-91F6-65FB57D0A673}" presName="Name0" presStyleCnt="0">
        <dgm:presLayoutVars>
          <dgm:dir/>
          <dgm:resizeHandles val="exact"/>
        </dgm:presLayoutVars>
      </dgm:prSet>
      <dgm:spPr/>
    </dgm:pt>
    <dgm:pt modelId="{C634A391-2163-40AB-ACFC-4D30AE7CED14}" type="pres">
      <dgm:prSet presAssocID="{AAC57587-31F4-4EA0-A2AA-AD63B44C2798}" presName="node" presStyleLbl="node1" presStyleIdx="0" presStyleCnt="6">
        <dgm:presLayoutVars>
          <dgm:bulletEnabled val="1"/>
        </dgm:presLayoutVars>
      </dgm:prSet>
      <dgm:spPr/>
    </dgm:pt>
    <dgm:pt modelId="{F5A43E87-DDFF-42A8-9F2E-B05672C05FF4}" type="pres">
      <dgm:prSet presAssocID="{1267C548-C37E-4EEF-B0AF-C95514DD843B}" presName="sibTrans" presStyleLbl="sibTrans2D1" presStyleIdx="0" presStyleCnt="6"/>
      <dgm:spPr/>
    </dgm:pt>
    <dgm:pt modelId="{5620BD35-1D59-44E7-BCA8-880C25A58A20}" type="pres">
      <dgm:prSet presAssocID="{1267C548-C37E-4EEF-B0AF-C95514DD843B}" presName="connectorText" presStyleLbl="sibTrans2D1" presStyleIdx="0" presStyleCnt="6"/>
      <dgm:spPr/>
    </dgm:pt>
    <dgm:pt modelId="{0B746071-B050-4134-8C30-5F95E1CDFB2E}" type="pres">
      <dgm:prSet presAssocID="{B55D02F4-6A03-4367-A98D-D2D11D62FBF4}" presName="node" presStyleLbl="node1" presStyleIdx="1" presStyleCnt="6">
        <dgm:presLayoutVars>
          <dgm:bulletEnabled val="1"/>
        </dgm:presLayoutVars>
      </dgm:prSet>
      <dgm:spPr/>
    </dgm:pt>
    <dgm:pt modelId="{2021C417-10E1-435E-879A-90695078DDF4}" type="pres">
      <dgm:prSet presAssocID="{CB1066E9-670A-46DE-AAA9-0F0BD72D583B}" presName="sibTrans" presStyleLbl="sibTrans2D1" presStyleIdx="1" presStyleCnt="6"/>
      <dgm:spPr/>
    </dgm:pt>
    <dgm:pt modelId="{78AB5027-D62A-4706-8955-E0CCDC9D1718}" type="pres">
      <dgm:prSet presAssocID="{CB1066E9-670A-46DE-AAA9-0F0BD72D583B}" presName="connectorText" presStyleLbl="sibTrans2D1" presStyleIdx="1" presStyleCnt="6"/>
      <dgm:spPr/>
    </dgm:pt>
    <dgm:pt modelId="{248FA457-4EAB-4727-B69E-3884EF806215}" type="pres">
      <dgm:prSet presAssocID="{B7998867-FEF7-4841-BA20-CB4E3452341A}" presName="node" presStyleLbl="node1" presStyleIdx="2" presStyleCnt="6">
        <dgm:presLayoutVars>
          <dgm:bulletEnabled val="1"/>
        </dgm:presLayoutVars>
      </dgm:prSet>
      <dgm:spPr/>
    </dgm:pt>
    <dgm:pt modelId="{6E76225B-B0E1-4E3A-BDB3-809B00A57FBE}" type="pres">
      <dgm:prSet presAssocID="{20F61D88-5328-4088-9D5B-E58157C23CBC}" presName="sibTrans" presStyleLbl="sibTrans2D1" presStyleIdx="2" presStyleCnt="6"/>
      <dgm:spPr/>
    </dgm:pt>
    <dgm:pt modelId="{1076C5EA-8DF2-4E4E-A0C6-ED92B0CEB8D5}" type="pres">
      <dgm:prSet presAssocID="{20F61D88-5328-4088-9D5B-E58157C23CBC}" presName="connectorText" presStyleLbl="sibTrans2D1" presStyleIdx="2" presStyleCnt="6"/>
      <dgm:spPr/>
    </dgm:pt>
    <dgm:pt modelId="{B148CBCB-7B38-4358-9C9B-7D691569EC7A}" type="pres">
      <dgm:prSet presAssocID="{587069B4-0586-4202-ACFA-C07C27CC9ECE}" presName="node" presStyleLbl="node1" presStyleIdx="3" presStyleCnt="6">
        <dgm:presLayoutVars>
          <dgm:bulletEnabled val="1"/>
        </dgm:presLayoutVars>
      </dgm:prSet>
      <dgm:spPr/>
    </dgm:pt>
    <dgm:pt modelId="{1E42D8A8-5295-4B32-AEF9-0D6177C46F97}" type="pres">
      <dgm:prSet presAssocID="{C456ADD4-30F5-4371-ADD7-615CAA9AE330}" presName="sibTrans" presStyleLbl="sibTrans2D1" presStyleIdx="3" presStyleCnt="6"/>
      <dgm:spPr/>
    </dgm:pt>
    <dgm:pt modelId="{32702DB6-AA87-4B29-ABB9-05C7C51A0859}" type="pres">
      <dgm:prSet presAssocID="{C456ADD4-30F5-4371-ADD7-615CAA9AE330}" presName="connectorText" presStyleLbl="sibTrans2D1" presStyleIdx="3" presStyleCnt="6"/>
      <dgm:spPr/>
    </dgm:pt>
    <dgm:pt modelId="{99594194-2DD2-43E5-8708-C0A2386588A6}" type="pres">
      <dgm:prSet presAssocID="{7736A4A8-B190-4BFA-B686-09990B3DCD16}" presName="node" presStyleLbl="node1" presStyleIdx="4" presStyleCnt="6">
        <dgm:presLayoutVars>
          <dgm:bulletEnabled val="1"/>
        </dgm:presLayoutVars>
      </dgm:prSet>
      <dgm:spPr/>
    </dgm:pt>
    <dgm:pt modelId="{3A05D4F6-8E24-408A-92E2-20276FFB8A34}" type="pres">
      <dgm:prSet presAssocID="{3C63E284-7A6E-4427-AAEA-6722C96ECF11}" presName="sibTrans" presStyleLbl="sibTrans2D1" presStyleIdx="4" presStyleCnt="6"/>
      <dgm:spPr/>
    </dgm:pt>
    <dgm:pt modelId="{79A14D4D-9C03-42DD-860D-90D74D5E9CDB}" type="pres">
      <dgm:prSet presAssocID="{3C63E284-7A6E-4427-AAEA-6722C96ECF11}" presName="connectorText" presStyleLbl="sibTrans2D1" presStyleIdx="4" presStyleCnt="6"/>
      <dgm:spPr/>
    </dgm:pt>
    <dgm:pt modelId="{D37B5A87-6156-48DE-BD85-E07E2C3282B0}" type="pres">
      <dgm:prSet presAssocID="{00A6C29D-57E7-48B6-B44E-692BE05A5B3A}" presName="node" presStyleLbl="node1" presStyleIdx="5" presStyleCnt="6">
        <dgm:presLayoutVars>
          <dgm:bulletEnabled val="1"/>
        </dgm:presLayoutVars>
      </dgm:prSet>
      <dgm:spPr/>
    </dgm:pt>
    <dgm:pt modelId="{29761D28-DE87-4947-95EE-7FE50BA288C6}" type="pres">
      <dgm:prSet presAssocID="{1FF1FF7F-A8E3-4698-8922-6482AB98E751}" presName="sibTrans" presStyleLbl="sibTrans2D1" presStyleIdx="5" presStyleCnt="6"/>
      <dgm:spPr/>
    </dgm:pt>
    <dgm:pt modelId="{2B41BDF8-2F1C-4840-ADE3-C0B6C78BB85A}" type="pres">
      <dgm:prSet presAssocID="{1FF1FF7F-A8E3-4698-8922-6482AB98E751}" presName="connectorText" presStyleLbl="sibTrans2D1" presStyleIdx="5" presStyleCnt="6"/>
      <dgm:spPr/>
    </dgm:pt>
  </dgm:ptLst>
  <dgm:cxnLst>
    <dgm:cxn modelId="{1591C80B-8ECA-42B4-B38C-276FBB776964}" type="presOf" srcId="{587069B4-0586-4202-ACFA-C07C27CC9ECE}" destId="{B148CBCB-7B38-4358-9C9B-7D691569EC7A}" srcOrd="0" destOrd="0" presId="urn:microsoft.com/office/officeart/2005/8/layout/cycle7"/>
    <dgm:cxn modelId="{7FCF9D12-E2F7-4196-8EEC-BD73C8730D6F}" srcId="{E6B58086-6591-4804-91F6-65FB57D0A673}" destId="{B7998867-FEF7-4841-BA20-CB4E3452341A}" srcOrd="2" destOrd="0" parTransId="{89DDE0A9-8D2A-4A0B-B0DF-C36111ED1EC2}" sibTransId="{20F61D88-5328-4088-9D5B-E58157C23CBC}"/>
    <dgm:cxn modelId="{7D725E13-B76F-4373-8675-B6A6F7ADD43E}" type="presOf" srcId="{1FF1FF7F-A8E3-4698-8922-6482AB98E751}" destId="{2B41BDF8-2F1C-4840-ADE3-C0B6C78BB85A}" srcOrd="1" destOrd="0" presId="urn:microsoft.com/office/officeart/2005/8/layout/cycle7"/>
    <dgm:cxn modelId="{2E502815-925F-405C-8D4E-2521ADE3D302}" type="presOf" srcId="{1267C548-C37E-4EEF-B0AF-C95514DD843B}" destId="{5620BD35-1D59-44E7-BCA8-880C25A58A20}" srcOrd="1" destOrd="0" presId="urn:microsoft.com/office/officeart/2005/8/layout/cycle7"/>
    <dgm:cxn modelId="{17CEDF23-CA6D-4F17-8D85-5EE2E2EFD023}" type="presOf" srcId="{1FF1FF7F-A8E3-4698-8922-6482AB98E751}" destId="{29761D28-DE87-4947-95EE-7FE50BA288C6}" srcOrd="0" destOrd="0" presId="urn:microsoft.com/office/officeart/2005/8/layout/cycle7"/>
    <dgm:cxn modelId="{F964BF2D-DEB2-40C6-9551-A13F634D1353}" type="presOf" srcId="{CB1066E9-670A-46DE-AAA9-0F0BD72D583B}" destId="{78AB5027-D62A-4706-8955-E0CCDC9D1718}" srcOrd="1" destOrd="0" presId="urn:microsoft.com/office/officeart/2005/8/layout/cycle7"/>
    <dgm:cxn modelId="{86EC305F-C670-49A1-9859-9F3D3EF7168C}" type="presOf" srcId="{00A6C29D-57E7-48B6-B44E-692BE05A5B3A}" destId="{D37B5A87-6156-48DE-BD85-E07E2C3282B0}" srcOrd="0" destOrd="0" presId="urn:microsoft.com/office/officeart/2005/8/layout/cycle7"/>
    <dgm:cxn modelId="{1B271444-98C2-4419-BFF4-C7E729A190BF}" srcId="{E6B58086-6591-4804-91F6-65FB57D0A673}" destId="{B55D02F4-6A03-4367-A98D-D2D11D62FBF4}" srcOrd="1" destOrd="0" parTransId="{58BF3F2B-41DD-4C77-9376-C7F2690701C1}" sibTransId="{CB1066E9-670A-46DE-AAA9-0F0BD72D583B}"/>
    <dgm:cxn modelId="{A436387D-1E43-4A71-9506-1F8F08B6E2A1}" type="presOf" srcId="{1267C548-C37E-4EEF-B0AF-C95514DD843B}" destId="{F5A43E87-DDFF-42A8-9F2E-B05672C05FF4}" srcOrd="0" destOrd="0" presId="urn:microsoft.com/office/officeart/2005/8/layout/cycle7"/>
    <dgm:cxn modelId="{09F9A87D-1E2B-4D3B-B534-AF6301644003}" type="presOf" srcId="{3C63E284-7A6E-4427-AAEA-6722C96ECF11}" destId="{3A05D4F6-8E24-408A-92E2-20276FFB8A34}" srcOrd="0" destOrd="0" presId="urn:microsoft.com/office/officeart/2005/8/layout/cycle7"/>
    <dgm:cxn modelId="{B60E0181-08DE-4B45-B792-113A7A3B9762}" type="presOf" srcId="{E6B58086-6591-4804-91F6-65FB57D0A673}" destId="{47F1213A-D02D-49E0-BA5C-D0178E58C3F6}" srcOrd="0" destOrd="0" presId="urn:microsoft.com/office/officeart/2005/8/layout/cycle7"/>
    <dgm:cxn modelId="{0ECC6C87-01F9-4169-A301-F0B2DEFBA615}" type="presOf" srcId="{C456ADD4-30F5-4371-ADD7-615CAA9AE330}" destId="{32702DB6-AA87-4B29-ABB9-05C7C51A0859}" srcOrd="1" destOrd="0" presId="urn:microsoft.com/office/officeart/2005/8/layout/cycle7"/>
    <dgm:cxn modelId="{7A090EA3-755C-4835-9843-8190F4105947}" type="presOf" srcId="{20F61D88-5328-4088-9D5B-E58157C23CBC}" destId="{6E76225B-B0E1-4E3A-BDB3-809B00A57FBE}" srcOrd="0" destOrd="0" presId="urn:microsoft.com/office/officeart/2005/8/layout/cycle7"/>
    <dgm:cxn modelId="{71F960A3-8A8C-4BBC-A2FA-B9EE634ED3B4}" type="presOf" srcId="{B7998867-FEF7-4841-BA20-CB4E3452341A}" destId="{248FA457-4EAB-4727-B69E-3884EF806215}" srcOrd="0" destOrd="0" presId="urn:microsoft.com/office/officeart/2005/8/layout/cycle7"/>
    <dgm:cxn modelId="{189DEEA7-4BB4-4E1C-98F6-59C41DBB5889}" type="presOf" srcId="{B55D02F4-6A03-4367-A98D-D2D11D62FBF4}" destId="{0B746071-B050-4134-8C30-5F95E1CDFB2E}" srcOrd="0" destOrd="0" presId="urn:microsoft.com/office/officeart/2005/8/layout/cycle7"/>
    <dgm:cxn modelId="{B9E995B6-17D6-49CC-8B66-A73ECE08F904}" srcId="{E6B58086-6591-4804-91F6-65FB57D0A673}" destId="{7736A4A8-B190-4BFA-B686-09990B3DCD16}" srcOrd="4" destOrd="0" parTransId="{A7619A07-8E0F-49F2-A3A9-2833B9582B6D}" sibTransId="{3C63E284-7A6E-4427-AAEA-6722C96ECF11}"/>
    <dgm:cxn modelId="{F4585CC6-D364-49C6-852B-453CBDD50B1D}" type="presOf" srcId="{AAC57587-31F4-4EA0-A2AA-AD63B44C2798}" destId="{C634A391-2163-40AB-ACFC-4D30AE7CED14}" srcOrd="0" destOrd="0" presId="urn:microsoft.com/office/officeart/2005/8/layout/cycle7"/>
    <dgm:cxn modelId="{10921FD6-AAD5-435F-A6E5-B1344230EECE}" type="presOf" srcId="{3C63E284-7A6E-4427-AAEA-6722C96ECF11}" destId="{79A14D4D-9C03-42DD-860D-90D74D5E9CDB}" srcOrd="1" destOrd="0" presId="urn:microsoft.com/office/officeart/2005/8/layout/cycle7"/>
    <dgm:cxn modelId="{656661D8-A8DC-446F-A797-A8999B83E609}" type="presOf" srcId="{20F61D88-5328-4088-9D5B-E58157C23CBC}" destId="{1076C5EA-8DF2-4E4E-A0C6-ED92B0CEB8D5}" srcOrd="1" destOrd="0" presId="urn:microsoft.com/office/officeart/2005/8/layout/cycle7"/>
    <dgm:cxn modelId="{CB27AAD9-D350-473C-9E68-11BE17A7635A}" type="presOf" srcId="{C456ADD4-30F5-4371-ADD7-615CAA9AE330}" destId="{1E42D8A8-5295-4B32-AEF9-0D6177C46F97}" srcOrd="0" destOrd="0" presId="urn:microsoft.com/office/officeart/2005/8/layout/cycle7"/>
    <dgm:cxn modelId="{E2FB92DA-EABE-4DA9-BCED-C153F5A51E0F}" type="presOf" srcId="{CB1066E9-670A-46DE-AAA9-0F0BD72D583B}" destId="{2021C417-10E1-435E-879A-90695078DDF4}" srcOrd="0" destOrd="0" presId="urn:microsoft.com/office/officeart/2005/8/layout/cycle7"/>
    <dgm:cxn modelId="{5D5777E5-5B70-4950-9C3F-C43E958768CD}" srcId="{E6B58086-6591-4804-91F6-65FB57D0A673}" destId="{00A6C29D-57E7-48B6-B44E-692BE05A5B3A}" srcOrd="5" destOrd="0" parTransId="{09C513A1-7C62-484C-B80D-847AD56E1BAF}" sibTransId="{1FF1FF7F-A8E3-4698-8922-6482AB98E751}"/>
    <dgm:cxn modelId="{AFD9ACEF-3F55-488B-9CC8-1B06FD5FB411}" srcId="{E6B58086-6591-4804-91F6-65FB57D0A673}" destId="{AAC57587-31F4-4EA0-A2AA-AD63B44C2798}" srcOrd="0" destOrd="0" parTransId="{A4A356F2-2DA5-470F-9E24-ABF088D7C2C4}" sibTransId="{1267C548-C37E-4EEF-B0AF-C95514DD843B}"/>
    <dgm:cxn modelId="{C08ECAF4-8A50-41EF-B025-41A6727E804D}" srcId="{E6B58086-6591-4804-91F6-65FB57D0A673}" destId="{587069B4-0586-4202-ACFA-C07C27CC9ECE}" srcOrd="3" destOrd="0" parTransId="{59BE0DFE-D958-4C16-A360-E801760F85D1}" sibTransId="{C456ADD4-30F5-4371-ADD7-615CAA9AE330}"/>
    <dgm:cxn modelId="{DB173BFD-BF65-4C95-A239-F12C5F2F3CAA}" type="presOf" srcId="{7736A4A8-B190-4BFA-B686-09990B3DCD16}" destId="{99594194-2DD2-43E5-8708-C0A2386588A6}" srcOrd="0" destOrd="0" presId="urn:microsoft.com/office/officeart/2005/8/layout/cycle7"/>
    <dgm:cxn modelId="{EFCF3001-A0CF-40F8-9345-E09998570E14}" type="presParOf" srcId="{47F1213A-D02D-49E0-BA5C-D0178E58C3F6}" destId="{C634A391-2163-40AB-ACFC-4D30AE7CED14}" srcOrd="0" destOrd="0" presId="urn:microsoft.com/office/officeart/2005/8/layout/cycle7"/>
    <dgm:cxn modelId="{2BFB12DB-68A7-48A4-84F3-A64A8E8A3FFE}" type="presParOf" srcId="{47F1213A-D02D-49E0-BA5C-D0178E58C3F6}" destId="{F5A43E87-DDFF-42A8-9F2E-B05672C05FF4}" srcOrd="1" destOrd="0" presId="urn:microsoft.com/office/officeart/2005/8/layout/cycle7"/>
    <dgm:cxn modelId="{255C9CBA-27D2-40CC-AB1E-307D22780D12}" type="presParOf" srcId="{F5A43E87-DDFF-42A8-9F2E-B05672C05FF4}" destId="{5620BD35-1D59-44E7-BCA8-880C25A58A20}" srcOrd="0" destOrd="0" presId="urn:microsoft.com/office/officeart/2005/8/layout/cycle7"/>
    <dgm:cxn modelId="{5AC9DBC2-6030-47BC-A41C-3C3BE3019801}" type="presParOf" srcId="{47F1213A-D02D-49E0-BA5C-D0178E58C3F6}" destId="{0B746071-B050-4134-8C30-5F95E1CDFB2E}" srcOrd="2" destOrd="0" presId="urn:microsoft.com/office/officeart/2005/8/layout/cycle7"/>
    <dgm:cxn modelId="{96DF2D55-8E9D-4940-9B78-00DA8CDBC883}" type="presParOf" srcId="{47F1213A-D02D-49E0-BA5C-D0178E58C3F6}" destId="{2021C417-10E1-435E-879A-90695078DDF4}" srcOrd="3" destOrd="0" presId="urn:microsoft.com/office/officeart/2005/8/layout/cycle7"/>
    <dgm:cxn modelId="{427F04FF-1DFA-4DC6-A8B4-6DA93E26DC07}" type="presParOf" srcId="{2021C417-10E1-435E-879A-90695078DDF4}" destId="{78AB5027-D62A-4706-8955-E0CCDC9D1718}" srcOrd="0" destOrd="0" presId="urn:microsoft.com/office/officeart/2005/8/layout/cycle7"/>
    <dgm:cxn modelId="{DF9C84DC-3FF3-4C74-BC6A-BD09E49C8BA3}" type="presParOf" srcId="{47F1213A-D02D-49E0-BA5C-D0178E58C3F6}" destId="{248FA457-4EAB-4727-B69E-3884EF806215}" srcOrd="4" destOrd="0" presId="urn:microsoft.com/office/officeart/2005/8/layout/cycle7"/>
    <dgm:cxn modelId="{2413E91B-E89C-44BF-8DB3-C5C8D44F4B9A}" type="presParOf" srcId="{47F1213A-D02D-49E0-BA5C-D0178E58C3F6}" destId="{6E76225B-B0E1-4E3A-BDB3-809B00A57FBE}" srcOrd="5" destOrd="0" presId="urn:microsoft.com/office/officeart/2005/8/layout/cycle7"/>
    <dgm:cxn modelId="{38BC0F71-FCDE-4B1D-A89F-853EE6B0D903}" type="presParOf" srcId="{6E76225B-B0E1-4E3A-BDB3-809B00A57FBE}" destId="{1076C5EA-8DF2-4E4E-A0C6-ED92B0CEB8D5}" srcOrd="0" destOrd="0" presId="urn:microsoft.com/office/officeart/2005/8/layout/cycle7"/>
    <dgm:cxn modelId="{55C1C21C-2BBE-420E-AA71-2AAD8A1C6830}" type="presParOf" srcId="{47F1213A-D02D-49E0-BA5C-D0178E58C3F6}" destId="{B148CBCB-7B38-4358-9C9B-7D691569EC7A}" srcOrd="6" destOrd="0" presId="urn:microsoft.com/office/officeart/2005/8/layout/cycle7"/>
    <dgm:cxn modelId="{A19B1501-0578-4889-974A-328872E3D628}" type="presParOf" srcId="{47F1213A-D02D-49E0-BA5C-D0178E58C3F6}" destId="{1E42D8A8-5295-4B32-AEF9-0D6177C46F97}" srcOrd="7" destOrd="0" presId="urn:microsoft.com/office/officeart/2005/8/layout/cycle7"/>
    <dgm:cxn modelId="{B71D0C13-8920-4E8A-BC6D-5602BD713A45}" type="presParOf" srcId="{1E42D8A8-5295-4B32-AEF9-0D6177C46F97}" destId="{32702DB6-AA87-4B29-ABB9-05C7C51A0859}" srcOrd="0" destOrd="0" presId="urn:microsoft.com/office/officeart/2005/8/layout/cycle7"/>
    <dgm:cxn modelId="{C18AEB48-9C4C-4C73-8DAA-96A76D21AEF2}" type="presParOf" srcId="{47F1213A-D02D-49E0-BA5C-D0178E58C3F6}" destId="{99594194-2DD2-43E5-8708-C0A2386588A6}" srcOrd="8" destOrd="0" presId="urn:microsoft.com/office/officeart/2005/8/layout/cycle7"/>
    <dgm:cxn modelId="{CA3AE6E0-C4BB-4FD0-A71C-8E4605F4A3B3}" type="presParOf" srcId="{47F1213A-D02D-49E0-BA5C-D0178E58C3F6}" destId="{3A05D4F6-8E24-408A-92E2-20276FFB8A34}" srcOrd="9" destOrd="0" presId="urn:microsoft.com/office/officeart/2005/8/layout/cycle7"/>
    <dgm:cxn modelId="{650D4DCF-B242-4376-B0E8-6458FAB41337}" type="presParOf" srcId="{3A05D4F6-8E24-408A-92E2-20276FFB8A34}" destId="{79A14D4D-9C03-42DD-860D-90D74D5E9CDB}" srcOrd="0" destOrd="0" presId="urn:microsoft.com/office/officeart/2005/8/layout/cycle7"/>
    <dgm:cxn modelId="{40DF7763-F93F-437E-AF60-4E17BD043845}" type="presParOf" srcId="{47F1213A-D02D-49E0-BA5C-D0178E58C3F6}" destId="{D37B5A87-6156-48DE-BD85-E07E2C3282B0}" srcOrd="10" destOrd="0" presId="urn:microsoft.com/office/officeart/2005/8/layout/cycle7"/>
    <dgm:cxn modelId="{72AC802A-00EC-43BC-A377-E933AAA5164E}" type="presParOf" srcId="{47F1213A-D02D-49E0-BA5C-D0178E58C3F6}" destId="{29761D28-DE87-4947-95EE-7FE50BA288C6}" srcOrd="11" destOrd="0" presId="urn:microsoft.com/office/officeart/2005/8/layout/cycle7"/>
    <dgm:cxn modelId="{E69E1806-AC48-4EA1-AFDF-ABC5C6B080A6}" type="presParOf" srcId="{29761D28-DE87-4947-95EE-7FE50BA288C6}" destId="{2B41BDF8-2F1C-4840-ADE3-C0B6C78BB85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BDE6D-1EA0-46C6-882D-885A83653164}">
      <dsp:nvSpPr>
        <dsp:cNvPr id="0" name=""/>
        <dsp:cNvSpPr/>
      </dsp:nvSpPr>
      <dsp:spPr>
        <a:xfrm>
          <a:off x="0" y="1591"/>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99968-2CDC-4421-9FD2-60A69ECC4FC4}">
      <dsp:nvSpPr>
        <dsp:cNvPr id="0" name=""/>
        <dsp:cNvSpPr/>
      </dsp:nvSpPr>
      <dsp:spPr>
        <a:xfrm>
          <a:off x="205202" y="154221"/>
          <a:ext cx="373094" cy="3730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AA887-914E-4843-91A9-986CBA9C3F9B}">
      <dsp:nvSpPr>
        <dsp:cNvPr id="0" name=""/>
        <dsp:cNvSpPr/>
      </dsp:nvSpPr>
      <dsp:spPr>
        <a:xfrm>
          <a:off x="783498" y="1591"/>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de-DE" sz="1900" kern="1200"/>
            <a:t>Problem</a:t>
          </a:r>
          <a:endParaRPr lang="en-US" sz="1900" kern="1200"/>
        </a:p>
      </dsp:txBody>
      <dsp:txXfrm>
        <a:off x="783498" y="1591"/>
        <a:ext cx="4858476" cy="678353"/>
      </dsp:txXfrm>
    </dsp:sp>
    <dsp:sp modelId="{78CE3763-61CF-4292-A14C-DA5D7210CC96}">
      <dsp:nvSpPr>
        <dsp:cNvPr id="0" name=""/>
        <dsp:cNvSpPr/>
      </dsp:nvSpPr>
      <dsp:spPr>
        <a:xfrm>
          <a:off x="0" y="849534"/>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D5AE5-D408-4ECB-8509-3F6BDD72E086}">
      <dsp:nvSpPr>
        <dsp:cNvPr id="0" name=""/>
        <dsp:cNvSpPr/>
      </dsp:nvSpPr>
      <dsp:spPr>
        <a:xfrm>
          <a:off x="205202" y="1002164"/>
          <a:ext cx="373094" cy="3730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446A8E-99E9-4DE5-8B6A-D1332CFEF491}">
      <dsp:nvSpPr>
        <dsp:cNvPr id="0" name=""/>
        <dsp:cNvSpPr/>
      </dsp:nvSpPr>
      <dsp:spPr>
        <a:xfrm>
          <a:off x="783498" y="849534"/>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de-DE" sz="1900" kern="1200"/>
            <a:t>Domäne</a:t>
          </a:r>
          <a:endParaRPr lang="en-US" sz="1900" kern="1200"/>
        </a:p>
      </dsp:txBody>
      <dsp:txXfrm>
        <a:off x="783498" y="849534"/>
        <a:ext cx="4858476" cy="678353"/>
      </dsp:txXfrm>
    </dsp:sp>
    <dsp:sp modelId="{8AE645CC-3521-49D7-9BFE-F582C27B5AE4}">
      <dsp:nvSpPr>
        <dsp:cNvPr id="0" name=""/>
        <dsp:cNvSpPr/>
      </dsp:nvSpPr>
      <dsp:spPr>
        <a:xfrm>
          <a:off x="0" y="1697476"/>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BA8C7-9D39-4732-B501-2099B2E29373}">
      <dsp:nvSpPr>
        <dsp:cNvPr id="0" name=""/>
        <dsp:cNvSpPr/>
      </dsp:nvSpPr>
      <dsp:spPr>
        <a:xfrm>
          <a:off x="205202" y="1850106"/>
          <a:ext cx="373094" cy="3730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B7333A-15BC-4E24-B07B-32546CA8D954}">
      <dsp:nvSpPr>
        <dsp:cNvPr id="0" name=""/>
        <dsp:cNvSpPr/>
      </dsp:nvSpPr>
      <dsp:spPr>
        <a:xfrm>
          <a:off x="783498" y="1697476"/>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de-DE" sz="1900" kern="1200"/>
            <a:t>Daten</a:t>
          </a:r>
          <a:endParaRPr lang="en-US" sz="1900" kern="1200"/>
        </a:p>
      </dsp:txBody>
      <dsp:txXfrm>
        <a:off x="783498" y="1697476"/>
        <a:ext cx="4858476" cy="678353"/>
      </dsp:txXfrm>
    </dsp:sp>
    <dsp:sp modelId="{05FBDD20-5EBA-4E89-B2B5-2823A2A7F799}">
      <dsp:nvSpPr>
        <dsp:cNvPr id="0" name=""/>
        <dsp:cNvSpPr/>
      </dsp:nvSpPr>
      <dsp:spPr>
        <a:xfrm>
          <a:off x="0" y="2545419"/>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32050-B22B-468D-B571-7BD50E6682ED}">
      <dsp:nvSpPr>
        <dsp:cNvPr id="0" name=""/>
        <dsp:cNvSpPr/>
      </dsp:nvSpPr>
      <dsp:spPr>
        <a:xfrm>
          <a:off x="205202" y="2698048"/>
          <a:ext cx="373094" cy="3730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6C236-3A1C-43A3-AB0A-CC6E57B23CA6}">
      <dsp:nvSpPr>
        <dsp:cNvPr id="0" name=""/>
        <dsp:cNvSpPr/>
      </dsp:nvSpPr>
      <dsp:spPr>
        <a:xfrm>
          <a:off x="783498" y="2545419"/>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de-DE" sz="1900" kern="1200"/>
            <a:t>Vorgehensweise</a:t>
          </a:r>
          <a:endParaRPr lang="en-US" sz="1900" kern="1200"/>
        </a:p>
      </dsp:txBody>
      <dsp:txXfrm>
        <a:off x="783498" y="2545419"/>
        <a:ext cx="4858476" cy="678353"/>
      </dsp:txXfrm>
    </dsp:sp>
    <dsp:sp modelId="{F8FE03B7-E0B2-4CD2-A258-085E3534C0BA}">
      <dsp:nvSpPr>
        <dsp:cNvPr id="0" name=""/>
        <dsp:cNvSpPr/>
      </dsp:nvSpPr>
      <dsp:spPr>
        <a:xfrm>
          <a:off x="0" y="3393361"/>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A4707-6E83-4CF4-B3EE-9A5B44747898}">
      <dsp:nvSpPr>
        <dsp:cNvPr id="0" name=""/>
        <dsp:cNvSpPr/>
      </dsp:nvSpPr>
      <dsp:spPr>
        <a:xfrm>
          <a:off x="205202" y="3545991"/>
          <a:ext cx="373094" cy="37309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540E81-850A-497B-95B9-AA1C508D76EB}">
      <dsp:nvSpPr>
        <dsp:cNvPr id="0" name=""/>
        <dsp:cNvSpPr/>
      </dsp:nvSpPr>
      <dsp:spPr>
        <a:xfrm>
          <a:off x="783498" y="3393361"/>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de-DE" sz="1900" kern="1200" dirty="0"/>
            <a:t>Ergebnisse</a:t>
          </a:r>
        </a:p>
      </dsp:txBody>
      <dsp:txXfrm>
        <a:off x="783498" y="3393361"/>
        <a:ext cx="4858476" cy="678353"/>
      </dsp:txXfrm>
    </dsp:sp>
    <dsp:sp modelId="{6492DAE3-61DB-42C5-85C2-A50F863F52A2}">
      <dsp:nvSpPr>
        <dsp:cNvPr id="0" name=""/>
        <dsp:cNvSpPr/>
      </dsp:nvSpPr>
      <dsp:spPr>
        <a:xfrm>
          <a:off x="0" y="4241304"/>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9B4E1-1905-4B59-A973-8DD4DB5EE8A4}">
      <dsp:nvSpPr>
        <dsp:cNvPr id="0" name=""/>
        <dsp:cNvSpPr/>
      </dsp:nvSpPr>
      <dsp:spPr>
        <a:xfrm>
          <a:off x="205202" y="4393933"/>
          <a:ext cx="373094" cy="3730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5F5315-A641-4DCE-9861-DC5994709897}">
      <dsp:nvSpPr>
        <dsp:cNvPr id="0" name=""/>
        <dsp:cNvSpPr/>
      </dsp:nvSpPr>
      <dsp:spPr>
        <a:xfrm>
          <a:off x="783498" y="4241304"/>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de-DE" sz="1900" kern="1200"/>
            <a:t>Diskussion/Interpretation</a:t>
          </a:r>
          <a:endParaRPr lang="en-US" sz="1900" kern="1200"/>
        </a:p>
      </dsp:txBody>
      <dsp:txXfrm>
        <a:off x="783498" y="4241304"/>
        <a:ext cx="4858476" cy="678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4A391-2163-40AB-ACFC-4D30AE7CED14}">
      <dsp:nvSpPr>
        <dsp:cNvPr id="0" name=""/>
        <dsp:cNvSpPr/>
      </dsp:nvSpPr>
      <dsp:spPr>
        <a:xfrm>
          <a:off x="3911284" y="3060"/>
          <a:ext cx="1432556" cy="716278"/>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err="1"/>
            <a:t>Datenalalyse</a:t>
          </a:r>
          <a:endParaRPr lang="de-DE" sz="1400" kern="1200" dirty="0"/>
        </a:p>
      </dsp:txBody>
      <dsp:txXfrm>
        <a:off x="3932263" y="24039"/>
        <a:ext cx="1390598" cy="674320"/>
      </dsp:txXfrm>
    </dsp:sp>
    <dsp:sp modelId="{F5A43E87-DDFF-42A8-9F2E-B05672C05FF4}">
      <dsp:nvSpPr>
        <dsp:cNvPr id="0" name=""/>
        <dsp:cNvSpPr/>
      </dsp:nvSpPr>
      <dsp:spPr>
        <a:xfrm rot="1800000">
          <a:off x="5278741" y="827713"/>
          <a:ext cx="747913" cy="250697"/>
        </a:xfrm>
        <a:prstGeom prst="lef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tint val="6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a:off x="5353950" y="877852"/>
        <a:ext cx="597495" cy="150419"/>
      </dsp:txXfrm>
    </dsp:sp>
    <dsp:sp modelId="{0B746071-B050-4134-8C30-5F95E1CDFB2E}">
      <dsp:nvSpPr>
        <dsp:cNvPr id="0" name=""/>
        <dsp:cNvSpPr/>
      </dsp:nvSpPr>
      <dsp:spPr>
        <a:xfrm>
          <a:off x="5961555" y="1186784"/>
          <a:ext cx="1432556" cy="716278"/>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err="1"/>
            <a:t>Preprocessing</a:t>
          </a:r>
          <a:endParaRPr lang="de-DE" sz="1400" kern="1200" dirty="0"/>
        </a:p>
      </dsp:txBody>
      <dsp:txXfrm>
        <a:off x="5982534" y="1207763"/>
        <a:ext cx="1390598" cy="674320"/>
      </dsp:txXfrm>
    </dsp:sp>
    <dsp:sp modelId="{2021C417-10E1-435E-879A-90695078DDF4}">
      <dsp:nvSpPr>
        <dsp:cNvPr id="0" name=""/>
        <dsp:cNvSpPr/>
      </dsp:nvSpPr>
      <dsp:spPr>
        <a:xfrm rot="5400000">
          <a:off x="6303876" y="2603299"/>
          <a:ext cx="747913" cy="250697"/>
        </a:xfrm>
        <a:prstGeom prst="lef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tint val="6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a:off x="6379085" y="2653438"/>
        <a:ext cx="597495" cy="150419"/>
      </dsp:txXfrm>
    </dsp:sp>
    <dsp:sp modelId="{248FA457-4EAB-4727-B69E-3884EF806215}">
      <dsp:nvSpPr>
        <dsp:cNvPr id="0" name=""/>
        <dsp:cNvSpPr/>
      </dsp:nvSpPr>
      <dsp:spPr>
        <a:xfrm>
          <a:off x="5961555" y="3554232"/>
          <a:ext cx="1432556" cy="716278"/>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Feature Engineering</a:t>
          </a:r>
          <a:endParaRPr lang="de-DE" sz="1400" kern="1200" dirty="0"/>
        </a:p>
      </dsp:txBody>
      <dsp:txXfrm>
        <a:off x="5982534" y="3575211"/>
        <a:ext cx="1390598" cy="674320"/>
      </dsp:txXfrm>
    </dsp:sp>
    <dsp:sp modelId="{6E76225B-B0E1-4E3A-BDB3-809B00A57FBE}">
      <dsp:nvSpPr>
        <dsp:cNvPr id="0" name=""/>
        <dsp:cNvSpPr/>
      </dsp:nvSpPr>
      <dsp:spPr>
        <a:xfrm rot="9000000">
          <a:off x="5278741" y="4378885"/>
          <a:ext cx="747913" cy="250697"/>
        </a:xfrm>
        <a:prstGeom prst="lef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tint val="6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rot="10800000">
        <a:off x="5353950" y="4429024"/>
        <a:ext cx="597495" cy="150419"/>
      </dsp:txXfrm>
    </dsp:sp>
    <dsp:sp modelId="{B148CBCB-7B38-4358-9C9B-7D691569EC7A}">
      <dsp:nvSpPr>
        <dsp:cNvPr id="0" name=""/>
        <dsp:cNvSpPr/>
      </dsp:nvSpPr>
      <dsp:spPr>
        <a:xfrm>
          <a:off x="3911284" y="4737956"/>
          <a:ext cx="1432556" cy="716278"/>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Modellierung</a:t>
          </a:r>
        </a:p>
      </dsp:txBody>
      <dsp:txXfrm>
        <a:off x="3932263" y="4758935"/>
        <a:ext cx="1390598" cy="674320"/>
      </dsp:txXfrm>
    </dsp:sp>
    <dsp:sp modelId="{1E42D8A8-5295-4B32-AEF9-0D6177C46F97}">
      <dsp:nvSpPr>
        <dsp:cNvPr id="0" name=""/>
        <dsp:cNvSpPr/>
      </dsp:nvSpPr>
      <dsp:spPr>
        <a:xfrm rot="12600000">
          <a:off x="3228471" y="4378885"/>
          <a:ext cx="747913" cy="250697"/>
        </a:xfrm>
        <a:prstGeom prst="lef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tint val="6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rot="10800000">
        <a:off x="3303680" y="4429024"/>
        <a:ext cx="597495" cy="150419"/>
      </dsp:txXfrm>
    </dsp:sp>
    <dsp:sp modelId="{99594194-2DD2-43E5-8708-C0A2386588A6}">
      <dsp:nvSpPr>
        <dsp:cNvPr id="0" name=""/>
        <dsp:cNvSpPr/>
      </dsp:nvSpPr>
      <dsp:spPr>
        <a:xfrm>
          <a:off x="1861014" y="3554232"/>
          <a:ext cx="1432556" cy="716278"/>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Evaluation</a:t>
          </a:r>
        </a:p>
      </dsp:txBody>
      <dsp:txXfrm>
        <a:off x="1881993" y="3575211"/>
        <a:ext cx="1390598" cy="674320"/>
      </dsp:txXfrm>
    </dsp:sp>
    <dsp:sp modelId="{3A05D4F6-8E24-408A-92E2-20276FFB8A34}">
      <dsp:nvSpPr>
        <dsp:cNvPr id="0" name=""/>
        <dsp:cNvSpPr/>
      </dsp:nvSpPr>
      <dsp:spPr>
        <a:xfrm rot="16200000">
          <a:off x="2203336" y="2603299"/>
          <a:ext cx="747913" cy="250697"/>
        </a:xfrm>
        <a:prstGeom prst="lef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tint val="6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a:off x="2278545" y="2653438"/>
        <a:ext cx="597495" cy="150419"/>
      </dsp:txXfrm>
    </dsp:sp>
    <dsp:sp modelId="{D37B5A87-6156-48DE-BD85-E07E2C3282B0}">
      <dsp:nvSpPr>
        <dsp:cNvPr id="0" name=""/>
        <dsp:cNvSpPr/>
      </dsp:nvSpPr>
      <dsp:spPr>
        <a:xfrm>
          <a:off x="1861014" y="1186784"/>
          <a:ext cx="1432556" cy="716278"/>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Hyperparameter Tuning</a:t>
          </a:r>
          <a:endParaRPr lang="de-DE" sz="1400" kern="1200" dirty="0"/>
        </a:p>
      </dsp:txBody>
      <dsp:txXfrm>
        <a:off x="1881993" y="1207763"/>
        <a:ext cx="1390598" cy="674320"/>
      </dsp:txXfrm>
    </dsp:sp>
    <dsp:sp modelId="{29761D28-DE87-4947-95EE-7FE50BA288C6}">
      <dsp:nvSpPr>
        <dsp:cNvPr id="0" name=""/>
        <dsp:cNvSpPr/>
      </dsp:nvSpPr>
      <dsp:spPr>
        <a:xfrm rot="19800000">
          <a:off x="3228471" y="827713"/>
          <a:ext cx="747913" cy="250697"/>
        </a:xfrm>
        <a:prstGeom prst="lef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tint val="6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DE" sz="1100" kern="1200"/>
        </a:p>
      </dsp:txBody>
      <dsp:txXfrm>
        <a:off x="3303680" y="877852"/>
        <a:ext cx="597495" cy="1504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EDC49-9597-483C-AB73-DBCC1160F603}" type="datetimeFigureOut">
              <a:rPr lang="de-DE" smtClean="0"/>
              <a:t>16.01.2025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EDACC-06CA-449A-84C6-2B6986609DBD}" type="slidenum">
              <a:rPr lang="de-DE" smtClean="0"/>
              <a:t>‹Nr.›</a:t>
            </a:fld>
            <a:endParaRPr lang="de-DE"/>
          </a:p>
        </p:txBody>
      </p:sp>
    </p:spTree>
    <p:extLst>
      <p:ext uri="{BB962C8B-B14F-4D97-AF65-F5344CB8AC3E}">
        <p14:creationId xmlns:p14="http://schemas.microsoft.com/office/powerpoint/2010/main" val="94689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MCI = leichte kognitive Beeinträchtigung</a:t>
            </a:r>
          </a:p>
        </p:txBody>
      </p:sp>
      <p:sp>
        <p:nvSpPr>
          <p:cNvPr id="4" name="Foliennummernplatzhalter 3"/>
          <p:cNvSpPr>
            <a:spLocks noGrp="1"/>
          </p:cNvSpPr>
          <p:nvPr>
            <p:ph type="sldNum" sz="quarter" idx="5"/>
          </p:nvPr>
        </p:nvSpPr>
        <p:spPr/>
        <p:txBody>
          <a:bodyPr/>
          <a:lstStyle/>
          <a:p>
            <a:fld id="{682EDACC-06CA-449A-84C6-2B6986609DBD}" type="slidenum">
              <a:rPr lang="de-DE" smtClean="0"/>
              <a:t>13</a:t>
            </a:fld>
            <a:endParaRPr lang="de-DE"/>
          </a:p>
        </p:txBody>
      </p:sp>
    </p:spTree>
    <p:extLst>
      <p:ext uri="{BB962C8B-B14F-4D97-AF65-F5344CB8AC3E}">
        <p14:creationId xmlns:p14="http://schemas.microsoft.com/office/powerpoint/2010/main" val="271564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lgn="l">
              <a:defRPr/>
            </a:lvl1pPr>
          </a:lstStyle>
          <a:p>
            <a:fld id="{45072EF0-6DFD-4F1E-8D58-8E870AE518EC}" type="datetimeFigureOut">
              <a:rPr lang="de-DE" smtClean="0"/>
              <a:t>16.01.2025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439357-94E3-4018-8BFA-CFBF52605AFC}" type="slidenum">
              <a:rPr lang="de-DE" smtClean="0"/>
              <a:t>‹Nr.›</a:t>
            </a:fld>
            <a:endParaRPr lang="de-DE"/>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1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72EF0-6DFD-4F1E-8D58-8E870AE518EC}" type="datetimeFigureOut">
              <a:rPr lang="de-DE" smtClean="0"/>
              <a:t>16.01.2025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439357-94E3-4018-8BFA-CFBF52605AFC}" type="slidenum">
              <a:rPr lang="de-DE" smtClean="0"/>
              <a:t>‹Nr.›</a:t>
            </a:fld>
            <a:endParaRPr lang="de-DE"/>
          </a:p>
        </p:txBody>
      </p:sp>
    </p:spTree>
    <p:extLst>
      <p:ext uri="{BB962C8B-B14F-4D97-AF65-F5344CB8AC3E}">
        <p14:creationId xmlns:p14="http://schemas.microsoft.com/office/powerpoint/2010/main" val="324039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de-DE"/>
              <a:t>Mastertitelformat bearbeiten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72EF0-6DFD-4F1E-8D58-8E870AE518EC}" type="datetimeFigureOut">
              <a:rPr lang="de-DE" smtClean="0"/>
              <a:t>16.01.2025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439357-94E3-4018-8BFA-CFBF52605AFC}" type="slidenum">
              <a:rPr lang="de-DE" smtClean="0"/>
              <a:t>‹Nr.›</a:t>
            </a:fld>
            <a:endParaRPr lang="de-DE"/>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32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72EF0-6DFD-4F1E-8D58-8E870AE518EC}" type="datetimeFigureOut">
              <a:rPr lang="de-DE" smtClean="0"/>
              <a:t>16.01.2025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439357-94E3-4018-8BFA-CFBF52605AFC}" type="slidenum">
              <a:rPr lang="de-DE" smtClean="0"/>
              <a:t>‹Nr.›</a:t>
            </a:fld>
            <a:endParaRPr lang="de-DE"/>
          </a:p>
        </p:txBody>
      </p:sp>
    </p:spTree>
    <p:extLst>
      <p:ext uri="{BB962C8B-B14F-4D97-AF65-F5344CB8AC3E}">
        <p14:creationId xmlns:p14="http://schemas.microsoft.com/office/powerpoint/2010/main" val="292416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e-DE"/>
              <a:t>Mastertitelformat bearbeiten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72EF0-6DFD-4F1E-8D58-8E870AE518EC}" type="datetimeFigureOut">
              <a:rPr lang="de-DE" smtClean="0"/>
              <a:t>16.01.2025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439357-94E3-4018-8BFA-CFBF52605AFC}" type="slidenum">
              <a:rPr lang="de-DE" smtClean="0"/>
              <a:t>‹Nr.›</a:t>
            </a:fld>
            <a:endParaRPr lang="de-DE"/>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83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5072EF0-6DFD-4F1E-8D58-8E870AE518EC}" type="datetimeFigureOut">
              <a:rPr lang="de-DE" smtClean="0"/>
              <a:t>16.01.2025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439357-94E3-4018-8BFA-CFBF52605AFC}" type="slidenum">
              <a:rPr lang="de-DE" smtClean="0"/>
              <a:t>‹Nr.›</a:t>
            </a:fld>
            <a:endParaRPr lang="de-DE"/>
          </a:p>
        </p:txBody>
      </p:sp>
    </p:spTree>
    <p:extLst>
      <p:ext uri="{BB962C8B-B14F-4D97-AF65-F5344CB8AC3E}">
        <p14:creationId xmlns:p14="http://schemas.microsoft.com/office/powerpoint/2010/main" val="276667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a:t>Mastertextformat bearbeiten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5072EF0-6DFD-4F1E-8D58-8E870AE518EC}" type="datetimeFigureOut">
              <a:rPr lang="de-DE" smtClean="0"/>
              <a:t>16.01.2025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C439357-94E3-4018-8BFA-CFBF52605AFC}" type="slidenum">
              <a:rPr lang="de-DE" smtClean="0"/>
              <a:t>‹Nr.›</a:t>
            </a:fld>
            <a:endParaRPr lang="de-DE"/>
          </a:p>
        </p:txBody>
      </p:sp>
    </p:spTree>
    <p:extLst>
      <p:ext uri="{BB962C8B-B14F-4D97-AF65-F5344CB8AC3E}">
        <p14:creationId xmlns:p14="http://schemas.microsoft.com/office/powerpoint/2010/main" val="13731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5072EF0-6DFD-4F1E-8D58-8E870AE518EC}" type="datetimeFigureOut">
              <a:rPr lang="de-DE" smtClean="0"/>
              <a:t>16.01.2025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C439357-94E3-4018-8BFA-CFBF52605AFC}" type="slidenum">
              <a:rPr lang="de-DE" smtClean="0"/>
              <a:t>‹Nr.›</a:t>
            </a:fld>
            <a:endParaRPr lang="de-DE"/>
          </a:p>
        </p:txBody>
      </p:sp>
    </p:spTree>
    <p:extLst>
      <p:ext uri="{BB962C8B-B14F-4D97-AF65-F5344CB8AC3E}">
        <p14:creationId xmlns:p14="http://schemas.microsoft.com/office/powerpoint/2010/main" val="65666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72EF0-6DFD-4F1E-8D58-8E870AE518EC}" type="datetimeFigureOut">
              <a:rPr lang="de-DE" smtClean="0"/>
              <a:t>16.01.2025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C439357-94E3-4018-8BFA-CFBF52605AFC}" type="slidenum">
              <a:rPr lang="de-DE" smtClean="0"/>
              <a:t>‹Nr.›</a:t>
            </a:fld>
            <a:endParaRPr lang="de-DE"/>
          </a:p>
        </p:txBody>
      </p:sp>
    </p:spTree>
    <p:extLst>
      <p:ext uri="{BB962C8B-B14F-4D97-AF65-F5344CB8AC3E}">
        <p14:creationId xmlns:p14="http://schemas.microsoft.com/office/powerpoint/2010/main" val="51058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a:t>Mastertitelformat bearbeiten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72EF0-6DFD-4F1E-8D58-8E870AE518EC}" type="datetimeFigureOut">
              <a:rPr lang="de-DE" smtClean="0"/>
              <a:t>16.01.2025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439357-94E3-4018-8BFA-CFBF52605AFC}" type="slidenum">
              <a:rPr lang="de-DE" smtClean="0"/>
              <a:t>‹Nr.›</a:t>
            </a:fld>
            <a:endParaRPr lang="de-DE"/>
          </a:p>
        </p:txBody>
      </p:sp>
    </p:spTree>
    <p:extLst>
      <p:ext uri="{BB962C8B-B14F-4D97-AF65-F5344CB8AC3E}">
        <p14:creationId xmlns:p14="http://schemas.microsoft.com/office/powerpoint/2010/main" val="103175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5072EF0-6DFD-4F1E-8D58-8E870AE518EC}" type="datetimeFigureOut">
              <a:rPr lang="de-DE" smtClean="0"/>
              <a:t>16.01.2025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439357-94E3-4018-8BFA-CFBF52605AFC}" type="slidenum">
              <a:rPr lang="de-DE" smtClean="0"/>
              <a:t>‹Nr.›</a:t>
            </a:fld>
            <a:endParaRPr lang="de-DE"/>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60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5072EF0-6DFD-4F1E-8D58-8E870AE518EC}" type="datetimeFigureOut">
              <a:rPr lang="de-DE" smtClean="0"/>
              <a:t>16.01.2025</a:t>
            </a:fld>
            <a:endParaRPr lang="de-DE"/>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DE"/>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C439357-94E3-4018-8BFA-CFBF52605AFC}" type="slidenum">
              <a:rPr lang="de-DE" smtClean="0"/>
              <a:t>‹Nr.›</a:t>
            </a:fld>
            <a:endParaRPr lang="de-DE"/>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0028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hyperlink" Target="https://flexikon.doccheck.com/de/Mini-Mental-Status-Tes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9D9230-28F1-E2FB-4918-DAD2924089F3}"/>
              </a:ext>
            </a:extLst>
          </p:cNvPr>
          <p:cNvSpPr>
            <a:spLocks noGrp="1"/>
          </p:cNvSpPr>
          <p:nvPr>
            <p:ph type="ctrTitle"/>
          </p:nvPr>
        </p:nvSpPr>
        <p:spPr/>
        <p:txBody>
          <a:bodyPr>
            <a:normAutofit fontScale="90000"/>
          </a:bodyPr>
          <a:lstStyle/>
          <a:p>
            <a:r>
              <a:rPr lang="en-GB"/>
              <a:t>The 2024/25 Rosenheim Alzheimer's Detection Challenge (RAD-C)</a:t>
            </a:r>
            <a:endParaRPr lang="de-DE" dirty="0"/>
          </a:p>
        </p:txBody>
      </p:sp>
      <p:sp>
        <p:nvSpPr>
          <p:cNvPr id="3" name="Untertitel 2">
            <a:extLst>
              <a:ext uri="{FF2B5EF4-FFF2-40B4-BE49-F238E27FC236}">
                <a16:creationId xmlns:a16="http://schemas.microsoft.com/office/drawing/2014/main" id="{463A59F1-3F1D-B945-A8D3-151B9BF135A2}"/>
              </a:ext>
            </a:extLst>
          </p:cNvPr>
          <p:cNvSpPr>
            <a:spLocks noGrp="1"/>
          </p:cNvSpPr>
          <p:nvPr>
            <p:ph type="subTitle" idx="1"/>
          </p:nvPr>
        </p:nvSpPr>
        <p:spPr/>
        <p:txBody>
          <a:bodyPr>
            <a:normAutofit/>
          </a:bodyPr>
          <a:lstStyle/>
          <a:p>
            <a:endParaRPr lang="de-DE"/>
          </a:p>
          <a:p>
            <a:endParaRPr lang="de-DE"/>
          </a:p>
          <a:p>
            <a:pPr algn="l"/>
            <a:r>
              <a:rPr lang="de-DE"/>
              <a:t>Stefanie Maierhofer</a:t>
            </a:r>
            <a:br>
              <a:rPr lang="de-DE"/>
            </a:br>
            <a:r>
              <a:rPr lang="de-DE"/>
              <a:t>Christian Kehrer</a:t>
            </a:r>
            <a:endParaRPr lang="de-DE" dirty="0"/>
          </a:p>
        </p:txBody>
      </p:sp>
    </p:spTree>
    <p:extLst>
      <p:ext uri="{BB962C8B-B14F-4D97-AF65-F5344CB8AC3E}">
        <p14:creationId xmlns:p14="http://schemas.microsoft.com/office/powerpoint/2010/main" val="92129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C1FAD-447F-8F35-6C6F-B9FAE3E49E9D}"/>
              </a:ext>
            </a:extLst>
          </p:cNvPr>
          <p:cNvSpPr>
            <a:spLocks noGrp="1"/>
          </p:cNvSpPr>
          <p:nvPr>
            <p:ph type="title"/>
          </p:nvPr>
        </p:nvSpPr>
        <p:spPr/>
        <p:txBody>
          <a:bodyPr/>
          <a:lstStyle/>
          <a:p>
            <a:r>
              <a:rPr lang="de-DE" dirty="0" err="1"/>
              <a:t>Read_Me</a:t>
            </a:r>
            <a:endParaRPr lang="de-DE" dirty="0"/>
          </a:p>
        </p:txBody>
      </p:sp>
      <p:sp>
        <p:nvSpPr>
          <p:cNvPr id="3" name="Inhaltsplatzhalter 2">
            <a:extLst>
              <a:ext uri="{FF2B5EF4-FFF2-40B4-BE49-F238E27FC236}">
                <a16:creationId xmlns:a16="http://schemas.microsoft.com/office/drawing/2014/main" id="{D37BCDC0-9E65-0119-23B7-C599BFB52CF7}"/>
              </a:ext>
            </a:extLst>
          </p:cNvPr>
          <p:cNvSpPr>
            <a:spLocks noGrp="1"/>
          </p:cNvSpPr>
          <p:nvPr>
            <p:ph idx="1"/>
          </p:nvPr>
        </p:nvSpPr>
        <p:spPr/>
        <p:txBody>
          <a:bodyPr>
            <a:normAutofit/>
          </a:bodyPr>
          <a:lstStyle/>
          <a:p>
            <a:r>
              <a:rPr lang="en-GB" dirty="0"/>
              <a:t>The "dem-info.csv" file contains the labels and metadata for all the subjects. The columns in this CSV file are: </a:t>
            </a:r>
          </a:p>
          <a:p>
            <a:pPr lvl="1"/>
            <a:r>
              <a:rPr lang="en-GB" dirty="0"/>
              <a:t>"Record-ID": the subject identifiers that are the folder names</a:t>
            </a:r>
          </a:p>
          <a:p>
            <a:pPr lvl="1"/>
            <a:r>
              <a:rPr lang="en-GB" dirty="0"/>
              <a:t>"</a:t>
            </a:r>
            <a:r>
              <a:rPr lang="en-GB" dirty="0" err="1"/>
              <a:t>TrainOrDev</a:t>
            </a:r>
            <a:r>
              <a:rPr lang="en-GB" dirty="0"/>
              <a:t>": if the subject belong to the train or development (dev) set</a:t>
            </a:r>
          </a:p>
          <a:p>
            <a:pPr lvl="1"/>
            <a:r>
              <a:rPr lang="en-GB" dirty="0"/>
              <a:t>"Class": three classes represented by the subjects that are either Dementia, MCI or HC </a:t>
            </a:r>
          </a:p>
          <a:p>
            <a:pPr lvl="1"/>
            <a:r>
              <a:rPr lang="en-GB" dirty="0"/>
              <a:t>"Gender": if the subject is male or female</a:t>
            </a:r>
          </a:p>
          <a:p>
            <a:pPr lvl="1"/>
            <a:r>
              <a:rPr lang="en-GB" dirty="0"/>
              <a:t>"Age": age of the subject while participating in the study. For participants without a known age, we have provided the average age across the corpus and marked this with an asterisk (66*)  </a:t>
            </a:r>
          </a:p>
          <a:p>
            <a:pPr lvl="1"/>
            <a:r>
              <a:rPr lang="en-GB" dirty="0"/>
              <a:t>"Converted-MMSE": Mini-Mental State Exam (MMSE) score for the subjects, if available, otherwise the MMSE value has been converted from Moca (Fasnacht et al, 2023) and ACE-III (María-</a:t>
            </a:r>
            <a:r>
              <a:rPr lang="en-GB" dirty="0" err="1"/>
              <a:t>Guiu</a:t>
            </a:r>
            <a:r>
              <a:rPr lang="en-GB" dirty="0"/>
              <a:t>, 2018).</a:t>
            </a:r>
            <a:endParaRPr lang="de-DE" dirty="0"/>
          </a:p>
        </p:txBody>
      </p:sp>
    </p:spTree>
    <p:extLst>
      <p:ext uri="{BB962C8B-B14F-4D97-AF65-F5344CB8AC3E}">
        <p14:creationId xmlns:p14="http://schemas.microsoft.com/office/powerpoint/2010/main" val="63142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8D5BF-30A9-3A28-EA64-678325870B0E}"/>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F4EC3146-EEC3-7D97-CFEC-E4E3A710CE73}"/>
              </a:ext>
            </a:extLst>
          </p:cNvPr>
          <p:cNvSpPr>
            <a:spLocks noGrp="1"/>
          </p:cNvSpPr>
          <p:nvPr>
            <p:ph idx="1"/>
          </p:nvPr>
        </p:nvSpPr>
        <p:spPr>
          <a:xfrm>
            <a:off x="838200" y="1825625"/>
            <a:ext cx="6870290" cy="4351338"/>
          </a:xfrm>
        </p:spPr>
        <p:txBody>
          <a:bodyPr>
            <a:normAutofit/>
          </a:bodyPr>
          <a:lstStyle/>
          <a:p>
            <a:pPr marL="0" indent="0">
              <a:buNone/>
            </a:pPr>
            <a:r>
              <a:rPr lang="de-DE" dirty="0"/>
              <a:t>CTD = </a:t>
            </a:r>
            <a:r>
              <a:rPr lang="de-DE" dirty="0" err="1"/>
              <a:t>Coockie</a:t>
            </a:r>
            <a:r>
              <a:rPr lang="de-DE" dirty="0"/>
              <a:t> Theft Picture </a:t>
            </a:r>
            <a:r>
              <a:rPr lang="de-DE" dirty="0" err="1"/>
              <a:t>description</a:t>
            </a:r>
            <a:endParaRPr lang="de-DE" dirty="0"/>
          </a:p>
          <a:p>
            <a:pPr lvl="1"/>
            <a:r>
              <a:rPr lang="de-DE" dirty="0"/>
              <a:t>„</a:t>
            </a:r>
            <a:r>
              <a:rPr lang="de-DE" dirty="0" err="1"/>
              <a:t>Please</a:t>
            </a:r>
            <a:r>
              <a:rPr lang="de-DE" dirty="0"/>
              <a:t> </a:t>
            </a:r>
            <a:r>
              <a:rPr lang="de-DE" dirty="0" err="1"/>
              <a:t>describe</a:t>
            </a:r>
            <a:r>
              <a:rPr lang="de-DE" dirty="0"/>
              <a:t> </a:t>
            </a:r>
            <a:r>
              <a:rPr lang="de-DE" dirty="0" err="1"/>
              <a:t>this</a:t>
            </a:r>
            <a:r>
              <a:rPr lang="de-DE" dirty="0"/>
              <a:t> </a:t>
            </a:r>
            <a:r>
              <a:rPr lang="de-DE" dirty="0" err="1"/>
              <a:t>picture</a:t>
            </a:r>
            <a:r>
              <a:rPr lang="de-DE" dirty="0"/>
              <a:t>.“</a:t>
            </a:r>
          </a:p>
          <a:p>
            <a:pPr marL="0" indent="0">
              <a:spcBef>
                <a:spcPts val="2400"/>
              </a:spcBef>
              <a:buNone/>
            </a:pPr>
            <a:r>
              <a:rPr lang="de-DE" dirty="0"/>
              <a:t>PFT = </a:t>
            </a:r>
            <a:r>
              <a:rPr lang="de-DE" dirty="0" err="1"/>
              <a:t>Phonemic</a:t>
            </a:r>
            <a:r>
              <a:rPr lang="de-DE" dirty="0"/>
              <a:t> </a:t>
            </a:r>
            <a:r>
              <a:rPr lang="de-DE" dirty="0" err="1"/>
              <a:t>Fluency</a:t>
            </a:r>
            <a:endParaRPr lang="de-DE" dirty="0"/>
          </a:p>
          <a:p>
            <a:pPr lvl="1"/>
            <a:r>
              <a:rPr lang="de-DE" dirty="0"/>
              <a:t>„</a:t>
            </a:r>
            <a:r>
              <a:rPr lang="de-DE" dirty="0" err="1"/>
              <a:t>Please</a:t>
            </a:r>
            <a:r>
              <a:rPr lang="de-DE" dirty="0"/>
              <a:t> </a:t>
            </a:r>
            <a:r>
              <a:rPr lang="de-DE" dirty="0" err="1"/>
              <a:t>say</a:t>
            </a:r>
            <a:r>
              <a:rPr lang="de-DE" dirty="0"/>
              <a:t> </a:t>
            </a:r>
            <a:r>
              <a:rPr lang="de-DE" dirty="0" err="1"/>
              <a:t>as</a:t>
            </a:r>
            <a:r>
              <a:rPr lang="de-DE" dirty="0"/>
              <a:t> </a:t>
            </a:r>
            <a:r>
              <a:rPr lang="de-DE" dirty="0" err="1"/>
              <a:t>many</a:t>
            </a:r>
            <a:r>
              <a:rPr lang="de-DE" dirty="0"/>
              <a:t> </a:t>
            </a:r>
            <a:r>
              <a:rPr lang="de-DE" dirty="0" err="1"/>
              <a:t>words</a:t>
            </a:r>
            <a:r>
              <a:rPr lang="de-DE" dirty="0"/>
              <a:t> </a:t>
            </a:r>
            <a:r>
              <a:rPr lang="de-DE" dirty="0" err="1"/>
              <a:t>beginning</a:t>
            </a:r>
            <a:r>
              <a:rPr lang="de-DE" dirty="0"/>
              <a:t> </a:t>
            </a:r>
            <a:r>
              <a:rPr lang="de-DE" dirty="0" err="1"/>
              <a:t>with</a:t>
            </a:r>
            <a:r>
              <a:rPr lang="de-DE" dirty="0"/>
              <a:t> </a:t>
            </a:r>
            <a:r>
              <a:rPr lang="de-DE" dirty="0" err="1"/>
              <a:t>the</a:t>
            </a:r>
            <a:r>
              <a:rPr lang="de-DE" dirty="0"/>
              <a:t> </a:t>
            </a:r>
            <a:r>
              <a:rPr lang="de-DE" dirty="0" err="1"/>
              <a:t>letter</a:t>
            </a:r>
            <a:r>
              <a:rPr lang="de-DE" dirty="0"/>
              <a:t> ‚P‘ </a:t>
            </a:r>
            <a:r>
              <a:rPr lang="de-DE" dirty="0" err="1"/>
              <a:t>as</a:t>
            </a:r>
            <a:r>
              <a:rPr lang="de-DE" dirty="0"/>
              <a:t> </a:t>
            </a:r>
            <a:r>
              <a:rPr lang="de-DE" dirty="0" err="1"/>
              <a:t>you</a:t>
            </a:r>
            <a:r>
              <a:rPr lang="de-DE" dirty="0"/>
              <a:t> </a:t>
            </a:r>
            <a:r>
              <a:rPr lang="de-DE" dirty="0" err="1"/>
              <a:t>can</a:t>
            </a:r>
            <a:r>
              <a:rPr lang="de-DE" dirty="0"/>
              <a:t>. Any </a:t>
            </a:r>
            <a:r>
              <a:rPr lang="de-DE" dirty="0" err="1"/>
              <a:t>word</a:t>
            </a:r>
            <a:r>
              <a:rPr lang="de-DE" dirty="0"/>
              <a:t> </a:t>
            </a:r>
            <a:r>
              <a:rPr lang="de-DE" dirty="0" err="1"/>
              <a:t>begin</a:t>
            </a:r>
            <a:r>
              <a:rPr lang="de-DE" dirty="0"/>
              <a:t> </a:t>
            </a:r>
            <a:r>
              <a:rPr lang="de-DE" dirty="0" err="1"/>
              <a:t>with</a:t>
            </a:r>
            <a:r>
              <a:rPr lang="de-DE" dirty="0"/>
              <a:t> ‚P‘ </a:t>
            </a:r>
            <a:r>
              <a:rPr lang="de-DE" dirty="0" err="1"/>
              <a:t>except</a:t>
            </a:r>
            <a:r>
              <a:rPr lang="de-DE" dirty="0"/>
              <a:t> </a:t>
            </a:r>
            <a:r>
              <a:rPr lang="de-DE" dirty="0" err="1"/>
              <a:t>for</a:t>
            </a:r>
            <a:r>
              <a:rPr lang="de-DE" dirty="0"/>
              <a:t> </a:t>
            </a:r>
            <a:r>
              <a:rPr lang="de-DE" dirty="0" err="1"/>
              <a:t>names</a:t>
            </a:r>
            <a:r>
              <a:rPr lang="de-DE" dirty="0"/>
              <a:t> </a:t>
            </a:r>
            <a:r>
              <a:rPr lang="de-DE" dirty="0" err="1"/>
              <a:t>of</a:t>
            </a:r>
            <a:r>
              <a:rPr lang="de-DE" dirty="0"/>
              <a:t> </a:t>
            </a:r>
            <a:r>
              <a:rPr lang="de-DE" dirty="0" err="1"/>
              <a:t>people</a:t>
            </a:r>
            <a:r>
              <a:rPr lang="de-DE" dirty="0"/>
              <a:t> such </a:t>
            </a:r>
            <a:r>
              <a:rPr lang="de-DE" dirty="0" err="1"/>
              <a:t>as</a:t>
            </a:r>
            <a:r>
              <a:rPr lang="de-DE" dirty="0"/>
              <a:t> Peter , </a:t>
            </a:r>
            <a:r>
              <a:rPr lang="de-DE" dirty="0" err="1"/>
              <a:t>or</a:t>
            </a:r>
            <a:r>
              <a:rPr lang="de-DE" dirty="0"/>
              <a:t> countries such </a:t>
            </a:r>
            <a:r>
              <a:rPr lang="de-DE" dirty="0" err="1"/>
              <a:t>as</a:t>
            </a:r>
            <a:r>
              <a:rPr lang="de-DE" dirty="0"/>
              <a:t> Portugal.“ </a:t>
            </a:r>
          </a:p>
          <a:p>
            <a:pPr marL="0" indent="0">
              <a:spcBef>
                <a:spcPts val="2400"/>
              </a:spcBef>
              <a:buNone/>
            </a:pPr>
            <a:r>
              <a:rPr lang="de-DE" dirty="0"/>
              <a:t>SFT = </a:t>
            </a:r>
            <a:r>
              <a:rPr lang="de-DE" dirty="0" err="1"/>
              <a:t>Semantic</a:t>
            </a:r>
            <a:r>
              <a:rPr lang="de-DE" dirty="0"/>
              <a:t> </a:t>
            </a:r>
            <a:r>
              <a:rPr lang="de-DE" dirty="0" err="1"/>
              <a:t>Fluency</a:t>
            </a:r>
            <a:r>
              <a:rPr lang="de-DE" dirty="0"/>
              <a:t> </a:t>
            </a:r>
          </a:p>
          <a:p>
            <a:pPr lvl="1"/>
            <a:r>
              <a:rPr lang="de-DE" dirty="0"/>
              <a:t>„</a:t>
            </a:r>
            <a:r>
              <a:rPr lang="de-DE" dirty="0" err="1"/>
              <a:t>Please</a:t>
            </a:r>
            <a:r>
              <a:rPr lang="de-DE" dirty="0"/>
              <a:t> </a:t>
            </a:r>
            <a:r>
              <a:rPr lang="de-DE" dirty="0" err="1"/>
              <a:t>name</a:t>
            </a:r>
            <a:r>
              <a:rPr lang="de-DE" dirty="0"/>
              <a:t> </a:t>
            </a:r>
            <a:r>
              <a:rPr lang="de-DE" dirty="0" err="1"/>
              <a:t>as</a:t>
            </a:r>
            <a:r>
              <a:rPr lang="de-DE" dirty="0"/>
              <a:t> </a:t>
            </a:r>
            <a:r>
              <a:rPr lang="de-DE" dirty="0" err="1"/>
              <a:t>many</a:t>
            </a:r>
            <a:r>
              <a:rPr lang="de-DE" dirty="0"/>
              <a:t> </a:t>
            </a:r>
            <a:r>
              <a:rPr lang="de-DE" dirty="0" err="1"/>
              <a:t>animals</a:t>
            </a:r>
            <a:r>
              <a:rPr lang="de-DE" dirty="0"/>
              <a:t> </a:t>
            </a:r>
            <a:r>
              <a:rPr lang="de-DE" dirty="0" err="1"/>
              <a:t>as</a:t>
            </a:r>
            <a:r>
              <a:rPr lang="de-DE" dirty="0"/>
              <a:t> </a:t>
            </a:r>
            <a:r>
              <a:rPr lang="de-DE" dirty="0" err="1"/>
              <a:t>you</a:t>
            </a:r>
            <a:r>
              <a:rPr lang="de-DE" dirty="0"/>
              <a:t> </a:t>
            </a:r>
            <a:r>
              <a:rPr lang="de-DE" dirty="0" err="1"/>
              <a:t>can</a:t>
            </a:r>
            <a:r>
              <a:rPr lang="de-DE" dirty="0"/>
              <a:t> in a </a:t>
            </a:r>
            <a:r>
              <a:rPr lang="de-DE" dirty="0" err="1"/>
              <a:t>minute</a:t>
            </a:r>
            <a:r>
              <a:rPr lang="de-DE" dirty="0"/>
              <a:t>.“</a:t>
            </a:r>
          </a:p>
          <a:p>
            <a:endParaRPr lang="de-DE" dirty="0"/>
          </a:p>
        </p:txBody>
      </p:sp>
      <p:pic>
        <p:nvPicPr>
          <p:cNvPr id="5" name="Grafik 4">
            <a:extLst>
              <a:ext uri="{FF2B5EF4-FFF2-40B4-BE49-F238E27FC236}">
                <a16:creationId xmlns:a16="http://schemas.microsoft.com/office/drawing/2014/main" id="{25093E46-FCFD-9C7E-B64C-26C88F8048EC}"/>
              </a:ext>
            </a:extLst>
          </p:cNvPr>
          <p:cNvPicPr>
            <a:picLocks noChangeAspect="1"/>
          </p:cNvPicPr>
          <p:nvPr/>
        </p:nvPicPr>
        <p:blipFill>
          <a:blip r:embed="rId2"/>
          <a:stretch>
            <a:fillRect/>
          </a:stretch>
        </p:blipFill>
        <p:spPr>
          <a:xfrm>
            <a:off x="7629832" y="1690688"/>
            <a:ext cx="4128005" cy="2990014"/>
          </a:xfrm>
          <a:prstGeom prst="rect">
            <a:avLst/>
          </a:prstGeom>
        </p:spPr>
      </p:pic>
    </p:spTree>
    <p:extLst>
      <p:ext uri="{BB962C8B-B14F-4D97-AF65-F5344CB8AC3E}">
        <p14:creationId xmlns:p14="http://schemas.microsoft.com/office/powerpoint/2010/main" val="425630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5D7A5-CC3F-D1A3-FE15-DF4D33CABA1D}"/>
              </a:ext>
            </a:extLst>
          </p:cNvPr>
          <p:cNvSpPr>
            <a:spLocks noGrp="1"/>
          </p:cNvSpPr>
          <p:nvPr>
            <p:ph type="title"/>
          </p:nvPr>
        </p:nvSpPr>
        <p:spPr/>
        <p:txBody>
          <a:bodyPr/>
          <a:lstStyle/>
          <a:p>
            <a:r>
              <a:rPr lang="de-DE" dirty="0"/>
              <a:t>Sprachdaten</a:t>
            </a:r>
          </a:p>
        </p:txBody>
      </p:sp>
      <p:sp>
        <p:nvSpPr>
          <p:cNvPr id="3" name="Inhaltsplatzhalter 2">
            <a:extLst>
              <a:ext uri="{FF2B5EF4-FFF2-40B4-BE49-F238E27FC236}">
                <a16:creationId xmlns:a16="http://schemas.microsoft.com/office/drawing/2014/main" id="{4CE7BF59-F825-B5D9-3077-8A7972BB00C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31882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A11596-AA40-F15F-ABBD-06D021DA14FC}"/>
              </a:ext>
            </a:extLst>
          </p:cNvPr>
          <p:cNvSpPr>
            <a:spLocks noGrp="1"/>
          </p:cNvSpPr>
          <p:nvPr>
            <p:ph type="title"/>
          </p:nvPr>
        </p:nvSpPr>
        <p:spPr/>
        <p:txBody>
          <a:bodyPr/>
          <a:lstStyle/>
          <a:p>
            <a:r>
              <a:rPr lang="de-DE" dirty="0"/>
              <a:t>Textdaten (Transkripte)</a:t>
            </a:r>
          </a:p>
        </p:txBody>
      </p:sp>
      <p:sp>
        <p:nvSpPr>
          <p:cNvPr id="3" name="Inhaltsplatzhalter 2">
            <a:extLst>
              <a:ext uri="{FF2B5EF4-FFF2-40B4-BE49-F238E27FC236}">
                <a16:creationId xmlns:a16="http://schemas.microsoft.com/office/drawing/2014/main" id="{DF18C1A7-7207-F9FD-F11C-58B444FC5955}"/>
              </a:ext>
            </a:extLst>
          </p:cNvPr>
          <p:cNvSpPr>
            <a:spLocks noGrp="1"/>
          </p:cNvSpPr>
          <p:nvPr>
            <p:ph idx="1"/>
          </p:nvPr>
        </p:nvSpPr>
        <p:spPr>
          <a:xfrm>
            <a:off x="838200" y="1690688"/>
            <a:ext cx="10515600" cy="4574769"/>
          </a:xfrm>
        </p:spPr>
        <p:txBody>
          <a:bodyPr/>
          <a:lstStyle/>
          <a:p>
            <a:r>
              <a:rPr lang="de-DE" dirty="0" err="1"/>
              <a:t>Bsp</a:t>
            </a:r>
            <a:r>
              <a:rPr lang="de-DE" dirty="0"/>
              <a:t>: Process-rec-011</a:t>
            </a:r>
          </a:p>
          <a:p>
            <a:pPr marL="0" indent="0">
              <a:buNone/>
            </a:pPr>
            <a:r>
              <a:rPr lang="de-DE" sz="1050" dirty="0"/>
              <a:t>Dem-info.csv:</a:t>
            </a:r>
          </a:p>
          <a:p>
            <a:pPr marL="0" indent="0">
              <a:buNone/>
            </a:pPr>
            <a:r>
              <a:rPr lang="de-DE" dirty="0"/>
              <a:t>CTD:</a:t>
            </a:r>
          </a:p>
          <a:p>
            <a:pPr marL="0" indent="0">
              <a:buNone/>
            </a:pPr>
            <a:endParaRPr lang="de-DE" dirty="0"/>
          </a:p>
          <a:p>
            <a:pPr marL="0" indent="0">
              <a:buNone/>
            </a:pPr>
            <a:endParaRPr lang="de-DE" dirty="0"/>
          </a:p>
          <a:p>
            <a:pPr marL="0" indent="0">
              <a:buNone/>
            </a:pPr>
            <a:r>
              <a:rPr lang="de-DE" dirty="0"/>
              <a:t>PFT:  </a:t>
            </a:r>
          </a:p>
          <a:p>
            <a:pPr marL="0" indent="0">
              <a:buNone/>
            </a:pPr>
            <a:endParaRPr lang="de-DE" dirty="0"/>
          </a:p>
          <a:p>
            <a:pPr marL="0" indent="0">
              <a:buNone/>
            </a:pPr>
            <a:r>
              <a:rPr lang="de-DE" dirty="0"/>
              <a:t>SFT: </a:t>
            </a:r>
          </a:p>
        </p:txBody>
      </p:sp>
      <p:sp>
        <p:nvSpPr>
          <p:cNvPr id="4" name="Rectangle 1">
            <a:extLst>
              <a:ext uri="{FF2B5EF4-FFF2-40B4-BE49-F238E27FC236}">
                <a16:creationId xmlns:a16="http://schemas.microsoft.com/office/drawing/2014/main" id="{DB494047-58EF-D5AE-33E3-D3B3708E3B66}"/>
              </a:ext>
            </a:extLst>
          </p:cNvPr>
          <p:cNvSpPr>
            <a:spLocks noChangeArrowheads="1"/>
          </p:cNvSpPr>
          <p:nvPr/>
        </p:nvSpPr>
        <p:spPr bwMode="auto">
          <a:xfrm>
            <a:off x="1789470" y="2591137"/>
            <a:ext cx="9665111"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BCBEC4"/>
                </a:solidFill>
                <a:effectLst/>
                <a:latin typeface="JetBrains Mono"/>
              </a:rPr>
              <a:t>Pat: </a:t>
            </a:r>
            <a:r>
              <a:rPr kumimoji="0" lang="de-DE" altLang="de-DE" sz="1600" b="0" i="0" u="none" strike="noStrike" cap="none" normalizeH="0" baseline="0" dirty="0" err="1">
                <a:ln>
                  <a:noFill/>
                </a:ln>
                <a:solidFill>
                  <a:srgbClr val="BCBEC4"/>
                </a:solidFill>
                <a:effectLst/>
                <a:latin typeface="JetBrains Mono"/>
              </a:rPr>
              <a:t>There’s</a:t>
            </a:r>
            <a:r>
              <a:rPr kumimoji="0" lang="de-DE" altLang="de-DE" sz="1600" b="0" i="0" u="none" strike="noStrike" cap="none" normalizeH="0" baseline="0" dirty="0">
                <a:ln>
                  <a:noFill/>
                </a:ln>
                <a:solidFill>
                  <a:srgbClr val="BCBEC4"/>
                </a:solidFill>
                <a:effectLst/>
                <a:latin typeface="JetBrains Mono"/>
              </a:rPr>
              <a:t> a </a:t>
            </a:r>
            <a:r>
              <a:rPr kumimoji="0" lang="de-DE" altLang="de-DE" sz="1600" b="0" i="0" u="none" strike="noStrike" cap="none" normalizeH="0" baseline="0" dirty="0" err="1">
                <a:ln>
                  <a:noFill/>
                </a:ln>
                <a:solidFill>
                  <a:srgbClr val="BCBEC4"/>
                </a:solidFill>
                <a:effectLst/>
                <a:latin typeface="JetBrains Mono"/>
              </a:rPr>
              <a:t>boy</a:t>
            </a:r>
            <a:r>
              <a:rPr kumimoji="0" lang="de-DE" altLang="de-DE" sz="1600" b="0" i="0" u="none" strike="noStrike" cap="none" normalizeH="0" baseline="0" dirty="0">
                <a:ln>
                  <a:noFill/>
                </a:ln>
                <a:solidFill>
                  <a:srgbClr val="BCBEC4"/>
                </a:solidFill>
                <a:effectLst/>
                <a:latin typeface="JetBrains Mono"/>
              </a:rPr>
              <a:t> on a </a:t>
            </a:r>
            <a:r>
              <a:rPr kumimoji="0" lang="de-DE" altLang="de-DE" sz="1600" b="0" i="0" u="none" strike="noStrike" cap="none" normalizeH="0" baseline="0" dirty="0" err="1">
                <a:ln>
                  <a:noFill/>
                </a:ln>
                <a:solidFill>
                  <a:srgbClr val="BCBEC4"/>
                </a:solidFill>
                <a:effectLst/>
                <a:latin typeface="JetBrains Mono"/>
              </a:rPr>
              <a:t>chair</a:t>
            </a:r>
            <a:r>
              <a:rPr kumimoji="0" lang="de-DE" altLang="de-DE" sz="1600" b="0" i="0" u="none" strike="noStrike" cap="none" normalizeH="0" baseline="0" dirty="0">
                <a:ln>
                  <a:noFill/>
                </a:ln>
                <a:solidFill>
                  <a:srgbClr val="BCBEC4"/>
                </a:solidFill>
                <a:effectLst/>
                <a:latin typeface="JetBrains Mono"/>
              </a:rPr>
              <a:t> and he </a:t>
            </a:r>
            <a:r>
              <a:rPr kumimoji="0" lang="de-DE" altLang="de-DE" sz="1600" b="0" i="0" u="none" strike="noStrike" cap="none" normalizeH="0" baseline="0" dirty="0" err="1">
                <a:ln>
                  <a:noFill/>
                </a:ln>
                <a:solidFill>
                  <a:srgbClr val="BCBEC4"/>
                </a:solidFill>
                <a:effectLst/>
                <a:latin typeface="JetBrains Mono"/>
              </a:rPr>
              <a:t>looks</a:t>
            </a:r>
            <a:r>
              <a:rPr kumimoji="0" lang="de-DE" altLang="de-DE" sz="1600" b="0" i="0" u="none" strike="noStrike" cap="none" normalizeH="0" baseline="0" dirty="0">
                <a:ln>
                  <a:noFill/>
                </a:ln>
                <a:solidFill>
                  <a:srgbClr val="BCBEC4"/>
                </a:solidFill>
                <a:effectLst/>
                <a:latin typeface="JetBrains Mono"/>
              </a:rPr>
              <a:t> like </a:t>
            </a:r>
            <a:r>
              <a:rPr kumimoji="0" lang="de-DE" altLang="de-DE" sz="1600" b="0" i="0" u="none" strike="noStrike" cap="none" normalizeH="0" baseline="0" dirty="0" err="1">
                <a:ln>
                  <a:noFill/>
                </a:ln>
                <a:solidFill>
                  <a:srgbClr val="BCBEC4"/>
                </a:solidFill>
                <a:effectLst/>
                <a:latin typeface="JetBrains Mono"/>
              </a:rPr>
              <a:t>he’s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tipping</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over</a:t>
            </a:r>
            <a:r>
              <a:rPr kumimoji="0" lang="de-DE" altLang="de-DE" sz="1600" b="0" i="0" u="none" strike="noStrike" cap="none" normalizeH="0" baseline="0" dirty="0">
                <a:ln>
                  <a:noFill/>
                </a:ln>
                <a:solidFill>
                  <a:srgbClr val="BCBEC4"/>
                </a:solidFill>
                <a:effectLst/>
                <a:latin typeface="JetBrains Mono"/>
              </a:rPr>
              <a:t> cos </a:t>
            </a:r>
            <a:r>
              <a:rPr kumimoji="0" lang="de-DE" altLang="de-DE" sz="1600" b="0" i="0" u="none" strike="noStrike" cap="none" normalizeH="0" baseline="0" dirty="0" err="1">
                <a:ln>
                  <a:noFill/>
                </a:ln>
                <a:solidFill>
                  <a:srgbClr val="BCBEC4"/>
                </a:solidFill>
                <a:effectLst/>
                <a:latin typeface="JetBrains Mono"/>
              </a:rPr>
              <a:t>he’s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trying</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to</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get</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cookie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jar</a:t>
            </a:r>
            <a:r>
              <a:rPr kumimoji="0" lang="de-DE" altLang="de-DE" sz="1600" b="0" i="0" u="none" strike="noStrike" cap="none" normalizeH="0" baseline="0" dirty="0">
                <a:ln>
                  <a:noFill/>
                </a:ln>
                <a:solidFill>
                  <a:srgbClr val="BCBEC4"/>
                </a:solidFill>
                <a:effectLst/>
                <a:latin typeface="JetBrains Mono"/>
              </a:rPr>
              <a:t> out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top </a:t>
            </a:r>
            <a:r>
              <a:rPr kumimoji="0" lang="de-DE" altLang="de-DE" sz="1600" b="0" i="0" u="none" strike="noStrike" cap="none" normalizeH="0" baseline="0" dirty="0" err="1">
                <a:ln>
                  <a:noFill/>
                </a:ln>
                <a:solidFill>
                  <a:srgbClr val="BCBEC4"/>
                </a:solidFill>
                <a:effectLst/>
                <a:latin typeface="JetBrains Mono"/>
              </a:rPr>
              <a:t>shelf</a:t>
            </a:r>
            <a:r>
              <a:rPr kumimoji="0" lang="de-DE" altLang="de-DE" sz="1600" b="0" i="0" u="none" strike="noStrike" cap="none" normalizeH="0" baseline="0" dirty="0">
                <a:ln>
                  <a:noFill/>
                </a:ln>
                <a:solidFill>
                  <a:srgbClr val="BCBEC4"/>
                </a:solidFill>
                <a:effectLst/>
                <a:latin typeface="JetBrains Mono"/>
              </a:rPr>
              <a:t>, and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girl</a:t>
            </a:r>
            <a:r>
              <a:rPr kumimoji="0" lang="de-DE" altLang="de-DE" sz="1600" b="0" i="0" u="none" strike="noStrike" cap="none" normalizeH="0" baseline="0" dirty="0">
                <a:ln>
                  <a:noFill/>
                </a:ln>
                <a:solidFill>
                  <a:srgbClr val="BCBEC4"/>
                </a:solidFill>
                <a:effectLst/>
                <a:latin typeface="JetBrains Mono"/>
              </a:rPr>
              <a:t> on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left</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is</a:t>
            </a:r>
            <a:r>
              <a:rPr kumimoji="0" lang="de-DE" altLang="de-DE" sz="1600" b="0" i="0" u="none" strike="noStrike" cap="none" normalizeH="0" baseline="0" dirty="0">
                <a:ln>
                  <a:noFill/>
                </a:ln>
                <a:solidFill>
                  <a:srgbClr val="BCBEC4"/>
                </a:solidFill>
                <a:effectLst/>
                <a:latin typeface="JetBrains Mono"/>
              </a:rPr>
              <a:t> er </a:t>
            </a:r>
            <a:r>
              <a:rPr kumimoji="0" lang="de-DE" altLang="de-DE" sz="1600" b="0" i="0" u="none" strike="noStrike" cap="none" normalizeH="0" baseline="0" dirty="0" err="1">
                <a:ln>
                  <a:noFill/>
                </a:ln>
                <a:solidFill>
                  <a:srgbClr val="BCBEC4"/>
                </a:solidFill>
                <a:effectLst/>
                <a:latin typeface="JetBrains Mono"/>
              </a:rPr>
              <a:t>trying</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to</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get</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get</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him</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to</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get</a:t>
            </a:r>
            <a:r>
              <a:rPr kumimoji="0" lang="de-DE" altLang="de-DE" sz="1600" b="0" i="0" u="none" strike="noStrike" cap="none" normalizeH="0" baseline="0" dirty="0">
                <a:ln>
                  <a:noFill/>
                </a:ln>
                <a:solidFill>
                  <a:srgbClr val="BCBEC4"/>
                </a:solidFill>
                <a:effectLst/>
                <a:latin typeface="JetBrains Mono"/>
              </a:rPr>
              <a:t> her </a:t>
            </a:r>
            <a:r>
              <a:rPr kumimoji="0" lang="de-DE" altLang="de-DE" sz="1600" b="0" i="0" u="none" strike="noStrike" cap="none" normalizeH="0" baseline="0" dirty="0" err="1">
                <a:ln>
                  <a:noFill/>
                </a:ln>
                <a:solidFill>
                  <a:srgbClr val="BCBEC4"/>
                </a:solidFill>
                <a:effectLst/>
                <a:latin typeface="JetBrains Mono"/>
              </a:rPr>
              <a:t>some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cookies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probably</a:t>
            </a:r>
            <a:r>
              <a:rPr kumimoji="0" lang="de-DE" altLang="de-DE" sz="1600" b="0" i="0" u="none" strike="noStrike" cap="none" normalizeH="0" baseline="0" dirty="0">
                <a:ln>
                  <a:noFill/>
                </a:ln>
                <a:solidFill>
                  <a:srgbClr val="BCBEC4"/>
                </a:solidFill>
                <a:effectLst/>
                <a:latin typeface="JetBrains Mono"/>
              </a:rPr>
              <a:t>.</a:t>
            </a:r>
            <a:br>
              <a:rPr kumimoji="0" lang="de-DE" altLang="de-DE" sz="1600" b="0" i="0" u="none" strike="noStrike" cap="none" normalizeH="0" baseline="0" dirty="0">
                <a:ln>
                  <a:noFill/>
                </a:ln>
                <a:solidFill>
                  <a:srgbClr val="BCBEC4"/>
                </a:solidFill>
                <a:effectLst/>
                <a:latin typeface="JetBrains Mono"/>
              </a:rPr>
            </a:br>
            <a:r>
              <a:rPr kumimoji="0" lang="de-DE" altLang="de-DE" sz="1600" b="0" i="0" u="none" strike="noStrike" cap="none" normalizeH="0" baseline="0" dirty="0">
                <a:ln>
                  <a:noFill/>
                </a:ln>
                <a:solidFill>
                  <a:srgbClr val="BCBEC4"/>
                </a:solidFill>
                <a:effectLst/>
                <a:latin typeface="JetBrains Mono"/>
              </a:rPr>
              <a:t>And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mum’s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washing</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pots</a:t>
            </a:r>
            <a:r>
              <a:rPr kumimoji="0" lang="de-DE" altLang="de-DE" sz="1600" b="0" i="0" u="none" strike="noStrike" cap="none" normalizeH="0" baseline="0" dirty="0">
                <a:ln>
                  <a:noFill/>
                </a:ln>
                <a:solidFill>
                  <a:srgbClr val="BCBEC4"/>
                </a:solidFill>
                <a:effectLst/>
                <a:latin typeface="JetBrains Mono"/>
              </a:rPr>
              <a:t> and </a:t>
            </a:r>
            <a:r>
              <a:rPr kumimoji="0" lang="de-DE" altLang="de-DE" sz="1600" b="0" i="0" u="none" strike="noStrike" cap="none" normalizeH="0" baseline="0" dirty="0" err="1">
                <a:ln>
                  <a:noFill/>
                </a:ln>
                <a:solidFill>
                  <a:srgbClr val="BCBEC4"/>
                </a:solidFill>
                <a:effectLst/>
                <a:latin typeface="JetBrains Mono"/>
              </a:rPr>
              <a:t>she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looks</a:t>
            </a:r>
            <a:r>
              <a:rPr kumimoji="0" lang="de-DE" altLang="de-DE" sz="1600" b="0" i="0" u="none" strike="noStrike" cap="none" normalizeH="0" baseline="0" dirty="0">
                <a:ln>
                  <a:noFill/>
                </a:ln>
                <a:solidFill>
                  <a:srgbClr val="BCBEC4"/>
                </a:solidFill>
                <a:effectLst/>
                <a:latin typeface="JetBrains Mono"/>
              </a:rPr>
              <a:t> like </a:t>
            </a:r>
            <a:r>
              <a:rPr kumimoji="0" lang="de-DE" altLang="de-DE" sz="1600" b="0" i="0" u="none" strike="noStrike" cap="none" normalizeH="0" baseline="0" dirty="0" err="1">
                <a:ln>
                  <a:noFill/>
                </a:ln>
                <a:solidFill>
                  <a:srgbClr val="BCBEC4"/>
                </a:solidFill>
                <a:effectLst/>
                <a:latin typeface="JetBrains Mono"/>
              </a:rPr>
              <a:t>she’s</a:t>
            </a:r>
            <a:r>
              <a:rPr kumimoji="0" lang="de-DE" altLang="de-DE" sz="1600" b="0" i="0" u="none" strike="noStrike" cap="none" normalizeH="0" baseline="0" dirty="0">
                <a:ln>
                  <a:noFill/>
                </a:ln>
                <a:solidFill>
                  <a:srgbClr val="BCBEC4"/>
                </a:solidFill>
                <a:effectLst/>
                <a:latin typeface="JetBrains Mono"/>
              </a:rPr>
              <a:t> (1 </a:t>
            </a:r>
            <a:r>
              <a:rPr kumimoji="0" lang="de-DE" altLang="de-DE" sz="1600" b="0" i="0" u="none" strike="noStrike" cap="none" normalizeH="0" baseline="0" dirty="0" err="1">
                <a:ln>
                  <a:noFill/>
                </a:ln>
                <a:solidFill>
                  <a:srgbClr val="BCBEC4"/>
                </a:solidFill>
                <a:effectLst/>
                <a:latin typeface="JetBrains Mono"/>
              </a:rPr>
              <a:t>second</a:t>
            </a:r>
            <a:r>
              <a:rPr kumimoji="0" lang="de-DE" altLang="de-DE" sz="1600" b="0" i="0" u="none" strike="noStrike" cap="none" normalizeH="0" baseline="0" dirty="0">
                <a:ln>
                  <a:noFill/>
                </a:ln>
                <a:solidFill>
                  <a:srgbClr val="BCBEC4"/>
                </a:solidFill>
                <a:effectLst/>
                <a:latin typeface="JetBrains Mono"/>
              </a:rPr>
              <a:t>) er </a:t>
            </a:r>
            <a:r>
              <a:rPr kumimoji="0" lang="de-DE" altLang="de-DE" sz="1600" b="0" i="0" u="none" strike="noStrike" cap="none" normalizeH="0" baseline="0" dirty="0" err="1">
                <a:ln>
                  <a:noFill/>
                </a:ln>
                <a:solidFill>
                  <a:srgbClr val="BCBEC4"/>
                </a:solidFill>
                <a:effectLst/>
                <a:latin typeface="JetBrains Mono"/>
              </a:rPr>
              <a:t>daydreaming</a:t>
            </a:r>
            <a:r>
              <a:rPr kumimoji="0" lang="de-DE" altLang="de-DE" sz="1600" b="0" i="0" u="none" strike="noStrike" cap="none" normalizeH="0" baseline="0" dirty="0">
                <a:ln>
                  <a:noFill/>
                </a:ln>
                <a:solidFill>
                  <a:srgbClr val="BCBEC4"/>
                </a:solidFill>
                <a:effectLst/>
                <a:latin typeface="JetBrains Mono"/>
              </a:rPr>
              <a:t> and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sink </a:t>
            </a:r>
            <a:r>
              <a:rPr kumimoji="0" lang="de-DE" altLang="de-DE" sz="1600" b="0" i="0" u="none" strike="noStrike" cap="none" normalizeH="0" baseline="0" dirty="0" err="1">
                <a:ln>
                  <a:noFill/>
                </a:ln>
                <a:solidFill>
                  <a:srgbClr val="BCBEC4"/>
                </a:solidFill>
                <a:effectLst/>
                <a:latin typeface="JetBrains Mono"/>
              </a:rPr>
              <a:t>is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overflowing</a:t>
            </a:r>
            <a:r>
              <a:rPr kumimoji="0" lang="de-DE" altLang="de-DE" sz="1600" b="0" i="0" u="none" strike="noStrike" cap="none" normalizeH="0" baseline="0" dirty="0">
                <a:ln>
                  <a:noFill/>
                </a:ln>
                <a:solidFill>
                  <a:srgbClr val="BCBEC4"/>
                </a:solidFill>
                <a:effectLst/>
                <a:latin typeface="JetBrains Mono"/>
              </a:rPr>
              <a:t> (1 </a:t>
            </a:r>
            <a:r>
              <a:rPr kumimoji="0" lang="de-DE" altLang="de-DE" sz="1600" b="0" i="0" u="none" strike="noStrike" cap="none" normalizeH="0" baseline="0" dirty="0" err="1">
                <a:ln>
                  <a:noFill/>
                </a:ln>
                <a:solidFill>
                  <a:srgbClr val="BCBEC4"/>
                </a:solidFill>
                <a:effectLst/>
                <a:latin typeface="JetBrains Mono"/>
              </a:rPr>
              <a:t>second</a:t>
            </a:r>
            <a:r>
              <a:rPr kumimoji="0" lang="de-DE" altLang="de-DE" sz="1600" b="0" i="0" u="none" strike="noStrike" cap="none" normalizeH="0" baseline="0" dirty="0">
                <a:ln>
                  <a:noFill/>
                </a:ln>
                <a:solidFill>
                  <a:srgbClr val="BCBEC4"/>
                </a:solidFill>
                <a:effectLst/>
                <a:latin typeface="JetBrains Mono"/>
              </a:rPr>
              <a:t>) and </a:t>
            </a:r>
            <a:r>
              <a:rPr kumimoji="0" lang="de-DE" altLang="de-DE" sz="1600" b="0" i="0" u="none" strike="noStrike" cap="none" normalizeH="0" baseline="0" dirty="0" err="1">
                <a:ln>
                  <a:noFill/>
                </a:ln>
                <a:solidFill>
                  <a:srgbClr val="BCBEC4"/>
                </a:solidFill>
                <a:effectLst/>
                <a:latin typeface="JetBrains Mono"/>
              </a:rPr>
              <a:t>can’t</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tell</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what’s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happening</a:t>
            </a:r>
            <a:r>
              <a:rPr kumimoji="0" lang="de-DE" altLang="de-DE" sz="1600" b="0" i="0" u="none" strike="noStrike" cap="none" normalizeH="0" baseline="0" dirty="0">
                <a:ln>
                  <a:noFill/>
                </a:ln>
                <a:solidFill>
                  <a:srgbClr val="BCBEC4"/>
                </a:solidFill>
                <a:effectLst/>
                <a:latin typeface="JetBrains Mono"/>
              </a:rPr>
              <a:t> outside, </a:t>
            </a:r>
            <a:r>
              <a:rPr kumimoji="0" lang="de-DE" altLang="de-DE" sz="1600" b="0" i="0" u="none" strike="noStrike" cap="none" normalizeH="0" baseline="0" dirty="0" err="1">
                <a:ln>
                  <a:noFill/>
                </a:ln>
                <a:solidFill>
                  <a:srgbClr val="BCBEC4"/>
                </a:solidFill>
                <a:effectLst/>
                <a:latin typeface="JetBrains Mono"/>
              </a:rPr>
              <a:t>if</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it’s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what</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weather’s</a:t>
            </a:r>
            <a:r>
              <a:rPr kumimoji="0" lang="de-DE" altLang="de-DE" sz="1600" b="0" i="0" u="none" strike="noStrike" cap="none" normalizeH="0" baseline="0" dirty="0">
                <a:ln>
                  <a:noFill/>
                </a:ln>
                <a:solidFill>
                  <a:srgbClr val="BCBEC4"/>
                </a:solidFill>
                <a:effectLst/>
                <a:latin typeface="JetBrains Mono"/>
              </a:rPr>
              <a:t> like, and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water’s</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going</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everywhere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over</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floor</a:t>
            </a:r>
            <a:r>
              <a:rPr kumimoji="0" lang="de-DE" altLang="de-DE" sz="1600" b="0" i="0" u="none" strike="noStrike" cap="none" normalizeH="0" baseline="0" dirty="0">
                <a:ln>
                  <a:noFill/>
                </a:ln>
                <a:solidFill>
                  <a:srgbClr val="BCBEC4"/>
                </a:solidFill>
                <a:effectLst/>
                <a:latin typeface="JetBrains Mono"/>
              </a:rPr>
              <a:t>, and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boy’s</a:t>
            </a:r>
            <a:r>
              <a:rPr kumimoji="0" lang="de-DE" altLang="de-DE" sz="1600" b="0" i="0" u="none" strike="noStrike" cap="none" normalizeH="0" baseline="0" dirty="0">
                <a:ln>
                  <a:noFill/>
                </a:ln>
                <a:solidFill>
                  <a:srgbClr val="BCBEC4"/>
                </a:solidFill>
                <a:effectLst/>
                <a:latin typeface="JetBrains Mono"/>
              </a:rPr>
              <a:t> just, and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boy’s</a:t>
            </a:r>
            <a:r>
              <a:rPr kumimoji="0" lang="de-DE" altLang="de-DE" sz="1600" b="0" i="0" u="none" strike="noStrike" cap="none" normalizeH="0" baseline="0" dirty="0">
                <a:ln>
                  <a:noFill/>
                </a:ln>
                <a:solidFill>
                  <a:srgbClr val="BCBEC4"/>
                </a:solidFill>
                <a:effectLst/>
                <a:latin typeface="JetBrains Mono"/>
              </a:rPr>
              <a:t>, on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left’s</a:t>
            </a:r>
            <a:r>
              <a:rPr kumimoji="0" lang="de-DE" altLang="de-DE" sz="1600" b="0" i="0" u="none" strike="noStrike" cap="none" normalizeH="0" baseline="0" dirty="0">
                <a:ln>
                  <a:noFill/>
                </a:ln>
                <a:solidFill>
                  <a:srgbClr val="BCBEC4"/>
                </a:solidFill>
                <a:effectLst/>
                <a:latin typeface="JetBrains Mono"/>
              </a:rPr>
              <a:t> just </a:t>
            </a:r>
            <a:r>
              <a:rPr kumimoji="0" lang="de-DE" altLang="de-DE" sz="1600" b="0" i="0" u="none" strike="noStrike" cap="none" normalizeH="0" baseline="0" dirty="0" err="1">
                <a:ln>
                  <a:noFill/>
                </a:ln>
                <a:solidFill>
                  <a:srgbClr val="BCBEC4"/>
                </a:solidFill>
                <a:effectLst/>
                <a:latin typeface="JetBrains Mono"/>
              </a:rPr>
              <a:t>about</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to</a:t>
            </a:r>
            <a:r>
              <a:rPr kumimoji="0" lang="de-DE" altLang="de-DE" sz="1600" b="0" i="0" u="none" strike="noStrike" cap="none" normalizeH="0" baseline="0" dirty="0">
                <a:ln>
                  <a:noFill/>
                </a:ln>
                <a:solidFill>
                  <a:srgbClr val="BCBEC4"/>
                </a:solidFill>
                <a:effectLst/>
                <a:latin typeface="JetBrains Mono"/>
              </a:rPr>
              <a:t> fall on </a:t>
            </a:r>
            <a:r>
              <a:rPr kumimoji="0" lang="de-DE" altLang="de-DE" sz="1600" b="0" i="0" u="none" strike="noStrike" cap="none" normalizeH="0" baseline="0" dirty="0" err="1">
                <a:ln>
                  <a:noFill/>
                </a:ln>
                <a:solidFill>
                  <a:srgbClr val="BCBEC4"/>
                </a:solidFill>
                <a:effectLst/>
                <a:latin typeface="JetBrains Mono"/>
              </a:rPr>
              <a:t>the</a:t>
            </a:r>
            <a:r>
              <a:rPr kumimoji="0" lang="de-DE" altLang="de-DE" sz="1600" b="0" i="0" u="none" strike="noStrike" cap="none" normalizeH="0" baseline="0" dirty="0">
                <a:ln>
                  <a:noFill/>
                </a:ln>
                <a:solidFill>
                  <a:srgbClr val="BCBEC4"/>
                </a:solidFill>
                <a:effectLst/>
                <a:latin typeface="JetBrains Mono"/>
              </a:rPr>
              <a:t> </a:t>
            </a:r>
            <a:r>
              <a:rPr kumimoji="0" lang="de-DE" altLang="de-DE" sz="1600" b="0" i="0" u="none" strike="noStrike" cap="none" normalizeH="0" baseline="0" dirty="0" err="1">
                <a:ln>
                  <a:noFill/>
                </a:ln>
                <a:solidFill>
                  <a:srgbClr val="BCBEC4"/>
                </a:solidFill>
                <a:effectLst/>
                <a:latin typeface="JetBrains Mono"/>
              </a:rPr>
              <a:t>floor</a:t>
            </a:r>
            <a:r>
              <a:rPr kumimoji="0" lang="de-DE" altLang="de-DE" sz="1600" b="0" i="0" u="none" strike="noStrike" cap="none" normalizeH="0" baseline="0" dirty="0">
                <a:ln>
                  <a:noFill/>
                </a:ln>
                <a:solidFill>
                  <a:srgbClr val="BCBEC4"/>
                </a:solidFill>
                <a:effectLst/>
                <a:latin typeface="JetBrains Mono"/>
              </a:rPr>
              <a:t>.</a:t>
            </a:r>
            <a:endParaRPr kumimoji="0" lang="de-DE" altLang="de-DE"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ACECE5C-B6E1-0A7D-12DB-536D77A41238}"/>
              </a:ext>
            </a:extLst>
          </p:cNvPr>
          <p:cNvSpPr>
            <a:spLocks noChangeArrowheads="1"/>
          </p:cNvSpPr>
          <p:nvPr/>
        </p:nvSpPr>
        <p:spPr bwMode="auto">
          <a:xfrm>
            <a:off x="1789470" y="4087606"/>
            <a:ext cx="5614219" cy="83099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sz="1600" dirty="0">
                <a:solidFill>
                  <a:srgbClr val="BCBEC4"/>
                </a:solidFill>
                <a:latin typeface="JetBrains Mono"/>
              </a:rPr>
              <a:t>Pat: Er, </a:t>
            </a:r>
            <a:r>
              <a:rPr lang="de-DE" altLang="de-DE" sz="1600" dirty="0" err="1">
                <a:solidFill>
                  <a:srgbClr val="BCBEC4"/>
                </a:solidFill>
                <a:latin typeface="JetBrains Mono"/>
              </a:rPr>
              <a:t>peas</a:t>
            </a:r>
            <a:r>
              <a:rPr lang="de-DE" altLang="de-DE" sz="1600" dirty="0">
                <a:solidFill>
                  <a:srgbClr val="BCBEC4"/>
                </a:solidFill>
                <a:latin typeface="JetBrains Mono"/>
              </a:rPr>
              <a:t>, </a:t>
            </a:r>
            <a:r>
              <a:rPr lang="de-DE" altLang="de-DE" sz="1600" dirty="0" err="1">
                <a:solidFill>
                  <a:srgbClr val="BCBEC4"/>
                </a:solidFill>
                <a:latin typeface="JetBrains Mono"/>
              </a:rPr>
              <a:t>porpoises</a:t>
            </a:r>
            <a:r>
              <a:rPr lang="de-DE" altLang="de-DE" sz="1600" dirty="0">
                <a:solidFill>
                  <a:srgbClr val="BCBEC4"/>
                </a:solidFill>
                <a:latin typeface="JetBrains Mono"/>
              </a:rPr>
              <a:t>, </a:t>
            </a:r>
            <a:r>
              <a:rPr lang="de-DE" altLang="de-DE" sz="1600" dirty="0" err="1">
                <a:solidFill>
                  <a:srgbClr val="BCBEC4"/>
                </a:solidFill>
                <a:latin typeface="JetBrains Mono"/>
              </a:rPr>
              <a:t>potatoes</a:t>
            </a:r>
            <a:r>
              <a:rPr lang="de-DE" altLang="de-DE" sz="1600" dirty="0">
                <a:solidFill>
                  <a:srgbClr val="BCBEC4"/>
                </a:solidFill>
                <a:latin typeface="JetBrains Mono"/>
              </a:rPr>
              <a:t>, er (2 </a:t>
            </a:r>
            <a:r>
              <a:rPr lang="de-DE" altLang="de-DE" sz="1600" dirty="0" err="1">
                <a:solidFill>
                  <a:srgbClr val="BCBEC4"/>
                </a:solidFill>
                <a:latin typeface="JetBrains Mono"/>
              </a:rPr>
              <a:t>seconds</a:t>
            </a:r>
            <a:r>
              <a:rPr lang="de-DE" altLang="de-DE" sz="1600" dirty="0">
                <a:solidFill>
                  <a:srgbClr val="BCBEC4"/>
                </a:solidFill>
                <a:latin typeface="JetBrains Mono"/>
              </a:rPr>
              <a:t>) </a:t>
            </a:r>
            <a:r>
              <a:rPr lang="de-DE" altLang="de-DE" sz="1600" dirty="0" err="1">
                <a:solidFill>
                  <a:srgbClr val="BCBEC4"/>
                </a:solidFill>
                <a:latin typeface="JetBrains Mono"/>
              </a:rPr>
              <a:t>parasites</a:t>
            </a:r>
            <a:r>
              <a:rPr lang="de-DE" altLang="de-DE" sz="1600" dirty="0">
                <a:solidFill>
                  <a:srgbClr val="BCBEC4"/>
                </a:solidFill>
                <a:latin typeface="JetBrains Mono"/>
              </a:rPr>
              <a:t>, er (12</a:t>
            </a:r>
            <a:br>
              <a:rPr lang="de-DE" altLang="de-DE" sz="1600" dirty="0">
                <a:solidFill>
                  <a:srgbClr val="BCBEC4"/>
                </a:solidFill>
                <a:latin typeface="JetBrains Mono"/>
              </a:rPr>
            </a:br>
            <a:r>
              <a:rPr lang="de-DE" altLang="de-DE" sz="1600" dirty="0" err="1">
                <a:solidFill>
                  <a:srgbClr val="BCBEC4"/>
                </a:solidFill>
                <a:latin typeface="JetBrains Mono"/>
              </a:rPr>
              <a:t>seconds</a:t>
            </a:r>
            <a:r>
              <a:rPr lang="de-DE" altLang="de-DE" sz="1600" dirty="0">
                <a:solidFill>
                  <a:srgbClr val="BCBEC4"/>
                </a:solidFill>
                <a:latin typeface="JetBrains Mono"/>
              </a:rPr>
              <a:t>) </a:t>
            </a:r>
            <a:r>
              <a:rPr lang="de-DE" altLang="de-DE" sz="1600" dirty="0" err="1">
                <a:solidFill>
                  <a:srgbClr val="BCBEC4"/>
                </a:solidFill>
                <a:latin typeface="JetBrains Mono"/>
              </a:rPr>
              <a:t>pneumonia</a:t>
            </a:r>
            <a:r>
              <a:rPr lang="de-DE" altLang="de-DE" sz="1600" dirty="0">
                <a:solidFill>
                  <a:srgbClr val="BCBEC4"/>
                </a:solidFill>
                <a:latin typeface="JetBrains Mono"/>
              </a:rPr>
              <a:t>, er (3 </a:t>
            </a:r>
            <a:r>
              <a:rPr lang="de-DE" altLang="de-DE" sz="1600" dirty="0" err="1">
                <a:solidFill>
                  <a:srgbClr val="BCBEC4"/>
                </a:solidFill>
                <a:latin typeface="JetBrains Mono"/>
              </a:rPr>
              <a:t>seconds</a:t>
            </a:r>
            <a:r>
              <a:rPr lang="de-DE" altLang="de-DE" sz="1600" dirty="0">
                <a:solidFill>
                  <a:srgbClr val="BCBEC4"/>
                </a:solidFill>
                <a:latin typeface="JetBrains Mono"/>
              </a:rPr>
              <a:t>) </a:t>
            </a:r>
            <a:r>
              <a:rPr lang="de-DE" altLang="de-DE" sz="1600" dirty="0" err="1">
                <a:solidFill>
                  <a:srgbClr val="BCBEC4"/>
                </a:solidFill>
                <a:latin typeface="JetBrains Mono"/>
              </a:rPr>
              <a:t>physics</a:t>
            </a:r>
            <a:r>
              <a:rPr lang="de-DE" altLang="de-DE" sz="1600" dirty="0">
                <a:solidFill>
                  <a:srgbClr val="BCBEC4"/>
                </a:solidFill>
                <a:latin typeface="JetBrains Mono"/>
              </a:rPr>
              <a:t>, er (9 </a:t>
            </a:r>
            <a:r>
              <a:rPr lang="de-DE" altLang="de-DE" sz="1600" dirty="0" err="1">
                <a:solidFill>
                  <a:srgbClr val="BCBEC4"/>
                </a:solidFill>
                <a:latin typeface="JetBrains Mono"/>
              </a:rPr>
              <a:t>seconds</a:t>
            </a:r>
            <a:r>
              <a:rPr lang="de-DE" altLang="de-DE" sz="1600" dirty="0">
                <a:solidFill>
                  <a:srgbClr val="BCBEC4"/>
                </a:solidFill>
                <a:latin typeface="JetBrains Mono"/>
              </a:rPr>
              <a:t>) portable (3 </a:t>
            </a:r>
            <a:r>
              <a:rPr lang="de-DE" altLang="de-DE" sz="1600" dirty="0" err="1">
                <a:solidFill>
                  <a:srgbClr val="BCBEC4"/>
                </a:solidFill>
                <a:latin typeface="JetBrains Mono"/>
              </a:rPr>
              <a:t>seconds</a:t>
            </a:r>
            <a:r>
              <a:rPr lang="de-DE" altLang="de-DE" sz="1600" dirty="0">
                <a:solidFill>
                  <a:srgbClr val="BCBEC4"/>
                </a:solidFill>
                <a:latin typeface="JetBrains Mono"/>
              </a:rPr>
              <a:t>) um. (12 </a:t>
            </a:r>
            <a:r>
              <a:rPr lang="de-DE" altLang="de-DE" sz="1600" dirty="0" err="1">
                <a:solidFill>
                  <a:srgbClr val="BCBEC4"/>
                </a:solidFill>
                <a:latin typeface="JetBrains Mono"/>
              </a:rPr>
              <a:t>seconds</a:t>
            </a:r>
            <a:r>
              <a:rPr lang="de-DE" altLang="de-DE" sz="1600" dirty="0">
                <a:solidFill>
                  <a:srgbClr val="BCBEC4"/>
                </a:solidFill>
                <a:latin typeface="JetBrains Mono"/>
              </a:rPr>
              <a:t>)</a:t>
            </a:r>
          </a:p>
        </p:txBody>
      </p:sp>
      <p:sp>
        <p:nvSpPr>
          <p:cNvPr id="6" name="Rectangle 3">
            <a:extLst>
              <a:ext uri="{FF2B5EF4-FFF2-40B4-BE49-F238E27FC236}">
                <a16:creationId xmlns:a16="http://schemas.microsoft.com/office/drawing/2014/main" id="{1DF37266-20CC-CBA9-D9C9-D29ABEB26C1D}"/>
              </a:ext>
            </a:extLst>
          </p:cNvPr>
          <p:cNvSpPr>
            <a:spLocks noChangeArrowheads="1"/>
          </p:cNvSpPr>
          <p:nvPr/>
        </p:nvSpPr>
        <p:spPr bwMode="auto">
          <a:xfrm>
            <a:off x="1789469" y="5025283"/>
            <a:ext cx="9665111" cy="83099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sz="1600" dirty="0">
                <a:solidFill>
                  <a:srgbClr val="BCBEC4"/>
                </a:solidFill>
                <a:latin typeface="JetBrains Mono"/>
              </a:rPr>
              <a:t>Pat: Antelope, </a:t>
            </a:r>
            <a:r>
              <a:rPr lang="de-DE" altLang="de-DE" sz="1600" dirty="0" err="1">
                <a:solidFill>
                  <a:srgbClr val="BCBEC4"/>
                </a:solidFill>
                <a:latin typeface="JetBrains Mono"/>
              </a:rPr>
              <a:t>spider</a:t>
            </a:r>
            <a:r>
              <a:rPr lang="de-DE" altLang="de-DE" sz="1600" dirty="0">
                <a:solidFill>
                  <a:srgbClr val="BCBEC4"/>
                </a:solidFill>
                <a:latin typeface="JetBrains Mono"/>
              </a:rPr>
              <a:t>, </a:t>
            </a:r>
            <a:r>
              <a:rPr lang="de-DE" altLang="de-DE" sz="1600" dirty="0" err="1">
                <a:solidFill>
                  <a:srgbClr val="BCBEC4"/>
                </a:solidFill>
                <a:latin typeface="JetBrains Mono"/>
              </a:rPr>
              <a:t>snake</a:t>
            </a:r>
            <a:r>
              <a:rPr lang="de-DE" altLang="de-DE" sz="1600" dirty="0">
                <a:solidFill>
                  <a:srgbClr val="BCBEC4"/>
                </a:solidFill>
                <a:latin typeface="JetBrains Mono"/>
              </a:rPr>
              <a:t>, </a:t>
            </a:r>
            <a:r>
              <a:rPr lang="de-DE" altLang="de-DE" sz="1600" dirty="0" err="1">
                <a:solidFill>
                  <a:srgbClr val="BCBEC4"/>
                </a:solidFill>
                <a:latin typeface="JetBrains Mono"/>
              </a:rPr>
              <a:t>dinosaur</a:t>
            </a:r>
            <a:r>
              <a:rPr lang="de-DE" altLang="de-DE" sz="1600" dirty="0">
                <a:solidFill>
                  <a:srgbClr val="BCBEC4"/>
                </a:solidFill>
                <a:latin typeface="JetBrains Mono"/>
              </a:rPr>
              <a:t>, </a:t>
            </a:r>
            <a:r>
              <a:rPr lang="de-DE" altLang="de-DE" sz="1600" dirty="0" err="1">
                <a:solidFill>
                  <a:srgbClr val="BCBEC4"/>
                </a:solidFill>
                <a:latin typeface="JetBrains Mono"/>
              </a:rPr>
              <a:t>lion</a:t>
            </a:r>
            <a:r>
              <a:rPr lang="de-DE" altLang="de-DE" sz="1600" dirty="0">
                <a:solidFill>
                  <a:srgbClr val="BCBEC4"/>
                </a:solidFill>
                <a:latin typeface="JetBrains Mono"/>
              </a:rPr>
              <a:t>, </a:t>
            </a:r>
            <a:r>
              <a:rPr lang="de-DE" altLang="de-DE" sz="1600" dirty="0" err="1">
                <a:solidFill>
                  <a:srgbClr val="BCBEC4"/>
                </a:solidFill>
                <a:latin typeface="JetBrains Mono"/>
              </a:rPr>
              <a:t>tiger</a:t>
            </a:r>
            <a:r>
              <a:rPr lang="de-DE" altLang="de-DE" sz="1600" dirty="0">
                <a:solidFill>
                  <a:srgbClr val="BCBEC4"/>
                </a:solidFill>
                <a:latin typeface="JetBrains Mono"/>
              </a:rPr>
              <a:t>, </a:t>
            </a:r>
            <a:r>
              <a:rPr lang="de-DE" altLang="de-DE" sz="1600" dirty="0" err="1">
                <a:solidFill>
                  <a:srgbClr val="BCBEC4"/>
                </a:solidFill>
                <a:latin typeface="JetBrains Mono"/>
              </a:rPr>
              <a:t>giraffe</a:t>
            </a:r>
            <a:r>
              <a:rPr lang="de-DE" altLang="de-DE" sz="1600" dirty="0">
                <a:solidFill>
                  <a:srgbClr val="BCBEC4"/>
                </a:solidFill>
                <a:latin typeface="JetBrains Mono"/>
              </a:rPr>
              <a:t> (1 </a:t>
            </a:r>
            <a:r>
              <a:rPr lang="de-DE" altLang="de-DE" sz="1600" dirty="0" err="1">
                <a:solidFill>
                  <a:srgbClr val="BCBEC4"/>
                </a:solidFill>
                <a:latin typeface="JetBrains Mono"/>
              </a:rPr>
              <a:t>second</a:t>
            </a:r>
            <a:r>
              <a:rPr lang="de-DE" altLang="de-DE" sz="1600" dirty="0">
                <a:solidFill>
                  <a:srgbClr val="BCBEC4"/>
                </a:solidFill>
                <a:latin typeface="JetBrains Mono"/>
              </a:rPr>
              <a:t>) </a:t>
            </a:r>
            <a:r>
              <a:rPr lang="de-DE" altLang="de-DE" sz="1600" dirty="0" err="1">
                <a:solidFill>
                  <a:srgbClr val="BCBEC4"/>
                </a:solidFill>
                <a:latin typeface="JetBrains Mono"/>
              </a:rPr>
              <a:t>sealion</a:t>
            </a:r>
            <a:r>
              <a:rPr lang="de-DE" altLang="de-DE" sz="1600" dirty="0">
                <a:solidFill>
                  <a:srgbClr val="BCBEC4"/>
                </a:solidFill>
                <a:latin typeface="JetBrains Mono"/>
              </a:rPr>
              <a:t>, </a:t>
            </a:r>
            <a:r>
              <a:rPr lang="de-DE" altLang="de-DE" sz="1600" dirty="0" err="1">
                <a:solidFill>
                  <a:srgbClr val="BCBEC4"/>
                </a:solidFill>
                <a:latin typeface="JetBrains Mono"/>
              </a:rPr>
              <a:t>fish</a:t>
            </a:r>
            <a:r>
              <a:rPr lang="de-DE" altLang="de-DE" sz="1600" dirty="0">
                <a:solidFill>
                  <a:srgbClr val="BCBEC4"/>
                </a:solidFill>
                <a:latin typeface="JetBrains Mono"/>
              </a:rPr>
              <a:t>, </a:t>
            </a:r>
            <a:r>
              <a:rPr lang="de-DE" altLang="de-DE" sz="1600" dirty="0" err="1">
                <a:solidFill>
                  <a:srgbClr val="BCBEC4"/>
                </a:solidFill>
                <a:latin typeface="JetBrains Mono"/>
              </a:rPr>
              <a:t>shark</a:t>
            </a:r>
            <a:r>
              <a:rPr lang="de-DE" altLang="de-DE" sz="1600" dirty="0">
                <a:solidFill>
                  <a:srgbClr val="BCBEC4"/>
                </a:solidFill>
                <a:latin typeface="JetBrains Mono"/>
              </a:rPr>
              <a:t>, er (4 </a:t>
            </a:r>
            <a:r>
              <a:rPr lang="de-DE" altLang="de-DE" sz="1600" dirty="0" err="1">
                <a:solidFill>
                  <a:srgbClr val="BCBEC4"/>
                </a:solidFill>
                <a:latin typeface="JetBrains Mono"/>
              </a:rPr>
              <a:t>seconds</a:t>
            </a:r>
            <a:r>
              <a:rPr lang="de-DE" altLang="de-DE" sz="1600" dirty="0">
                <a:solidFill>
                  <a:srgbClr val="BCBEC4"/>
                </a:solidFill>
                <a:latin typeface="JetBrains Mono"/>
              </a:rPr>
              <a:t>) er </a:t>
            </a:r>
            <a:r>
              <a:rPr lang="de-DE" altLang="de-DE" sz="1600" dirty="0" err="1">
                <a:solidFill>
                  <a:srgbClr val="BCBEC4"/>
                </a:solidFill>
                <a:latin typeface="JetBrains Mono"/>
              </a:rPr>
              <a:t>tortoise</a:t>
            </a:r>
            <a:r>
              <a:rPr lang="de-DE" altLang="de-DE" sz="1600" dirty="0">
                <a:solidFill>
                  <a:srgbClr val="BCBEC4"/>
                </a:solidFill>
                <a:latin typeface="JetBrains Mono"/>
              </a:rPr>
              <a:t>, </a:t>
            </a:r>
            <a:r>
              <a:rPr lang="de-DE" altLang="de-DE" sz="1600" dirty="0" err="1">
                <a:solidFill>
                  <a:srgbClr val="BCBEC4"/>
                </a:solidFill>
                <a:latin typeface="JetBrains Mono"/>
              </a:rPr>
              <a:t>cat</a:t>
            </a:r>
            <a:r>
              <a:rPr lang="de-DE" altLang="de-DE" sz="1600" dirty="0">
                <a:solidFill>
                  <a:srgbClr val="BCBEC4"/>
                </a:solidFill>
                <a:latin typeface="JetBrains Mono"/>
              </a:rPr>
              <a:t>, </a:t>
            </a:r>
            <a:r>
              <a:rPr lang="de-DE" altLang="de-DE" sz="1600" dirty="0" err="1">
                <a:solidFill>
                  <a:srgbClr val="BCBEC4"/>
                </a:solidFill>
                <a:latin typeface="JetBrains Mono"/>
              </a:rPr>
              <a:t>dog</a:t>
            </a:r>
            <a:r>
              <a:rPr lang="de-DE" altLang="de-DE" sz="1600" dirty="0">
                <a:solidFill>
                  <a:srgbClr val="BCBEC4"/>
                </a:solidFill>
                <a:latin typeface="JetBrains Mono"/>
              </a:rPr>
              <a:t>, </a:t>
            </a:r>
            <a:r>
              <a:rPr lang="de-DE" altLang="de-DE" sz="1600" dirty="0" err="1">
                <a:solidFill>
                  <a:srgbClr val="BCBEC4"/>
                </a:solidFill>
                <a:latin typeface="JetBrains Mono"/>
              </a:rPr>
              <a:t>snake</a:t>
            </a:r>
            <a:r>
              <a:rPr lang="de-DE" altLang="de-DE" sz="1600" dirty="0">
                <a:solidFill>
                  <a:srgbClr val="BCBEC4"/>
                </a:solidFill>
                <a:latin typeface="JetBrains Mono"/>
              </a:rPr>
              <a:t> (3 </a:t>
            </a:r>
            <a:r>
              <a:rPr lang="de-DE" altLang="de-DE" sz="1600" dirty="0" err="1">
                <a:solidFill>
                  <a:srgbClr val="BCBEC4"/>
                </a:solidFill>
                <a:latin typeface="JetBrains Mono"/>
              </a:rPr>
              <a:t>seconds</a:t>
            </a:r>
            <a:r>
              <a:rPr lang="de-DE" altLang="de-DE" sz="1600" dirty="0">
                <a:solidFill>
                  <a:srgbClr val="BCBEC4"/>
                </a:solidFill>
                <a:latin typeface="JetBrains Mono"/>
              </a:rPr>
              <a:t>) er (1 </a:t>
            </a:r>
            <a:r>
              <a:rPr lang="de-DE" altLang="de-DE" sz="1600" dirty="0" err="1">
                <a:solidFill>
                  <a:srgbClr val="BCBEC4"/>
                </a:solidFill>
                <a:latin typeface="JetBrains Mono"/>
              </a:rPr>
              <a:t>second</a:t>
            </a:r>
            <a:r>
              <a:rPr lang="de-DE" altLang="de-DE" sz="1600" dirty="0">
                <a:solidFill>
                  <a:srgbClr val="BCBEC4"/>
                </a:solidFill>
                <a:latin typeface="JetBrains Mono"/>
              </a:rPr>
              <a:t>) </a:t>
            </a:r>
            <a:r>
              <a:rPr lang="de-DE" altLang="de-DE" sz="1600" dirty="0" err="1">
                <a:solidFill>
                  <a:srgbClr val="BCBEC4"/>
                </a:solidFill>
                <a:latin typeface="JetBrains Mono"/>
              </a:rPr>
              <a:t>birds</a:t>
            </a:r>
            <a:r>
              <a:rPr lang="de-DE" altLang="de-DE" sz="1600" dirty="0">
                <a:solidFill>
                  <a:srgbClr val="BCBEC4"/>
                </a:solidFill>
                <a:latin typeface="JetBrains Mono"/>
              </a:rPr>
              <a:t>, er </a:t>
            </a:r>
            <a:r>
              <a:rPr lang="de-DE" altLang="de-DE" sz="1600" dirty="0" err="1">
                <a:solidFill>
                  <a:srgbClr val="BCBEC4"/>
                </a:solidFill>
                <a:latin typeface="JetBrains Mono"/>
              </a:rPr>
              <a:t>wasp</a:t>
            </a:r>
            <a:r>
              <a:rPr lang="de-DE" altLang="de-DE" sz="1600" dirty="0">
                <a:solidFill>
                  <a:srgbClr val="BCBEC4"/>
                </a:solidFill>
                <a:latin typeface="JetBrains Mono"/>
              </a:rPr>
              <a:t>, </a:t>
            </a:r>
            <a:r>
              <a:rPr lang="de-DE" altLang="de-DE" sz="1600" dirty="0" err="1">
                <a:solidFill>
                  <a:srgbClr val="BCBEC4"/>
                </a:solidFill>
                <a:latin typeface="JetBrains Mono"/>
              </a:rPr>
              <a:t>bees</a:t>
            </a:r>
            <a:r>
              <a:rPr lang="de-DE" altLang="de-DE" sz="1600" dirty="0">
                <a:solidFill>
                  <a:srgbClr val="BCBEC4"/>
                </a:solidFill>
                <a:latin typeface="JetBrains Mono"/>
              </a:rPr>
              <a:t>, er (1 </a:t>
            </a:r>
            <a:r>
              <a:rPr lang="de-DE" altLang="de-DE" sz="1600" dirty="0" err="1">
                <a:solidFill>
                  <a:srgbClr val="BCBEC4"/>
                </a:solidFill>
                <a:latin typeface="JetBrains Mono"/>
              </a:rPr>
              <a:t>second</a:t>
            </a:r>
            <a:r>
              <a:rPr lang="de-DE" altLang="de-DE" sz="1600" dirty="0">
                <a:solidFill>
                  <a:srgbClr val="BCBEC4"/>
                </a:solidFill>
                <a:latin typeface="JetBrains Mono"/>
              </a:rPr>
              <a:t>) </a:t>
            </a:r>
            <a:r>
              <a:rPr lang="de-DE" altLang="de-DE" sz="1600" dirty="0" err="1">
                <a:solidFill>
                  <a:srgbClr val="BCBEC4"/>
                </a:solidFill>
                <a:latin typeface="JetBrains Mono"/>
              </a:rPr>
              <a:t>fleas</a:t>
            </a:r>
            <a:r>
              <a:rPr lang="de-DE" altLang="de-DE" sz="1600" dirty="0">
                <a:solidFill>
                  <a:srgbClr val="BCBEC4"/>
                </a:solidFill>
                <a:latin typeface="JetBrains Mono"/>
              </a:rPr>
              <a:t>, er (2 </a:t>
            </a:r>
            <a:r>
              <a:rPr lang="de-DE" altLang="de-DE" sz="1600" dirty="0" err="1">
                <a:solidFill>
                  <a:srgbClr val="BCBEC4"/>
                </a:solidFill>
                <a:latin typeface="JetBrains Mono"/>
              </a:rPr>
              <a:t>seconds</a:t>
            </a:r>
            <a:r>
              <a:rPr lang="de-DE" altLang="de-DE" sz="1600" dirty="0">
                <a:solidFill>
                  <a:srgbClr val="BCBEC4"/>
                </a:solidFill>
                <a:latin typeface="JetBrains Mono"/>
              </a:rPr>
              <a:t>) </a:t>
            </a:r>
            <a:r>
              <a:rPr lang="de-DE" altLang="de-DE" sz="1600" dirty="0" err="1">
                <a:solidFill>
                  <a:srgbClr val="BCBEC4"/>
                </a:solidFill>
                <a:latin typeface="JetBrains Mono"/>
              </a:rPr>
              <a:t>caterpillars</a:t>
            </a:r>
            <a:r>
              <a:rPr lang="de-DE" altLang="de-DE" sz="1600" dirty="0">
                <a:solidFill>
                  <a:srgbClr val="BCBEC4"/>
                </a:solidFill>
                <a:latin typeface="JetBrains Mono"/>
              </a:rPr>
              <a:t> (1 </a:t>
            </a:r>
            <a:r>
              <a:rPr lang="de-DE" altLang="de-DE" sz="1600" dirty="0" err="1">
                <a:solidFill>
                  <a:srgbClr val="BCBEC4"/>
                </a:solidFill>
                <a:latin typeface="JetBrains Mono"/>
              </a:rPr>
              <a:t>second</a:t>
            </a:r>
            <a:r>
              <a:rPr lang="de-DE" altLang="de-DE" sz="1600" dirty="0">
                <a:solidFill>
                  <a:srgbClr val="BCBEC4"/>
                </a:solidFill>
                <a:latin typeface="JetBrains Mono"/>
              </a:rPr>
              <a:t>) er (12 </a:t>
            </a:r>
            <a:r>
              <a:rPr lang="de-DE" altLang="de-DE" sz="1600" dirty="0" err="1">
                <a:solidFill>
                  <a:srgbClr val="BCBEC4"/>
                </a:solidFill>
                <a:latin typeface="JetBrains Mono"/>
              </a:rPr>
              <a:t>seconds</a:t>
            </a:r>
            <a:r>
              <a:rPr lang="de-DE" altLang="de-DE" sz="1600" dirty="0">
                <a:solidFill>
                  <a:srgbClr val="BCBEC4"/>
                </a:solidFill>
                <a:latin typeface="JetBrains Mono"/>
              </a:rPr>
              <a:t>) </a:t>
            </a:r>
            <a:r>
              <a:rPr lang="de-DE" altLang="de-DE" sz="1600" dirty="0" err="1">
                <a:solidFill>
                  <a:srgbClr val="BCBEC4"/>
                </a:solidFill>
                <a:latin typeface="JetBrains Mono"/>
              </a:rPr>
              <a:t>elephants</a:t>
            </a:r>
            <a:r>
              <a:rPr lang="de-DE" altLang="de-DE" sz="1600" dirty="0">
                <a:solidFill>
                  <a:srgbClr val="BCBEC4"/>
                </a:solidFill>
                <a:latin typeface="JetBrains Mono"/>
              </a:rPr>
              <a:t> (1 </a:t>
            </a:r>
            <a:r>
              <a:rPr lang="de-DE" altLang="de-DE" sz="1600" dirty="0" err="1">
                <a:solidFill>
                  <a:srgbClr val="BCBEC4"/>
                </a:solidFill>
                <a:latin typeface="JetBrains Mono"/>
              </a:rPr>
              <a:t>second</a:t>
            </a:r>
            <a:r>
              <a:rPr lang="de-DE" altLang="de-DE" sz="1600" dirty="0">
                <a:solidFill>
                  <a:srgbClr val="BCBEC4"/>
                </a:solidFill>
                <a:latin typeface="JetBrains Mono"/>
              </a:rPr>
              <a:t>) </a:t>
            </a:r>
            <a:r>
              <a:rPr lang="de-DE" altLang="de-DE" sz="1600" dirty="0" err="1">
                <a:solidFill>
                  <a:srgbClr val="BCBEC4"/>
                </a:solidFill>
                <a:latin typeface="JetBrains Mono"/>
              </a:rPr>
              <a:t>gir</a:t>
            </a:r>
            <a:r>
              <a:rPr lang="de-DE" altLang="de-DE" sz="1600" dirty="0">
                <a:solidFill>
                  <a:srgbClr val="BCBEC4"/>
                </a:solidFill>
                <a:latin typeface="JetBrains Mono"/>
              </a:rPr>
              <a:t>.</a:t>
            </a:r>
          </a:p>
        </p:txBody>
      </p:sp>
      <p:sp>
        <p:nvSpPr>
          <p:cNvPr id="7" name="Rechteck 6">
            <a:extLst>
              <a:ext uri="{FF2B5EF4-FFF2-40B4-BE49-F238E27FC236}">
                <a16:creationId xmlns:a16="http://schemas.microsoft.com/office/drawing/2014/main" id="{7B6B5031-DEC8-52A3-56A9-A4338BE3C0A2}"/>
              </a:ext>
            </a:extLst>
          </p:cNvPr>
          <p:cNvSpPr/>
          <p:nvPr/>
        </p:nvSpPr>
        <p:spPr>
          <a:xfrm>
            <a:off x="1818966" y="2591137"/>
            <a:ext cx="442454" cy="29954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9326E9E-5953-3439-964B-EC16F8262940}"/>
              </a:ext>
            </a:extLst>
          </p:cNvPr>
          <p:cNvSpPr/>
          <p:nvPr/>
        </p:nvSpPr>
        <p:spPr>
          <a:xfrm>
            <a:off x="1818966" y="4087606"/>
            <a:ext cx="442454" cy="29954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67FF692-9F28-F446-9932-63C9D2B72C1F}"/>
              </a:ext>
            </a:extLst>
          </p:cNvPr>
          <p:cNvSpPr/>
          <p:nvPr/>
        </p:nvSpPr>
        <p:spPr>
          <a:xfrm>
            <a:off x="1804217" y="5050825"/>
            <a:ext cx="442454" cy="29954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CB99A5BB-B40F-903E-412D-FFF4AF344224}"/>
              </a:ext>
            </a:extLst>
          </p:cNvPr>
          <p:cNvSpPr/>
          <p:nvPr/>
        </p:nvSpPr>
        <p:spPr>
          <a:xfrm>
            <a:off x="2246671" y="4087606"/>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79293134-31C8-A105-D374-88EBD507A7D9}"/>
              </a:ext>
            </a:extLst>
          </p:cNvPr>
          <p:cNvSpPr/>
          <p:nvPr/>
        </p:nvSpPr>
        <p:spPr>
          <a:xfrm>
            <a:off x="5117687" y="2890685"/>
            <a:ext cx="2462986" cy="287001"/>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3AC5BBB8-460F-5C54-AF78-0806D9E16091}"/>
              </a:ext>
            </a:extLst>
          </p:cNvPr>
          <p:cNvSpPr/>
          <p:nvPr/>
        </p:nvSpPr>
        <p:spPr>
          <a:xfrm>
            <a:off x="7128382" y="3124760"/>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D20422F7-E3B6-3D6F-B651-1E3C6022D10A}"/>
              </a:ext>
            </a:extLst>
          </p:cNvPr>
          <p:cNvSpPr/>
          <p:nvPr/>
        </p:nvSpPr>
        <p:spPr>
          <a:xfrm>
            <a:off x="3018499" y="3598079"/>
            <a:ext cx="2812029" cy="287001"/>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3D41B9EB-9D7B-C301-D1D6-23A140B2D80E}"/>
              </a:ext>
            </a:extLst>
          </p:cNvPr>
          <p:cNvSpPr/>
          <p:nvPr/>
        </p:nvSpPr>
        <p:spPr>
          <a:xfrm>
            <a:off x="4406075" y="2874612"/>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3539286E-EAFE-6CFD-306F-C03F6EEAAFDF}"/>
              </a:ext>
            </a:extLst>
          </p:cNvPr>
          <p:cNvSpPr/>
          <p:nvPr/>
        </p:nvSpPr>
        <p:spPr>
          <a:xfrm>
            <a:off x="4680153" y="4117003"/>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B4F79687-0DD0-F67C-B449-3E6BFCC98497}"/>
              </a:ext>
            </a:extLst>
          </p:cNvPr>
          <p:cNvSpPr/>
          <p:nvPr/>
        </p:nvSpPr>
        <p:spPr>
          <a:xfrm>
            <a:off x="5562598" y="4353330"/>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A9F7AE81-0D75-0E3A-9109-A9FED0AA567A}"/>
              </a:ext>
            </a:extLst>
          </p:cNvPr>
          <p:cNvSpPr/>
          <p:nvPr/>
        </p:nvSpPr>
        <p:spPr>
          <a:xfrm>
            <a:off x="3558046" y="4610462"/>
            <a:ext cx="399438"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1939D46-DD3F-4AC4-27D1-D5F7349152CA}"/>
              </a:ext>
            </a:extLst>
          </p:cNvPr>
          <p:cNvSpPr/>
          <p:nvPr/>
        </p:nvSpPr>
        <p:spPr>
          <a:xfrm>
            <a:off x="6724032" y="4126934"/>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93D8EADE-15A9-A7F1-DA64-500B4F4CA881}"/>
              </a:ext>
            </a:extLst>
          </p:cNvPr>
          <p:cNvSpPr/>
          <p:nvPr/>
        </p:nvSpPr>
        <p:spPr>
          <a:xfrm>
            <a:off x="3658215" y="4357658"/>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F2E2D377-195D-E348-21F0-A1784262659C}"/>
              </a:ext>
            </a:extLst>
          </p:cNvPr>
          <p:cNvSpPr/>
          <p:nvPr/>
        </p:nvSpPr>
        <p:spPr>
          <a:xfrm>
            <a:off x="8962102" y="5016449"/>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DE43AD75-A9FC-A640-AF21-FDAB8CACF826}"/>
              </a:ext>
            </a:extLst>
          </p:cNvPr>
          <p:cNvSpPr/>
          <p:nvPr/>
        </p:nvSpPr>
        <p:spPr>
          <a:xfrm>
            <a:off x="10170239" y="5016449"/>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4CC5DE57-0B93-E209-8A94-046329DD1B42}"/>
              </a:ext>
            </a:extLst>
          </p:cNvPr>
          <p:cNvSpPr/>
          <p:nvPr/>
        </p:nvSpPr>
        <p:spPr>
          <a:xfrm>
            <a:off x="4085301" y="5291007"/>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FAC7EBA0-722E-2A3A-052B-89487C559C7E}"/>
              </a:ext>
            </a:extLst>
          </p:cNvPr>
          <p:cNvSpPr/>
          <p:nvPr/>
        </p:nvSpPr>
        <p:spPr>
          <a:xfrm>
            <a:off x="5712539" y="5282173"/>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8921ACE1-BBCB-4EBB-930B-BB8B4153D7C5}"/>
              </a:ext>
            </a:extLst>
          </p:cNvPr>
          <p:cNvSpPr/>
          <p:nvPr/>
        </p:nvSpPr>
        <p:spPr>
          <a:xfrm>
            <a:off x="6960009" y="5294377"/>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578DCE02-B797-EE32-25DD-6ADF75D38D49}"/>
              </a:ext>
            </a:extLst>
          </p:cNvPr>
          <p:cNvSpPr/>
          <p:nvPr/>
        </p:nvSpPr>
        <p:spPr>
          <a:xfrm>
            <a:off x="8565124" y="5315997"/>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281BE45F-D666-AC29-70C9-98FCDE6010EC}"/>
              </a:ext>
            </a:extLst>
          </p:cNvPr>
          <p:cNvSpPr/>
          <p:nvPr/>
        </p:nvSpPr>
        <p:spPr>
          <a:xfrm>
            <a:off x="2529958" y="5556732"/>
            <a:ext cx="235977" cy="29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9BAB4F1D-F000-19E8-01C7-6A9961144BF5}"/>
              </a:ext>
            </a:extLst>
          </p:cNvPr>
          <p:cNvSpPr/>
          <p:nvPr/>
        </p:nvSpPr>
        <p:spPr>
          <a:xfrm>
            <a:off x="4881706" y="4125837"/>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0461EDED-29F8-3513-C7B5-13B1FF0E06B8}"/>
              </a:ext>
            </a:extLst>
          </p:cNvPr>
          <p:cNvSpPr/>
          <p:nvPr/>
        </p:nvSpPr>
        <p:spPr>
          <a:xfrm>
            <a:off x="1804217" y="3331882"/>
            <a:ext cx="725741"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a:extLst>
              <a:ext uri="{FF2B5EF4-FFF2-40B4-BE49-F238E27FC236}">
                <a16:creationId xmlns:a16="http://schemas.microsoft.com/office/drawing/2014/main" id="{38C7899F-BCD0-E7E5-1593-0DF2D0ED2BC3}"/>
              </a:ext>
            </a:extLst>
          </p:cNvPr>
          <p:cNvSpPr/>
          <p:nvPr/>
        </p:nvSpPr>
        <p:spPr>
          <a:xfrm>
            <a:off x="10725133" y="3103082"/>
            <a:ext cx="306661"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3F60C2F0-F15E-37D6-C3FA-0B47494E51B3}"/>
              </a:ext>
            </a:extLst>
          </p:cNvPr>
          <p:cNvSpPr/>
          <p:nvPr/>
        </p:nvSpPr>
        <p:spPr>
          <a:xfrm>
            <a:off x="1767951" y="4386682"/>
            <a:ext cx="887376"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2">
            <a:extLst>
              <a:ext uri="{FF2B5EF4-FFF2-40B4-BE49-F238E27FC236}">
                <a16:creationId xmlns:a16="http://schemas.microsoft.com/office/drawing/2014/main" id="{530D9B84-B22C-2D84-A51F-09408FCB3D37}"/>
              </a:ext>
            </a:extLst>
          </p:cNvPr>
          <p:cNvSpPr/>
          <p:nvPr/>
        </p:nvSpPr>
        <p:spPr>
          <a:xfrm>
            <a:off x="6985202" y="4126448"/>
            <a:ext cx="379158"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hteck 33">
            <a:extLst>
              <a:ext uri="{FF2B5EF4-FFF2-40B4-BE49-F238E27FC236}">
                <a16:creationId xmlns:a16="http://schemas.microsoft.com/office/drawing/2014/main" id="{F6243B74-FB3F-3E8F-94D7-5705817DB541}"/>
              </a:ext>
            </a:extLst>
          </p:cNvPr>
          <p:cNvSpPr/>
          <p:nvPr/>
        </p:nvSpPr>
        <p:spPr>
          <a:xfrm>
            <a:off x="2551775" y="4609785"/>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a:extLst>
              <a:ext uri="{FF2B5EF4-FFF2-40B4-BE49-F238E27FC236}">
                <a16:creationId xmlns:a16="http://schemas.microsoft.com/office/drawing/2014/main" id="{0203C287-3CC0-A5D8-AE07-1FF2EBE01360}"/>
              </a:ext>
            </a:extLst>
          </p:cNvPr>
          <p:cNvSpPr/>
          <p:nvPr/>
        </p:nvSpPr>
        <p:spPr>
          <a:xfrm>
            <a:off x="3995869" y="4631536"/>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CF8FE498-E792-F206-402E-A686B60B8C85}"/>
              </a:ext>
            </a:extLst>
          </p:cNvPr>
          <p:cNvSpPr/>
          <p:nvPr/>
        </p:nvSpPr>
        <p:spPr>
          <a:xfrm>
            <a:off x="3119275" y="5286887"/>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8B024348-D11A-7D2B-E5F2-2A371B185C89}"/>
              </a:ext>
            </a:extLst>
          </p:cNvPr>
          <p:cNvSpPr/>
          <p:nvPr/>
        </p:nvSpPr>
        <p:spPr>
          <a:xfrm>
            <a:off x="4308374" y="5279715"/>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FAA43377-8785-6E79-E823-DF37352D62A6}"/>
              </a:ext>
            </a:extLst>
          </p:cNvPr>
          <p:cNvSpPr/>
          <p:nvPr/>
        </p:nvSpPr>
        <p:spPr>
          <a:xfrm>
            <a:off x="6381128" y="5024754"/>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Rechteck 38">
            <a:extLst>
              <a:ext uri="{FF2B5EF4-FFF2-40B4-BE49-F238E27FC236}">
                <a16:creationId xmlns:a16="http://schemas.microsoft.com/office/drawing/2014/main" id="{961E52A2-A58A-39D6-A80F-D692AB56479C}"/>
              </a:ext>
            </a:extLst>
          </p:cNvPr>
          <p:cNvSpPr/>
          <p:nvPr/>
        </p:nvSpPr>
        <p:spPr>
          <a:xfrm>
            <a:off x="9215277" y="5016449"/>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Rechteck 39">
            <a:extLst>
              <a:ext uri="{FF2B5EF4-FFF2-40B4-BE49-F238E27FC236}">
                <a16:creationId xmlns:a16="http://schemas.microsoft.com/office/drawing/2014/main" id="{2CDADE10-DD42-6390-6E63-969D22356191}"/>
              </a:ext>
            </a:extLst>
          </p:cNvPr>
          <p:cNvSpPr/>
          <p:nvPr/>
        </p:nvSpPr>
        <p:spPr>
          <a:xfrm>
            <a:off x="8787579" y="5290257"/>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Rechteck 40">
            <a:extLst>
              <a:ext uri="{FF2B5EF4-FFF2-40B4-BE49-F238E27FC236}">
                <a16:creationId xmlns:a16="http://schemas.microsoft.com/office/drawing/2014/main" id="{973871A1-6ED3-B63F-B326-AA63780005ED}"/>
              </a:ext>
            </a:extLst>
          </p:cNvPr>
          <p:cNvSpPr/>
          <p:nvPr/>
        </p:nvSpPr>
        <p:spPr>
          <a:xfrm>
            <a:off x="2796663" y="5530860"/>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Rechteck 41">
            <a:extLst>
              <a:ext uri="{FF2B5EF4-FFF2-40B4-BE49-F238E27FC236}">
                <a16:creationId xmlns:a16="http://schemas.microsoft.com/office/drawing/2014/main" id="{1A3D3838-C719-FDCA-2716-F1A763DCFDB0}"/>
              </a:ext>
            </a:extLst>
          </p:cNvPr>
          <p:cNvSpPr/>
          <p:nvPr/>
        </p:nvSpPr>
        <p:spPr>
          <a:xfrm>
            <a:off x="4653103" y="5524353"/>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Rechteck 42">
            <a:extLst>
              <a:ext uri="{FF2B5EF4-FFF2-40B4-BE49-F238E27FC236}">
                <a16:creationId xmlns:a16="http://schemas.microsoft.com/office/drawing/2014/main" id="{C216A5AF-BE50-602F-F26A-3BFBA5F5851E}"/>
              </a:ext>
            </a:extLst>
          </p:cNvPr>
          <p:cNvSpPr/>
          <p:nvPr/>
        </p:nvSpPr>
        <p:spPr>
          <a:xfrm>
            <a:off x="1849682" y="5539652"/>
            <a:ext cx="686111"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Rechteck 43">
            <a:extLst>
              <a:ext uri="{FF2B5EF4-FFF2-40B4-BE49-F238E27FC236}">
                <a16:creationId xmlns:a16="http://schemas.microsoft.com/office/drawing/2014/main" id="{C21BB11D-2B63-60C3-5563-DFFE5A39C420}"/>
              </a:ext>
            </a:extLst>
          </p:cNvPr>
          <p:cNvSpPr/>
          <p:nvPr/>
        </p:nvSpPr>
        <p:spPr>
          <a:xfrm>
            <a:off x="10751564" y="5286887"/>
            <a:ext cx="255046"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Rechteck 44">
            <a:extLst>
              <a:ext uri="{FF2B5EF4-FFF2-40B4-BE49-F238E27FC236}">
                <a16:creationId xmlns:a16="http://schemas.microsoft.com/office/drawing/2014/main" id="{A92DF546-8082-4BCB-524F-4710F6C50DFE}"/>
              </a:ext>
            </a:extLst>
          </p:cNvPr>
          <p:cNvSpPr/>
          <p:nvPr/>
        </p:nvSpPr>
        <p:spPr>
          <a:xfrm>
            <a:off x="7180621" y="5317321"/>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B0F28096-0784-5C4D-71D0-8FC5B0289975}"/>
              </a:ext>
            </a:extLst>
          </p:cNvPr>
          <p:cNvSpPr/>
          <p:nvPr/>
        </p:nvSpPr>
        <p:spPr>
          <a:xfrm>
            <a:off x="2605851" y="5309552"/>
            <a:ext cx="527874" cy="299548"/>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8B6C9FD2-AB64-F7B1-5DBB-AC7E5A5678B5}"/>
              </a:ext>
            </a:extLst>
          </p:cNvPr>
          <p:cNvSpPr/>
          <p:nvPr/>
        </p:nvSpPr>
        <p:spPr>
          <a:xfrm>
            <a:off x="3641618" y="5028775"/>
            <a:ext cx="527874" cy="299548"/>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9" name="Grafik 48">
            <a:extLst>
              <a:ext uri="{FF2B5EF4-FFF2-40B4-BE49-F238E27FC236}">
                <a16:creationId xmlns:a16="http://schemas.microsoft.com/office/drawing/2014/main" id="{0E8164D6-E3F7-D31A-37E3-428A9F3A1EA7}"/>
              </a:ext>
            </a:extLst>
          </p:cNvPr>
          <p:cNvPicPr>
            <a:picLocks noChangeAspect="1"/>
          </p:cNvPicPr>
          <p:nvPr/>
        </p:nvPicPr>
        <p:blipFill>
          <a:blip r:embed="rId3"/>
          <a:stretch>
            <a:fillRect/>
          </a:stretch>
        </p:blipFill>
        <p:spPr>
          <a:xfrm>
            <a:off x="1804217" y="2198289"/>
            <a:ext cx="9002381" cy="238158"/>
          </a:xfrm>
          <a:prstGeom prst="rect">
            <a:avLst/>
          </a:prstGeom>
        </p:spPr>
      </p:pic>
      <p:sp>
        <p:nvSpPr>
          <p:cNvPr id="12" name="Rechteck 11">
            <a:extLst>
              <a:ext uri="{FF2B5EF4-FFF2-40B4-BE49-F238E27FC236}">
                <a16:creationId xmlns:a16="http://schemas.microsoft.com/office/drawing/2014/main" id="{51F08027-CC69-6365-F314-4D0C3179E64F}"/>
              </a:ext>
            </a:extLst>
          </p:cNvPr>
          <p:cNvSpPr/>
          <p:nvPr/>
        </p:nvSpPr>
        <p:spPr>
          <a:xfrm>
            <a:off x="5763237" y="4353330"/>
            <a:ext cx="1037313" cy="299548"/>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64378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4E8D470-D0E0-C2FB-F797-7F7DEC5D8628}"/>
              </a:ext>
            </a:extLst>
          </p:cNvPr>
          <p:cNvSpPr>
            <a:spLocks noGrp="1"/>
          </p:cNvSpPr>
          <p:nvPr>
            <p:ph type="title"/>
          </p:nvPr>
        </p:nvSpPr>
        <p:spPr/>
        <p:txBody>
          <a:bodyPr/>
          <a:lstStyle/>
          <a:p>
            <a:r>
              <a:rPr lang="de-DE" dirty="0"/>
              <a:t>Vorgehensweise</a:t>
            </a:r>
          </a:p>
        </p:txBody>
      </p:sp>
      <p:sp>
        <p:nvSpPr>
          <p:cNvPr id="5" name="Textplatzhalter 4">
            <a:extLst>
              <a:ext uri="{FF2B5EF4-FFF2-40B4-BE49-F238E27FC236}">
                <a16:creationId xmlns:a16="http://schemas.microsoft.com/office/drawing/2014/main" id="{28A0F683-D847-C1D6-A8B1-4AA3DB89FF3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81245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CFF191-CDD0-8E10-1AE9-329185474A85}"/>
              </a:ext>
            </a:extLst>
          </p:cNvPr>
          <p:cNvSpPr>
            <a:spLocks noGrp="1"/>
          </p:cNvSpPr>
          <p:nvPr>
            <p:ph type="title"/>
          </p:nvPr>
        </p:nvSpPr>
        <p:spPr/>
        <p:txBody>
          <a:bodyPr/>
          <a:lstStyle/>
          <a:p>
            <a:r>
              <a:rPr lang="de-DE" dirty="0"/>
              <a:t>Vorgehensweise</a:t>
            </a:r>
          </a:p>
        </p:txBody>
      </p:sp>
      <p:sp>
        <p:nvSpPr>
          <p:cNvPr id="5" name="Inhaltsplatzhalter 4">
            <a:extLst>
              <a:ext uri="{FF2B5EF4-FFF2-40B4-BE49-F238E27FC236}">
                <a16:creationId xmlns:a16="http://schemas.microsoft.com/office/drawing/2014/main" id="{176333FD-F67C-EF41-7072-370A47F57C43}"/>
              </a:ext>
            </a:extLst>
          </p:cNvPr>
          <p:cNvSpPr>
            <a:spLocks noGrp="1"/>
          </p:cNvSpPr>
          <p:nvPr>
            <p:ph idx="1"/>
          </p:nvPr>
        </p:nvSpPr>
        <p:spPr/>
        <p:txBody>
          <a:bodyPr/>
          <a:lstStyle/>
          <a:p>
            <a:pPr marL="0" indent="0">
              <a:buNone/>
            </a:pPr>
            <a:r>
              <a:rPr lang="de-DE" dirty="0"/>
              <a:t>Empirischer </a:t>
            </a:r>
            <a:br>
              <a:rPr lang="de-DE" dirty="0"/>
            </a:br>
            <a:r>
              <a:rPr lang="de-DE" dirty="0"/>
              <a:t>Ansatz</a:t>
            </a:r>
          </a:p>
        </p:txBody>
      </p:sp>
      <p:graphicFrame>
        <p:nvGraphicFramePr>
          <p:cNvPr id="6" name="Diagramm 5">
            <a:extLst>
              <a:ext uri="{FF2B5EF4-FFF2-40B4-BE49-F238E27FC236}">
                <a16:creationId xmlns:a16="http://schemas.microsoft.com/office/drawing/2014/main" id="{0C0BB057-C559-F177-64BB-F2B1BE1F605A}"/>
              </a:ext>
            </a:extLst>
          </p:cNvPr>
          <p:cNvGraphicFramePr/>
          <p:nvPr>
            <p:extLst>
              <p:ext uri="{D42A27DB-BD31-4B8C-83A1-F6EECF244321}">
                <p14:modId xmlns:p14="http://schemas.microsoft.com/office/powerpoint/2010/main" val="2605509046"/>
              </p:ext>
            </p:extLst>
          </p:nvPr>
        </p:nvGraphicFramePr>
        <p:xfrm>
          <a:off x="2317749" y="681037"/>
          <a:ext cx="9255126" cy="5457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hteck 6">
            <a:extLst>
              <a:ext uri="{FF2B5EF4-FFF2-40B4-BE49-F238E27FC236}">
                <a16:creationId xmlns:a16="http://schemas.microsoft.com/office/drawing/2014/main" id="{CEA2B671-045F-42F4-90D6-6977B0C5610A}"/>
              </a:ext>
            </a:extLst>
          </p:cNvPr>
          <p:cNvSpPr/>
          <p:nvPr/>
        </p:nvSpPr>
        <p:spPr>
          <a:xfrm>
            <a:off x="5599206" y="1402080"/>
            <a:ext cx="760106" cy="4966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ABA32647-FA19-2177-6B57-4ABFB9B77AE5}"/>
              </a:ext>
            </a:extLst>
          </p:cNvPr>
          <p:cNvPicPr>
            <a:picLocks noChangeAspect="1"/>
          </p:cNvPicPr>
          <p:nvPr/>
        </p:nvPicPr>
        <p:blipFill>
          <a:blip r:embed="rId7"/>
          <a:stretch>
            <a:fillRect/>
          </a:stretch>
        </p:blipFill>
        <p:spPr>
          <a:xfrm rot="19198173">
            <a:off x="6559547" y="2739201"/>
            <a:ext cx="771526" cy="1098939"/>
          </a:xfrm>
          <a:prstGeom prst="rect">
            <a:avLst/>
          </a:prstGeom>
        </p:spPr>
      </p:pic>
      <p:pic>
        <p:nvPicPr>
          <p:cNvPr id="10" name="Grafik 9">
            <a:extLst>
              <a:ext uri="{FF2B5EF4-FFF2-40B4-BE49-F238E27FC236}">
                <a16:creationId xmlns:a16="http://schemas.microsoft.com/office/drawing/2014/main" id="{2B7F5AFF-A654-5989-3B4C-46F869CFF592}"/>
              </a:ext>
            </a:extLst>
          </p:cNvPr>
          <p:cNvPicPr>
            <a:picLocks noChangeAspect="1"/>
          </p:cNvPicPr>
          <p:nvPr/>
        </p:nvPicPr>
        <p:blipFill>
          <a:blip r:embed="rId7"/>
          <a:stretch>
            <a:fillRect/>
          </a:stretch>
        </p:blipFill>
        <p:spPr>
          <a:xfrm rot="17228803">
            <a:off x="6699803" y="3982436"/>
            <a:ext cx="771526" cy="1098939"/>
          </a:xfrm>
          <a:prstGeom prst="rect">
            <a:avLst/>
          </a:prstGeom>
        </p:spPr>
      </p:pic>
      <p:pic>
        <p:nvPicPr>
          <p:cNvPr id="11" name="Grafik 10">
            <a:extLst>
              <a:ext uri="{FF2B5EF4-FFF2-40B4-BE49-F238E27FC236}">
                <a16:creationId xmlns:a16="http://schemas.microsoft.com/office/drawing/2014/main" id="{A4AC1DE5-A814-34A0-B52E-B0F5756230FD}"/>
              </a:ext>
            </a:extLst>
          </p:cNvPr>
          <p:cNvPicPr>
            <a:picLocks noChangeAspect="1"/>
          </p:cNvPicPr>
          <p:nvPr/>
        </p:nvPicPr>
        <p:blipFill>
          <a:blip r:embed="rId7"/>
          <a:stretch>
            <a:fillRect/>
          </a:stretch>
        </p:blipFill>
        <p:spPr>
          <a:xfrm rot="20869004">
            <a:off x="5845015" y="3212192"/>
            <a:ext cx="771526" cy="1098939"/>
          </a:xfrm>
          <a:prstGeom prst="rect">
            <a:avLst/>
          </a:prstGeom>
        </p:spPr>
      </p:pic>
    </p:spTree>
    <p:extLst>
      <p:ext uri="{BB962C8B-B14F-4D97-AF65-F5344CB8AC3E}">
        <p14:creationId xmlns:p14="http://schemas.microsoft.com/office/powerpoint/2010/main" val="370087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1530F98-AEBD-9DDA-DC40-39B61F413D43}"/>
              </a:ext>
            </a:extLst>
          </p:cNvPr>
          <p:cNvSpPr>
            <a:spLocks noGrp="1"/>
          </p:cNvSpPr>
          <p:nvPr>
            <p:ph type="title"/>
          </p:nvPr>
        </p:nvSpPr>
        <p:spPr/>
        <p:txBody>
          <a:bodyPr/>
          <a:lstStyle/>
          <a:p>
            <a:r>
              <a:rPr lang="de-DE" dirty="0" err="1"/>
              <a:t>Preprocessing</a:t>
            </a:r>
            <a:r>
              <a:rPr lang="de-DE" dirty="0"/>
              <a:t> Textdaten</a:t>
            </a:r>
          </a:p>
        </p:txBody>
      </p:sp>
      <p:sp>
        <p:nvSpPr>
          <p:cNvPr id="5" name="Inhaltsplatzhalter 4">
            <a:extLst>
              <a:ext uri="{FF2B5EF4-FFF2-40B4-BE49-F238E27FC236}">
                <a16:creationId xmlns:a16="http://schemas.microsoft.com/office/drawing/2014/main" id="{3D01B6DD-F938-0486-C083-724A51E56206}"/>
              </a:ext>
            </a:extLst>
          </p:cNvPr>
          <p:cNvSpPr>
            <a:spLocks noGrp="1"/>
          </p:cNvSpPr>
          <p:nvPr>
            <p:ph idx="1"/>
          </p:nvPr>
        </p:nvSpPr>
        <p:spPr/>
        <p:txBody>
          <a:bodyPr/>
          <a:lstStyle/>
          <a:p>
            <a:pPr marL="0" indent="0">
              <a:buNone/>
            </a:pPr>
            <a:r>
              <a:rPr lang="de-DE" dirty="0"/>
              <a:t>In dem-Info.csv:</a:t>
            </a:r>
          </a:p>
          <a:p>
            <a:pPr lvl="1"/>
            <a:r>
              <a:rPr lang="de-DE" dirty="0"/>
              <a:t>Bei Age „*“ entfernt, sodass es ein </a:t>
            </a:r>
            <a:r>
              <a:rPr lang="de-DE" dirty="0" err="1"/>
              <a:t>Int</a:t>
            </a:r>
            <a:r>
              <a:rPr lang="de-DE" dirty="0"/>
              <a:t>/Double ist und kein String</a:t>
            </a:r>
          </a:p>
          <a:p>
            <a:pPr lvl="1"/>
            <a:r>
              <a:rPr lang="de-DE" dirty="0"/>
              <a:t>Fehlende MMSE-Scores aufgefüllt mit:</a:t>
            </a:r>
          </a:p>
          <a:p>
            <a:pPr lvl="2"/>
            <a:r>
              <a:rPr lang="de-DE" dirty="0"/>
              <a:t>MCI = 27</a:t>
            </a:r>
          </a:p>
          <a:p>
            <a:pPr lvl="2"/>
            <a:r>
              <a:rPr lang="de-DE" dirty="0"/>
              <a:t>Dementia = 24</a:t>
            </a:r>
          </a:p>
          <a:p>
            <a:pPr lvl="2"/>
            <a:r>
              <a:rPr lang="de-DE" dirty="0"/>
              <a:t>HC = 30</a:t>
            </a:r>
          </a:p>
        </p:txBody>
      </p:sp>
      <p:pic>
        <p:nvPicPr>
          <p:cNvPr id="7" name="Grafik 6">
            <a:extLst>
              <a:ext uri="{FF2B5EF4-FFF2-40B4-BE49-F238E27FC236}">
                <a16:creationId xmlns:a16="http://schemas.microsoft.com/office/drawing/2014/main" id="{88930F89-56BB-AF87-7B2D-637735323523}"/>
              </a:ext>
            </a:extLst>
          </p:cNvPr>
          <p:cNvPicPr>
            <a:picLocks noChangeAspect="1"/>
          </p:cNvPicPr>
          <p:nvPr/>
        </p:nvPicPr>
        <p:blipFill>
          <a:blip r:embed="rId2"/>
          <a:stretch>
            <a:fillRect/>
          </a:stretch>
        </p:blipFill>
        <p:spPr>
          <a:xfrm>
            <a:off x="4221125" y="3429000"/>
            <a:ext cx="7027695" cy="2986428"/>
          </a:xfrm>
          <a:prstGeom prst="rect">
            <a:avLst/>
          </a:prstGeom>
        </p:spPr>
      </p:pic>
      <p:sp>
        <p:nvSpPr>
          <p:cNvPr id="9" name="Textfeld 8">
            <a:extLst>
              <a:ext uri="{FF2B5EF4-FFF2-40B4-BE49-F238E27FC236}">
                <a16:creationId xmlns:a16="http://schemas.microsoft.com/office/drawing/2014/main" id="{AC4A0409-770C-26E8-4896-4A9F155E27AF}"/>
              </a:ext>
            </a:extLst>
          </p:cNvPr>
          <p:cNvSpPr txBox="1"/>
          <p:nvPr/>
        </p:nvSpPr>
        <p:spPr>
          <a:xfrm>
            <a:off x="4243876" y="6351486"/>
            <a:ext cx="6097772" cy="261610"/>
          </a:xfrm>
          <a:prstGeom prst="rect">
            <a:avLst/>
          </a:prstGeom>
          <a:noFill/>
        </p:spPr>
        <p:txBody>
          <a:bodyPr wrap="square">
            <a:spAutoFit/>
          </a:bodyPr>
          <a:lstStyle/>
          <a:p>
            <a:r>
              <a:rPr lang="de-DE" sz="1050" dirty="0">
                <a:hlinkClick r:id="rId3"/>
              </a:rPr>
              <a:t>Quelle: https://flexikon.doccheck.com/de/Mini-Mental-Status-Test</a:t>
            </a:r>
            <a:endParaRPr lang="de-DE" sz="1050" dirty="0"/>
          </a:p>
        </p:txBody>
      </p:sp>
    </p:spTree>
    <p:extLst>
      <p:ext uri="{BB962C8B-B14F-4D97-AF65-F5344CB8AC3E}">
        <p14:creationId xmlns:p14="http://schemas.microsoft.com/office/powerpoint/2010/main" val="559737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98E52-F756-D369-1A33-1833D29CACAC}"/>
              </a:ext>
            </a:extLst>
          </p:cNvPr>
          <p:cNvSpPr>
            <a:spLocks noGrp="1"/>
          </p:cNvSpPr>
          <p:nvPr>
            <p:ph type="title"/>
          </p:nvPr>
        </p:nvSpPr>
        <p:spPr/>
        <p:txBody>
          <a:bodyPr/>
          <a:lstStyle/>
          <a:p>
            <a:r>
              <a:rPr lang="de-DE" dirty="0"/>
              <a:t>Feature Engineering Textdaten</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7A408DFC-28E0-007B-680B-2C05B4503E42}"/>
                  </a:ext>
                </a:extLst>
              </p:cNvPr>
              <p:cNvSpPr>
                <a:spLocks noGrp="1"/>
              </p:cNvSpPr>
              <p:nvPr>
                <p:ph idx="1"/>
              </p:nvPr>
            </p:nvSpPr>
            <p:spPr/>
            <p:txBody>
              <a:bodyPr>
                <a:normAutofit fontScale="92500" lnSpcReduction="10000"/>
              </a:bodyPr>
              <a:lstStyle/>
              <a:p>
                <a:r>
                  <a:rPr lang="de-DE" dirty="0"/>
                  <a:t>Berechnung eigener Features:</a:t>
                </a:r>
              </a:p>
              <a:p>
                <a:pPr lvl="1"/>
                <a:r>
                  <a:rPr lang="de-DE" dirty="0"/>
                  <a:t>Anzahl </a:t>
                </a:r>
                <a:r>
                  <a:rPr lang="de-DE" dirty="0" err="1"/>
                  <a:t>Stotter</a:t>
                </a:r>
                <a:r>
                  <a:rPr lang="de-DE" dirty="0"/>
                  <a:t> Wörter („er“, „um“, „oh“, „ah“, „mm“)</a:t>
                </a:r>
              </a:p>
              <a:p>
                <a:pPr lvl="1"/>
                <a:r>
                  <a:rPr lang="de-DE" dirty="0"/>
                  <a:t>Bedeutende Wörter = </a:t>
                </a:r>
                <a:r>
                  <a:rPr lang="de-DE" dirty="0" err="1"/>
                  <a:t>len</a:t>
                </a:r>
                <a:r>
                  <a:rPr lang="de-DE" dirty="0"/>
                  <a:t>(Wörter) – </a:t>
                </a:r>
                <a:r>
                  <a:rPr lang="de-DE" dirty="0" err="1"/>
                  <a:t>Stotter</a:t>
                </a:r>
                <a:r>
                  <a:rPr lang="de-DE" dirty="0"/>
                  <a:t> Wörter</a:t>
                </a:r>
              </a:p>
              <a:p>
                <a:pPr lvl="1"/>
                <a:r>
                  <a:rPr lang="de-DE" dirty="0"/>
                  <a:t>Anzahl Einzigartige Wörter = </a:t>
                </a:r>
                <a:r>
                  <a:rPr lang="de-DE" dirty="0" err="1"/>
                  <a:t>len</a:t>
                </a:r>
                <a:r>
                  <a:rPr lang="de-DE" dirty="0"/>
                  <a:t>(</a:t>
                </a:r>
                <a:r>
                  <a:rPr lang="de-DE" dirty="0" err="1"/>
                  <a:t>set</a:t>
                </a:r>
                <a:r>
                  <a:rPr lang="de-DE" dirty="0"/>
                  <a:t>(Wörter))</a:t>
                </a:r>
              </a:p>
              <a:p>
                <a:pPr lvl="1"/>
                <a:r>
                  <a:rPr lang="de-DE" dirty="0"/>
                  <a:t>Anzahl Pausen = </a:t>
                </a:r>
                <a:r>
                  <a:rPr lang="en-GB" dirty="0" err="1"/>
                  <a:t>len</a:t>
                </a:r>
                <a:r>
                  <a:rPr lang="en-GB" dirty="0"/>
                  <a:t>(</a:t>
                </a:r>
                <a:r>
                  <a:rPr lang="en-GB" dirty="0" err="1"/>
                  <a:t>re.findall</a:t>
                </a:r>
                <a:r>
                  <a:rPr lang="en-GB" dirty="0"/>
                  <a:t>(r'\(.*?\)', text)) (</a:t>
                </a:r>
                <a:r>
                  <a:rPr lang="en-GB" dirty="0" err="1"/>
                  <a:t>Anzahl</a:t>
                </a:r>
                <a:r>
                  <a:rPr lang="en-GB" dirty="0"/>
                  <a:t> “(</a:t>
                </a:r>
                <a:r>
                  <a:rPr lang="en-GB" dirty="0" err="1"/>
                  <a:t>xyz</a:t>
                </a:r>
                <a:r>
                  <a:rPr lang="en-GB" dirty="0"/>
                  <a:t>)”)</a:t>
                </a:r>
              </a:p>
              <a:p>
                <a:pPr lvl="1"/>
                <a14:m>
                  <m:oMath xmlns:m="http://schemas.openxmlformats.org/officeDocument/2006/math">
                    <m:r>
                      <a:rPr lang="en-GB" i="1" smtClean="0"/>
                      <m:t>∅</m:t>
                    </m:r>
                  </m:oMath>
                </a14:m>
                <a:r>
                  <a:rPr lang="en-GB" dirty="0"/>
                  <a:t>-</a:t>
                </a:r>
                <a:r>
                  <a:rPr lang="en-GB" dirty="0" err="1"/>
                  <a:t>Pausenlänge</a:t>
                </a:r>
                <a:r>
                  <a:rPr lang="en-GB" dirty="0"/>
                  <a:t> = sum(gaps) / </a:t>
                </a:r>
                <a:r>
                  <a:rPr lang="en-GB" dirty="0" err="1"/>
                  <a:t>len</a:t>
                </a:r>
                <a:r>
                  <a:rPr lang="en-GB" dirty="0"/>
                  <a:t>(gaps)</a:t>
                </a:r>
              </a:p>
              <a:p>
                <a:pPr lvl="1"/>
                <a:r>
                  <a:rPr lang="en-GB" dirty="0"/>
                  <a:t>Initial Pause = Zeit bis </a:t>
                </a:r>
                <a:r>
                  <a:rPr lang="en-GB" dirty="0" err="1"/>
                  <a:t>zum</a:t>
                </a:r>
                <a:r>
                  <a:rPr lang="en-GB" dirty="0"/>
                  <a:t> </a:t>
                </a:r>
                <a:r>
                  <a:rPr lang="en-GB" dirty="0" err="1"/>
                  <a:t>ersten</a:t>
                </a:r>
                <a:r>
                  <a:rPr lang="en-GB" dirty="0"/>
                  <a:t> Wort</a:t>
                </a:r>
              </a:p>
              <a:p>
                <a:r>
                  <a:rPr lang="en-GB" dirty="0"/>
                  <a:t>Task-</a:t>
                </a:r>
                <a:r>
                  <a:rPr lang="en-GB" dirty="0" err="1"/>
                  <a:t>spezifische</a:t>
                </a:r>
                <a:r>
                  <a:rPr lang="en-GB" dirty="0"/>
                  <a:t> Features:</a:t>
                </a:r>
              </a:p>
              <a:p>
                <a:pPr lvl="1"/>
                <a:r>
                  <a:rPr lang="en-GB" dirty="0"/>
                  <a:t>SFT: 	</a:t>
                </a:r>
                <a:r>
                  <a:rPr lang="en-GB" dirty="0" err="1"/>
                  <a:t>Ist</a:t>
                </a:r>
                <a:r>
                  <a:rPr lang="en-GB" dirty="0"/>
                  <a:t> das Wort </a:t>
                </a:r>
                <a:r>
                  <a:rPr lang="en-GB" dirty="0" err="1"/>
                  <a:t>ein</a:t>
                </a:r>
                <a:r>
                  <a:rPr lang="en-GB" dirty="0"/>
                  <a:t> Tier? 	</a:t>
                </a:r>
                <a:r>
                  <a:rPr lang="en-GB" dirty="0" err="1"/>
                  <a:t>Wurde</a:t>
                </a:r>
                <a:r>
                  <a:rPr lang="en-GB" dirty="0"/>
                  <a:t> das Tier </a:t>
                </a:r>
                <a:r>
                  <a:rPr lang="en-GB" dirty="0" err="1"/>
                  <a:t>schon</a:t>
                </a:r>
                <a:r>
                  <a:rPr lang="en-GB" dirty="0"/>
                  <a:t> </a:t>
                </a:r>
                <a:r>
                  <a:rPr lang="en-GB" dirty="0" err="1"/>
                  <a:t>genannt</a:t>
                </a:r>
                <a:r>
                  <a:rPr lang="en-GB" dirty="0"/>
                  <a:t>?</a:t>
                </a:r>
              </a:p>
              <a:p>
                <a:pPr lvl="1"/>
                <a:r>
                  <a:rPr lang="en-GB" dirty="0"/>
                  <a:t>PFT: 	</a:t>
                </a:r>
                <a:r>
                  <a:rPr lang="en-GB" dirty="0" err="1"/>
                  <a:t>Beginnt</a:t>
                </a:r>
                <a:r>
                  <a:rPr lang="en-GB" dirty="0"/>
                  <a:t> das Wort </a:t>
                </a:r>
                <a:r>
                  <a:rPr lang="en-GB" dirty="0" err="1"/>
                  <a:t>mit</a:t>
                </a:r>
                <a:r>
                  <a:rPr lang="en-GB" dirty="0"/>
                  <a:t> ‘P’? 	</a:t>
                </a:r>
                <a:r>
                  <a:rPr lang="en-GB" dirty="0" err="1"/>
                  <a:t>Wurde</a:t>
                </a:r>
                <a:r>
                  <a:rPr lang="en-GB" dirty="0"/>
                  <a:t> das P-Wort </a:t>
                </a:r>
                <a:r>
                  <a:rPr lang="en-GB" dirty="0" err="1"/>
                  <a:t>schon</a:t>
                </a:r>
                <a:r>
                  <a:rPr lang="en-GB" dirty="0"/>
                  <a:t> </a:t>
                </a:r>
                <a:r>
                  <a:rPr lang="en-GB" dirty="0" err="1"/>
                  <a:t>genannt</a:t>
                </a:r>
                <a:r>
                  <a:rPr lang="en-GB" dirty="0"/>
                  <a:t>?</a:t>
                </a:r>
              </a:p>
              <a:p>
                <a:r>
                  <a:rPr lang="en-GB" dirty="0"/>
                  <a:t>Feature Importance:</a:t>
                </a:r>
              </a:p>
              <a:p>
                <a:pPr lvl="1"/>
                <a:r>
                  <a:rPr lang="en-GB" dirty="0"/>
                  <a:t>‘Gender’ </a:t>
                </a:r>
                <a:r>
                  <a:rPr lang="en-GB" dirty="0" err="1"/>
                  <a:t>konnte</a:t>
                </a:r>
                <a:r>
                  <a:rPr lang="en-GB" dirty="0"/>
                  <a:t>/</a:t>
                </a:r>
                <a:r>
                  <a:rPr lang="en-GB" dirty="0" err="1"/>
                  <a:t>musste</a:t>
                </a:r>
                <a:r>
                  <a:rPr lang="en-GB" dirty="0"/>
                  <a:t> </a:t>
                </a:r>
                <a:r>
                  <a:rPr lang="en-GB" dirty="0" err="1"/>
                  <a:t>als</a:t>
                </a:r>
                <a:r>
                  <a:rPr lang="en-GB" dirty="0"/>
                  <a:t> Feature </a:t>
                </a:r>
                <a:r>
                  <a:rPr lang="en-GB" dirty="0" err="1"/>
                  <a:t>entfernt</a:t>
                </a:r>
                <a:r>
                  <a:rPr lang="en-GB" dirty="0"/>
                  <a:t> </a:t>
                </a:r>
                <a:r>
                  <a:rPr lang="en-GB" dirty="0" err="1"/>
                  <a:t>werden</a:t>
                </a:r>
                <a:endParaRPr lang="en-GB" dirty="0"/>
              </a:p>
            </p:txBody>
          </p:sp>
        </mc:Choice>
        <mc:Fallback>
          <p:sp>
            <p:nvSpPr>
              <p:cNvPr id="3" name="Inhaltsplatzhalter 2">
                <a:extLst>
                  <a:ext uri="{FF2B5EF4-FFF2-40B4-BE49-F238E27FC236}">
                    <a16:creationId xmlns:a16="http://schemas.microsoft.com/office/drawing/2014/main" id="{7A408DFC-28E0-007B-680B-2C05B4503E42}"/>
                  </a:ext>
                </a:extLst>
              </p:cNvPr>
              <p:cNvSpPr>
                <a:spLocks noGrp="1" noRot="1" noChangeAspect="1" noMove="1" noResize="1" noEditPoints="1" noAdjustHandles="1" noChangeArrowheads="1" noChangeShapeType="1" noTextEdit="1"/>
              </p:cNvSpPr>
              <p:nvPr>
                <p:ph idx="1"/>
              </p:nvPr>
            </p:nvSpPr>
            <p:spPr>
              <a:blipFill>
                <a:blip r:embed="rId2"/>
                <a:stretch>
                  <a:fillRect l="-188" t="-2121"/>
                </a:stretch>
              </a:blipFill>
            </p:spPr>
            <p:txBody>
              <a:bodyPr/>
              <a:lstStyle/>
              <a:p>
                <a:r>
                  <a:rPr lang="de-DE">
                    <a:noFill/>
                  </a:rPr>
                  <a:t> </a:t>
                </a:r>
              </a:p>
            </p:txBody>
          </p:sp>
        </mc:Fallback>
      </mc:AlternateContent>
    </p:spTree>
    <p:extLst>
      <p:ext uri="{BB962C8B-B14F-4D97-AF65-F5344CB8AC3E}">
        <p14:creationId xmlns:p14="http://schemas.microsoft.com/office/powerpoint/2010/main" val="150474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83B9323-31D6-EC9E-8767-37E163EF61C2}"/>
              </a:ext>
            </a:extLst>
          </p:cNvPr>
          <p:cNvSpPr>
            <a:spLocks noGrp="1"/>
          </p:cNvSpPr>
          <p:nvPr>
            <p:ph type="title"/>
          </p:nvPr>
        </p:nvSpPr>
        <p:spPr/>
        <p:txBody>
          <a:bodyPr/>
          <a:lstStyle/>
          <a:p>
            <a:r>
              <a:rPr lang="de-DE" dirty="0"/>
              <a:t>Ergebnisse</a:t>
            </a:r>
          </a:p>
        </p:txBody>
      </p:sp>
      <p:sp>
        <p:nvSpPr>
          <p:cNvPr id="5" name="Textplatzhalter 4">
            <a:extLst>
              <a:ext uri="{FF2B5EF4-FFF2-40B4-BE49-F238E27FC236}">
                <a16:creationId xmlns:a16="http://schemas.microsoft.com/office/drawing/2014/main" id="{7817A81D-F705-3DDA-2CBD-6AEBA7A37DD4}"/>
              </a:ext>
            </a:extLst>
          </p:cNvPr>
          <p:cNvSpPr>
            <a:spLocks noGrp="1"/>
          </p:cNvSpPr>
          <p:nvPr>
            <p:ph type="body" idx="1"/>
          </p:nvPr>
        </p:nvSpPr>
        <p:spPr/>
        <p:txBody>
          <a:bodyPr/>
          <a:lstStyle/>
          <a:p>
            <a:pPr marL="342900" indent="-342900">
              <a:buFont typeface="Arial" panose="020B0604020202020204" pitchFamily="34" charset="0"/>
              <a:buChar char="•"/>
            </a:pPr>
            <a:r>
              <a:rPr lang="de-DE" sz="2800" dirty="0">
                <a:solidFill>
                  <a:schemeClr val="tx1"/>
                </a:solidFill>
              </a:rPr>
              <a:t>Classification</a:t>
            </a:r>
          </a:p>
          <a:p>
            <a:pPr marL="342900" indent="-342900">
              <a:buFont typeface="Arial" panose="020B0604020202020204" pitchFamily="34" charset="0"/>
              <a:buChar char="•"/>
            </a:pPr>
            <a:r>
              <a:rPr lang="de-DE" sz="2800" dirty="0">
                <a:solidFill>
                  <a:schemeClr val="tx1"/>
                </a:solidFill>
              </a:rPr>
              <a:t>Regression</a:t>
            </a:r>
          </a:p>
        </p:txBody>
      </p:sp>
    </p:spTree>
    <p:extLst>
      <p:ext uri="{BB962C8B-B14F-4D97-AF65-F5344CB8AC3E}">
        <p14:creationId xmlns:p14="http://schemas.microsoft.com/office/powerpoint/2010/main" val="299734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E489A-8D18-752A-CA23-EB26324A1A94}"/>
              </a:ext>
            </a:extLst>
          </p:cNvPr>
          <p:cNvSpPr>
            <a:spLocks noGrp="1"/>
          </p:cNvSpPr>
          <p:nvPr>
            <p:ph type="title"/>
          </p:nvPr>
        </p:nvSpPr>
        <p:spPr/>
        <p:txBody>
          <a:bodyPr/>
          <a:lstStyle/>
          <a:p>
            <a:r>
              <a:rPr lang="de-DE" dirty="0"/>
              <a:t>Classification</a:t>
            </a:r>
          </a:p>
        </p:txBody>
      </p:sp>
      <p:sp>
        <p:nvSpPr>
          <p:cNvPr id="3" name="Textplatzhalter 2">
            <a:extLst>
              <a:ext uri="{FF2B5EF4-FFF2-40B4-BE49-F238E27FC236}">
                <a16:creationId xmlns:a16="http://schemas.microsoft.com/office/drawing/2014/main" id="{7A42705C-B54B-CFEC-9EB2-A979D5E9F7CF}"/>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90844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C695245-44E3-4A14-900A-D06036644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C86CB7CE-A0A2-2854-7416-27A18A2CA92E}"/>
              </a:ext>
            </a:extLst>
          </p:cNvPr>
          <p:cNvSpPr>
            <a:spLocks noGrp="1"/>
          </p:cNvSpPr>
          <p:nvPr>
            <p:ph type="title"/>
          </p:nvPr>
        </p:nvSpPr>
        <p:spPr>
          <a:xfrm>
            <a:off x="643468" y="643467"/>
            <a:ext cx="3415612" cy="5571066"/>
          </a:xfrm>
        </p:spPr>
        <p:txBody>
          <a:bodyPr>
            <a:normAutofit/>
          </a:bodyPr>
          <a:lstStyle/>
          <a:p>
            <a:r>
              <a:rPr lang="de-DE">
                <a:solidFill>
                  <a:srgbClr val="FFFFFF"/>
                </a:solidFill>
              </a:rPr>
              <a:t>Agenda</a:t>
            </a:r>
          </a:p>
        </p:txBody>
      </p:sp>
      <p:graphicFrame>
        <p:nvGraphicFramePr>
          <p:cNvPr id="18" name="Inhaltsplatzhalter 4">
            <a:extLst>
              <a:ext uri="{FF2B5EF4-FFF2-40B4-BE49-F238E27FC236}">
                <a16:creationId xmlns:a16="http://schemas.microsoft.com/office/drawing/2014/main" id="{BDE33945-8F40-4267-0C5B-0D67F2E90C7A}"/>
              </a:ext>
            </a:extLst>
          </p:cNvPr>
          <p:cNvGraphicFramePr>
            <a:graphicFrameLocks noGrp="1"/>
          </p:cNvGraphicFramePr>
          <p:nvPr>
            <p:ph idx="1"/>
            <p:extLst>
              <p:ext uri="{D42A27DB-BD31-4B8C-83A1-F6EECF244321}">
                <p14:modId xmlns:p14="http://schemas.microsoft.com/office/powerpoint/2010/main" val="296894877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3585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FD2AA-6376-924F-8C0D-E507DDCD1AC4}"/>
              </a:ext>
            </a:extLst>
          </p:cNvPr>
          <p:cNvSpPr>
            <a:spLocks noGrp="1"/>
          </p:cNvSpPr>
          <p:nvPr>
            <p:ph type="title"/>
          </p:nvPr>
        </p:nvSpPr>
        <p:spPr/>
        <p:txBody>
          <a:bodyPr/>
          <a:lstStyle/>
          <a:p>
            <a:r>
              <a:rPr lang="de-DE" dirty="0"/>
              <a:t>PFT</a:t>
            </a:r>
          </a:p>
        </p:txBody>
      </p:sp>
      <p:graphicFrame>
        <p:nvGraphicFramePr>
          <p:cNvPr id="4" name="Inhaltsplatzhalter 3">
            <a:extLst>
              <a:ext uri="{FF2B5EF4-FFF2-40B4-BE49-F238E27FC236}">
                <a16:creationId xmlns:a16="http://schemas.microsoft.com/office/drawing/2014/main" id="{F40ACB7A-377D-D98C-3D15-F4701BD7C276}"/>
              </a:ext>
            </a:extLst>
          </p:cNvPr>
          <p:cNvGraphicFramePr>
            <a:graphicFrameLocks noGrp="1"/>
          </p:cNvGraphicFramePr>
          <p:nvPr>
            <p:ph idx="1"/>
            <p:extLst>
              <p:ext uri="{D42A27DB-BD31-4B8C-83A1-F6EECF244321}">
                <p14:modId xmlns:p14="http://schemas.microsoft.com/office/powerpoint/2010/main" val="3114576103"/>
              </p:ext>
            </p:extLst>
          </p:nvPr>
        </p:nvGraphicFramePr>
        <p:xfrm>
          <a:off x="438150" y="365125"/>
          <a:ext cx="9447452" cy="5825772"/>
        </p:xfrm>
        <a:graphic>
          <a:graphicData uri="http://schemas.openxmlformats.org/drawingml/2006/table">
            <a:tbl>
              <a:tblPr firstRow="1" bandRow="1">
                <a:tableStyleId>{5C22544A-7EE6-4342-B048-85BDC9FD1C3A}</a:tableStyleId>
              </a:tblPr>
              <a:tblGrid>
                <a:gridCol w="2047875">
                  <a:extLst>
                    <a:ext uri="{9D8B030D-6E8A-4147-A177-3AD203B41FA5}">
                      <a16:colId xmlns:a16="http://schemas.microsoft.com/office/drawing/2014/main" val="1369826074"/>
                    </a:ext>
                  </a:extLst>
                </a:gridCol>
                <a:gridCol w="666750">
                  <a:extLst>
                    <a:ext uri="{9D8B030D-6E8A-4147-A177-3AD203B41FA5}">
                      <a16:colId xmlns:a16="http://schemas.microsoft.com/office/drawing/2014/main" val="3443738119"/>
                    </a:ext>
                  </a:extLst>
                </a:gridCol>
                <a:gridCol w="685800">
                  <a:extLst>
                    <a:ext uri="{9D8B030D-6E8A-4147-A177-3AD203B41FA5}">
                      <a16:colId xmlns:a16="http://schemas.microsoft.com/office/drawing/2014/main" val="3214819223"/>
                    </a:ext>
                  </a:extLst>
                </a:gridCol>
                <a:gridCol w="1466850">
                  <a:extLst>
                    <a:ext uri="{9D8B030D-6E8A-4147-A177-3AD203B41FA5}">
                      <a16:colId xmlns:a16="http://schemas.microsoft.com/office/drawing/2014/main" val="2811867205"/>
                    </a:ext>
                  </a:extLst>
                </a:gridCol>
                <a:gridCol w="1019175">
                  <a:extLst>
                    <a:ext uri="{9D8B030D-6E8A-4147-A177-3AD203B41FA5}">
                      <a16:colId xmlns:a16="http://schemas.microsoft.com/office/drawing/2014/main" val="3024936092"/>
                    </a:ext>
                  </a:extLst>
                </a:gridCol>
                <a:gridCol w="1762125">
                  <a:extLst>
                    <a:ext uri="{9D8B030D-6E8A-4147-A177-3AD203B41FA5}">
                      <a16:colId xmlns:a16="http://schemas.microsoft.com/office/drawing/2014/main" val="1890748371"/>
                    </a:ext>
                  </a:extLst>
                </a:gridCol>
                <a:gridCol w="1798877">
                  <a:extLst>
                    <a:ext uri="{9D8B030D-6E8A-4147-A177-3AD203B41FA5}">
                      <a16:colId xmlns:a16="http://schemas.microsoft.com/office/drawing/2014/main" val="45278967"/>
                    </a:ext>
                  </a:extLst>
                </a:gridCol>
              </a:tblGrid>
              <a:tr h="641772">
                <a:tc>
                  <a:txBody>
                    <a:bodyPr/>
                    <a:lstStyle/>
                    <a:p>
                      <a:r>
                        <a:rPr lang="de-DE" sz="1800" dirty="0"/>
                        <a:t>PFT</a:t>
                      </a:r>
                    </a:p>
                  </a:txBody>
                  <a:tcPr marL="93132" marR="93132" marT="46566" marB="46566"/>
                </a:tc>
                <a:tc>
                  <a:txBody>
                    <a:bodyPr/>
                    <a:lstStyle/>
                    <a:p>
                      <a:r>
                        <a:rPr lang="de-DE" sz="1800" dirty="0"/>
                        <a:t>Text</a:t>
                      </a:r>
                    </a:p>
                  </a:txBody>
                  <a:tcPr marL="93132" marR="93132" marT="46566" marB="46566"/>
                </a:tc>
                <a:tc>
                  <a:txBody>
                    <a:bodyPr/>
                    <a:lstStyle/>
                    <a:p>
                      <a:r>
                        <a:rPr lang="de-DE" sz="1800" dirty="0"/>
                        <a:t>Dem-Info</a:t>
                      </a:r>
                    </a:p>
                  </a:txBody>
                  <a:tcPr marL="93132" marR="93132" marT="46566" marB="46566"/>
                </a:tc>
                <a:tc>
                  <a:txBody>
                    <a:bodyPr/>
                    <a:lstStyle/>
                    <a:p>
                      <a:r>
                        <a:rPr lang="de-DE" sz="1800" dirty="0" err="1"/>
                        <a:t>Calculated</a:t>
                      </a:r>
                      <a:r>
                        <a:rPr lang="de-DE" sz="1800" dirty="0"/>
                        <a:t> Features</a:t>
                      </a:r>
                    </a:p>
                  </a:txBody>
                  <a:tcPr marL="93132" marR="93132" marT="46566" marB="46566"/>
                </a:tc>
                <a:tc>
                  <a:txBody>
                    <a:bodyPr/>
                    <a:lstStyle/>
                    <a:p>
                      <a:r>
                        <a:rPr lang="de-DE" sz="1800" dirty="0" err="1"/>
                        <a:t>Grid</a:t>
                      </a:r>
                      <a:r>
                        <a:rPr lang="de-DE" sz="1800" dirty="0"/>
                        <a:t> Search</a:t>
                      </a:r>
                    </a:p>
                  </a:txBody>
                  <a:tcPr marL="93132" marR="93132" marT="46566" marB="46566"/>
                </a:tc>
                <a:tc>
                  <a:txBody>
                    <a:bodyPr/>
                    <a:lstStyle/>
                    <a:p>
                      <a:r>
                        <a:rPr lang="de-DE" sz="1800" dirty="0"/>
                        <a:t>Feature </a:t>
                      </a:r>
                      <a:r>
                        <a:rPr lang="de-DE" sz="1800" dirty="0" err="1"/>
                        <a:t>Importance</a:t>
                      </a:r>
                      <a:endParaRPr lang="de-DE" sz="1800" dirty="0"/>
                    </a:p>
                  </a:txBody>
                  <a:tcPr marL="93132" marR="93132" marT="46566" marB="46566"/>
                </a:tc>
                <a:tc>
                  <a:txBody>
                    <a:bodyPr/>
                    <a:lstStyle/>
                    <a:p>
                      <a:r>
                        <a:rPr lang="de-DE" sz="1800" dirty="0" err="1"/>
                        <a:t>Weighted</a:t>
                      </a:r>
                      <a:r>
                        <a:rPr lang="de-DE" sz="1800" dirty="0"/>
                        <a:t> </a:t>
                      </a:r>
                      <a:r>
                        <a:rPr lang="de-DE" sz="1800" dirty="0" err="1"/>
                        <a:t>Avg</a:t>
                      </a:r>
                      <a:r>
                        <a:rPr lang="de-DE" sz="1800" dirty="0"/>
                        <a:t> F1-Score</a:t>
                      </a:r>
                    </a:p>
                  </a:txBody>
                  <a:tcPr marL="93132" marR="93132" marT="46566" marB="46566"/>
                </a:tc>
                <a:extLst>
                  <a:ext uri="{0D108BD9-81ED-4DB2-BD59-A6C34878D82A}">
                    <a16:rowId xmlns:a16="http://schemas.microsoft.com/office/drawing/2014/main" val="3575661942"/>
                  </a:ext>
                </a:extLst>
              </a:tr>
              <a:tr h="432000">
                <a:tc>
                  <a:txBody>
                    <a:bodyPr/>
                    <a:lstStyle/>
                    <a:p>
                      <a:r>
                        <a:rPr lang="de-DE" sz="1800" dirty="0" err="1"/>
                        <a:t>DistilBERT</a:t>
                      </a:r>
                      <a:endParaRPr lang="de-DE" sz="1800" dirty="0"/>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24 %</a:t>
                      </a:r>
                    </a:p>
                  </a:txBody>
                  <a:tcPr marL="93132" marR="93132" marT="46566" marB="46566"/>
                </a:tc>
                <a:extLst>
                  <a:ext uri="{0D108BD9-81ED-4DB2-BD59-A6C34878D82A}">
                    <a16:rowId xmlns:a16="http://schemas.microsoft.com/office/drawing/2014/main" val="3929378370"/>
                  </a:ext>
                </a:extLst>
              </a:tr>
              <a:tr h="43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err="1"/>
                        <a:t>DistilBERT</a:t>
                      </a:r>
                      <a:endParaRPr lang="de-DE" sz="1800" dirty="0"/>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48 %</a:t>
                      </a:r>
                    </a:p>
                  </a:txBody>
                  <a:tcPr marL="93132" marR="93132" marT="46566" marB="46566"/>
                </a:tc>
                <a:extLst>
                  <a:ext uri="{0D108BD9-81ED-4DB2-BD59-A6C34878D82A}">
                    <a16:rowId xmlns:a16="http://schemas.microsoft.com/office/drawing/2014/main" val="118134136"/>
                  </a:ext>
                </a:extLst>
              </a:tr>
              <a:tr h="432000">
                <a:tc>
                  <a:txBody>
                    <a:bodyPr/>
                    <a:lstStyle/>
                    <a:p>
                      <a:r>
                        <a:rPr lang="de-DE" sz="1800" dirty="0"/>
                        <a:t>LSTM</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53 %</a:t>
                      </a:r>
                    </a:p>
                  </a:txBody>
                  <a:tcPr marL="93132" marR="93132" marT="46566" marB="46566"/>
                </a:tc>
                <a:extLst>
                  <a:ext uri="{0D108BD9-81ED-4DB2-BD59-A6C34878D82A}">
                    <a16:rowId xmlns:a16="http://schemas.microsoft.com/office/drawing/2014/main" val="4226737629"/>
                  </a:ext>
                </a:extLst>
              </a:tr>
              <a:tr h="432000">
                <a:tc>
                  <a:txBody>
                    <a:bodyPr/>
                    <a:lstStyle/>
                    <a:p>
                      <a:r>
                        <a:rPr lang="de-DE" sz="1800" dirty="0"/>
                        <a:t>LSTM</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47 %</a:t>
                      </a:r>
                    </a:p>
                  </a:txBody>
                  <a:tcPr marL="93132" marR="93132" marT="46566" marB="46566"/>
                </a:tc>
                <a:extLst>
                  <a:ext uri="{0D108BD9-81ED-4DB2-BD59-A6C34878D82A}">
                    <a16:rowId xmlns:a16="http://schemas.microsoft.com/office/drawing/2014/main" val="2531224976"/>
                  </a:ext>
                </a:extLst>
              </a:tr>
              <a:tr h="432000">
                <a:tc>
                  <a:txBody>
                    <a:bodyPr/>
                    <a:lstStyle/>
                    <a:p>
                      <a:r>
                        <a:rPr lang="de-DE" sz="1800" dirty="0"/>
                        <a:t>Naive Bayes</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48 %</a:t>
                      </a:r>
                    </a:p>
                  </a:txBody>
                  <a:tcPr marL="93132" marR="93132" marT="46566" marB="46566"/>
                </a:tc>
                <a:extLst>
                  <a:ext uri="{0D108BD9-81ED-4DB2-BD59-A6C34878D82A}">
                    <a16:rowId xmlns:a16="http://schemas.microsoft.com/office/drawing/2014/main" val="4157059841"/>
                  </a:ext>
                </a:extLst>
              </a:tr>
              <a:tr h="432000">
                <a:tc>
                  <a:txBody>
                    <a:bodyPr/>
                    <a:lstStyle/>
                    <a:p>
                      <a:r>
                        <a:rPr lang="de-DE" sz="1800" dirty="0"/>
                        <a:t>Naive Bayes</a:t>
                      </a:r>
                    </a:p>
                  </a:txBody>
                  <a:tcPr marL="93132" marR="93132" marT="46566" marB="46566"/>
                </a:tc>
                <a:tc>
                  <a:txBody>
                    <a:bodyPr/>
                    <a:lstStyle/>
                    <a:p>
                      <a:endParaRPr lang="de-DE" sz="1800" dirty="0"/>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72 %</a:t>
                      </a:r>
                    </a:p>
                  </a:txBody>
                  <a:tcPr marL="93132" marR="93132" marT="46566" marB="46566"/>
                </a:tc>
                <a:extLst>
                  <a:ext uri="{0D108BD9-81ED-4DB2-BD59-A6C34878D82A}">
                    <a16:rowId xmlns:a16="http://schemas.microsoft.com/office/drawing/2014/main" val="2014424346"/>
                  </a:ext>
                </a:extLst>
              </a:tr>
              <a:tr h="43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Gradient </a:t>
                      </a:r>
                      <a:r>
                        <a:rPr lang="de-DE" sz="1800" dirty="0" err="1"/>
                        <a:t>Boosting</a:t>
                      </a:r>
                      <a:endParaRPr lang="de-DE" sz="1800" dirty="0"/>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b="0" dirty="0"/>
                        <a:t>82 %</a:t>
                      </a:r>
                    </a:p>
                  </a:txBody>
                  <a:tcPr marL="93132" marR="93132" marT="46566" marB="46566"/>
                </a:tc>
                <a:extLst>
                  <a:ext uri="{0D108BD9-81ED-4DB2-BD59-A6C34878D82A}">
                    <a16:rowId xmlns:a16="http://schemas.microsoft.com/office/drawing/2014/main" val="2108245441"/>
                  </a:ext>
                </a:extLst>
              </a:tr>
              <a:tr h="43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Gradient </a:t>
                      </a:r>
                      <a:r>
                        <a:rPr lang="de-DE" sz="1800" dirty="0" err="1"/>
                        <a:t>Boosting</a:t>
                      </a:r>
                      <a:endParaRPr lang="de-DE" sz="1800" dirty="0"/>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b="0" dirty="0"/>
                        <a:t>82 %</a:t>
                      </a:r>
                    </a:p>
                  </a:txBody>
                  <a:tcPr marL="93132" marR="93132" marT="46566" marB="46566"/>
                </a:tc>
                <a:extLst>
                  <a:ext uri="{0D108BD9-81ED-4DB2-BD59-A6C34878D82A}">
                    <a16:rowId xmlns:a16="http://schemas.microsoft.com/office/drawing/2014/main" val="3022837058"/>
                  </a:ext>
                </a:extLst>
              </a:tr>
              <a:tr h="432000">
                <a:tc>
                  <a:txBody>
                    <a:bodyPr/>
                    <a:lstStyle/>
                    <a:p>
                      <a:r>
                        <a:rPr lang="de-DE" sz="1800" dirty="0"/>
                        <a:t>Gradient </a:t>
                      </a:r>
                      <a:r>
                        <a:rPr lang="de-DE" sz="1800" dirty="0" err="1"/>
                        <a:t>Boosting</a:t>
                      </a:r>
                      <a:endParaRPr lang="de-DE" sz="1800" dirty="0"/>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r>
                        <a:rPr lang="de-DE" sz="1800" b="0" dirty="0"/>
                        <a:t>82 %</a:t>
                      </a:r>
                    </a:p>
                  </a:txBody>
                  <a:tcPr marL="93132" marR="93132" marT="46566" marB="46566"/>
                </a:tc>
                <a:extLst>
                  <a:ext uri="{0D108BD9-81ED-4DB2-BD59-A6C34878D82A}">
                    <a16:rowId xmlns:a16="http://schemas.microsoft.com/office/drawing/2014/main" val="3071247343"/>
                  </a:ext>
                </a:extLst>
              </a:tr>
              <a:tr h="432000">
                <a:tc>
                  <a:txBody>
                    <a:bodyPr/>
                    <a:lstStyle/>
                    <a:p>
                      <a:r>
                        <a:rPr lang="de-DE" sz="1800" b="0" dirty="0"/>
                        <a:t>Gradient </a:t>
                      </a:r>
                      <a:r>
                        <a:rPr lang="de-DE" sz="1800" b="0" dirty="0" err="1"/>
                        <a:t>Boosting</a:t>
                      </a:r>
                      <a:endParaRPr lang="de-DE" sz="1800" b="0" dirty="0"/>
                    </a:p>
                  </a:txBody>
                  <a:tcPr marL="93132" marR="93132" marT="46566" marB="46566"/>
                </a:tc>
                <a:tc>
                  <a:txBody>
                    <a:bodyPr/>
                    <a:lstStyle/>
                    <a:p>
                      <a:r>
                        <a:rPr lang="de-DE" sz="1800" b="0" dirty="0"/>
                        <a:t>x</a:t>
                      </a:r>
                    </a:p>
                  </a:txBody>
                  <a:tcPr marL="93132" marR="93132" marT="46566" marB="46566"/>
                </a:tc>
                <a:tc>
                  <a:txBody>
                    <a:bodyPr/>
                    <a:lstStyle/>
                    <a:p>
                      <a:r>
                        <a:rPr lang="de-DE" sz="1800" b="0" dirty="0"/>
                        <a:t>x</a:t>
                      </a:r>
                    </a:p>
                  </a:txBody>
                  <a:tcPr marL="93132" marR="93132" marT="46566" marB="46566"/>
                </a:tc>
                <a:tc>
                  <a:txBody>
                    <a:bodyPr/>
                    <a:lstStyle/>
                    <a:p>
                      <a:r>
                        <a:rPr lang="de-DE" sz="1800" b="0" dirty="0"/>
                        <a:t>x</a:t>
                      </a:r>
                    </a:p>
                  </a:txBody>
                  <a:tcPr marL="93132" marR="93132" marT="46566" marB="46566"/>
                </a:tc>
                <a:tc>
                  <a:txBody>
                    <a:bodyPr/>
                    <a:lstStyle/>
                    <a:p>
                      <a:r>
                        <a:rPr lang="de-DE" sz="1800" b="0" dirty="0"/>
                        <a:t>x</a:t>
                      </a:r>
                    </a:p>
                  </a:txBody>
                  <a:tcPr marL="93132" marR="93132" marT="46566" marB="46566"/>
                </a:tc>
                <a:tc>
                  <a:txBody>
                    <a:bodyPr/>
                    <a:lstStyle/>
                    <a:p>
                      <a:r>
                        <a:rPr lang="de-DE" sz="1800" b="0" dirty="0"/>
                        <a:t>x</a:t>
                      </a:r>
                    </a:p>
                  </a:txBody>
                  <a:tcPr marL="93132" marR="93132" marT="46566" marB="46566"/>
                </a:tc>
                <a:tc>
                  <a:txBody>
                    <a:bodyPr/>
                    <a:lstStyle/>
                    <a:p>
                      <a:r>
                        <a:rPr lang="de-DE" sz="1800" b="0" dirty="0"/>
                        <a:t>85 %</a:t>
                      </a:r>
                    </a:p>
                  </a:txBody>
                  <a:tcPr marL="93132" marR="93132" marT="46566" marB="46566"/>
                </a:tc>
                <a:extLst>
                  <a:ext uri="{0D108BD9-81ED-4DB2-BD59-A6C34878D82A}">
                    <a16:rowId xmlns:a16="http://schemas.microsoft.com/office/drawing/2014/main" val="3266945262"/>
                  </a:ext>
                </a:extLst>
              </a:tr>
              <a:tr h="432000">
                <a:tc>
                  <a:txBody>
                    <a:bodyPr/>
                    <a:lstStyle/>
                    <a:p>
                      <a:r>
                        <a:rPr lang="de-DE" sz="1800" b="1" dirty="0" err="1"/>
                        <a:t>XGBoosting</a:t>
                      </a:r>
                      <a:endParaRPr lang="de-DE" sz="1800" b="0" dirty="0"/>
                    </a:p>
                  </a:txBody>
                  <a:tcPr marL="93132" marR="93132" marT="46566" marB="46566"/>
                </a:tc>
                <a:tc>
                  <a:txBody>
                    <a:bodyPr/>
                    <a:lstStyle/>
                    <a:p>
                      <a:r>
                        <a:rPr lang="de-DE" sz="1800" b="0" dirty="0"/>
                        <a:t>x</a:t>
                      </a:r>
                    </a:p>
                  </a:txBody>
                  <a:tcPr marL="93132" marR="93132" marT="46566" marB="46566"/>
                </a:tc>
                <a:tc>
                  <a:txBody>
                    <a:bodyPr/>
                    <a:lstStyle/>
                    <a:p>
                      <a:r>
                        <a:rPr lang="de-DE" sz="1800" b="0" dirty="0"/>
                        <a:t>x</a:t>
                      </a:r>
                    </a:p>
                  </a:txBody>
                  <a:tcPr marL="93132" marR="93132" marT="46566" marB="46566"/>
                </a:tc>
                <a:tc>
                  <a:txBody>
                    <a:bodyPr/>
                    <a:lstStyle/>
                    <a:p>
                      <a:endParaRPr lang="de-DE" sz="1800" b="0" dirty="0"/>
                    </a:p>
                  </a:txBody>
                  <a:tcPr marL="93132" marR="93132" marT="46566" marB="46566"/>
                </a:tc>
                <a:tc>
                  <a:txBody>
                    <a:bodyPr/>
                    <a:lstStyle/>
                    <a:p>
                      <a:r>
                        <a:rPr lang="de-DE" sz="1800" b="0" dirty="0"/>
                        <a:t>x</a:t>
                      </a:r>
                    </a:p>
                  </a:txBody>
                  <a:tcPr marL="93132" marR="93132" marT="46566" marB="46566"/>
                </a:tc>
                <a:tc>
                  <a:txBody>
                    <a:bodyPr/>
                    <a:lstStyle/>
                    <a:p>
                      <a:r>
                        <a:rPr lang="de-DE" sz="1800" b="0" dirty="0"/>
                        <a:t>x</a:t>
                      </a:r>
                    </a:p>
                  </a:txBody>
                  <a:tcPr marL="93132" marR="93132" marT="46566" marB="465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1" dirty="0"/>
                        <a:t>88 %</a:t>
                      </a:r>
                    </a:p>
                  </a:txBody>
                  <a:tcPr marL="93132" marR="93132" marT="46566" marB="46566"/>
                </a:tc>
                <a:extLst>
                  <a:ext uri="{0D108BD9-81ED-4DB2-BD59-A6C34878D82A}">
                    <a16:rowId xmlns:a16="http://schemas.microsoft.com/office/drawing/2014/main" val="1028802066"/>
                  </a:ext>
                </a:extLst>
              </a:tr>
              <a:tr h="432000">
                <a:tc>
                  <a:txBody>
                    <a:bodyPr/>
                    <a:lstStyle/>
                    <a:p>
                      <a:r>
                        <a:rPr lang="de-DE" sz="1800" b="1" dirty="0" err="1">
                          <a:solidFill>
                            <a:schemeClr val="tx1"/>
                          </a:solidFill>
                        </a:rPr>
                        <a:t>XGBoosting</a:t>
                      </a:r>
                      <a:endParaRPr lang="de-DE" sz="1800" b="1" dirty="0">
                        <a:solidFill>
                          <a:schemeClr val="tx1"/>
                        </a:solidFill>
                      </a:endParaRPr>
                    </a:p>
                  </a:txBody>
                  <a:tcPr marL="93132" marR="93132" marT="46566" marB="46566"/>
                </a:tc>
                <a:tc>
                  <a:txBody>
                    <a:bodyPr/>
                    <a:lstStyle/>
                    <a:p>
                      <a:r>
                        <a:rPr lang="de-DE" sz="1800" b="1" dirty="0">
                          <a:solidFill>
                            <a:schemeClr val="tx1"/>
                          </a:solidFill>
                        </a:rPr>
                        <a:t>x</a:t>
                      </a:r>
                    </a:p>
                  </a:txBody>
                  <a:tcPr marL="93132" marR="93132" marT="46566" marB="46566"/>
                </a:tc>
                <a:tc>
                  <a:txBody>
                    <a:bodyPr/>
                    <a:lstStyle/>
                    <a:p>
                      <a:r>
                        <a:rPr lang="de-DE" sz="1800" b="1" dirty="0">
                          <a:solidFill>
                            <a:schemeClr val="tx1"/>
                          </a:solidFill>
                        </a:rPr>
                        <a:t>x</a:t>
                      </a:r>
                    </a:p>
                  </a:txBody>
                  <a:tcPr marL="93132" marR="93132" marT="46566" marB="46566"/>
                </a:tc>
                <a:tc>
                  <a:txBody>
                    <a:bodyPr/>
                    <a:lstStyle/>
                    <a:p>
                      <a:r>
                        <a:rPr lang="de-DE" sz="1800" b="1" dirty="0">
                          <a:solidFill>
                            <a:schemeClr val="tx1"/>
                          </a:solidFill>
                        </a:rPr>
                        <a:t>x</a:t>
                      </a:r>
                    </a:p>
                  </a:txBody>
                  <a:tcPr marL="93132" marR="93132" marT="46566" marB="46566"/>
                </a:tc>
                <a:tc>
                  <a:txBody>
                    <a:bodyPr/>
                    <a:lstStyle/>
                    <a:p>
                      <a:r>
                        <a:rPr lang="de-DE" sz="1800" b="1" dirty="0">
                          <a:solidFill>
                            <a:schemeClr val="tx1"/>
                          </a:solidFill>
                        </a:rPr>
                        <a:t>x</a:t>
                      </a:r>
                    </a:p>
                  </a:txBody>
                  <a:tcPr marL="93132" marR="93132" marT="46566" marB="46566"/>
                </a:tc>
                <a:tc>
                  <a:txBody>
                    <a:bodyPr/>
                    <a:lstStyle/>
                    <a:p>
                      <a:r>
                        <a:rPr lang="de-DE" sz="1800" b="1" dirty="0">
                          <a:solidFill>
                            <a:schemeClr val="tx1"/>
                          </a:solidFill>
                        </a:rPr>
                        <a:t>x</a:t>
                      </a:r>
                    </a:p>
                  </a:txBody>
                  <a:tcPr marL="93132" marR="93132" marT="46566" marB="465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1" dirty="0">
                          <a:solidFill>
                            <a:schemeClr val="tx1"/>
                          </a:solidFill>
                        </a:rPr>
                        <a:t>88 %</a:t>
                      </a:r>
                    </a:p>
                  </a:txBody>
                  <a:tcPr marL="93132" marR="93132" marT="46566" marB="46566"/>
                </a:tc>
                <a:extLst>
                  <a:ext uri="{0D108BD9-81ED-4DB2-BD59-A6C34878D82A}">
                    <a16:rowId xmlns:a16="http://schemas.microsoft.com/office/drawing/2014/main" val="2561552863"/>
                  </a:ext>
                </a:extLst>
              </a:tr>
            </a:tbl>
          </a:graphicData>
        </a:graphic>
      </p:graphicFrame>
    </p:spTree>
    <p:extLst>
      <p:ext uri="{BB962C8B-B14F-4D97-AF65-F5344CB8AC3E}">
        <p14:creationId xmlns:p14="http://schemas.microsoft.com/office/powerpoint/2010/main" val="72133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25F4669-7CBA-A6DD-BB2F-DDE70EA358D4}"/>
              </a:ext>
            </a:extLst>
          </p:cNvPr>
          <p:cNvSpPr>
            <a:spLocks noGrp="1"/>
          </p:cNvSpPr>
          <p:nvPr>
            <p:ph type="title"/>
          </p:nvPr>
        </p:nvSpPr>
        <p:spPr/>
        <p:txBody>
          <a:bodyPr/>
          <a:lstStyle/>
          <a:p>
            <a:r>
              <a:rPr lang="de-DE" dirty="0"/>
              <a:t>PFT </a:t>
            </a:r>
            <a:r>
              <a:rPr lang="de-DE" dirty="0" err="1"/>
              <a:t>XGBoost</a:t>
            </a:r>
            <a:endParaRPr lang="de-DE" dirty="0"/>
          </a:p>
        </p:txBody>
      </p:sp>
      <p:sp>
        <p:nvSpPr>
          <p:cNvPr id="5" name="Textplatzhalter 4">
            <a:extLst>
              <a:ext uri="{FF2B5EF4-FFF2-40B4-BE49-F238E27FC236}">
                <a16:creationId xmlns:a16="http://schemas.microsoft.com/office/drawing/2014/main" id="{8FB1CCF9-EAF8-F521-E481-4C0F2FDDDFE6}"/>
              </a:ext>
            </a:extLst>
          </p:cNvPr>
          <p:cNvSpPr>
            <a:spLocks noGrp="1"/>
          </p:cNvSpPr>
          <p:nvPr>
            <p:ph type="body" idx="1"/>
          </p:nvPr>
        </p:nvSpPr>
        <p:spPr>
          <a:xfrm>
            <a:off x="839788" y="1681163"/>
            <a:ext cx="5157787" cy="491766"/>
          </a:xfrm>
        </p:spPr>
        <p:txBody>
          <a:bodyPr/>
          <a:lstStyle/>
          <a:p>
            <a:r>
              <a:rPr lang="de-DE" dirty="0"/>
              <a:t>mit </a:t>
            </a:r>
            <a:r>
              <a:rPr lang="de-DE" dirty="0" err="1"/>
              <a:t>Calculated</a:t>
            </a:r>
            <a:r>
              <a:rPr lang="de-DE" dirty="0"/>
              <a:t> Features</a:t>
            </a:r>
          </a:p>
        </p:txBody>
      </p:sp>
      <p:pic>
        <p:nvPicPr>
          <p:cNvPr id="10" name="Inhaltsplatzhalter 9">
            <a:extLst>
              <a:ext uri="{FF2B5EF4-FFF2-40B4-BE49-F238E27FC236}">
                <a16:creationId xmlns:a16="http://schemas.microsoft.com/office/drawing/2014/main" id="{B6EB85C5-CF39-AE24-1952-559A2F046904}"/>
              </a:ext>
            </a:extLst>
          </p:cNvPr>
          <p:cNvPicPr>
            <a:picLocks noGrp="1" noChangeAspect="1"/>
          </p:cNvPicPr>
          <p:nvPr>
            <p:ph sz="half" idx="2"/>
          </p:nvPr>
        </p:nvPicPr>
        <p:blipFill>
          <a:blip r:embed="rId2"/>
          <a:stretch>
            <a:fillRect/>
          </a:stretch>
        </p:blipFill>
        <p:spPr>
          <a:xfrm>
            <a:off x="1688827" y="2173288"/>
            <a:ext cx="3459708" cy="4016375"/>
          </a:xfrm>
        </p:spPr>
      </p:pic>
      <p:sp>
        <p:nvSpPr>
          <p:cNvPr id="7" name="Textplatzhalter 6">
            <a:extLst>
              <a:ext uri="{FF2B5EF4-FFF2-40B4-BE49-F238E27FC236}">
                <a16:creationId xmlns:a16="http://schemas.microsoft.com/office/drawing/2014/main" id="{4C62D397-575C-DB65-43ED-FD20E0DD71B0}"/>
              </a:ext>
            </a:extLst>
          </p:cNvPr>
          <p:cNvSpPr>
            <a:spLocks noGrp="1"/>
          </p:cNvSpPr>
          <p:nvPr>
            <p:ph type="body" sz="quarter" idx="3"/>
          </p:nvPr>
        </p:nvSpPr>
        <p:spPr>
          <a:xfrm>
            <a:off x="6172200" y="1681163"/>
            <a:ext cx="5183188" cy="491766"/>
          </a:xfrm>
        </p:spPr>
        <p:txBody>
          <a:bodyPr/>
          <a:lstStyle/>
          <a:p>
            <a:r>
              <a:rPr lang="de-DE" dirty="0"/>
              <a:t>ohne </a:t>
            </a:r>
            <a:r>
              <a:rPr lang="de-DE" dirty="0" err="1"/>
              <a:t>Calculated</a:t>
            </a:r>
            <a:r>
              <a:rPr lang="de-DE" dirty="0"/>
              <a:t> Features</a:t>
            </a:r>
          </a:p>
        </p:txBody>
      </p:sp>
      <p:pic>
        <p:nvPicPr>
          <p:cNvPr id="12" name="Inhaltsplatzhalter 11">
            <a:extLst>
              <a:ext uri="{FF2B5EF4-FFF2-40B4-BE49-F238E27FC236}">
                <a16:creationId xmlns:a16="http://schemas.microsoft.com/office/drawing/2014/main" id="{E5028079-FE48-C2FD-0E50-C78B67D92539}"/>
              </a:ext>
            </a:extLst>
          </p:cNvPr>
          <p:cNvPicPr>
            <a:picLocks noGrp="1" noChangeAspect="1"/>
          </p:cNvPicPr>
          <p:nvPr>
            <p:ph sz="quarter" idx="4"/>
          </p:nvPr>
        </p:nvPicPr>
        <p:blipFill>
          <a:blip r:embed="rId3"/>
          <a:stretch>
            <a:fillRect/>
          </a:stretch>
        </p:blipFill>
        <p:spPr>
          <a:xfrm>
            <a:off x="7079983" y="2173288"/>
            <a:ext cx="3367621" cy="4016375"/>
          </a:xfrm>
        </p:spPr>
      </p:pic>
      <p:sp>
        <p:nvSpPr>
          <p:cNvPr id="13" name="Rechteck 12">
            <a:extLst>
              <a:ext uri="{FF2B5EF4-FFF2-40B4-BE49-F238E27FC236}">
                <a16:creationId xmlns:a16="http://schemas.microsoft.com/office/drawing/2014/main" id="{F2D6C3C9-BC80-5C8A-7D63-ADFDE4B78B55}"/>
              </a:ext>
            </a:extLst>
          </p:cNvPr>
          <p:cNvSpPr/>
          <p:nvPr/>
        </p:nvSpPr>
        <p:spPr>
          <a:xfrm>
            <a:off x="6096000" y="1690688"/>
            <a:ext cx="5183188" cy="49755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745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6DC48-09CC-0142-4A95-17303A4C30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A10C5EB-6B24-2424-2C94-149D947627E6}"/>
              </a:ext>
            </a:extLst>
          </p:cNvPr>
          <p:cNvSpPr>
            <a:spLocks noGrp="1"/>
          </p:cNvSpPr>
          <p:nvPr>
            <p:ph type="title"/>
          </p:nvPr>
        </p:nvSpPr>
        <p:spPr/>
        <p:txBody>
          <a:bodyPr/>
          <a:lstStyle/>
          <a:p>
            <a:r>
              <a:rPr lang="de-DE" dirty="0"/>
              <a:t>PFT</a:t>
            </a:r>
          </a:p>
        </p:txBody>
      </p:sp>
      <p:graphicFrame>
        <p:nvGraphicFramePr>
          <p:cNvPr id="4" name="Inhaltsplatzhalter 3">
            <a:extLst>
              <a:ext uri="{FF2B5EF4-FFF2-40B4-BE49-F238E27FC236}">
                <a16:creationId xmlns:a16="http://schemas.microsoft.com/office/drawing/2014/main" id="{1E5A1CA1-91D9-B199-3160-6C021AD2D90C}"/>
              </a:ext>
            </a:extLst>
          </p:cNvPr>
          <p:cNvGraphicFramePr>
            <a:graphicFrameLocks noGrp="1"/>
          </p:cNvGraphicFramePr>
          <p:nvPr>
            <p:ph idx="1"/>
            <p:extLst>
              <p:ext uri="{D42A27DB-BD31-4B8C-83A1-F6EECF244321}">
                <p14:modId xmlns:p14="http://schemas.microsoft.com/office/powerpoint/2010/main" val="135306335"/>
              </p:ext>
            </p:extLst>
          </p:nvPr>
        </p:nvGraphicFramePr>
        <p:xfrm>
          <a:off x="438150" y="365125"/>
          <a:ext cx="9447452" cy="5685495"/>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1369826074"/>
                    </a:ext>
                  </a:extLst>
                </a:gridCol>
                <a:gridCol w="666750">
                  <a:extLst>
                    <a:ext uri="{9D8B030D-6E8A-4147-A177-3AD203B41FA5}">
                      <a16:colId xmlns:a16="http://schemas.microsoft.com/office/drawing/2014/main" val="3443738119"/>
                    </a:ext>
                  </a:extLst>
                </a:gridCol>
                <a:gridCol w="714375">
                  <a:extLst>
                    <a:ext uri="{9D8B030D-6E8A-4147-A177-3AD203B41FA5}">
                      <a16:colId xmlns:a16="http://schemas.microsoft.com/office/drawing/2014/main" val="3214819223"/>
                    </a:ext>
                  </a:extLst>
                </a:gridCol>
                <a:gridCol w="1371600">
                  <a:extLst>
                    <a:ext uri="{9D8B030D-6E8A-4147-A177-3AD203B41FA5}">
                      <a16:colId xmlns:a16="http://schemas.microsoft.com/office/drawing/2014/main" val="2811867205"/>
                    </a:ext>
                  </a:extLst>
                </a:gridCol>
                <a:gridCol w="1019175">
                  <a:extLst>
                    <a:ext uri="{9D8B030D-6E8A-4147-A177-3AD203B41FA5}">
                      <a16:colId xmlns:a16="http://schemas.microsoft.com/office/drawing/2014/main" val="3024936092"/>
                    </a:ext>
                  </a:extLst>
                </a:gridCol>
                <a:gridCol w="1762125">
                  <a:extLst>
                    <a:ext uri="{9D8B030D-6E8A-4147-A177-3AD203B41FA5}">
                      <a16:colId xmlns:a16="http://schemas.microsoft.com/office/drawing/2014/main" val="1890748371"/>
                    </a:ext>
                  </a:extLst>
                </a:gridCol>
                <a:gridCol w="1798877">
                  <a:extLst>
                    <a:ext uri="{9D8B030D-6E8A-4147-A177-3AD203B41FA5}">
                      <a16:colId xmlns:a16="http://schemas.microsoft.com/office/drawing/2014/main" val="45278967"/>
                    </a:ext>
                  </a:extLst>
                </a:gridCol>
              </a:tblGrid>
              <a:tr h="933495">
                <a:tc>
                  <a:txBody>
                    <a:bodyPr/>
                    <a:lstStyle/>
                    <a:p>
                      <a:r>
                        <a:rPr lang="de-DE" sz="1800" dirty="0"/>
                        <a:t>CTD</a:t>
                      </a:r>
                    </a:p>
                  </a:txBody>
                  <a:tcPr marL="93132" marR="93132" marT="46566" marB="46566"/>
                </a:tc>
                <a:tc>
                  <a:txBody>
                    <a:bodyPr/>
                    <a:lstStyle/>
                    <a:p>
                      <a:r>
                        <a:rPr lang="de-DE" sz="1800" dirty="0"/>
                        <a:t>Text</a:t>
                      </a:r>
                    </a:p>
                  </a:txBody>
                  <a:tcPr marL="93132" marR="93132" marT="46566" marB="46566"/>
                </a:tc>
                <a:tc>
                  <a:txBody>
                    <a:bodyPr/>
                    <a:lstStyle/>
                    <a:p>
                      <a:r>
                        <a:rPr lang="de-DE" sz="1800" dirty="0"/>
                        <a:t>Dem-Info</a:t>
                      </a:r>
                    </a:p>
                  </a:txBody>
                  <a:tcPr marL="93132" marR="93132" marT="46566" marB="46566"/>
                </a:tc>
                <a:tc>
                  <a:txBody>
                    <a:bodyPr/>
                    <a:lstStyle/>
                    <a:p>
                      <a:r>
                        <a:rPr lang="de-DE" sz="1800" dirty="0" err="1"/>
                        <a:t>Calculated</a:t>
                      </a:r>
                      <a:r>
                        <a:rPr lang="de-DE" sz="1800" dirty="0"/>
                        <a:t> Features</a:t>
                      </a:r>
                    </a:p>
                  </a:txBody>
                  <a:tcPr marL="93132" marR="93132" marT="46566" marB="46566"/>
                </a:tc>
                <a:tc>
                  <a:txBody>
                    <a:bodyPr/>
                    <a:lstStyle/>
                    <a:p>
                      <a:r>
                        <a:rPr lang="de-DE" sz="1800" dirty="0" err="1"/>
                        <a:t>Grid</a:t>
                      </a:r>
                      <a:r>
                        <a:rPr lang="de-DE" sz="1800" dirty="0"/>
                        <a:t> Search</a:t>
                      </a:r>
                    </a:p>
                  </a:txBody>
                  <a:tcPr marL="93132" marR="93132" marT="46566" marB="46566"/>
                </a:tc>
                <a:tc>
                  <a:txBody>
                    <a:bodyPr/>
                    <a:lstStyle/>
                    <a:p>
                      <a:r>
                        <a:rPr lang="de-DE" sz="1800" dirty="0"/>
                        <a:t>Feature </a:t>
                      </a:r>
                      <a:r>
                        <a:rPr lang="de-DE" sz="1800" dirty="0" err="1"/>
                        <a:t>Importance</a:t>
                      </a:r>
                      <a:endParaRPr lang="de-DE" sz="1800" dirty="0"/>
                    </a:p>
                  </a:txBody>
                  <a:tcPr marL="93132" marR="93132" marT="46566" marB="46566"/>
                </a:tc>
                <a:tc>
                  <a:txBody>
                    <a:bodyPr/>
                    <a:lstStyle/>
                    <a:p>
                      <a:r>
                        <a:rPr lang="de-DE" sz="1800" dirty="0" err="1"/>
                        <a:t>Weighted</a:t>
                      </a:r>
                      <a:r>
                        <a:rPr lang="de-DE" sz="1800" dirty="0"/>
                        <a:t> </a:t>
                      </a:r>
                      <a:r>
                        <a:rPr lang="de-DE" sz="1800" dirty="0" err="1"/>
                        <a:t>Avg</a:t>
                      </a:r>
                      <a:r>
                        <a:rPr lang="de-DE" sz="1800" dirty="0"/>
                        <a:t> F1-Score</a:t>
                      </a:r>
                    </a:p>
                  </a:txBody>
                  <a:tcPr marL="93132" marR="93132" marT="46566" marB="46566"/>
                </a:tc>
                <a:extLst>
                  <a:ext uri="{0D108BD9-81ED-4DB2-BD59-A6C34878D82A}">
                    <a16:rowId xmlns:a16="http://schemas.microsoft.com/office/drawing/2014/main" val="3575661942"/>
                  </a:ext>
                </a:extLst>
              </a:tr>
              <a:tr h="432000">
                <a:tc>
                  <a:txBody>
                    <a:bodyPr/>
                    <a:lstStyle/>
                    <a:p>
                      <a:r>
                        <a:rPr lang="de-DE" sz="1800" dirty="0"/>
                        <a:t>BERT</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51 %</a:t>
                      </a:r>
                    </a:p>
                  </a:txBody>
                  <a:tcPr marL="93132" marR="93132" marT="46566" marB="46566"/>
                </a:tc>
                <a:extLst>
                  <a:ext uri="{0D108BD9-81ED-4DB2-BD59-A6C34878D82A}">
                    <a16:rowId xmlns:a16="http://schemas.microsoft.com/office/drawing/2014/main" val="2561552863"/>
                  </a:ext>
                </a:extLst>
              </a:tr>
              <a:tr h="432000">
                <a:tc>
                  <a:txBody>
                    <a:bodyPr/>
                    <a:lstStyle/>
                    <a:p>
                      <a:r>
                        <a:rPr lang="de-DE" sz="1800" dirty="0" err="1"/>
                        <a:t>DistilBERT</a:t>
                      </a:r>
                      <a:endParaRPr lang="de-DE" sz="1800" dirty="0"/>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51 %</a:t>
                      </a:r>
                    </a:p>
                  </a:txBody>
                  <a:tcPr marL="93132" marR="93132" marT="46566" marB="46566"/>
                </a:tc>
                <a:extLst>
                  <a:ext uri="{0D108BD9-81ED-4DB2-BD59-A6C34878D82A}">
                    <a16:rowId xmlns:a16="http://schemas.microsoft.com/office/drawing/2014/main" val="2358957268"/>
                  </a:ext>
                </a:extLst>
              </a:tr>
              <a:tr h="432000">
                <a:tc>
                  <a:txBody>
                    <a:bodyPr/>
                    <a:lstStyle/>
                    <a:p>
                      <a:r>
                        <a:rPr lang="de-DE" sz="1800" dirty="0" err="1"/>
                        <a:t>DistilBERT</a:t>
                      </a:r>
                      <a:endParaRPr lang="de-DE" sz="1800" dirty="0"/>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56 %</a:t>
                      </a:r>
                    </a:p>
                  </a:txBody>
                  <a:tcPr marL="93132" marR="93132" marT="46566" marB="46566"/>
                </a:tc>
                <a:extLst>
                  <a:ext uri="{0D108BD9-81ED-4DB2-BD59-A6C34878D82A}">
                    <a16:rowId xmlns:a16="http://schemas.microsoft.com/office/drawing/2014/main" val="2227836859"/>
                  </a:ext>
                </a:extLst>
              </a:tr>
              <a:tr h="432000">
                <a:tc>
                  <a:txBody>
                    <a:bodyPr/>
                    <a:lstStyle/>
                    <a:p>
                      <a:r>
                        <a:rPr lang="de-DE" sz="1800" dirty="0"/>
                        <a:t>Naive Bayes</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30 %</a:t>
                      </a:r>
                    </a:p>
                  </a:txBody>
                  <a:tcPr marL="93132" marR="93132" marT="46566" marB="46566"/>
                </a:tc>
                <a:extLst>
                  <a:ext uri="{0D108BD9-81ED-4DB2-BD59-A6C34878D82A}">
                    <a16:rowId xmlns:a16="http://schemas.microsoft.com/office/drawing/2014/main" val="3145371277"/>
                  </a:ext>
                </a:extLst>
              </a:tr>
              <a:tr h="432000">
                <a:tc>
                  <a:txBody>
                    <a:bodyPr/>
                    <a:lstStyle/>
                    <a:p>
                      <a:r>
                        <a:rPr lang="de-DE" sz="1800" dirty="0"/>
                        <a:t>Naive Beyes</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48 %</a:t>
                      </a:r>
                    </a:p>
                  </a:txBody>
                  <a:tcPr marL="93132" marR="93132" marT="46566" marB="46566"/>
                </a:tc>
                <a:extLst>
                  <a:ext uri="{0D108BD9-81ED-4DB2-BD59-A6C34878D82A}">
                    <a16:rowId xmlns:a16="http://schemas.microsoft.com/office/drawing/2014/main" val="2387801026"/>
                  </a:ext>
                </a:extLst>
              </a:tr>
              <a:tr h="432000">
                <a:tc>
                  <a:txBody>
                    <a:bodyPr/>
                    <a:lstStyle/>
                    <a:p>
                      <a:r>
                        <a:rPr lang="de-DE" sz="1800" dirty="0"/>
                        <a:t>Random Forest</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64 %</a:t>
                      </a:r>
                    </a:p>
                  </a:txBody>
                  <a:tcPr marL="93132" marR="93132" marT="46566" marB="46566"/>
                </a:tc>
                <a:extLst>
                  <a:ext uri="{0D108BD9-81ED-4DB2-BD59-A6C34878D82A}">
                    <a16:rowId xmlns:a16="http://schemas.microsoft.com/office/drawing/2014/main" val="415692310"/>
                  </a:ext>
                </a:extLst>
              </a:tr>
              <a:tr h="432000">
                <a:tc>
                  <a:txBody>
                    <a:bodyPr/>
                    <a:lstStyle/>
                    <a:p>
                      <a:r>
                        <a:rPr lang="de-DE" sz="1800" dirty="0"/>
                        <a:t>Random Forest</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45 %</a:t>
                      </a:r>
                    </a:p>
                  </a:txBody>
                  <a:tcPr marL="93132" marR="93132" marT="46566" marB="46566"/>
                </a:tc>
                <a:extLst>
                  <a:ext uri="{0D108BD9-81ED-4DB2-BD59-A6C34878D82A}">
                    <a16:rowId xmlns:a16="http://schemas.microsoft.com/office/drawing/2014/main" val="4111531649"/>
                  </a:ext>
                </a:extLst>
              </a:tr>
              <a:tr h="432000">
                <a:tc>
                  <a:txBody>
                    <a:bodyPr/>
                    <a:lstStyle/>
                    <a:p>
                      <a:r>
                        <a:rPr lang="de-DE" sz="1800" dirty="0" err="1"/>
                        <a:t>Logistic</a:t>
                      </a:r>
                      <a:r>
                        <a:rPr lang="de-DE" sz="1800" dirty="0"/>
                        <a:t> Regression</a:t>
                      </a:r>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71 %</a:t>
                      </a:r>
                    </a:p>
                  </a:txBody>
                  <a:tcPr marL="93132" marR="93132" marT="46566" marB="46566"/>
                </a:tc>
                <a:extLst>
                  <a:ext uri="{0D108BD9-81ED-4DB2-BD59-A6C34878D82A}">
                    <a16:rowId xmlns:a16="http://schemas.microsoft.com/office/drawing/2014/main" val="3961299135"/>
                  </a:ext>
                </a:extLst>
              </a:tr>
              <a:tr h="432000">
                <a:tc>
                  <a:txBody>
                    <a:bodyPr/>
                    <a:lstStyle/>
                    <a:p>
                      <a:r>
                        <a:rPr lang="de-DE" sz="1800" dirty="0" err="1"/>
                        <a:t>XGBoosting</a:t>
                      </a:r>
                      <a:endParaRPr lang="de-DE" sz="1800" dirty="0"/>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r>
                        <a:rPr lang="de-DE" sz="1800" dirty="0"/>
                        <a:t>77 %</a:t>
                      </a:r>
                    </a:p>
                  </a:txBody>
                  <a:tcPr marL="93132" marR="93132" marT="46566" marB="46566"/>
                </a:tc>
                <a:extLst>
                  <a:ext uri="{0D108BD9-81ED-4DB2-BD59-A6C34878D82A}">
                    <a16:rowId xmlns:a16="http://schemas.microsoft.com/office/drawing/2014/main" val="1560837785"/>
                  </a:ext>
                </a:extLst>
              </a:tr>
              <a:tr h="432000">
                <a:tc>
                  <a:txBody>
                    <a:bodyPr/>
                    <a:lstStyle/>
                    <a:p>
                      <a:r>
                        <a:rPr lang="de-DE" sz="1800" dirty="0"/>
                        <a:t>Gradient </a:t>
                      </a:r>
                      <a:r>
                        <a:rPr lang="de-DE" sz="1800" dirty="0" err="1"/>
                        <a:t>Boosting</a:t>
                      </a:r>
                      <a:endParaRPr lang="de-DE" sz="1800" dirty="0"/>
                    </a:p>
                  </a:txBody>
                  <a:tcPr marL="93132" marR="93132" marT="46566" marB="46566"/>
                </a:tc>
                <a:tc>
                  <a:txBody>
                    <a:bodyPr/>
                    <a:lstStyle/>
                    <a:p>
                      <a:r>
                        <a:rPr lang="de-DE" sz="1800" dirty="0"/>
                        <a:t>x</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80 %</a:t>
                      </a:r>
                    </a:p>
                  </a:txBody>
                  <a:tcPr marL="93132" marR="93132" marT="46566" marB="46566"/>
                </a:tc>
                <a:extLst>
                  <a:ext uri="{0D108BD9-81ED-4DB2-BD59-A6C34878D82A}">
                    <a16:rowId xmlns:a16="http://schemas.microsoft.com/office/drawing/2014/main" val="3442364833"/>
                  </a:ext>
                </a:extLst>
              </a:tr>
              <a:tr h="432000">
                <a:tc>
                  <a:txBody>
                    <a:bodyPr/>
                    <a:lstStyle/>
                    <a:p>
                      <a:r>
                        <a:rPr lang="de-DE" sz="1800" b="1" dirty="0"/>
                        <a:t>Gradient </a:t>
                      </a:r>
                      <a:r>
                        <a:rPr lang="de-DE" sz="1800" b="1" dirty="0" err="1"/>
                        <a:t>Boosting</a:t>
                      </a:r>
                      <a:endParaRPr lang="de-DE" sz="1800" b="1" dirty="0"/>
                    </a:p>
                  </a:txBody>
                  <a:tcPr marL="93132" marR="93132" marT="46566" marB="46566"/>
                </a:tc>
                <a:tc>
                  <a:txBody>
                    <a:bodyPr/>
                    <a:lstStyle/>
                    <a:p>
                      <a:r>
                        <a:rPr lang="de-DE" sz="1800" b="1" dirty="0"/>
                        <a:t>x</a:t>
                      </a:r>
                    </a:p>
                  </a:txBody>
                  <a:tcPr marL="93132" marR="93132" marT="46566" marB="46566"/>
                </a:tc>
                <a:tc>
                  <a:txBody>
                    <a:bodyPr/>
                    <a:lstStyle/>
                    <a:p>
                      <a:r>
                        <a:rPr lang="de-DE" sz="1800" b="1" dirty="0"/>
                        <a:t>x</a:t>
                      </a:r>
                    </a:p>
                  </a:txBody>
                  <a:tcPr marL="93132" marR="93132" marT="46566" marB="46566"/>
                </a:tc>
                <a:tc>
                  <a:txBody>
                    <a:bodyPr/>
                    <a:lstStyle/>
                    <a:p>
                      <a:endParaRPr lang="de-DE" sz="1800" b="1" dirty="0"/>
                    </a:p>
                  </a:txBody>
                  <a:tcPr marL="93132" marR="93132" marT="46566" marB="46566"/>
                </a:tc>
                <a:tc>
                  <a:txBody>
                    <a:bodyPr/>
                    <a:lstStyle/>
                    <a:p>
                      <a:r>
                        <a:rPr lang="de-DE" sz="1800" b="1" dirty="0"/>
                        <a:t>x</a:t>
                      </a:r>
                    </a:p>
                  </a:txBody>
                  <a:tcPr marL="93132" marR="93132" marT="46566" marB="46566"/>
                </a:tc>
                <a:tc>
                  <a:txBody>
                    <a:bodyPr/>
                    <a:lstStyle/>
                    <a:p>
                      <a:endParaRPr lang="de-DE" sz="1800" b="1" dirty="0"/>
                    </a:p>
                  </a:txBody>
                  <a:tcPr marL="93132" marR="93132" marT="46566" marB="46566"/>
                </a:tc>
                <a:tc>
                  <a:txBody>
                    <a:bodyPr/>
                    <a:lstStyle/>
                    <a:p>
                      <a:r>
                        <a:rPr lang="de-DE" sz="1800" b="1" dirty="0"/>
                        <a:t>91 %</a:t>
                      </a:r>
                    </a:p>
                  </a:txBody>
                  <a:tcPr marL="93132" marR="93132" marT="46566" marB="46566"/>
                </a:tc>
                <a:extLst>
                  <a:ext uri="{0D108BD9-81ED-4DB2-BD59-A6C34878D82A}">
                    <a16:rowId xmlns:a16="http://schemas.microsoft.com/office/drawing/2014/main" val="3087670960"/>
                  </a:ext>
                </a:extLst>
              </a:tr>
            </a:tbl>
          </a:graphicData>
        </a:graphic>
      </p:graphicFrame>
    </p:spTree>
    <p:extLst>
      <p:ext uri="{BB962C8B-B14F-4D97-AF65-F5344CB8AC3E}">
        <p14:creationId xmlns:p14="http://schemas.microsoft.com/office/powerpoint/2010/main" val="955007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E450C-23EF-571A-88C9-189561899B25}"/>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1DF29A2-7F46-14AF-E74C-03E911318A7E}"/>
              </a:ext>
            </a:extLst>
          </p:cNvPr>
          <p:cNvSpPr>
            <a:spLocks noGrp="1"/>
          </p:cNvSpPr>
          <p:nvPr>
            <p:ph type="title"/>
          </p:nvPr>
        </p:nvSpPr>
        <p:spPr/>
        <p:txBody>
          <a:bodyPr/>
          <a:lstStyle/>
          <a:p>
            <a:r>
              <a:rPr lang="de-DE" dirty="0"/>
              <a:t>CTD </a:t>
            </a:r>
            <a:r>
              <a:rPr lang="de-DE" dirty="0" err="1"/>
              <a:t>GradientBoosting</a:t>
            </a:r>
            <a:endParaRPr lang="de-DE" dirty="0"/>
          </a:p>
        </p:txBody>
      </p:sp>
      <p:sp>
        <p:nvSpPr>
          <p:cNvPr id="5" name="Textplatzhalter 4">
            <a:extLst>
              <a:ext uri="{FF2B5EF4-FFF2-40B4-BE49-F238E27FC236}">
                <a16:creationId xmlns:a16="http://schemas.microsoft.com/office/drawing/2014/main" id="{484B95D3-C58D-0A82-F42A-21A5D64BB94F}"/>
              </a:ext>
            </a:extLst>
          </p:cNvPr>
          <p:cNvSpPr>
            <a:spLocks noGrp="1"/>
          </p:cNvSpPr>
          <p:nvPr>
            <p:ph type="body" idx="1"/>
          </p:nvPr>
        </p:nvSpPr>
        <p:spPr>
          <a:xfrm>
            <a:off x="839788" y="1681163"/>
            <a:ext cx="5157787" cy="491766"/>
          </a:xfrm>
        </p:spPr>
        <p:txBody>
          <a:bodyPr/>
          <a:lstStyle/>
          <a:p>
            <a:r>
              <a:rPr lang="de-DE" dirty="0"/>
              <a:t>Ohne </a:t>
            </a:r>
            <a:r>
              <a:rPr lang="de-DE" dirty="0" err="1"/>
              <a:t>GridSearch</a:t>
            </a:r>
            <a:endParaRPr lang="de-DE" dirty="0"/>
          </a:p>
        </p:txBody>
      </p:sp>
      <p:pic>
        <p:nvPicPr>
          <p:cNvPr id="15" name="Inhaltsplatzhalter 14">
            <a:extLst>
              <a:ext uri="{FF2B5EF4-FFF2-40B4-BE49-F238E27FC236}">
                <a16:creationId xmlns:a16="http://schemas.microsoft.com/office/drawing/2014/main" id="{0BF4541D-7E3A-7CC5-DD38-B045C0CC9693}"/>
              </a:ext>
            </a:extLst>
          </p:cNvPr>
          <p:cNvPicPr>
            <a:picLocks noGrp="1" noChangeAspect="1"/>
          </p:cNvPicPr>
          <p:nvPr>
            <p:ph sz="half" idx="2"/>
          </p:nvPr>
        </p:nvPicPr>
        <p:blipFill>
          <a:blip r:embed="rId2"/>
          <a:stretch>
            <a:fillRect/>
          </a:stretch>
        </p:blipFill>
        <p:spPr>
          <a:xfrm>
            <a:off x="1978545" y="2967038"/>
            <a:ext cx="2845348" cy="3341687"/>
          </a:xfrm>
        </p:spPr>
      </p:pic>
      <p:sp>
        <p:nvSpPr>
          <p:cNvPr id="7" name="Textplatzhalter 6">
            <a:extLst>
              <a:ext uri="{FF2B5EF4-FFF2-40B4-BE49-F238E27FC236}">
                <a16:creationId xmlns:a16="http://schemas.microsoft.com/office/drawing/2014/main" id="{1652B0FC-E835-CA78-435E-EEC2D7C0D02A}"/>
              </a:ext>
            </a:extLst>
          </p:cNvPr>
          <p:cNvSpPr>
            <a:spLocks noGrp="1"/>
          </p:cNvSpPr>
          <p:nvPr>
            <p:ph type="body" sz="quarter" idx="3"/>
          </p:nvPr>
        </p:nvSpPr>
        <p:spPr>
          <a:xfrm>
            <a:off x="6172200" y="1681163"/>
            <a:ext cx="5183188" cy="491766"/>
          </a:xfrm>
        </p:spPr>
        <p:txBody>
          <a:bodyPr/>
          <a:lstStyle/>
          <a:p>
            <a:r>
              <a:rPr lang="de-DE" dirty="0"/>
              <a:t>Mit </a:t>
            </a:r>
            <a:r>
              <a:rPr lang="de-DE" dirty="0" err="1"/>
              <a:t>GridSearch</a:t>
            </a:r>
            <a:endParaRPr lang="de-DE" dirty="0"/>
          </a:p>
        </p:txBody>
      </p:sp>
      <p:pic>
        <p:nvPicPr>
          <p:cNvPr id="11" name="Inhaltsplatzhalter 10">
            <a:extLst>
              <a:ext uri="{FF2B5EF4-FFF2-40B4-BE49-F238E27FC236}">
                <a16:creationId xmlns:a16="http://schemas.microsoft.com/office/drawing/2014/main" id="{7936DA8D-C9DC-CE6C-EC80-23B9B0B2A6AB}"/>
              </a:ext>
            </a:extLst>
          </p:cNvPr>
          <p:cNvPicPr>
            <a:picLocks noGrp="1" noChangeAspect="1"/>
          </p:cNvPicPr>
          <p:nvPr>
            <p:ph sz="quarter" idx="4"/>
          </p:nvPr>
        </p:nvPicPr>
        <p:blipFill>
          <a:blip r:embed="rId3"/>
          <a:stretch>
            <a:fillRect/>
          </a:stretch>
        </p:blipFill>
        <p:spPr>
          <a:xfrm>
            <a:off x="6937908" y="2967038"/>
            <a:ext cx="2858022" cy="3341687"/>
          </a:xfrm>
        </p:spPr>
      </p:pic>
      <p:sp>
        <p:nvSpPr>
          <p:cNvPr id="13" name="Rechteck 12">
            <a:extLst>
              <a:ext uri="{FF2B5EF4-FFF2-40B4-BE49-F238E27FC236}">
                <a16:creationId xmlns:a16="http://schemas.microsoft.com/office/drawing/2014/main" id="{0AA996CC-DF0D-0F50-8564-998C03A48293}"/>
              </a:ext>
            </a:extLst>
          </p:cNvPr>
          <p:cNvSpPr/>
          <p:nvPr/>
        </p:nvSpPr>
        <p:spPr>
          <a:xfrm>
            <a:off x="6096000" y="1690688"/>
            <a:ext cx="5183188" cy="49755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4475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92961-D306-87B0-BE64-B01AF38168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7F51269-4272-B109-0CD9-107DA7ADFD90}"/>
              </a:ext>
            </a:extLst>
          </p:cNvPr>
          <p:cNvSpPr>
            <a:spLocks noGrp="1"/>
          </p:cNvSpPr>
          <p:nvPr>
            <p:ph type="title"/>
          </p:nvPr>
        </p:nvSpPr>
        <p:spPr/>
        <p:txBody>
          <a:bodyPr/>
          <a:lstStyle/>
          <a:p>
            <a:r>
              <a:rPr lang="de-DE" dirty="0"/>
              <a:t>PFT</a:t>
            </a:r>
          </a:p>
        </p:txBody>
      </p:sp>
      <p:graphicFrame>
        <p:nvGraphicFramePr>
          <p:cNvPr id="4" name="Inhaltsplatzhalter 3">
            <a:extLst>
              <a:ext uri="{FF2B5EF4-FFF2-40B4-BE49-F238E27FC236}">
                <a16:creationId xmlns:a16="http://schemas.microsoft.com/office/drawing/2014/main" id="{6800D597-A1D2-4245-E11C-1D8410FE684E}"/>
              </a:ext>
            </a:extLst>
          </p:cNvPr>
          <p:cNvGraphicFramePr>
            <a:graphicFrameLocks noGrp="1"/>
          </p:cNvGraphicFramePr>
          <p:nvPr>
            <p:ph idx="1"/>
            <p:extLst>
              <p:ext uri="{D42A27DB-BD31-4B8C-83A1-F6EECF244321}">
                <p14:modId xmlns:p14="http://schemas.microsoft.com/office/powerpoint/2010/main" val="3631101597"/>
              </p:ext>
            </p:extLst>
          </p:nvPr>
        </p:nvGraphicFramePr>
        <p:xfrm>
          <a:off x="438150" y="365125"/>
          <a:ext cx="9447452" cy="2229495"/>
        </p:xfrm>
        <a:graphic>
          <a:graphicData uri="http://schemas.openxmlformats.org/drawingml/2006/table">
            <a:tbl>
              <a:tblPr firstRow="1" bandRow="1">
                <a:tableStyleId>{5C22544A-7EE6-4342-B048-85BDC9FD1C3A}</a:tableStyleId>
              </a:tblPr>
              <a:tblGrid>
                <a:gridCol w="2047875">
                  <a:extLst>
                    <a:ext uri="{9D8B030D-6E8A-4147-A177-3AD203B41FA5}">
                      <a16:colId xmlns:a16="http://schemas.microsoft.com/office/drawing/2014/main" val="1369826074"/>
                    </a:ext>
                  </a:extLst>
                </a:gridCol>
                <a:gridCol w="666750">
                  <a:extLst>
                    <a:ext uri="{9D8B030D-6E8A-4147-A177-3AD203B41FA5}">
                      <a16:colId xmlns:a16="http://schemas.microsoft.com/office/drawing/2014/main" val="3443738119"/>
                    </a:ext>
                  </a:extLst>
                </a:gridCol>
                <a:gridCol w="685800">
                  <a:extLst>
                    <a:ext uri="{9D8B030D-6E8A-4147-A177-3AD203B41FA5}">
                      <a16:colId xmlns:a16="http://schemas.microsoft.com/office/drawing/2014/main" val="3214819223"/>
                    </a:ext>
                  </a:extLst>
                </a:gridCol>
                <a:gridCol w="1466850">
                  <a:extLst>
                    <a:ext uri="{9D8B030D-6E8A-4147-A177-3AD203B41FA5}">
                      <a16:colId xmlns:a16="http://schemas.microsoft.com/office/drawing/2014/main" val="2811867205"/>
                    </a:ext>
                  </a:extLst>
                </a:gridCol>
                <a:gridCol w="1019175">
                  <a:extLst>
                    <a:ext uri="{9D8B030D-6E8A-4147-A177-3AD203B41FA5}">
                      <a16:colId xmlns:a16="http://schemas.microsoft.com/office/drawing/2014/main" val="3024936092"/>
                    </a:ext>
                  </a:extLst>
                </a:gridCol>
                <a:gridCol w="1762125">
                  <a:extLst>
                    <a:ext uri="{9D8B030D-6E8A-4147-A177-3AD203B41FA5}">
                      <a16:colId xmlns:a16="http://schemas.microsoft.com/office/drawing/2014/main" val="1890748371"/>
                    </a:ext>
                  </a:extLst>
                </a:gridCol>
                <a:gridCol w="1798877">
                  <a:extLst>
                    <a:ext uri="{9D8B030D-6E8A-4147-A177-3AD203B41FA5}">
                      <a16:colId xmlns:a16="http://schemas.microsoft.com/office/drawing/2014/main" val="45278967"/>
                    </a:ext>
                  </a:extLst>
                </a:gridCol>
              </a:tblGrid>
              <a:tr h="933495">
                <a:tc>
                  <a:txBody>
                    <a:bodyPr/>
                    <a:lstStyle/>
                    <a:p>
                      <a:r>
                        <a:rPr lang="de-DE" sz="1800" dirty="0"/>
                        <a:t>SFT</a:t>
                      </a:r>
                    </a:p>
                  </a:txBody>
                  <a:tcPr marL="93132" marR="93132" marT="46566" marB="46566"/>
                </a:tc>
                <a:tc>
                  <a:txBody>
                    <a:bodyPr/>
                    <a:lstStyle/>
                    <a:p>
                      <a:r>
                        <a:rPr lang="de-DE" sz="1800" dirty="0"/>
                        <a:t>Text</a:t>
                      </a:r>
                    </a:p>
                  </a:txBody>
                  <a:tcPr marL="93132" marR="93132" marT="46566" marB="46566"/>
                </a:tc>
                <a:tc>
                  <a:txBody>
                    <a:bodyPr/>
                    <a:lstStyle/>
                    <a:p>
                      <a:r>
                        <a:rPr lang="de-DE" sz="1800" dirty="0"/>
                        <a:t>Dem-Info</a:t>
                      </a:r>
                    </a:p>
                  </a:txBody>
                  <a:tcPr marL="93132" marR="93132" marT="46566" marB="46566"/>
                </a:tc>
                <a:tc>
                  <a:txBody>
                    <a:bodyPr/>
                    <a:lstStyle/>
                    <a:p>
                      <a:r>
                        <a:rPr lang="de-DE" sz="1800" dirty="0" err="1"/>
                        <a:t>Calculated</a:t>
                      </a:r>
                      <a:r>
                        <a:rPr lang="de-DE" sz="1800" dirty="0"/>
                        <a:t> Features</a:t>
                      </a:r>
                    </a:p>
                  </a:txBody>
                  <a:tcPr marL="93132" marR="93132" marT="46566" marB="46566"/>
                </a:tc>
                <a:tc>
                  <a:txBody>
                    <a:bodyPr/>
                    <a:lstStyle/>
                    <a:p>
                      <a:r>
                        <a:rPr lang="de-DE" sz="1800" dirty="0" err="1"/>
                        <a:t>Grid</a:t>
                      </a:r>
                      <a:r>
                        <a:rPr lang="de-DE" sz="1800" dirty="0"/>
                        <a:t> Search</a:t>
                      </a:r>
                    </a:p>
                  </a:txBody>
                  <a:tcPr marL="93132" marR="93132" marT="46566" marB="46566"/>
                </a:tc>
                <a:tc>
                  <a:txBody>
                    <a:bodyPr/>
                    <a:lstStyle/>
                    <a:p>
                      <a:r>
                        <a:rPr lang="de-DE" sz="1800" dirty="0"/>
                        <a:t>Feature </a:t>
                      </a:r>
                      <a:r>
                        <a:rPr lang="de-DE" sz="1800" dirty="0" err="1"/>
                        <a:t>Importance</a:t>
                      </a:r>
                      <a:endParaRPr lang="de-DE" sz="1800" dirty="0"/>
                    </a:p>
                  </a:txBody>
                  <a:tcPr marL="93132" marR="93132" marT="46566" marB="46566"/>
                </a:tc>
                <a:tc>
                  <a:txBody>
                    <a:bodyPr/>
                    <a:lstStyle/>
                    <a:p>
                      <a:r>
                        <a:rPr lang="de-DE" sz="1800" dirty="0" err="1"/>
                        <a:t>Weighted</a:t>
                      </a:r>
                      <a:r>
                        <a:rPr lang="de-DE" sz="1800" dirty="0"/>
                        <a:t> </a:t>
                      </a:r>
                      <a:r>
                        <a:rPr lang="de-DE" sz="1800" dirty="0" err="1"/>
                        <a:t>Avg</a:t>
                      </a:r>
                      <a:r>
                        <a:rPr lang="de-DE" sz="1800" dirty="0"/>
                        <a:t> F1-Score</a:t>
                      </a:r>
                    </a:p>
                  </a:txBody>
                  <a:tcPr marL="93132" marR="93132" marT="46566" marB="46566"/>
                </a:tc>
                <a:extLst>
                  <a:ext uri="{0D108BD9-81ED-4DB2-BD59-A6C34878D82A}">
                    <a16:rowId xmlns:a16="http://schemas.microsoft.com/office/drawing/2014/main" val="3575661942"/>
                  </a:ext>
                </a:extLst>
              </a:tr>
              <a:tr h="432000">
                <a:tc>
                  <a:txBody>
                    <a:bodyPr/>
                    <a:lstStyle/>
                    <a:p>
                      <a:r>
                        <a:rPr lang="de-DE" sz="1800" dirty="0"/>
                        <a:t>Naive Bayes</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60 %</a:t>
                      </a:r>
                    </a:p>
                  </a:txBody>
                  <a:tcPr marL="93132" marR="93132" marT="46566" marB="46566"/>
                </a:tc>
                <a:extLst>
                  <a:ext uri="{0D108BD9-81ED-4DB2-BD59-A6C34878D82A}">
                    <a16:rowId xmlns:a16="http://schemas.microsoft.com/office/drawing/2014/main" val="3929378370"/>
                  </a:ext>
                </a:extLst>
              </a:tr>
              <a:tr h="43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Random Forest</a:t>
                      </a:r>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61 %</a:t>
                      </a:r>
                    </a:p>
                  </a:txBody>
                  <a:tcPr marL="93132" marR="93132" marT="46566" marB="46566"/>
                </a:tc>
                <a:extLst>
                  <a:ext uri="{0D108BD9-81ED-4DB2-BD59-A6C34878D82A}">
                    <a16:rowId xmlns:a16="http://schemas.microsoft.com/office/drawing/2014/main" val="118134136"/>
                  </a:ext>
                </a:extLst>
              </a:tr>
              <a:tr h="43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Naive Bayes</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x</a:t>
                      </a:r>
                    </a:p>
                  </a:txBody>
                  <a:tcPr marL="93132" marR="93132" marT="46566" marB="46566"/>
                </a:tc>
                <a:tc>
                  <a:txBody>
                    <a:bodyPr/>
                    <a:lstStyle/>
                    <a:p>
                      <a:endParaRPr lang="de-DE" sz="1800" dirty="0"/>
                    </a:p>
                  </a:txBody>
                  <a:tcPr marL="93132" marR="93132" marT="46566" marB="46566"/>
                </a:tc>
                <a:tc>
                  <a:txBody>
                    <a:bodyPr/>
                    <a:lstStyle/>
                    <a:p>
                      <a:endParaRPr lang="de-DE" sz="1800" dirty="0"/>
                    </a:p>
                  </a:txBody>
                  <a:tcPr marL="93132" marR="93132" marT="46566" marB="46566"/>
                </a:tc>
                <a:tc>
                  <a:txBody>
                    <a:bodyPr/>
                    <a:lstStyle/>
                    <a:p>
                      <a:r>
                        <a:rPr lang="de-DE" sz="1800" dirty="0"/>
                        <a:t>54 %</a:t>
                      </a:r>
                    </a:p>
                  </a:txBody>
                  <a:tcPr marL="93132" marR="93132" marT="46566" marB="46566"/>
                </a:tc>
                <a:extLst>
                  <a:ext uri="{0D108BD9-81ED-4DB2-BD59-A6C34878D82A}">
                    <a16:rowId xmlns:a16="http://schemas.microsoft.com/office/drawing/2014/main" val="4226737629"/>
                  </a:ext>
                </a:extLst>
              </a:tr>
            </a:tbl>
          </a:graphicData>
        </a:graphic>
      </p:graphicFrame>
    </p:spTree>
    <p:extLst>
      <p:ext uri="{BB962C8B-B14F-4D97-AF65-F5344CB8AC3E}">
        <p14:creationId xmlns:p14="http://schemas.microsoft.com/office/powerpoint/2010/main" val="184065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A819B8F-F3EB-1EA0-026D-89366D399958}"/>
              </a:ext>
            </a:extLst>
          </p:cNvPr>
          <p:cNvSpPr>
            <a:spLocks noGrp="1"/>
          </p:cNvSpPr>
          <p:nvPr>
            <p:ph type="title"/>
          </p:nvPr>
        </p:nvSpPr>
        <p:spPr/>
        <p:txBody>
          <a:bodyPr/>
          <a:lstStyle/>
          <a:p>
            <a:r>
              <a:rPr lang="de-DE" dirty="0"/>
              <a:t>CTD + PFT  + SFT kombiniert</a:t>
            </a:r>
          </a:p>
        </p:txBody>
      </p:sp>
      <p:sp>
        <p:nvSpPr>
          <p:cNvPr id="5" name="Textplatzhalter 4">
            <a:extLst>
              <a:ext uri="{FF2B5EF4-FFF2-40B4-BE49-F238E27FC236}">
                <a16:creationId xmlns:a16="http://schemas.microsoft.com/office/drawing/2014/main" id="{6A03C8CA-8687-F1DE-8393-A4746FE0E7D0}"/>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66697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6D917-E725-3A28-3774-ECC68F6181FB}"/>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FBAEBF69-E1E0-FAA8-FFD0-E0669074C41E}"/>
              </a:ext>
            </a:extLst>
          </p:cNvPr>
          <p:cNvSpPr>
            <a:spLocks noGrp="1"/>
          </p:cNvSpPr>
          <p:nvPr>
            <p:ph type="title"/>
          </p:nvPr>
        </p:nvSpPr>
        <p:spPr/>
        <p:txBody>
          <a:bodyPr>
            <a:normAutofit/>
          </a:bodyPr>
          <a:lstStyle/>
          <a:p>
            <a:r>
              <a:rPr lang="de-DE" dirty="0"/>
              <a:t>Gradient Boost + GS + Text + Info + ohne Gender + Cross Validation(5)</a:t>
            </a:r>
          </a:p>
        </p:txBody>
      </p:sp>
      <p:sp>
        <p:nvSpPr>
          <p:cNvPr id="5" name="Textplatzhalter 4">
            <a:extLst>
              <a:ext uri="{FF2B5EF4-FFF2-40B4-BE49-F238E27FC236}">
                <a16:creationId xmlns:a16="http://schemas.microsoft.com/office/drawing/2014/main" id="{0F58D553-1D72-F74A-670B-9EADF85A2DE6}"/>
              </a:ext>
            </a:extLst>
          </p:cNvPr>
          <p:cNvSpPr>
            <a:spLocks noGrp="1"/>
          </p:cNvSpPr>
          <p:nvPr>
            <p:ph type="body" idx="1"/>
          </p:nvPr>
        </p:nvSpPr>
        <p:spPr/>
        <p:txBody>
          <a:bodyPr>
            <a:normAutofit/>
          </a:bodyPr>
          <a:lstStyle/>
          <a:p>
            <a:r>
              <a:rPr lang="de-DE" dirty="0"/>
              <a:t>Mit </a:t>
            </a:r>
            <a:r>
              <a:rPr lang="de-DE" dirty="0" err="1"/>
              <a:t>Calculated</a:t>
            </a:r>
            <a:r>
              <a:rPr lang="de-DE" dirty="0"/>
              <a:t> Features</a:t>
            </a:r>
          </a:p>
        </p:txBody>
      </p:sp>
      <p:pic>
        <p:nvPicPr>
          <p:cNvPr id="12" name="Inhaltsplatzhalter 11">
            <a:extLst>
              <a:ext uri="{FF2B5EF4-FFF2-40B4-BE49-F238E27FC236}">
                <a16:creationId xmlns:a16="http://schemas.microsoft.com/office/drawing/2014/main" id="{2B93F4EC-4F68-6873-DB51-FBB4D1962125}"/>
              </a:ext>
            </a:extLst>
          </p:cNvPr>
          <p:cNvPicPr>
            <a:picLocks noGrp="1" noChangeAspect="1"/>
          </p:cNvPicPr>
          <p:nvPr>
            <p:ph sz="half" idx="2"/>
          </p:nvPr>
        </p:nvPicPr>
        <p:blipFill>
          <a:blip r:embed="rId2"/>
          <a:stretch>
            <a:fillRect/>
          </a:stretch>
        </p:blipFill>
        <p:spPr>
          <a:xfrm>
            <a:off x="2004089" y="2967038"/>
            <a:ext cx="2794259" cy="3341687"/>
          </a:xfrm>
        </p:spPr>
      </p:pic>
      <p:sp>
        <p:nvSpPr>
          <p:cNvPr id="6" name="Textplatzhalter 5">
            <a:extLst>
              <a:ext uri="{FF2B5EF4-FFF2-40B4-BE49-F238E27FC236}">
                <a16:creationId xmlns:a16="http://schemas.microsoft.com/office/drawing/2014/main" id="{E0CCABB0-5C54-37A9-BBC5-633907D9DA18}"/>
              </a:ext>
            </a:extLst>
          </p:cNvPr>
          <p:cNvSpPr>
            <a:spLocks noGrp="1"/>
          </p:cNvSpPr>
          <p:nvPr>
            <p:ph type="body" sz="quarter" idx="3"/>
          </p:nvPr>
        </p:nvSpPr>
        <p:spPr/>
        <p:txBody>
          <a:bodyPr>
            <a:normAutofit/>
          </a:bodyPr>
          <a:lstStyle/>
          <a:p>
            <a:r>
              <a:rPr lang="de-DE" dirty="0"/>
              <a:t>Ohne </a:t>
            </a:r>
            <a:r>
              <a:rPr lang="de-DE" dirty="0" err="1"/>
              <a:t>Calculated</a:t>
            </a:r>
            <a:r>
              <a:rPr lang="de-DE" dirty="0"/>
              <a:t> Features</a:t>
            </a:r>
          </a:p>
        </p:txBody>
      </p:sp>
      <p:pic>
        <p:nvPicPr>
          <p:cNvPr id="10" name="Inhaltsplatzhalter 9">
            <a:extLst>
              <a:ext uri="{FF2B5EF4-FFF2-40B4-BE49-F238E27FC236}">
                <a16:creationId xmlns:a16="http://schemas.microsoft.com/office/drawing/2014/main" id="{9AE59A47-169B-765A-9255-CACE7A438516}"/>
              </a:ext>
            </a:extLst>
          </p:cNvPr>
          <p:cNvPicPr>
            <a:picLocks noGrp="1" noChangeAspect="1"/>
          </p:cNvPicPr>
          <p:nvPr>
            <p:ph sz="quarter" idx="4"/>
          </p:nvPr>
        </p:nvPicPr>
        <p:blipFill>
          <a:blip r:embed="rId3"/>
          <a:stretch>
            <a:fillRect/>
          </a:stretch>
        </p:blipFill>
        <p:spPr>
          <a:xfrm>
            <a:off x="6962930" y="2967038"/>
            <a:ext cx="2807978" cy="3341687"/>
          </a:xfrm>
        </p:spPr>
      </p:pic>
    </p:spTree>
    <p:extLst>
      <p:ext uri="{BB962C8B-B14F-4D97-AF65-F5344CB8AC3E}">
        <p14:creationId xmlns:p14="http://schemas.microsoft.com/office/powerpoint/2010/main" val="721911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DA3501-1E9B-BAB1-8D41-477EFE0B92C3}"/>
              </a:ext>
            </a:extLst>
          </p:cNvPr>
          <p:cNvSpPr>
            <a:spLocks noGrp="1"/>
          </p:cNvSpPr>
          <p:nvPr>
            <p:ph type="title"/>
          </p:nvPr>
        </p:nvSpPr>
        <p:spPr/>
        <p:txBody>
          <a:bodyPr>
            <a:normAutofit/>
          </a:bodyPr>
          <a:lstStyle/>
          <a:p>
            <a:r>
              <a:rPr lang="de-DE" dirty="0" err="1"/>
              <a:t>XGBoost</a:t>
            </a:r>
            <a:r>
              <a:rPr lang="de-DE" dirty="0"/>
              <a:t> + GS + Text + Info + ohne Gender + Cross Validation(5)</a:t>
            </a:r>
          </a:p>
        </p:txBody>
      </p:sp>
      <p:sp>
        <p:nvSpPr>
          <p:cNvPr id="5" name="Textplatzhalter 4">
            <a:extLst>
              <a:ext uri="{FF2B5EF4-FFF2-40B4-BE49-F238E27FC236}">
                <a16:creationId xmlns:a16="http://schemas.microsoft.com/office/drawing/2014/main" id="{A240AF97-35A3-85D6-0C27-1A4A907E41CF}"/>
              </a:ext>
            </a:extLst>
          </p:cNvPr>
          <p:cNvSpPr>
            <a:spLocks noGrp="1"/>
          </p:cNvSpPr>
          <p:nvPr>
            <p:ph type="body" idx="1"/>
          </p:nvPr>
        </p:nvSpPr>
        <p:spPr/>
        <p:txBody>
          <a:bodyPr>
            <a:normAutofit/>
          </a:bodyPr>
          <a:lstStyle/>
          <a:p>
            <a:r>
              <a:rPr lang="de-DE" dirty="0"/>
              <a:t>Mit </a:t>
            </a:r>
            <a:r>
              <a:rPr lang="de-DE" dirty="0" err="1"/>
              <a:t>Calculated</a:t>
            </a:r>
            <a:r>
              <a:rPr lang="de-DE" dirty="0"/>
              <a:t> Features</a:t>
            </a:r>
          </a:p>
        </p:txBody>
      </p:sp>
      <p:pic>
        <p:nvPicPr>
          <p:cNvPr id="16" name="Inhaltsplatzhalter 10">
            <a:extLst>
              <a:ext uri="{FF2B5EF4-FFF2-40B4-BE49-F238E27FC236}">
                <a16:creationId xmlns:a16="http://schemas.microsoft.com/office/drawing/2014/main" id="{8234F5CD-4958-672C-4CE5-1C7996C16588}"/>
              </a:ext>
            </a:extLst>
          </p:cNvPr>
          <p:cNvPicPr>
            <a:picLocks noGrp="1" noChangeAspect="1"/>
          </p:cNvPicPr>
          <p:nvPr>
            <p:ph sz="half" idx="2"/>
          </p:nvPr>
        </p:nvPicPr>
        <p:blipFill>
          <a:blip r:embed="rId2"/>
          <a:stretch>
            <a:fillRect/>
          </a:stretch>
        </p:blipFill>
        <p:spPr>
          <a:xfrm>
            <a:off x="1949851" y="2967038"/>
            <a:ext cx="2902736" cy="3341687"/>
          </a:xfrm>
        </p:spPr>
      </p:pic>
      <p:sp>
        <p:nvSpPr>
          <p:cNvPr id="6" name="Textplatzhalter 5">
            <a:extLst>
              <a:ext uri="{FF2B5EF4-FFF2-40B4-BE49-F238E27FC236}">
                <a16:creationId xmlns:a16="http://schemas.microsoft.com/office/drawing/2014/main" id="{1F8BD0F8-A363-D567-8AF3-CF67FD528CCE}"/>
              </a:ext>
            </a:extLst>
          </p:cNvPr>
          <p:cNvSpPr>
            <a:spLocks noGrp="1"/>
          </p:cNvSpPr>
          <p:nvPr>
            <p:ph type="body" sz="quarter" idx="3"/>
          </p:nvPr>
        </p:nvSpPr>
        <p:spPr/>
        <p:txBody>
          <a:bodyPr>
            <a:normAutofit/>
          </a:bodyPr>
          <a:lstStyle/>
          <a:p>
            <a:r>
              <a:rPr lang="de-DE" dirty="0"/>
              <a:t>Ohne </a:t>
            </a:r>
            <a:r>
              <a:rPr lang="de-DE" dirty="0" err="1"/>
              <a:t>Calculated</a:t>
            </a:r>
            <a:r>
              <a:rPr lang="de-DE" dirty="0"/>
              <a:t> Features</a:t>
            </a:r>
          </a:p>
        </p:txBody>
      </p:sp>
      <p:pic>
        <p:nvPicPr>
          <p:cNvPr id="18" name="Inhaltsplatzhalter 17">
            <a:extLst>
              <a:ext uri="{FF2B5EF4-FFF2-40B4-BE49-F238E27FC236}">
                <a16:creationId xmlns:a16="http://schemas.microsoft.com/office/drawing/2014/main" id="{FC012389-52F6-65D5-4A8A-42C5872D3F6F}"/>
              </a:ext>
            </a:extLst>
          </p:cNvPr>
          <p:cNvPicPr>
            <a:picLocks noGrp="1" noChangeAspect="1"/>
          </p:cNvPicPr>
          <p:nvPr>
            <p:ph sz="quarter" idx="4"/>
          </p:nvPr>
        </p:nvPicPr>
        <p:blipFill>
          <a:blip r:embed="rId3"/>
          <a:stretch>
            <a:fillRect/>
          </a:stretch>
        </p:blipFill>
        <p:spPr>
          <a:xfrm>
            <a:off x="7007548" y="2967038"/>
            <a:ext cx="2718742" cy="3341687"/>
          </a:xfrm>
        </p:spPr>
      </p:pic>
      <p:sp>
        <p:nvSpPr>
          <p:cNvPr id="19" name="Rechteck 18">
            <a:extLst>
              <a:ext uri="{FF2B5EF4-FFF2-40B4-BE49-F238E27FC236}">
                <a16:creationId xmlns:a16="http://schemas.microsoft.com/office/drawing/2014/main" id="{813098C6-9947-E463-FAF0-DCBD55D4BDDB}"/>
              </a:ext>
            </a:extLst>
          </p:cNvPr>
          <p:cNvSpPr/>
          <p:nvPr/>
        </p:nvSpPr>
        <p:spPr>
          <a:xfrm>
            <a:off x="5997575" y="1956619"/>
            <a:ext cx="5183188" cy="46408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50909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748B8-24B4-C0F0-C347-33BEC47907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180CA42-305C-5445-2A9F-B006B669D1B4}"/>
              </a:ext>
            </a:extLst>
          </p:cNvPr>
          <p:cNvSpPr>
            <a:spLocks noGrp="1"/>
          </p:cNvSpPr>
          <p:nvPr>
            <p:ph type="title"/>
          </p:nvPr>
        </p:nvSpPr>
        <p:spPr/>
        <p:txBody>
          <a:bodyPr/>
          <a:lstStyle/>
          <a:p>
            <a:r>
              <a:rPr lang="de-DE" dirty="0"/>
              <a:t>Regression</a:t>
            </a:r>
          </a:p>
        </p:txBody>
      </p:sp>
      <p:sp>
        <p:nvSpPr>
          <p:cNvPr id="3" name="Textplatzhalter 2">
            <a:extLst>
              <a:ext uri="{FF2B5EF4-FFF2-40B4-BE49-F238E27FC236}">
                <a16:creationId xmlns:a16="http://schemas.microsoft.com/office/drawing/2014/main" id="{B87F50EC-4832-6E8A-0C33-7981F329234F}"/>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92786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EA573A-A348-8A7F-54F2-B17022D65BAE}"/>
              </a:ext>
            </a:extLst>
          </p:cNvPr>
          <p:cNvSpPr>
            <a:spLocks noGrp="1"/>
          </p:cNvSpPr>
          <p:nvPr>
            <p:ph type="title"/>
          </p:nvPr>
        </p:nvSpPr>
        <p:spPr/>
        <p:txBody>
          <a:bodyPr/>
          <a:lstStyle/>
          <a:p>
            <a:endParaRPr lang="de-DE"/>
          </a:p>
        </p:txBody>
      </p:sp>
      <p:sp>
        <p:nvSpPr>
          <p:cNvPr id="3" name="Textplatzhalter 2">
            <a:extLst>
              <a:ext uri="{FF2B5EF4-FFF2-40B4-BE49-F238E27FC236}">
                <a16:creationId xmlns:a16="http://schemas.microsoft.com/office/drawing/2014/main" id="{FBAE9348-3E3F-EB16-EBA1-DA9490534C3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98732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E65804-E56E-8086-1D4D-00F1859B8A6F}"/>
              </a:ext>
            </a:extLst>
          </p:cNvPr>
          <p:cNvSpPr>
            <a:spLocks noGrp="1"/>
          </p:cNvSpPr>
          <p:nvPr>
            <p:ph type="title"/>
          </p:nvPr>
        </p:nvSpPr>
        <p:spPr/>
        <p:txBody>
          <a:bodyPr/>
          <a:lstStyle/>
          <a:p>
            <a:r>
              <a:rPr lang="de-DE" dirty="0"/>
              <a:t>Problem</a:t>
            </a:r>
          </a:p>
        </p:txBody>
      </p:sp>
      <p:sp>
        <p:nvSpPr>
          <p:cNvPr id="5" name="Textplatzhalter 4">
            <a:extLst>
              <a:ext uri="{FF2B5EF4-FFF2-40B4-BE49-F238E27FC236}">
                <a16:creationId xmlns:a16="http://schemas.microsoft.com/office/drawing/2014/main" id="{7637083E-2085-763B-D236-D06713E40DC5}"/>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867620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20F1CA6-BD40-B324-897F-51B033441E81}"/>
              </a:ext>
            </a:extLst>
          </p:cNvPr>
          <p:cNvSpPr>
            <a:spLocks noGrp="1"/>
          </p:cNvSpPr>
          <p:nvPr>
            <p:ph type="title"/>
          </p:nvPr>
        </p:nvSpPr>
        <p:spPr/>
        <p:txBody>
          <a:bodyPr/>
          <a:lstStyle/>
          <a:p>
            <a:endParaRPr lang="de-DE"/>
          </a:p>
        </p:txBody>
      </p:sp>
      <p:sp>
        <p:nvSpPr>
          <p:cNvPr id="5" name="Inhaltsplatzhalter 4">
            <a:extLst>
              <a:ext uri="{FF2B5EF4-FFF2-40B4-BE49-F238E27FC236}">
                <a16:creationId xmlns:a16="http://schemas.microsoft.com/office/drawing/2014/main" id="{C1B2E259-E49C-6EA4-DC94-7276C230CAA1}"/>
              </a:ext>
            </a:extLst>
          </p:cNvPr>
          <p:cNvSpPr>
            <a:spLocks noGrp="1"/>
          </p:cNvSpPr>
          <p:nvPr>
            <p:ph idx="1"/>
          </p:nvPr>
        </p:nvSpPr>
        <p:spPr/>
        <p:txBody>
          <a:bodyPr/>
          <a:lstStyle/>
          <a:p>
            <a:r>
              <a:rPr lang="de-DE" dirty="0"/>
              <a:t>PFT </a:t>
            </a:r>
            <a:r>
              <a:rPr lang="de-DE" dirty="0" err="1"/>
              <a:t>XGBoosting</a:t>
            </a:r>
            <a:r>
              <a:rPr lang="de-DE" dirty="0"/>
              <a:t> + GS + Text + </a:t>
            </a:r>
            <a:r>
              <a:rPr lang="de-DE" dirty="0" err="1"/>
              <a:t>calculated</a:t>
            </a:r>
            <a:r>
              <a:rPr lang="de-DE" dirty="0"/>
              <a:t> + </a:t>
            </a:r>
            <a:r>
              <a:rPr lang="de-DE" dirty="0" err="1"/>
              <a:t>info</a:t>
            </a:r>
            <a:r>
              <a:rPr lang="de-DE" dirty="0"/>
              <a:t> + </a:t>
            </a:r>
            <a:r>
              <a:rPr lang="de-DE" dirty="0" err="1"/>
              <a:t>featureimportance</a:t>
            </a:r>
            <a:r>
              <a:rPr lang="de-DE" dirty="0"/>
              <a:t> + ohne Gender</a:t>
            </a:r>
          </a:p>
          <a:p>
            <a:endParaRPr lang="de-DE" dirty="0"/>
          </a:p>
          <a:p>
            <a:r>
              <a:rPr lang="en-GB" dirty="0"/>
              <a:t>Mean Squared Error (MSE): 5.772566709481453</a:t>
            </a:r>
          </a:p>
          <a:p>
            <a:r>
              <a:rPr lang="en-GB" dirty="0"/>
              <a:t>Mean Absolute Error (MAE): 1.763038158416748</a:t>
            </a:r>
          </a:p>
          <a:p>
            <a:r>
              <a:rPr lang="en-GB" dirty="0"/>
              <a:t>R-squared (R²): -0.3686289211643916</a:t>
            </a:r>
          </a:p>
          <a:p>
            <a:r>
              <a:rPr lang="en-GB"/>
              <a:t>Explained Variance Score: -0.3619481378027132</a:t>
            </a:r>
            <a:endParaRPr lang="de-DE" dirty="0"/>
          </a:p>
        </p:txBody>
      </p:sp>
    </p:spTree>
    <p:extLst>
      <p:ext uri="{BB962C8B-B14F-4D97-AF65-F5344CB8AC3E}">
        <p14:creationId xmlns:p14="http://schemas.microsoft.com/office/powerpoint/2010/main" val="3346140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B86F74-4D39-6541-4771-503384F39F51}"/>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FBB1DE38-4CAA-26DD-DCB1-6DD10B089D75}"/>
              </a:ext>
            </a:extLst>
          </p:cNvPr>
          <p:cNvSpPr>
            <a:spLocks noGrp="1"/>
          </p:cNvSpPr>
          <p:nvPr>
            <p:ph idx="1"/>
          </p:nvPr>
        </p:nvSpPr>
        <p:spPr/>
        <p:txBody>
          <a:bodyPr/>
          <a:lstStyle/>
          <a:p>
            <a:r>
              <a:rPr lang="de-DE" dirty="0"/>
              <a:t>PFT </a:t>
            </a:r>
            <a:r>
              <a:rPr lang="de-DE" dirty="0" err="1"/>
              <a:t>XGBoosting</a:t>
            </a:r>
            <a:r>
              <a:rPr lang="de-DE" dirty="0"/>
              <a:t> + GS + Text + </a:t>
            </a:r>
            <a:r>
              <a:rPr lang="de-DE" dirty="0" err="1"/>
              <a:t>calculated</a:t>
            </a:r>
            <a:r>
              <a:rPr lang="de-DE" dirty="0"/>
              <a:t> + </a:t>
            </a:r>
            <a:r>
              <a:rPr lang="de-DE" dirty="0" err="1"/>
              <a:t>info</a:t>
            </a:r>
            <a:r>
              <a:rPr lang="de-DE" dirty="0"/>
              <a:t> + </a:t>
            </a:r>
            <a:r>
              <a:rPr lang="de-DE" dirty="0" err="1"/>
              <a:t>featureimportance</a:t>
            </a:r>
            <a:r>
              <a:rPr lang="de-DE" dirty="0"/>
              <a:t> + ohne Gender + word2vec</a:t>
            </a:r>
          </a:p>
          <a:p>
            <a:endParaRPr lang="de-DE" dirty="0"/>
          </a:p>
          <a:p>
            <a:r>
              <a:rPr lang="en-GB" dirty="0"/>
              <a:t>Mean Squared Error (MSE): 4.9320872543463565</a:t>
            </a:r>
          </a:p>
          <a:p>
            <a:r>
              <a:rPr lang="en-GB" dirty="0"/>
              <a:t>R-squared (R²): -0.16935803390846704</a:t>
            </a:r>
            <a:endParaRPr lang="de-DE" dirty="0"/>
          </a:p>
          <a:p>
            <a:endParaRPr lang="de-DE" dirty="0"/>
          </a:p>
        </p:txBody>
      </p:sp>
    </p:spTree>
    <p:extLst>
      <p:ext uri="{BB962C8B-B14F-4D97-AF65-F5344CB8AC3E}">
        <p14:creationId xmlns:p14="http://schemas.microsoft.com/office/powerpoint/2010/main" val="3706028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4E7833A-454E-8B96-F1E4-00D2F94CE65F}"/>
              </a:ext>
            </a:extLst>
          </p:cNvPr>
          <p:cNvSpPr>
            <a:spLocks noGrp="1"/>
          </p:cNvSpPr>
          <p:nvPr>
            <p:ph type="title"/>
          </p:nvPr>
        </p:nvSpPr>
        <p:spPr/>
        <p:txBody>
          <a:bodyPr/>
          <a:lstStyle/>
          <a:p>
            <a:r>
              <a:rPr lang="de-DE" dirty="0"/>
              <a:t>Diskussion/Interpretation</a:t>
            </a:r>
          </a:p>
        </p:txBody>
      </p:sp>
      <p:sp>
        <p:nvSpPr>
          <p:cNvPr id="5" name="Textplatzhalter 4">
            <a:extLst>
              <a:ext uri="{FF2B5EF4-FFF2-40B4-BE49-F238E27FC236}">
                <a16:creationId xmlns:a16="http://schemas.microsoft.com/office/drawing/2014/main" id="{F6F885E8-9C99-D6EA-1DC7-5389AB6354BC}"/>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36341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BF72B-1A4B-2DCE-5DD0-CF4F79D90307}"/>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2FD39DF6-FC0C-68F0-B572-3A71FF11A97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1459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B0F34-E387-F861-8DC4-C712C23CB717}"/>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8A770F6-41D0-875B-DA62-DC2AD834E3DA}"/>
              </a:ext>
            </a:extLst>
          </p:cNvPr>
          <p:cNvSpPr>
            <a:spLocks noGrp="1"/>
          </p:cNvSpPr>
          <p:nvPr>
            <p:ph type="title"/>
          </p:nvPr>
        </p:nvSpPr>
        <p:spPr/>
        <p:txBody>
          <a:bodyPr/>
          <a:lstStyle/>
          <a:p>
            <a:r>
              <a:rPr lang="de-DE" dirty="0"/>
              <a:t>Domäne</a:t>
            </a:r>
          </a:p>
        </p:txBody>
      </p:sp>
      <p:sp>
        <p:nvSpPr>
          <p:cNvPr id="5" name="Textplatzhalter 4">
            <a:extLst>
              <a:ext uri="{FF2B5EF4-FFF2-40B4-BE49-F238E27FC236}">
                <a16:creationId xmlns:a16="http://schemas.microsoft.com/office/drawing/2014/main" id="{E824CCF3-9389-CC7E-7AC9-64271E759772}"/>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93419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254D7F6-A295-2255-760D-B037710C83BB}"/>
              </a:ext>
            </a:extLst>
          </p:cNvPr>
          <p:cNvSpPr>
            <a:spLocks noGrp="1"/>
          </p:cNvSpPr>
          <p:nvPr>
            <p:ph type="title"/>
          </p:nvPr>
        </p:nvSpPr>
        <p:spPr/>
        <p:txBody>
          <a:bodyPr/>
          <a:lstStyle/>
          <a:p>
            <a:r>
              <a:rPr lang="de-DE" dirty="0"/>
              <a:t>Alzheimer</a:t>
            </a:r>
          </a:p>
        </p:txBody>
      </p:sp>
      <p:sp>
        <p:nvSpPr>
          <p:cNvPr id="5" name="Inhaltsplatzhalter 4">
            <a:extLst>
              <a:ext uri="{FF2B5EF4-FFF2-40B4-BE49-F238E27FC236}">
                <a16:creationId xmlns:a16="http://schemas.microsoft.com/office/drawing/2014/main" id="{55B2E960-B2F8-9CAF-F5BC-CAF532F0719B}"/>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1821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F599E20-78E8-EB9C-4530-48C9BA444662}"/>
              </a:ext>
            </a:extLst>
          </p:cNvPr>
          <p:cNvSpPr>
            <a:spLocks noGrp="1"/>
          </p:cNvSpPr>
          <p:nvPr>
            <p:ph type="title"/>
          </p:nvPr>
        </p:nvSpPr>
        <p:spPr/>
        <p:txBody>
          <a:bodyPr/>
          <a:lstStyle/>
          <a:p>
            <a:r>
              <a:rPr lang="de-DE" dirty="0"/>
              <a:t>Alzheimererkennung</a:t>
            </a:r>
          </a:p>
        </p:txBody>
      </p:sp>
      <p:sp>
        <p:nvSpPr>
          <p:cNvPr id="5" name="Inhaltsplatzhalter 4">
            <a:extLst>
              <a:ext uri="{FF2B5EF4-FFF2-40B4-BE49-F238E27FC236}">
                <a16:creationId xmlns:a16="http://schemas.microsoft.com/office/drawing/2014/main" id="{7C6CF232-F495-192A-58E6-99552A562424}"/>
              </a:ext>
            </a:extLst>
          </p:cNvPr>
          <p:cNvSpPr>
            <a:spLocks noGrp="1"/>
          </p:cNvSpPr>
          <p:nvPr>
            <p:ph idx="1"/>
          </p:nvPr>
        </p:nvSpPr>
        <p:spPr/>
        <p:txBody>
          <a:bodyPr/>
          <a:lstStyle/>
          <a:p>
            <a:r>
              <a:rPr lang="en-GB" dirty="0"/>
              <a:t>Your task is to classify the patients in the dataset as either having Alzheimer's or not and to predict the MMSE score of the patients using the speech and text samples provided to you.</a:t>
            </a:r>
          </a:p>
          <a:p>
            <a:r>
              <a:rPr lang="en-GB" dirty="0"/>
              <a:t> Classification: This task is aimed at identifying those with different cognitive impairments and dementia from healthy volunteers through the processing of their speech.</a:t>
            </a:r>
          </a:p>
          <a:p>
            <a:r>
              <a:rPr lang="en-GB" dirty="0"/>
              <a:t>Regression: This task is to predict the corresponding Mini Mental Status Examination (MMSE) score of speakers from their speech.</a:t>
            </a:r>
          </a:p>
          <a:p>
            <a:endParaRPr lang="de-DE" dirty="0"/>
          </a:p>
        </p:txBody>
      </p:sp>
    </p:spTree>
    <p:extLst>
      <p:ext uri="{BB962C8B-B14F-4D97-AF65-F5344CB8AC3E}">
        <p14:creationId xmlns:p14="http://schemas.microsoft.com/office/powerpoint/2010/main" val="216285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3FC5-DCBC-17C6-FD4C-A2F3874EF58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00459C8C-520A-0E5C-82A1-C6A0D8F87450}"/>
              </a:ext>
            </a:extLst>
          </p:cNvPr>
          <p:cNvSpPr>
            <a:spLocks noGrp="1"/>
          </p:cNvSpPr>
          <p:nvPr>
            <p:ph type="title"/>
          </p:nvPr>
        </p:nvSpPr>
        <p:spPr/>
        <p:txBody>
          <a:bodyPr/>
          <a:lstStyle/>
          <a:p>
            <a:r>
              <a:rPr lang="de-DE" dirty="0"/>
              <a:t>Daten</a:t>
            </a:r>
          </a:p>
        </p:txBody>
      </p:sp>
      <p:sp>
        <p:nvSpPr>
          <p:cNvPr id="5" name="Textplatzhalter 4">
            <a:extLst>
              <a:ext uri="{FF2B5EF4-FFF2-40B4-BE49-F238E27FC236}">
                <a16:creationId xmlns:a16="http://schemas.microsoft.com/office/drawing/2014/main" id="{35F16A92-F8D8-36BA-A044-84CD04C93E27}"/>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23871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4F5EAEA-BFEF-5D46-612F-EA39407CB873}"/>
              </a:ext>
            </a:extLst>
          </p:cNvPr>
          <p:cNvSpPr>
            <a:spLocks noGrp="1"/>
          </p:cNvSpPr>
          <p:nvPr>
            <p:ph type="title"/>
          </p:nvPr>
        </p:nvSpPr>
        <p:spPr/>
        <p:txBody>
          <a:bodyPr/>
          <a:lstStyle/>
          <a:p>
            <a:r>
              <a:rPr lang="de-DE" dirty="0"/>
              <a:t>Daten</a:t>
            </a:r>
          </a:p>
        </p:txBody>
      </p:sp>
      <p:sp>
        <p:nvSpPr>
          <p:cNvPr id="5" name="Inhaltsplatzhalter 4">
            <a:extLst>
              <a:ext uri="{FF2B5EF4-FFF2-40B4-BE49-F238E27FC236}">
                <a16:creationId xmlns:a16="http://schemas.microsoft.com/office/drawing/2014/main" id="{E7FBF077-3D24-01B4-B408-B72E88F77BCA}"/>
              </a:ext>
            </a:extLst>
          </p:cNvPr>
          <p:cNvSpPr>
            <a:spLocks noGrp="1"/>
          </p:cNvSpPr>
          <p:nvPr>
            <p:ph sz="half" idx="1"/>
          </p:nvPr>
        </p:nvSpPr>
        <p:spPr/>
        <p:txBody>
          <a:bodyPr>
            <a:normAutofit/>
          </a:bodyPr>
          <a:lstStyle/>
          <a:p>
            <a:r>
              <a:rPr lang="de-DE" dirty="0"/>
              <a:t>157 Datensätze mit je einer </a:t>
            </a:r>
          </a:p>
          <a:p>
            <a:pPr lvl="1"/>
            <a:r>
              <a:rPr lang="de-DE" dirty="0"/>
              <a:t>Sprachdatei </a:t>
            </a:r>
          </a:p>
          <a:p>
            <a:pPr lvl="1"/>
            <a:r>
              <a:rPr lang="de-DE" dirty="0"/>
              <a:t>Textdatei (Transskript)</a:t>
            </a:r>
          </a:p>
          <a:p>
            <a:r>
              <a:rPr lang="de-DE" dirty="0"/>
              <a:t>zu den Tasks:</a:t>
            </a:r>
          </a:p>
          <a:p>
            <a:pPr lvl="1"/>
            <a:r>
              <a:rPr lang="de-DE" dirty="0"/>
              <a:t>CTD</a:t>
            </a:r>
          </a:p>
          <a:p>
            <a:pPr lvl="1"/>
            <a:r>
              <a:rPr lang="de-DE" dirty="0"/>
              <a:t>PFT</a:t>
            </a:r>
          </a:p>
          <a:p>
            <a:pPr lvl="1"/>
            <a:r>
              <a:rPr lang="de-DE" dirty="0"/>
              <a:t>SFT</a:t>
            </a:r>
          </a:p>
          <a:p>
            <a:endParaRPr lang="de-DE" dirty="0"/>
          </a:p>
          <a:p>
            <a:r>
              <a:rPr lang="de-DE" dirty="0"/>
              <a:t>Sprache Englisch</a:t>
            </a:r>
          </a:p>
        </p:txBody>
      </p:sp>
      <p:sp>
        <p:nvSpPr>
          <p:cNvPr id="7" name="Inhaltsplatzhalter 6">
            <a:extLst>
              <a:ext uri="{FF2B5EF4-FFF2-40B4-BE49-F238E27FC236}">
                <a16:creationId xmlns:a16="http://schemas.microsoft.com/office/drawing/2014/main" id="{B4307B8C-6DBD-3309-F6F0-5A06A0227C1F}"/>
              </a:ext>
            </a:extLst>
          </p:cNvPr>
          <p:cNvSpPr>
            <a:spLocks noGrp="1"/>
          </p:cNvSpPr>
          <p:nvPr>
            <p:ph sz="half" idx="2"/>
          </p:nvPr>
        </p:nvSpPr>
        <p:spPr/>
        <p:txBody>
          <a:bodyPr/>
          <a:lstStyle/>
          <a:p>
            <a:r>
              <a:rPr lang="de-DE" dirty="0"/>
              <a:t>dem-info.csv </a:t>
            </a:r>
          </a:p>
          <a:p>
            <a:pPr lvl="1"/>
            <a:r>
              <a:rPr lang="de-DE" dirty="0" err="1"/>
              <a:t>Record</a:t>
            </a:r>
            <a:r>
              <a:rPr lang="de-DE" dirty="0"/>
              <a:t>-ID</a:t>
            </a:r>
          </a:p>
          <a:p>
            <a:pPr lvl="1"/>
            <a:r>
              <a:rPr lang="de-DE" dirty="0" err="1"/>
              <a:t>TrainOrDev</a:t>
            </a:r>
            <a:endParaRPr lang="de-DE" dirty="0"/>
          </a:p>
          <a:p>
            <a:pPr lvl="1"/>
            <a:r>
              <a:rPr lang="de-DE" dirty="0"/>
              <a:t>Class</a:t>
            </a:r>
          </a:p>
          <a:p>
            <a:pPr lvl="1"/>
            <a:r>
              <a:rPr lang="de-DE" dirty="0"/>
              <a:t>Gender</a:t>
            </a:r>
          </a:p>
          <a:p>
            <a:pPr lvl="1"/>
            <a:r>
              <a:rPr lang="de-DE" dirty="0"/>
              <a:t>Age</a:t>
            </a:r>
          </a:p>
          <a:p>
            <a:pPr lvl="1"/>
            <a:r>
              <a:rPr lang="de-DE" dirty="0" err="1"/>
              <a:t>Converted</a:t>
            </a:r>
            <a:r>
              <a:rPr lang="de-DE" dirty="0"/>
              <a:t>-MMSE</a:t>
            </a:r>
          </a:p>
          <a:p>
            <a:endParaRPr lang="de-DE" dirty="0"/>
          </a:p>
        </p:txBody>
      </p:sp>
    </p:spTree>
    <p:extLst>
      <p:ext uri="{BB962C8B-B14F-4D97-AF65-F5344CB8AC3E}">
        <p14:creationId xmlns:p14="http://schemas.microsoft.com/office/powerpoint/2010/main" val="3418305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enutzerdefiniert 11">
      <a:dk1>
        <a:sysClr val="windowText" lastClr="000000"/>
      </a:dk1>
      <a:lt1>
        <a:sysClr val="window" lastClr="FFFFFF"/>
      </a:lt1>
      <a:dk2>
        <a:srgbClr val="775F55"/>
      </a:dk2>
      <a:lt2>
        <a:srgbClr val="EBDDC3"/>
      </a:lt2>
      <a:accent1>
        <a:srgbClr val="7BA79D"/>
      </a:accent1>
      <a:accent2>
        <a:srgbClr val="7BA79D"/>
      </a:accent2>
      <a:accent3>
        <a:srgbClr val="7BA79D"/>
      </a:accent3>
      <a:accent4>
        <a:srgbClr val="7BA79D"/>
      </a:accent4>
      <a:accent5>
        <a:srgbClr val="7BA79D"/>
      </a:accent5>
      <a:accent6>
        <a:srgbClr val="7BA79D"/>
      </a:accent6>
      <a:hlink>
        <a:srgbClr val="F7B615"/>
      </a:hlink>
      <a:folHlink>
        <a:srgbClr val="DD8047"/>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0</TotalTime>
  <Words>1177</Words>
  <Application>Microsoft Office PowerPoint</Application>
  <PresentationFormat>Breitbild</PresentationFormat>
  <Paragraphs>257</Paragraphs>
  <Slides>32</Slides>
  <Notes>1</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Aptos</vt:lpstr>
      <vt:lpstr>Arial</vt:lpstr>
      <vt:lpstr>JetBrains Mono</vt:lpstr>
      <vt:lpstr>Tw Cen MT</vt:lpstr>
      <vt:lpstr>Tw Cen MT Condensed</vt:lpstr>
      <vt:lpstr>Wingdings 3</vt:lpstr>
      <vt:lpstr>Integral</vt:lpstr>
      <vt:lpstr>The 2024/25 Rosenheim Alzheimer's Detection Challenge (RAD-C)</vt:lpstr>
      <vt:lpstr>Agenda</vt:lpstr>
      <vt:lpstr>Problem</vt:lpstr>
      <vt:lpstr>PowerPoint-Präsentation</vt:lpstr>
      <vt:lpstr>Domäne</vt:lpstr>
      <vt:lpstr>Alzheimer</vt:lpstr>
      <vt:lpstr>Alzheimererkennung</vt:lpstr>
      <vt:lpstr>Daten</vt:lpstr>
      <vt:lpstr>Daten</vt:lpstr>
      <vt:lpstr>Read_Me</vt:lpstr>
      <vt:lpstr>Tasks</vt:lpstr>
      <vt:lpstr>Sprachdaten</vt:lpstr>
      <vt:lpstr>Textdaten (Transkripte)</vt:lpstr>
      <vt:lpstr>Vorgehensweise</vt:lpstr>
      <vt:lpstr>Vorgehensweise</vt:lpstr>
      <vt:lpstr>Preprocessing Textdaten</vt:lpstr>
      <vt:lpstr>Feature Engineering Textdaten</vt:lpstr>
      <vt:lpstr>Ergebnisse</vt:lpstr>
      <vt:lpstr>Classification</vt:lpstr>
      <vt:lpstr>PFT</vt:lpstr>
      <vt:lpstr>PFT XGBoost</vt:lpstr>
      <vt:lpstr>PFT</vt:lpstr>
      <vt:lpstr>CTD GradientBoosting</vt:lpstr>
      <vt:lpstr>PFT</vt:lpstr>
      <vt:lpstr>CTD + PFT  + SFT kombiniert</vt:lpstr>
      <vt:lpstr>Gradient Boost + GS + Text + Info + ohne Gender + Cross Validation(5)</vt:lpstr>
      <vt:lpstr>XGBoost + GS + Text + Info + ohne Gender + Cross Validation(5)</vt:lpstr>
      <vt:lpstr>Regression</vt:lpstr>
      <vt:lpstr>PowerPoint-Präsentation</vt:lpstr>
      <vt:lpstr>PowerPoint-Präsentation</vt:lpstr>
      <vt:lpstr>PowerPoint-Präsentation</vt:lpstr>
      <vt:lpstr>Diskussion/Interpretation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Stefanie Maierhofer</dc:creator>
  <cp:lastModifiedBy>Stefanie Maierhofer</cp:lastModifiedBy>
  <cp:revision>1</cp:revision>
  <dcterms:created xsi:type="dcterms:W3CDTF">2025-01-15T14:29:41Z</dcterms:created>
  <dcterms:modified xsi:type="dcterms:W3CDTF">2025-01-16T12:52:53Z</dcterms:modified>
</cp:coreProperties>
</file>