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A6440-1E52-4A25-AB4C-71B026AD90AB}" v="38" dt="2022-02-22T14:06:03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Rengier" userId="0960c1827ab9198d" providerId="LiveId" clId="{67EA6440-1E52-4A25-AB4C-71B026AD90AB}"/>
    <pc:docChg chg="undo custSel addSld modSld">
      <pc:chgData name="Samuel Rengier" userId="0960c1827ab9198d" providerId="LiveId" clId="{67EA6440-1E52-4A25-AB4C-71B026AD90AB}" dt="2022-02-22T14:08:07.241" v="978" actId="1076"/>
      <pc:docMkLst>
        <pc:docMk/>
      </pc:docMkLst>
      <pc:sldChg chg="modSp new mod">
        <pc:chgData name="Samuel Rengier" userId="0960c1827ab9198d" providerId="LiveId" clId="{67EA6440-1E52-4A25-AB4C-71B026AD90AB}" dt="2022-02-22T13:13:28.595" v="55" actId="20577"/>
        <pc:sldMkLst>
          <pc:docMk/>
          <pc:sldMk cId="3533351682" sldId="256"/>
        </pc:sldMkLst>
        <pc:spChg chg="mod">
          <ac:chgData name="Samuel Rengier" userId="0960c1827ab9198d" providerId="LiveId" clId="{67EA6440-1E52-4A25-AB4C-71B026AD90AB}" dt="2022-02-22T13:12:57.090" v="44" actId="255"/>
          <ac:spMkLst>
            <pc:docMk/>
            <pc:sldMk cId="3533351682" sldId="256"/>
            <ac:spMk id="2" creationId="{F3A65B23-5FF6-4459-9CA8-D4D7E136EB02}"/>
          </ac:spMkLst>
        </pc:spChg>
        <pc:spChg chg="mod">
          <ac:chgData name="Samuel Rengier" userId="0960c1827ab9198d" providerId="LiveId" clId="{67EA6440-1E52-4A25-AB4C-71B026AD90AB}" dt="2022-02-22T13:13:28.595" v="55" actId="20577"/>
          <ac:spMkLst>
            <pc:docMk/>
            <pc:sldMk cId="3533351682" sldId="256"/>
            <ac:spMk id="3" creationId="{1AC0B192-D393-4CC5-8581-86A1BC2A43F4}"/>
          </ac:spMkLst>
        </pc:spChg>
      </pc:sldChg>
      <pc:sldChg chg="addSp delSp modSp add mod">
        <pc:chgData name="Samuel Rengier" userId="0960c1827ab9198d" providerId="LiveId" clId="{67EA6440-1E52-4A25-AB4C-71B026AD90AB}" dt="2022-02-22T13:25:24.859" v="205" actId="20577"/>
        <pc:sldMkLst>
          <pc:docMk/>
          <pc:sldMk cId="3063614439" sldId="257"/>
        </pc:sldMkLst>
        <pc:spChg chg="mod">
          <ac:chgData name="Samuel Rengier" userId="0960c1827ab9198d" providerId="LiveId" clId="{67EA6440-1E52-4A25-AB4C-71B026AD90AB}" dt="2022-02-22T13:25:24.859" v="205" actId="20577"/>
          <ac:spMkLst>
            <pc:docMk/>
            <pc:sldMk cId="3063614439" sldId="257"/>
            <ac:spMk id="2" creationId="{F3A65B23-5FF6-4459-9CA8-D4D7E136EB02}"/>
          </ac:spMkLst>
        </pc:spChg>
        <pc:spChg chg="mod">
          <ac:chgData name="Samuel Rengier" userId="0960c1827ab9198d" providerId="LiveId" clId="{67EA6440-1E52-4A25-AB4C-71B026AD90AB}" dt="2022-02-22T13:17:31.035" v="83" actId="20577"/>
          <ac:spMkLst>
            <pc:docMk/>
            <pc:sldMk cId="3063614439" sldId="257"/>
            <ac:spMk id="3" creationId="{1AC0B192-D393-4CC5-8581-86A1BC2A43F4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4" creationId="{7237561F-6652-4963-9B93-B3431D284CF9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5" creationId="{A909B0ED-CDDA-442A-B4DC-189106DEF22C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6" creationId="{F5E9D67F-82E8-497B-8373-B69120208EB0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7" creationId="{1FCADE1E-C2E3-4CB8-B4D7-6A747D90124F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8" creationId="{390A6F56-05A9-4ADD-8CB1-CFF4E197ABDF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9" creationId="{0E8D3C85-3DCD-4A34-ACB1-47F3AB8B3168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10" creationId="{434F80C2-4C4A-4EAF-8D54-75787DA36083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11" creationId="{DFAEABEC-BFCA-4A89-A285-0E115C6CCEE0}"/>
          </ac:spMkLst>
        </pc:spChg>
        <pc:spChg chg="add del">
          <ac:chgData name="Samuel Rengier" userId="0960c1827ab9198d" providerId="LiveId" clId="{67EA6440-1E52-4A25-AB4C-71B026AD90AB}" dt="2022-02-22T13:20:19.475" v="115" actId="478"/>
          <ac:spMkLst>
            <pc:docMk/>
            <pc:sldMk cId="3063614439" sldId="257"/>
            <ac:spMk id="12" creationId="{3E838CD9-4F1F-4B8F-A03F-00BCA19F9A5D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13" creationId="{9EBD5961-0B27-49AF-9ABA-8145F2C0FB35}"/>
          </ac:spMkLst>
        </pc:spChg>
        <pc:spChg chg="add del mod">
          <ac:chgData name="Samuel Rengier" userId="0960c1827ab9198d" providerId="LiveId" clId="{67EA6440-1E52-4A25-AB4C-71B026AD90AB}" dt="2022-02-22T13:21:58.784" v="150"/>
          <ac:spMkLst>
            <pc:docMk/>
            <pc:sldMk cId="3063614439" sldId="257"/>
            <ac:spMk id="14" creationId="{5C688C19-651F-4E0D-86CC-A6103B4B4D27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15" creationId="{3229E5EB-4BE0-4410-88C0-A2BBA1644561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16" creationId="{F6C72FF6-EF88-4A62-96EA-E413A5357BD3}"/>
          </ac:spMkLst>
        </pc:spChg>
        <pc:spChg chg="add mod">
          <ac:chgData name="Samuel Rengier" userId="0960c1827ab9198d" providerId="LiveId" clId="{67EA6440-1E52-4A25-AB4C-71B026AD90AB}" dt="2022-02-22T13:25:15.471" v="199" actId="1076"/>
          <ac:spMkLst>
            <pc:docMk/>
            <pc:sldMk cId="3063614439" sldId="257"/>
            <ac:spMk id="17" creationId="{C3DF1AFD-D2D9-489A-BE5D-F0844978F6DF}"/>
          </ac:spMkLst>
        </pc:spChg>
        <pc:spChg chg="add mod">
          <ac:chgData name="Samuel Rengier" userId="0960c1827ab9198d" providerId="LiveId" clId="{67EA6440-1E52-4A25-AB4C-71B026AD90AB}" dt="2022-02-22T13:25:20.275" v="200" actId="1076"/>
          <ac:spMkLst>
            <pc:docMk/>
            <pc:sldMk cId="3063614439" sldId="257"/>
            <ac:spMk id="24" creationId="{AFF93528-3068-4762-B87F-D0C4FA7FC8EB}"/>
          </ac:spMkLst>
        </pc:spChg>
        <pc:cxnChg chg="add mod">
          <ac:chgData name="Samuel Rengier" userId="0960c1827ab9198d" providerId="LiveId" clId="{67EA6440-1E52-4A25-AB4C-71B026AD90AB}" dt="2022-02-22T13:25:15.471" v="199" actId="1076"/>
          <ac:cxnSpMkLst>
            <pc:docMk/>
            <pc:sldMk cId="3063614439" sldId="257"/>
            <ac:cxnSpMk id="19" creationId="{7455F5EB-9B29-4C65-BAF1-E83AA37D535D}"/>
          </ac:cxnSpMkLst>
        </pc:cxnChg>
      </pc:sldChg>
      <pc:sldChg chg="addSp delSp modSp add mod">
        <pc:chgData name="Samuel Rengier" userId="0960c1827ab9198d" providerId="LiveId" clId="{67EA6440-1E52-4A25-AB4C-71B026AD90AB}" dt="2022-02-22T13:35:33.076" v="447" actId="20577"/>
        <pc:sldMkLst>
          <pc:docMk/>
          <pc:sldMk cId="2203778129" sldId="258"/>
        </pc:sldMkLst>
        <pc:spChg chg="mod">
          <ac:chgData name="Samuel Rengier" userId="0960c1827ab9198d" providerId="LiveId" clId="{67EA6440-1E52-4A25-AB4C-71B026AD90AB}" dt="2022-02-22T13:25:35.639" v="207" actId="20577"/>
          <ac:spMkLst>
            <pc:docMk/>
            <pc:sldMk cId="2203778129" sldId="258"/>
            <ac:spMk id="2" creationId="{F3A65B23-5FF6-4459-9CA8-D4D7E136EB02}"/>
          </ac:spMkLst>
        </pc:spChg>
        <pc:spChg chg="mod">
          <ac:chgData name="Samuel Rengier" userId="0960c1827ab9198d" providerId="LiveId" clId="{67EA6440-1E52-4A25-AB4C-71B026AD90AB}" dt="2022-02-22T13:26:57.184" v="235" actId="207"/>
          <ac:spMkLst>
            <pc:docMk/>
            <pc:sldMk cId="2203778129" sldId="258"/>
            <ac:spMk id="4" creationId="{7237561F-6652-4963-9B93-B3431D284CF9}"/>
          </ac:spMkLst>
        </pc:spChg>
        <pc:spChg chg="mod">
          <ac:chgData name="Samuel Rengier" userId="0960c1827ab9198d" providerId="LiveId" clId="{67EA6440-1E52-4A25-AB4C-71B026AD90AB}" dt="2022-02-22T13:28:32.618" v="246" actId="207"/>
          <ac:spMkLst>
            <pc:docMk/>
            <pc:sldMk cId="2203778129" sldId="258"/>
            <ac:spMk id="5" creationId="{A909B0ED-CDDA-442A-B4DC-189106DEF22C}"/>
          </ac:spMkLst>
        </pc:spChg>
        <pc:spChg chg="mod">
          <ac:chgData name="Samuel Rengier" userId="0960c1827ab9198d" providerId="LiveId" clId="{67EA6440-1E52-4A25-AB4C-71B026AD90AB}" dt="2022-02-22T13:30:36.189" v="317" actId="207"/>
          <ac:spMkLst>
            <pc:docMk/>
            <pc:sldMk cId="2203778129" sldId="258"/>
            <ac:spMk id="6" creationId="{F5E9D67F-82E8-497B-8373-B69120208EB0}"/>
          </ac:spMkLst>
        </pc:spChg>
        <pc:spChg chg="mod">
          <ac:chgData name="Samuel Rengier" userId="0960c1827ab9198d" providerId="LiveId" clId="{67EA6440-1E52-4A25-AB4C-71B026AD90AB}" dt="2022-02-22T13:30:44.289" v="320" actId="20577"/>
          <ac:spMkLst>
            <pc:docMk/>
            <pc:sldMk cId="2203778129" sldId="258"/>
            <ac:spMk id="9" creationId="{0E8D3C85-3DCD-4A34-ACB1-47F3AB8B3168}"/>
          </ac:spMkLst>
        </pc:spChg>
        <pc:spChg chg="del mod">
          <ac:chgData name="Samuel Rengier" userId="0960c1827ab9198d" providerId="LiveId" clId="{67EA6440-1E52-4A25-AB4C-71B026AD90AB}" dt="2022-02-22T13:29:05.767" v="265"/>
          <ac:spMkLst>
            <pc:docMk/>
            <pc:sldMk cId="2203778129" sldId="258"/>
            <ac:spMk id="10" creationId="{434F80C2-4C4A-4EAF-8D54-75787DA36083}"/>
          </ac:spMkLst>
        </pc:spChg>
        <pc:spChg chg="mod">
          <ac:chgData name="Samuel Rengier" userId="0960c1827ab9198d" providerId="LiveId" clId="{67EA6440-1E52-4A25-AB4C-71B026AD90AB}" dt="2022-02-22T13:30:41.636" v="319" actId="20577"/>
          <ac:spMkLst>
            <pc:docMk/>
            <pc:sldMk cId="2203778129" sldId="258"/>
            <ac:spMk id="11" creationId="{DFAEABEC-BFCA-4A89-A285-0E115C6CCEE0}"/>
          </ac:spMkLst>
        </pc:spChg>
        <pc:spChg chg="add mod">
          <ac:chgData name="Samuel Rengier" userId="0960c1827ab9198d" providerId="LiveId" clId="{67EA6440-1E52-4A25-AB4C-71B026AD90AB}" dt="2022-02-22T13:31:35.710" v="343" actId="14100"/>
          <ac:spMkLst>
            <pc:docMk/>
            <pc:sldMk cId="2203778129" sldId="258"/>
            <ac:spMk id="12" creationId="{4FE18981-548B-4248-9A76-2FEFABD73BD1}"/>
          </ac:spMkLst>
        </pc:spChg>
        <pc:spChg chg="del">
          <ac:chgData name="Samuel Rengier" userId="0960c1827ab9198d" providerId="LiveId" clId="{67EA6440-1E52-4A25-AB4C-71B026AD90AB}" dt="2022-02-22T13:27:11.678" v="238" actId="478"/>
          <ac:spMkLst>
            <pc:docMk/>
            <pc:sldMk cId="2203778129" sldId="258"/>
            <ac:spMk id="13" creationId="{9EBD5961-0B27-49AF-9ABA-8145F2C0FB35}"/>
          </ac:spMkLst>
        </pc:spChg>
        <pc:spChg chg="add mod">
          <ac:chgData name="Samuel Rengier" userId="0960c1827ab9198d" providerId="LiveId" clId="{67EA6440-1E52-4A25-AB4C-71B026AD90AB}" dt="2022-02-22T13:31:32.235" v="342" actId="14100"/>
          <ac:spMkLst>
            <pc:docMk/>
            <pc:sldMk cId="2203778129" sldId="258"/>
            <ac:spMk id="14" creationId="{A670F3BD-1F68-455E-A470-D5F545832E0D}"/>
          </ac:spMkLst>
        </pc:spChg>
        <pc:spChg chg="del">
          <ac:chgData name="Samuel Rengier" userId="0960c1827ab9198d" providerId="LiveId" clId="{67EA6440-1E52-4A25-AB4C-71B026AD90AB}" dt="2022-02-22T13:27:10.793" v="237" actId="478"/>
          <ac:spMkLst>
            <pc:docMk/>
            <pc:sldMk cId="2203778129" sldId="258"/>
            <ac:spMk id="15" creationId="{3229E5EB-4BE0-4410-88C0-A2BBA1644561}"/>
          </ac:spMkLst>
        </pc:spChg>
        <pc:spChg chg="mod">
          <ac:chgData name="Samuel Rengier" userId="0960c1827ab9198d" providerId="LiveId" clId="{67EA6440-1E52-4A25-AB4C-71B026AD90AB}" dt="2022-02-22T13:29:14.335" v="267" actId="1076"/>
          <ac:spMkLst>
            <pc:docMk/>
            <pc:sldMk cId="2203778129" sldId="258"/>
            <ac:spMk id="16" creationId="{F6C72FF6-EF88-4A62-96EA-E413A5357BD3}"/>
          </ac:spMkLst>
        </pc:spChg>
        <pc:spChg chg="mod">
          <ac:chgData name="Samuel Rengier" userId="0960c1827ab9198d" providerId="LiveId" clId="{67EA6440-1E52-4A25-AB4C-71B026AD90AB}" dt="2022-02-22T13:29:42.869" v="291" actId="20577"/>
          <ac:spMkLst>
            <pc:docMk/>
            <pc:sldMk cId="2203778129" sldId="258"/>
            <ac:spMk id="17" creationId="{C3DF1AFD-D2D9-489A-BE5D-F0844978F6DF}"/>
          </ac:spMkLst>
        </pc:spChg>
        <pc:spChg chg="add mod">
          <ac:chgData name="Samuel Rengier" userId="0960c1827ab9198d" providerId="LiveId" clId="{67EA6440-1E52-4A25-AB4C-71B026AD90AB}" dt="2022-02-22T13:30:51.962" v="323" actId="20577"/>
          <ac:spMkLst>
            <pc:docMk/>
            <pc:sldMk cId="2203778129" sldId="258"/>
            <ac:spMk id="18" creationId="{FB12D92E-799F-4962-814B-B47015AC9D41}"/>
          </ac:spMkLst>
        </pc:spChg>
        <pc:spChg chg="add mod">
          <ac:chgData name="Samuel Rengier" userId="0960c1827ab9198d" providerId="LiveId" clId="{67EA6440-1E52-4A25-AB4C-71B026AD90AB}" dt="2022-02-22T13:35:33.076" v="447" actId="20577"/>
          <ac:spMkLst>
            <pc:docMk/>
            <pc:sldMk cId="2203778129" sldId="258"/>
            <ac:spMk id="20" creationId="{445A38CE-7A07-44FC-8202-9C8E430BAF4A}"/>
          </ac:spMkLst>
        </pc:spChg>
        <pc:spChg chg="mod">
          <ac:chgData name="Samuel Rengier" userId="0960c1827ab9198d" providerId="LiveId" clId="{67EA6440-1E52-4A25-AB4C-71B026AD90AB}" dt="2022-02-22T13:34:38.700" v="431" actId="14100"/>
          <ac:spMkLst>
            <pc:docMk/>
            <pc:sldMk cId="2203778129" sldId="258"/>
            <ac:spMk id="24" creationId="{AFF93528-3068-4762-B87F-D0C4FA7FC8EB}"/>
          </ac:spMkLst>
        </pc:spChg>
      </pc:sldChg>
      <pc:sldChg chg="delSp modSp add mod">
        <pc:chgData name="Samuel Rengier" userId="0960c1827ab9198d" providerId="LiveId" clId="{67EA6440-1E52-4A25-AB4C-71B026AD90AB}" dt="2022-02-22T14:07:12.578" v="966" actId="20577"/>
        <pc:sldMkLst>
          <pc:docMk/>
          <pc:sldMk cId="1775923788" sldId="259"/>
        </pc:sldMkLst>
        <pc:spChg chg="mod">
          <ac:chgData name="Samuel Rengier" userId="0960c1827ab9198d" providerId="LiveId" clId="{67EA6440-1E52-4A25-AB4C-71B026AD90AB}" dt="2022-02-22T14:07:12.578" v="966" actId="20577"/>
          <ac:spMkLst>
            <pc:docMk/>
            <pc:sldMk cId="1775923788" sldId="259"/>
            <ac:spMk id="2" creationId="{F3A65B23-5FF6-4459-9CA8-D4D7E136EB02}"/>
          </ac:spMkLst>
        </pc:spChg>
        <pc:spChg chg="mod">
          <ac:chgData name="Samuel Rengier" userId="0960c1827ab9198d" providerId="LiveId" clId="{67EA6440-1E52-4A25-AB4C-71B026AD90AB}" dt="2022-02-22T13:37:56.399" v="515" actId="1076"/>
          <ac:spMkLst>
            <pc:docMk/>
            <pc:sldMk cId="1775923788" sldId="259"/>
            <ac:spMk id="9" creationId="{0E8D3C85-3DCD-4A34-ACB1-47F3AB8B3168}"/>
          </ac:spMkLst>
        </pc:spChg>
        <pc:spChg chg="mod">
          <ac:chgData name="Samuel Rengier" userId="0960c1827ab9198d" providerId="LiveId" clId="{67EA6440-1E52-4A25-AB4C-71B026AD90AB}" dt="2022-02-22T13:40:22.309" v="589" actId="1076"/>
          <ac:spMkLst>
            <pc:docMk/>
            <pc:sldMk cId="1775923788" sldId="259"/>
            <ac:spMk id="11" creationId="{DFAEABEC-BFCA-4A89-A285-0E115C6CCEE0}"/>
          </ac:spMkLst>
        </pc:spChg>
        <pc:spChg chg="del">
          <ac:chgData name="Samuel Rengier" userId="0960c1827ab9198d" providerId="LiveId" clId="{67EA6440-1E52-4A25-AB4C-71B026AD90AB}" dt="2022-02-22T13:38:46.710" v="567" actId="478"/>
          <ac:spMkLst>
            <pc:docMk/>
            <pc:sldMk cId="1775923788" sldId="259"/>
            <ac:spMk id="12" creationId="{4FE18981-548B-4248-9A76-2FEFABD73BD1}"/>
          </ac:spMkLst>
        </pc:spChg>
        <pc:spChg chg="del mod">
          <ac:chgData name="Samuel Rengier" userId="0960c1827ab9198d" providerId="LiveId" clId="{67EA6440-1E52-4A25-AB4C-71B026AD90AB}" dt="2022-02-22T13:38:46.710" v="569"/>
          <ac:spMkLst>
            <pc:docMk/>
            <pc:sldMk cId="1775923788" sldId="259"/>
            <ac:spMk id="14" creationId="{A670F3BD-1F68-455E-A470-D5F545832E0D}"/>
          </ac:spMkLst>
        </pc:spChg>
        <pc:spChg chg="mod">
          <ac:chgData name="Samuel Rengier" userId="0960c1827ab9198d" providerId="LiveId" clId="{67EA6440-1E52-4A25-AB4C-71B026AD90AB}" dt="2022-02-22T13:38:44.751" v="566" actId="20577"/>
          <ac:spMkLst>
            <pc:docMk/>
            <pc:sldMk cId="1775923788" sldId="259"/>
            <ac:spMk id="17" creationId="{C3DF1AFD-D2D9-489A-BE5D-F0844978F6DF}"/>
          </ac:spMkLst>
        </pc:spChg>
        <pc:spChg chg="mod">
          <ac:chgData name="Samuel Rengier" userId="0960c1827ab9198d" providerId="LiveId" clId="{67EA6440-1E52-4A25-AB4C-71B026AD90AB}" dt="2022-02-22T13:38:26.165" v="535" actId="1076"/>
          <ac:spMkLst>
            <pc:docMk/>
            <pc:sldMk cId="1775923788" sldId="259"/>
            <ac:spMk id="18" creationId="{FB12D92E-799F-4962-814B-B47015AC9D41}"/>
          </ac:spMkLst>
        </pc:spChg>
        <pc:spChg chg="del">
          <ac:chgData name="Samuel Rengier" userId="0960c1827ab9198d" providerId="LiveId" clId="{67EA6440-1E52-4A25-AB4C-71B026AD90AB}" dt="2022-02-22T13:40:28.082" v="590" actId="478"/>
          <ac:spMkLst>
            <pc:docMk/>
            <pc:sldMk cId="1775923788" sldId="259"/>
            <ac:spMk id="20" creationId="{445A38CE-7A07-44FC-8202-9C8E430BAF4A}"/>
          </ac:spMkLst>
        </pc:spChg>
      </pc:sldChg>
      <pc:sldChg chg="addSp delSp modSp add mod">
        <pc:chgData name="Samuel Rengier" userId="0960c1827ab9198d" providerId="LiveId" clId="{67EA6440-1E52-4A25-AB4C-71B026AD90AB}" dt="2022-02-22T14:08:07.241" v="978" actId="1076"/>
        <pc:sldMkLst>
          <pc:docMk/>
          <pc:sldMk cId="236516194" sldId="260"/>
        </pc:sldMkLst>
        <pc:spChg chg="mod">
          <ac:chgData name="Samuel Rengier" userId="0960c1827ab9198d" providerId="LiveId" clId="{67EA6440-1E52-4A25-AB4C-71B026AD90AB}" dt="2022-02-22T14:01:19.165" v="865" actId="1076"/>
          <ac:spMkLst>
            <pc:docMk/>
            <pc:sldMk cId="236516194" sldId="260"/>
            <ac:spMk id="2" creationId="{F3A65B23-5FF6-4459-9CA8-D4D7E136EB02}"/>
          </ac:spMkLst>
        </pc:spChg>
        <pc:spChg chg="del mod">
          <ac:chgData name="Samuel Rengier" userId="0960c1827ab9198d" providerId="LiveId" clId="{67EA6440-1E52-4A25-AB4C-71B026AD90AB}" dt="2022-02-22T13:44:50.331" v="624" actId="478"/>
          <ac:spMkLst>
            <pc:docMk/>
            <pc:sldMk cId="236516194" sldId="260"/>
            <ac:spMk id="3" creationId="{1AC0B192-D393-4CC5-8581-86A1BC2A43F4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4" creationId="{7237561F-6652-4963-9B93-B3431D284CF9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5" creationId="{A909B0ED-CDDA-442A-B4DC-189106DEF22C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6" creationId="{F5E9D67F-82E8-497B-8373-B69120208EB0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7" creationId="{1FCADE1E-C2E3-4CB8-B4D7-6A747D90124F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8" creationId="{390A6F56-05A9-4ADD-8CB1-CFF4E197ABDF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9" creationId="{0E8D3C85-3DCD-4A34-ACB1-47F3AB8B3168}"/>
          </ac:spMkLst>
        </pc:spChg>
        <pc:spChg chg="add del">
          <ac:chgData name="Samuel Rengier" userId="0960c1827ab9198d" providerId="LiveId" clId="{67EA6440-1E52-4A25-AB4C-71B026AD90AB}" dt="2022-02-22T13:41:13.098" v="605" actId="478"/>
          <ac:spMkLst>
            <pc:docMk/>
            <pc:sldMk cId="236516194" sldId="260"/>
            <ac:spMk id="10" creationId="{B687BD59-334A-46BF-98DA-2493A4BA1D8C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11" creationId="{DFAEABEC-BFCA-4A89-A285-0E115C6CCEE0}"/>
          </ac:spMkLst>
        </pc:spChg>
        <pc:spChg chg="add del">
          <ac:chgData name="Samuel Rengier" userId="0960c1827ab9198d" providerId="LiveId" clId="{67EA6440-1E52-4A25-AB4C-71B026AD90AB}" dt="2022-02-22T13:41:21.335" v="607" actId="478"/>
          <ac:spMkLst>
            <pc:docMk/>
            <pc:sldMk cId="236516194" sldId="260"/>
            <ac:spMk id="12" creationId="{6D10D1A3-DEB5-4761-B02F-6CA2B740C965}"/>
          </ac:spMkLst>
        </pc:spChg>
        <pc:spChg chg="add del mod">
          <ac:chgData name="Samuel Rengier" userId="0960c1827ab9198d" providerId="LiveId" clId="{67EA6440-1E52-4A25-AB4C-71B026AD90AB}" dt="2022-02-22T13:45:27.659" v="626" actId="478"/>
          <ac:spMkLst>
            <pc:docMk/>
            <pc:sldMk cId="236516194" sldId="260"/>
            <ac:spMk id="13" creationId="{DC9E753F-D5DF-4527-91C1-B1FB3718FCA5}"/>
          </ac:spMkLst>
        </pc:spChg>
        <pc:spChg chg="add del mod">
          <ac:chgData name="Samuel Rengier" userId="0960c1827ab9198d" providerId="LiveId" clId="{67EA6440-1E52-4A25-AB4C-71B026AD90AB}" dt="2022-02-22T13:45:24.952" v="625" actId="478"/>
          <ac:spMkLst>
            <pc:docMk/>
            <pc:sldMk cId="236516194" sldId="260"/>
            <ac:spMk id="14" creationId="{401A21C8-B307-428F-960D-E1B0556A0BF6}"/>
          </ac:spMkLst>
        </pc:spChg>
        <pc:spChg chg="add mod">
          <ac:chgData name="Samuel Rengier" userId="0960c1827ab9198d" providerId="LiveId" clId="{67EA6440-1E52-4A25-AB4C-71B026AD90AB}" dt="2022-02-22T14:00:43.620" v="861" actId="207"/>
          <ac:spMkLst>
            <pc:docMk/>
            <pc:sldMk cId="236516194" sldId="260"/>
            <ac:spMk id="15" creationId="{44696ABD-B8BB-446A-8547-D68CB7B210E7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16" creationId="{F6C72FF6-EF88-4A62-96EA-E413A5357BD3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17" creationId="{C3DF1AFD-D2D9-489A-BE5D-F0844978F6DF}"/>
          </ac:spMkLst>
        </pc:spChg>
        <pc:spChg chg="del">
          <ac:chgData name="Samuel Rengier" userId="0960c1827ab9198d" providerId="LiveId" clId="{67EA6440-1E52-4A25-AB4C-71B026AD90AB}" dt="2022-02-22T13:40:49.128" v="592" actId="478"/>
          <ac:spMkLst>
            <pc:docMk/>
            <pc:sldMk cId="236516194" sldId="260"/>
            <ac:spMk id="18" creationId="{FB12D92E-799F-4962-814B-B47015AC9D41}"/>
          </ac:spMkLst>
        </pc:spChg>
        <pc:spChg chg="add mod">
          <ac:chgData name="Samuel Rengier" userId="0960c1827ab9198d" providerId="LiveId" clId="{67EA6440-1E52-4A25-AB4C-71B026AD90AB}" dt="2022-02-22T13:53:38.265" v="764" actId="1076"/>
          <ac:spMkLst>
            <pc:docMk/>
            <pc:sldMk cId="236516194" sldId="260"/>
            <ac:spMk id="20" creationId="{D86599EA-50FD-4DE5-B1E1-82829351DDBD}"/>
          </ac:spMkLst>
        </pc:spChg>
        <pc:spChg chg="add mod">
          <ac:chgData name="Samuel Rengier" userId="0960c1827ab9198d" providerId="LiveId" clId="{67EA6440-1E52-4A25-AB4C-71B026AD90AB}" dt="2022-02-22T14:00:46.554" v="862" actId="207"/>
          <ac:spMkLst>
            <pc:docMk/>
            <pc:sldMk cId="236516194" sldId="260"/>
            <ac:spMk id="21" creationId="{61973164-C403-439A-9832-FB0DFE3F2FAC}"/>
          </ac:spMkLst>
        </pc:spChg>
        <pc:spChg chg="add del mod">
          <ac:chgData name="Samuel Rengier" userId="0960c1827ab9198d" providerId="LiveId" clId="{67EA6440-1E52-4A25-AB4C-71B026AD90AB}" dt="2022-02-22T13:48:18.614" v="682" actId="478"/>
          <ac:spMkLst>
            <pc:docMk/>
            <pc:sldMk cId="236516194" sldId="260"/>
            <ac:spMk id="22" creationId="{73346333-0F56-4E36-91C8-484D1E458A13}"/>
          </ac:spMkLst>
        </pc:spChg>
        <pc:spChg chg="add del mod">
          <ac:chgData name="Samuel Rengier" userId="0960c1827ab9198d" providerId="LiveId" clId="{67EA6440-1E52-4A25-AB4C-71B026AD90AB}" dt="2022-02-22T13:48:17.615" v="680" actId="478"/>
          <ac:spMkLst>
            <pc:docMk/>
            <pc:sldMk cId="236516194" sldId="260"/>
            <ac:spMk id="23" creationId="{10475771-451B-405E-9F3B-733BB8C404A7}"/>
          </ac:spMkLst>
        </pc:spChg>
        <pc:spChg chg="del mod">
          <ac:chgData name="Samuel Rengier" userId="0960c1827ab9198d" providerId="LiveId" clId="{67EA6440-1E52-4A25-AB4C-71B026AD90AB}" dt="2022-02-22T13:40:51.416" v="594" actId="478"/>
          <ac:spMkLst>
            <pc:docMk/>
            <pc:sldMk cId="236516194" sldId="260"/>
            <ac:spMk id="24" creationId="{AFF93528-3068-4762-B87F-D0C4FA7FC8EB}"/>
          </ac:spMkLst>
        </pc:spChg>
        <pc:spChg chg="add del mod">
          <ac:chgData name="Samuel Rengier" userId="0960c1827ab9198d" providerId="LiveId" clId="{67EA6440-1E52-4A25-AB4C-71B026AD90AB}" dt="2022-02-22T13:48:18.123" v="681" actId="478"/>
          <ac:spMkLst>
            <pc:docMk/>
            <pc:sldMk cId="236516194" sldId="260"/>
            <ac:spMk id="25" creationId="{DD1E519B-95BB-4013-9BA8-A3A236A4A725}"/>
          </ac:spMkLst>
        </pc:spChg>
        <pc:spChg chg="add del mod">
          <ac:chgData name="Samuel Rengier" userId="0960c1827ab9198d" providerId="LiveId" clId="{67EA6440-1E52-4A25-AB4C-71B026AD90AB}" dt="2022-02-22T13:48:34.367" v="684" actId="478"/>
          <ac:spMkLst>
            <pc:docMk/>
            <pc:sldMk cId="236516194" sldId="260"/>
            <ac:spMk id="26" creationId="{9D4B5ECA-43EA-4040-9300-44B68E8B955B}"/>
          </ac:spMkLst>
        </pc:spChg>
        <pc:spChg chg="add mod">
          <ac:chgData name="Samuel Rengier" userId="0960c1827ab9198d" providerId="LiveId" clId="{67EA6440-1E52-4A25-AB4C-71B026AD90AB}" dt="2022-02-22T13:54:08.119" v="775" actId="20577"/>
          <ac:spMkLst>
            <pc:docMk/>
            <pc:sldMk cId="236516194" sldId="260"/>
            <ac:spMk id="27" creationId="{6AE3FBE4-4FF1-46BE-A195-A6893FC56770}"/>
          </ac:spMkLst>
        </pc:spChg>
        <pc:spChg chg="add del">
          <ac:chgData name="Samuel Rengier" userId="0960c1827ab9198d" providerId="LiveId" clId="{67EA6440-1E52-4A25-AB4C-71B026AD90AB}" dt="2022-02-22T13:50:00.355" v="698" actId="478"/>
          <ac:spMkLst>
            <pc:docMk/>
            <pc:sldMk cId="236516194" sldId="260"/>
            <ac:spMk id="34" creationId="{2A801414-6C1F-447C-A0EC-3515F32A4B5C}"/>
          </ac:spMkLst>
        </pc:spChg>
        <pc:spChg chg="add del">
          <ac:chgData name="Samuel Rengier" userId="0960c1827ab9198d" providerId="LiveId" clId="{67EA6440-1E52-4A25-AB4C-71B026AD90AB}" dt="2022-02-22T13:50:16.538" v="700" actId="478"/>
          <ac:spMkLst>
            <pc:docMk/>
            <pc:sldMk cId="236516194" sldId="260"/>
            <ac:spMk id="35" creationId="{A2F89465-98CC-4EB9-8A75-F738542F2739}"/>
          </ac:spMkLst>
        </pc:spChg>
        <pc:spChg chg="add mod">
          <ac:chgData name="Samuel Rengier" userId="0960c1827ab9198d" providerId="LiveId" clId="{67EA6440-1E52-4A25-AB4C-71B026AD90AB}" dt="2022-02-22T13:53:17.519" v="761" actId="13822"/>
          <ac:spMkLst>
            <pc:docMk/>
            <pc:sldMk cId="236516194" sldId="260"/>
            <ac:spMk id="36" creationId="{180471E5-B255-4624-B2BE-D11BF081C0E6}"/>
          </ac:spMkLst>
        </pc:spChg>
        <pc:spChg chg="add mod">
          <ac:chgData name="Samuel Rengier" userId="0960c1827ab9198d" providerId="LiveId" clId="{67EA6440-1E52-4A25-AB4C-71B026AD90AB}" dt="2022-02-22T14:00:38.613" v="860" actId="207"/>
          <ac:spMkLst>
            <pc:docMk/>
            <pc:sldMk cId="236516194" sldId="260"/>
            <ac:spMk id="42" creationId="{BD559BAC-BB5C-4C64-8249-8C747F9BB054}"/>
          </ac:spMkLst>
        </pc:spChg>
        <pc:spChg chg="add mod">
          <ac:chgData name="Samuel Rengier" userId="0960c1827ab9198d" providerId="LiveId" clId="{67EA6440-1E52-4A25-AB4C-71B026AD90AB}" dt="2022-02-22T14:01:10.077" v="864" actId="207"/>
          <ac:spMkLst>
            <pc:docMk/>
            <pc:sldMk cId="236516194" sldId="260"/>
            <ac:spMk id="58" creationId="{07C7728B-8A0C-4761-B1D2-2EDC4FEE6F1E}"/>
          </ac:spMkLst>
        </pc:spChg>
        <pc:spChg chg="add mod">
          <ac:chgData name="Samuel Rengier" userId="0960c1827ab9198d" providerId="LiveId" clId="{67EA6440-1E52-4A25-AB4C-71B026AD90AB}" dt="2022-02-22T14:07:46.320" v="972" actId="14100"/>
          <ac:spMkLst>
            <pc:docMk/>
            <pc:sldMk cId="236516194" sldId="260"/>
            <ac:spMk id="59" creationId="{E6A3B49E-9670-425F-86C2-FF6BA07AB4D0}"/>
          </ac:spMkLst>
        </pc:spChg>
        <pc:spChg chg="add del">
          <ac:chgData name="Samuel Rengier" userId="0960c1827ab9198d" providerId="LiveId" clId="{67EA6440-1E52-4A25-AB4C-71B026AD90AB}" dt="2022-02-22T13:58:29.131" v="809" actId="478"/>
          <ac:spMkLst>
            <pc:docMk/>
            <pc:sldMk cId="236516194" sldId="260"/>
            <ac:spMk id="60" creationId="{ABFDB177-BABD-4627-8394-F4F9837AB026}"/>
          </ac:spMkLst>
        </pc:spChg>
        <pc:spChg chg="add mod">
          <ac:chgData name="Samuel Rengier" userId="0960c1827ab9198d" providerId="LiveId" clId="{67EA6440-1E52-4A25-AB4C-71B026AD90AB}" dt="2022-02-22T14:07:59.629" v="976" actId="14100"/>
          <ac:spMkLst>
            <pc:docMk/>
            <pc:sldMk cId="236516194" sldId="260"/>
            <ac:spMk id="61" creationId="{C5816424-7E87-4E12-8424-EFDB02A9E98D}"/>
          </ac:spMkLst>
        </pc:spChg>
        <pc:spChg chg="add mod">
          <ac:chgData name="Samuel Rengier" userId="0960c1827ab9198d" providerId="LiveId" clId="{67EA6440-1E52-4A25-AB4C-71B026AD90AB}" dt="2022-02-22T14:08:07.241" v="978" actId="1076"/>
          <ac:spMkLst>
            <pc:docMk/>
            <pc:sldMk cId="236516194" sldId="260"/>
            <ac:spMk id="62" creationId="{C1AD48E2-3AAB-4F56-AC0B-BCB8240B9020}"/>
          </ac:spMkLst>
        </pc:spChg>
        <pc:spChg chg="add mod">
          <ac:chgData name="Samuel Rengier" userId="0960c1827ab9198d" providerId="LiveId" clId="{67EA6440-1E52-4A25-AB4C-71B026AD90AB}" dt="2022-02-22T14:06:41.519" v="956" actId="1076"/>
          <ac:spMkLst>
            <pc:docMk/>
            <pc:sldMk cId="236516194" sldId="260"/>
            <ac:spMk id="63" creationId="{B35BFDE0-8C83-410D-B35B-E701EF9BF761}"/>
          </ac:spMkLst>
        </pc:spChg>
        <pc:spChg chg="add del mod">
          <ac:chgData name="Samuel Rengier" userId="0960c1827ab9198d" providerId="LiveId" clId="{67EA6440-1E52-4A25-AB4C-71B026AD90AB}" dt="2022-02-22T14:03:18.819" v="883" actId="478"/>
          <ac:spMkLst>
            <pc:docMk/>
            <pc:sldMk cId="236516194" sldId="260"/>
            <ac:spMk id="64" creationId="{BA51767C-9F34-466D-9653-440170BC6CAA}"/>
          </ac:spMkLst>
        </pc:spChg>
        <pc:spChg chg="add del">
          <ac:chgData name="Samuel Rengier" userId="0960c1827ab9198d" providerId="LiveId" clId="{67EA6440-1E52-4A25-AB4C-71B026AD90AB}" dt="2022-02-22T14:02:27.667" v="874" actId="478"/>
          <ac:spMkLst>
            <pc:docMk/>
            <pc:sldMk cId="236516194" sldId="260"/>
            <ac:spMk id="65" creationId="{488CF43F-80D9-44FF-A672-6FDD8EB4925D}"/>
          </ac:spMkLst>
        </pc:spChg>
        <pc:spChg chg="add mod">
          <ac:chgData name="Samuel Rengier" userId="0960c1827ab9198d" providerId="LiveId" clId="{67EA6440-1E52-4A25-AB4C-71B026AD90AB}" dt="2022-02-22T14:05:31.862" v="911" actId="207"/>
          <ac:spMkLst>
            <pc:docMk/>
            <pc:sldMk cId="236516194" sldId="260"/>
            <ac:spMk id="66" creationId="{6B3276C7-7440-4EBE-86D4-2315B88BBE18}"/>
          </ac:spMkLst>
        </pc:spChg>
        <pc:spChg chg="add del mod">
          <ac:chgData name="Samuel Rengier" userId="0960c1827ab9198d" providerId="LiveId" clId="{67EA6440-1E52-4A25-AB4C-71B026AD90AB}" dt="2022-02-22T14:04:55.572" v="903" actId="478"/>
          <ac:spMkLst>
            <pc:docMk/>
            <pc:sldMk cId="236516194" sldId="260"/>
            <ac:spMk id="67" creationId="{E43C24C8-7B70-49E4-8472-F22893B476B2}"/>
          </ac:spMkLst>
        </pc:spChg>
        <pc:spChg chg="add mod">
          <ac:chgData name="Samuel Rengier" userId="0960c1827ab9198d" providerId="LiveId" clId="{67EA6440-1E52-4A25-AB4C-71B026AD90AB}" dt="2022-02-22T14:06:55.334" v="957" actId="207"/>
          <ac:spMkLst>
            <pc:docMk/>
            <pc:sldMk cId="236516194" sldId="260"/>
            <ac:spMk id="68" creationId="{9ED42DF7-52F3-4769-9606-5A809192ED50}"/>
          </ac:spMkLst>
        </pc:spChg>
        <pc:spChg chg="add mod">
          <ac:chgData name="Samuel Rengier" userId="0960c1827ab9198d" providerId="LiveId" clId="{67EA6440-1E52-4A25-AB4C-71B026AD90AB}" dt="2022-02-22T14:06:34.511" v="955" actId="207"/>
          <ac:spMkLst>
            <pc:docMk/>
            <pc:sldMk cId="236516194" sldId="260"/>
            <ac:spMk id="69" creationId="{8376883C-174C-4433-BAC6-333F229011D0}"/>
          </ac:spMkLst>
        </pc:spChg>
        <pc:spChg chg="add mod">
          <ac:chgData name="Samuel Rengier" userId="0960c1827ab9198d" providerId="LiveId" clId="{67EA6440-1E52-4A25-AB4C-71B026AD90AB}" dt="2022-02-22T14:06:30.043" v="954" actId="207"/>
          <ac:spMkLst>
            <pc:docMk/>
            <pc:sldMk cId="236516194" sldId="260"/>
            <ac:spMk id="70" creationId="{98E72BE7-E6C8-4F38-A1B3-9C1E329DF6A9}"/>
          </ac:spMkLst>
        </pc:spChg>
        <pc:cxnChg chg="del mod">
          <ac:chgData name="Samuel Rengier" userId="0960c1827ab9198d" providerId="LiveId" clId="{67EA6440-1E52-4A25-AB4C-71B026AD90AB}" dt="2022-02-22T13:40:49.128" v="592" actId="478"/>
          <ac:cxnSpMkLst>
            <pc:docMk/>
            <pc:sldMk cId="236516194" sldId="260"/>
            <ac:cxnSpMk id="19" creationId="{7455F5EB-9B29-4C65-BAF1-E83AA37D535D}"/>
          </ac:cxnSpMkLst>
        </pc:cxnChg>
        <pc:cxnChg chg="add del mod">
          <ac:chgData name="Samuel Rengier" userId="0960c1827ab9198d" providerId="LiveId" clId="{67EA6440-1E52-4A25-AB4C-71B026AD90AB}" dt="2022-02-22T13:52:31.624" v="754" actId="478"/>
          <ac:cxnSpMkLst>
            <pc:docMk/>
            <pc:sldMk cId="236516194" sldId="260"/>
            <ac:cxnSpMk id="29" creationId="{2E6F2E6A-725C-4485-A3B3-8D9F3DC6781A}"/>
          </ac:cxnSpMkLst>
        </pc:cxnChg>
        <pc:cxnChg chg="add mod">
          <ac:chgData name="Samuel Rengier" userId="0960c1827ab9198d" providerId="LiveId" clId="{67EA6440-1E52-4A25-AB4C-71B026AD90AB}" dt="2022-02-22T13:54:01.168" v="769" actId="1076"/>
          <ac:cxnSpMkLst>
            <pc:docMk/>
            <pc:sldMk cId="236516194" sldId="260"/>
            <ac:cxnSpMk id="31" creationId="{9BFAA228-EC47-4DCB-8561-4199BF6432F9}"/>
          </ac:cxnSpMkLst>
        </pc:cxnChg>
        <pc:cxnChg chg="add del mod">
          <ac:chgData name="Samuel Rengier" userId="0960c1827ab9198d" providerId="LiveId" clId="{67EA6440-1E52-4A25-AB4C-71B026AD90AB}" dt="2022-02-22T14:01:34.048" v="866" actId="478"/>
          <ac:cxnSpMkLst>
            <pc:docMk/>
            <pc:sldMk cId="236516194" sldId="260"/>
            <ac:cxnSpMk id="51" creationId="{1D8A7DCB-80B1-466D-B0A2-1288DE78AD21}"/>
          </ac:cxnSpMkLst>
        </pc:cxnChg>
        <pc:cxnChg chg="add del mod">
          <ac:chgData name="Samuel Rengier" userId="0960c1827ab9198d" providerId="LiveId" clId="{67EA6440-1E52-4A25-AB4C-71B026AD90AB}" dt="2022-02-22T14:01:34.678" v="867" actId="478"/>
          <ac:cxnSpMkLst>
            <pc:docMk/>
            <pc:sldMk cId="236516194" sldId="260"/>
            <ac:cxnSpMk id="54" creationId="{5DBB6A1B-ED3B-4F85-A65A-DEC924D8C135}"/>
          </ac:cxnSpMkLst>
        </pc:cxnChg>
        <pc:cxnChg chg="add del mod">
          <ac:chgData name="Samuel Rengier" userId="0960c1827ab9198d" providerId="LiveId" clId="{67EA6440-1E52-4A25-AB4C-71B026AD90AB}" dt="2022-02-22T13:56:13.767" v="782" actId="478"/>
          <ac:cxnSpMkLst>
            <pc:docMk/>
            <pc:sldMk cId="236516194" sldId="260"/>
            <ac:cxnSpMk id="57" creationId="{40577ABD-5133-4377-9B00-5D04DE898C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68BE-B527-4893-97AC-E3DA8197F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C8395-B529-416A-B09D-D167F63D7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ABCE-20DD-4E7C-896C-F4E8EDD9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C671-CC78-4B04-9F8A-64C5D696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BA70-1A56-4A7A-9337-2A12D47B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738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0699-298F-42FA-BB28-747E5A40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0EC8-F471-4049-B58B-493CDB8A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DB458-C786-4143-90CA-BE0D6ADD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3E4F-11C9-460A-8849-1CBAA063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E9C6-C293-4172-B963-FC7EF379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708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38EB3-7A5C-427A-94AC-CC34FDE0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306F1-8E8E-4D1D-B7C2-7E861BF44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3083-787F-484B-A823-05C67A44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9851-E215-40DA-A8A5-E52727F2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167E-B4BF-4A9D-BD91-E8D36184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726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80E9-BF10-4FDC-8853-526594AC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7DD8-B134-4DB7-AD61-0BE385B4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AEE8-3631-4F61-B780-11BC99EA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166E-5508-4E02-AC7F-E5034569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1581-3CD3-4342-B5BF-B63BC60A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009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9641-E05E-4743-AB51-9B6AFBCA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E105B-7D8D-47F1-9B95-8AFBF7F6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A104-28FC-4D99-959D-DC774C25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702F-E8EB-4524-9D56-B315ED0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E2FB-A0A2-4590-B5ED-31B5E62B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331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EC19-118E-4F4D-B08B-29A1E0CC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B2C1-29E8-445E-BB6D-0281941DD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BA39-1E76-4F3B-B284-BB51852B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B1B9-4C91-40A1-A902-9DF040F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3C1F-51C0-4E82-A5C9-D8779C8A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2A33C-2021-4AC2-B9EF-22F0CCD8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093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F4FC-6A3D-45FC-BF14-D99AD1D8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BBDC-92B4-45DD-9BE9-DE877EC1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17996-2E3A-41F0-A5E6-DD5CFF636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D930-C4DA-4000-8EA5-86940F34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2FC35-CC49-4471-96CE-F96F5D84D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4611D-1176-4920-9932-4C0DD307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E2988-FEC8-4455-84FC-6205986F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0552F-B150-49C6-861F-8E7604F5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44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F1B7-3C7D-40CE-A5FB-34996682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5DA23-E5FA-462A-9C98-811ECCAB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03085-CD2A-4A2D-9679-E8634E1D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F703B-57DC-4BEB-88CE-F9F5F0F6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606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A73E0-3BF7-4047-8CCE-D7249E50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C8319-C89D-45B7-A5D7-183A65AF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55D8-E05D-4ADC-9229-1C5F3CBC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65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9B47-DC9F-4FFB-BFF0-F329516A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6D47-7982-4710-8671-A4DB1142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4EE62-1E25-4617-BBD1-D7804F4B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D5C4C-9D31-4873-AE9F-DB60C48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ABCF3-FDF5-4209-AD7B-3081F691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0CF9-318F-4E46-9091-DC9E37D2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45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2230-7B42-4DC4-B914-6F00F935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D2C7F-D37C-4379-AE5E-C20FBD93C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0C503-456C-421E-991F-AF084D3C9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CE1-4B1C-47E5-8387-C534B5D9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C2FB1-6556-49F1-98A9-95C645B6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8557A-9C92-44D5-8F9D-45BB57A6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615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67A4B-5634-427F-AB78-882C2298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5A90-CB6E-423E-80F9-E7B92C289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669C-619F-4387-B526-D457A14EC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8FEC7-BD6D-468A-B4EE-49B9AF6A5D16}" type="datetimeFigureOut">
              <a:rPr lang="fr-CH" smtClean="0"/>
              <a:t>22.02.2022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5B39-5B67-4801-8843-C99BB29F5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7A84-C984-492A-9F78-CB8BD1A82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E513-3D71-4826-8CBA-F0A3B5308A1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90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5B23-5FF6-4459-9CA8-D4D7E136E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SAE921-GPA4300-Csharp-Class-Mhaaaard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192-D393-4CC5-8581-86A1BC2A4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Némoz</a:t>
            </a:r>
            <a:r>
              <a:rPr lang="fr-CH" dirty="0"/>
              <a:t> &amp; Sam</a:t>
            </a:r>
          </a:p>
        </p:txBody>
      </p:sp>
    </p:spTree>
    <p:extLst>
      <p:ext uri="{BB962C8B-B14F-4D97-AF65-F5344CB8AC3E}">
        <p14:creationId xmlns:p14="http://schemas.microsoft.com/office/powerpoint/2010/main" val="35333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5B23-5FF6-4459-9CA8-D4D7E136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182"/>
            <a:ext cx="9144000" cy="768581"/>
          </a:xfrm>
        </p:spPr>
        <p:txBody>
          <a:bodyPr>
            <a:normAutofit/>
          </a:bodyPr>
          <a:lstStyle/>
          <a:p>
            <a:r>
              <a:rPr lang="fr-CH" sz="4000" dirty="0"/>
              <a:t>Main </a:t>
            </a:r>
            <a:r>
              <a:rPr lang="fr-CH" sz="4000" dirty="0" err="1"/>
              <a:t>GameLoop</a:t>
            </a:r>
            <a:endParaRPr lang="fr-CH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192-D393-4CC5-8581-86A1BC2A4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6140"/>
            <a:ext cx="9144000" cy="3961660"/>
          </a:xfrm>
        </p:spPr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7561F-6652-4963-9B93-B3431D284CF9}"/>
              </a:ext>
            </a:extLst>
          </p:cNvPr>
          <p:cNvSpPr/>
          <p:nvPr/>
        </p:nvSpPr>
        <p:spPr>
          <a:xfrm>
            <a:off x="1828800" y="2929631"/>
            <a:ext cx="2139518" cy="123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9B0ED-CDDA-442A-B4DC-189106DEF22C}"/>
              </a:ext>
            </a:extLst>
          </p:cNvPr>
          <p:cNvSpPr/>
          <p:nvPr/>
        </p:nvSpPr>
        <p:spPr>
          <a:xfrm>
            <a:off x="4603072" y="2929630"/>
            <a:ext cx="2743200" cy="123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9D67F-82E8-497B-8373-B69120208EB0}"/>
              </a:ext>
            </a:extLst>
          </p:cNvPr>
          <p:cNvSpPr/>
          <p:nvPr/>
        </p:nvSpPr>
        <p:spPr>
          <a:xfrm>
            <a:off x="7981025" y="2929631"/>
            <a:ext cx="2450237" cy="123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CADE1E-C2E3-4CB8-B4D7-6A747D90124F}"/>
              </a:ext>
            </a:extLst>
          </p:cNvPr>
          <p:cNvSpPr/>
          <p:nvPr/>
        </p:nvSpPr>
        <p:spPr>
          <a:xfrm>
            <a:off x="3968318" y="3355759"/>
            <a:ext cx="648069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0A6F56-05A9-4ADD-8CB1-CFF4E197ABDF}"/>
              </a:ext>
            </a:extLst>
          </p:cNvPr>
          <p:cNvSpPr/>
          <p:nvPr/>
        </p:nvSpPr>
        <p:spPr>
          <a:xfrm>
            <a:off x="7350711" y="3355759"/>
            <a:ext cx="630314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D3C85-3DCD-4A34-ACB1-47F3AB8B3168}"/>
              </a:ext>
            </a:extLst>
          </p:cNvPr>
          <p:cNvSpPr txBox="1"/>
          <p:nvPr/>
        </p:nvSpPr>
        <p:spPr>
          <a:xfrm>
            <a:off x="1956046" y="3116062"/>
            <a:ext cx="1879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400" dirty="0"/>
              <a:t>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F80C2-4C4A-4EAF-8D54-75787DA36083}"/>
              </a:ext>
            </a:extLst>
          </p:cNvPr>
          <p:cNvSpPr txBox="1"/>
          <p:nvPr/>
        </p:nvSpPr>
        <p:spPr>
          <a:xfrm>
            <a:off x="4950780" y="3038797"/>
            <a:ext cx="248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400" dirty="0"/>
              <a:t>Lobby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EABEC-BFCA-4A89-A285-0E115C6CCEE0}"/>
              </a:ext>
            </a:extLst>
          </p:cNvPr>
          <p:cNvSpPr txBox="1"/>
          <p:nvPr/>
        </p:nvSpPr>
        <p:spPr>
          <a:xfrm>
            <a:off x="8185211" y="3038797"/>
            <a:ext cx="2114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dirty="0"/>
              <a:t>Game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EBD5961-0B27-49AF-9ABA-8145F2C0FB35}"/>
              </a:ext>
            </a:extLst>
          </p:cNvPr>
          <p:cNvSpPr/>
          <p:nvPr/>
        </p:nvSpPr>
        <p:spPr>
          <a:xfrm>
            <a:off x="4128116" y="3870664"/>
            <a:ext cx="278166" cy="1058662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9E5EB-4BE0-4410-88C0-A2BBA1644561}"/>
              </a:ext>
            </a:extLst>
          </p:cNvPr>
          <p:cNvSpPr txBox="1"/>
          <p:nvPr/>
        </p:nvSpPr>
        <p:spPr>
          <a:xfrm>
            <a:off x="3533312" y="4929326"/>
            <a:ext cx="141746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PlayerInput</a:t>
            </a:r>
            <a:br>
              <a:rPr lang="fr-CH" dirty="0"/>
            </a:br>
            <a:r>
              <a:rPr lang="fr-CH" dirty="0"/>
              <a:t>(Start / </a:t>
            </a:r>
            <a:r>
              <a:rPr lang="fr-CH" dirty="0" err="1"/>
              <a:t>Quit</a:t>
            </a:r>
            <a:r>
              <a:rPr lang="fr-CH" dirty="0"/>
              <a:t>)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6C72FF6-EF88-4A62-96EA-E413A5357BD3}"/>
              </a:ext>
            </a:extLst>
          </p:cNvPr>
          <p:cNvSpPr/>
          <p:nvPr/>
        </p:nvSpPr>
        <p:spPr>
          <a:xfrm>
            <a:off x="7572653" y="3911716"/>
            <a:ext cx="278166" cy="1058662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F1AFD-D2D9-489A-BE5D-F0844978F6DF}"/>
              </a:ext>
            </a:extLst>
          </p:cNvPr>
          <p:cNvSpPr txBox="1"/>
          <p:nvPr/>
        </p:nvSpPr>
        <p:spPr>
          <a:xfrm>
            <a:off x="6977849" y="4970378"/>
            <a:ext cx="158022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PlayerInput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Join</a:t>
            </a:r>
            <a:r>
              <a:rPr lang="fr-CH" dirty="0"/>
              <a:t> / </a:t>
            </a:r>
            <a:r>
              <a:rPr lang="fr-CH" dirty="0" err="1"/>
              <a:t>Ready</a:t>
            </a:r>
            <a:r>
              <a:rPr lang="fr-CH" dirty="0"/>
              <a:t>)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455F5EB-9B29-4C65-BAF1-E83AA37D535D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H="1">
            <a:off x="1828800" y="3546629"/>
            <a:ext cx="8602462" cy="12700"/>
          </a:xfrm>
          <a:prstGeom prst="curvedConnector5">
            <a:avLst>
              <a:gd name="adj1" fmla="val -9055"/>
              <a:gd name="adj2" fmla="val -8300976"/>
              <a:gd name="adj3" fmla="val 108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F93528-3068-4762-B87F-D0C4FA7FC8EB}"/>
              </a:ext>
            </a:extLst>
          </p:cNvPr>
          <p:cNvSpPr txBox="1"/>
          <p:nvPr/>
        </p:nvSpPr>
        <p:spPr>
          <a:xfrm>
            <a:off x="4967057" y="2121716"/>
            <a:ext cx="20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Return to Menu</a:t>
            </a:r>
          </a:p>
        </p:txBody>
      </p:sp>
    </p:spTree>
    <p:extLst>
      <p:ext uri="{BB962C8B-B14F-4D97-AF65-F5344CB8AC3E}">
        <p14:creationId xmlns:p14="http://schemas.microsoft.com/office/powerpoint/2010/main" val="306361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5B23-5FF6-4459-9CA8-D4D7E136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182"/>
            <a:ext cx="9144000" cy="768581"/>
          </a:xfrm>
        </p:spPr>
        <p:txBody>
          <a:bodyPr>
            <a:normAutofit/>
          </a:bodyPr>
          <a:lstStyle/>
          <a:p>
            <a:r>
              <a:rPr lang="fr-CH" sz="4000" dirty="0" err="1"/>
              <a:t>GameLoop</a:t>
            </a:r>
            <a:endParaRPr lang="fr-CH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192-D393-4CC5-8581-86A1BC2A4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6140"/>
            <a:ext cx="9144000" cy="3961660"/>
          </a:xfrm>
        </p:spPr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7561F-6652-4963-9B93-B3431D284CF9}"/>
              </a:ext>
            </a:extLst>
          </p:cNvPr>
          <p:cNvSpPr/>
          <p:nvPr/>
        </p:nvSpPr>
        <p:spPr>
          <a:xfrm>
            <a:off x="1828800" y="2929631"/>
            <a:ext cx="2139518" cy="12339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9B0ED-CDDA-442A-B4DC-189106DEF22C}"/>
              </a:ext>
            </a:extLst>
          </p:cNvPr>
          <p:cNvSpPr/>
          <p:nvPr/>
        </p:nvSpPr>
        <p:spPr>
          <a:xfrm>
            <a:off x="4603072" y="2929630"/>
            <a:ext cx="2743200" cy="1233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9D67F-82E8-497B-8373-B69120208EB0}"/>
              </a:ext>
            </a:extLst>
          </p:cNvPr>
          <p:cNvSpPr/>
          <p:nvPr/>
        </p:nvSpPr>
        <p:spPr>
          <a:xfrm>
            <a:off x="7981025" y="2929631"/>
            <a:ext cx="2450237" cy="1233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CADE1E-C2E3-4CB8-B4D7-6A747D90124F}"/>
              </a:ext>
            </a:extLst>
          </p:cNvPr>
          <p:cNvSpPr/>
          <p:nvPr/>
        </p:nvSpPr>
        <p:spPr>
          <a:xfrm>
            <a:off x="3968318" y="3355759"/>
            <a:ext cx="648069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0A6F56-05A9-4ADD-8CB1-CFF4E197ABDF}"/>
              </a:ext>
            </a:extLst>
          </p:cNvPr>
          <p:cNvSpPr/>
          <p:nvPr/>
        </p:nvSpPr>
        <p:spPr>
          <a:xfrm>
            <a:off x="7350711" y="3355759"/>
            <a:ext cx="630314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D3C85-3DCD-4A34-ACB1-47F3AB8B3168}"/>
              </a:ext>
            </a:extLst>
          </p:cNvPr>
          <p:cNvSpPr txBox="1"/>
          <p:nvPr/>
        </p:nvSpPr>
        <p:spPr>
          <a:xfrm>
            <a:off x="1956046" y="3116062"/>
            <a:ext cx="1879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400" dirty="0"/>
              <a:t>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EABEC-BFCA-4A89-A285-0E115C6CCEE0}"/>
              </a:ext>
            </a:extLst>
          </p:cNvPr>
          <p:cNvSpPr txBox="1"/>
          <p:nvPr/>
        </p:nvSpPr>
        <p:spPr>
          <a:xfrm>
            <a:off x="8185211" y="3038797"/>
            <a:ext cx="2114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dirty="0"/>
              <a:t>  End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6C72FF6-EF88-4A62-96EA-E413A5357BD3}"/>
              </a:ext>
            </a:extLst>
          </p:cNvPr>
          <p:cNvSpPr/>
          <p:nvPr/>
        </p:nvSpPr>
        <p:spPr>
          <a:xfrm>
            <a:off x="5805998" y="4198137"/>
            <a:ext cx="278166" cy="27382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F1AFD-D2D9-489A-BE5D-F0844978F6DF}"/>
              </a:ext>
            </a:extLst>
          </p:cNvPr>
          <p:cNvSpPr txBox="1"/>
          <p:nvPr/>
        </p:nvSpPr>
        <p:spPr>
          <a:xfrm>
            <a:off x="5211193" y="4471961"/>
            <a:ext cx="17755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   </a:t>
            </a:r>
            <a:r>
              <a:rPr lang="fr-CH" dirty="0" err="1"/>
              <a:t>PlayerInput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Fire</a:t>
            </a:r>
            <a:r>
              <a:rPr lang="fr-CH" dirty="0"/>
              <a:t> / </a:t>
            </a:r>
            <a:r>
              <a:rPr lang="fr-CH" dirty="0" err="1"/>
              <a:t>SlowMo</a:t>
            </a:r>
            <a:r>
              <a:rPr lang="fr-CH" dirty="0"/>
              <a:t>)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455F5EB-9B29-4C65-BAF1-E83AA37D535D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H="1">
            <a:off x="1828800" y="3546629"/>
            <a:ext cx="8602462" cy="12700"/>
          </a:xfrm>
          <a:prstGeom prst="curvedConnector5">
            <a:avLst>
              <a:gd name="adj1" fmla="val -9055"/>
              <a:gd name="adj2" fmla="val -8300976"/>
              <a:gd name="adj3" fmla="val 108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F93528-3068-4762-B87F-D0C4FA7FC8EB}"/>
              </a:ext>
            </a:extLst>
          </p:cNvPr>
          <p:cNvSpPr txBox="1"/>
          <p:nvPr/>
        </p:nvSpPr>
        <p:spPr>
          <a:xfrm>
            <a:off x="5120196" y="2078004"/>
            <a:ext cx="150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Restart round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18981-548B-4248-9A76-2FEFABD73BD1}"/>
              </a:ext>
            </a:extLst>
          </p:cNvPr>
          <p:cNvSpPr/>
          <p:nvPr/>
        </p:nvSpPr>
        <p:spPr>
          <a:xfrm>
            <a:off x="1824361" y="4155242"/>
            <a:ext cx="2143956" cy="6226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0F3BD-1F68-455E-A470-D5F545832E0D}"/>
              </a:ext>
            </a:extLst>
          </p:cNvPr>
          <p:cNvSpPr txBox="1"/>
          <p:nvPr/>
        </p:nvSpPr>
        <p:spPr>
          <a:xfrm>
            <a:off x="1888138" y="4131519"/>
            <a:ext cx="201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CountDown</a:t>
            </a:r>
            <a:r>
              <a:rPr lang="fr-CH" dirty="0"/>
              <a:t> on first round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2D92E-799F-4962-814B-B47015AC9D41}"/>
              </a:ext>
            </a:extLst>
          </p:cNvPr>
          <p:cNvSpPr txBox="1"/>
          <p:nvPr/>
        </p:nvSpPr>
        <p:spPr>
          <a:xfrm>
            <a:off x="4862004" y="3069895"/>
            <a:ext cx="2284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0" dirty="0"/>
              <a:t>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5A38CE-7A07-44FC-8202-9C8E430BAF4A}"/>
              </a:ext>
            </a:extLst>
          </p:cNvPr>
          <p:cNvSpPr/>
          <p:nvPr/>
        </p:nvSpPr>
        <p:spPr>
          <a:xfrm>
            <a:off x="7981025" y="4155243"/>
            <a:ext cx="2444319" cy="6226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One </a:t>
            </a:r>
            <a:r>
              <a:rPr lang="fr-CH" dirty="0" err="1">
                <a:solidFill>
                  <a:schemeClr val="tx1"/>
                </a:solidFill>
              </a:rPr>
              <a:t>player</a:t>
            </a:r>
            <a:r>
              <a:rPr lang="fr-CH" dirty="0">
                <a:solidFill>
                  <a:schemeClr val="tx1"/>
                </a:solidFill>
              </a:rPr>
              <a:t> alive</a:t>
            </a:r>
          </a:p>
        </p:txBody>
      </p:sp>
    </p:spTree>
    <p:extLst>
      <p:ext uri="{BB962C8B-B14F-4D97-AF65-F5344CB8AC3E}">
        <p14:creationId xmlns:p14="http://schemas.microsoft.com/office/powerpoint/2010/main" val="220377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5B23-5FF6-4459-9CA8-D4D7E136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182"/>
            <a:ext cx="9144000" cy="768581"/>
          </a:xfrm>
        </p:spPr>
        <p:txBody>
          <a:bodyPr>
            <a:normAutofit/>
          </a:bodyPr>
          <a:lstStyle/>
          <a:p>
            <a:r>
              <a:rPr lang="fr-CH" sz="4000" dirty="0" err="1"/>
              <a:t>Internal</a:t>
            </a:r>
            <a:r>
              <a:rPr lang="fr-CH" sz="4000" dirty="0"/>
              <a:t> </a:t>
            </a:r>
            <a:r>
              <a:rPr lang="fr-CH" sz="4000" dirty="0" err="1"/>
              <a:t>GameLoop</a:t>
            </a:r>
            <a:endParaRPr lang="fr-CH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192-D393-4CC5-8581-86A1BC2A4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6140"/>
            <a:ext cx="9144000" cy="3961660"/>
          </a:xfrm>
        </p:spPr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7561F-6652-4963-9B93-B3431D284CF9}"/>
              </a:ext>
            </a:extLst>
          </p:cNvPr>
          <p:cNvSpPr/>
          <p:nvPr/>
        </p:nvSpPr>
        <p:spPr>
          <a:xfrm>
            <a:off x="1828800" y="2929631"/>
            <a:ext cx="2139518" cy="12339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9B0ED-CDDA-442A-B4DC-189106DEF22C}"/>
              </a:ext>
            </a:extLst>
          </p:cNvPr>
          <p:cNvSpPr/>
          <p:nvPr/>
        </p:nvSpPr>
        <p:spPr>
          <a:xfrm>
            <a:off x="4603072" y="2929630"/>
            <a:ext cx="2743200" cy="1233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9D67F-82E8-497B-8373-B69120208EB0}"/>
              </a:ext>
            </a:extLst>
          </p:cNvPr>
          <p:cNvSpPr/>
          <p:nvPr/>
        </p:nvSpPr>
        <p:spPr>
          <a:xfrm>
            <a:off x="7981025" y="2929631"/>
            <a:ext cx="2450237" cy="1233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CADE1E-C2E3-4CB8-B4D7-6A747D90124F}"/>
              </a:ext>
            </a:extLst>
          </p:cNvPr>
          <p:cNvSpPr/>
          <p:nvPr/>
        </p:nvSpPr>
        <p:spPr>
          <a:xfrm>
            <a:off x="3968318" y="3355759"/>
            <a:ext cx="648069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0A6F56-05A9-4ADD-8CB1-CFF4E197ABDF}"/>
              </a:ext>
            </a:extLst>
          </p:cNvPr>
          <p:cNvSpPr/>
          <p:nvPr/>
        </p:nvSpPr>
        <p:spPr>
          <a:xfrm>
            <a:off x="7350711" y="3355759"/>
            <a:ext cx="630314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D3C85-3DCD-4A34-ACB1-47F3AB8B3168}"/>
              </a:ext>
            </a:extLst>
          </p:cNvPr>
          <p:cNvSpPr txBox="1"/>
          <p:nvPr/>
        </p:nvSpPr>
        <p:spPr>
          <a:xfrm>
            <a:off x="1966402" y="3292833"/>
            <a:ext cx="187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 Round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EABEC-BFCA-4A89-A285-0E115C6CCEE0}"/>
              </a:ext>
            </a:extLst>
          </p:cNvPr>
          <p:cNvSpPr txBox="1"/>
          <p:nvPr/>
        </p:nvSpPr>
        <p:spPr>
          <a:xfrm>
            <a:off x="8248835" y="3248631"/>
            <a:ext cx="2114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/>
              <a:t>Round End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6C72FF6-EF88-4A62-96EA-E413A5357BD3}"/>
              </a:ext>
            </a:extLst>
          </p:cNvPr>
          <p:cNvSpPr/>
          <p:nvPr/>
        </p:nvSpPr>
        <p:spPr>
          <a:xfrm>
            <a:off x="5805998" y="4198137"/>
            <a:ext cx="278166" cy="27382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F1AFD-D2D9-489A-BE5D-F0844978F6DF}"/>
              </a:ext>
            </a:extLst>
          </p:cNvPr>
          <p:cNvSpPr txBox="1"/>
          <p:nvPr/>
        </p:nvSpPr>
        <p:spPr>
          <a:xfrm>
            <a:off x="5057314" y="4495548"/>
            <a:ext cx="177553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Player </a:t>
            </a:r>
            <a:r>
              <a:rPr lang="fr-CH" dirty="0" err="1"/>
              <a:t>decisions</a:t>
            </a:r>
            <a:endParaRPr lang="fr-CH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455F5EB-9B29-4C65-BAF1-E83AA37D535D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H="1">
            <a:off x="1828800" y="3546629"/>
            <a:ext cx="8602462" cy="12700"/>
          </a:xfrm>
          <a:prstGeom prst="curvedConnector5">
            <a:avLst>
              <a:gd name="adj1" fmla="val -9055"/>
              <a:gd name="adj2" fmla="val -8300976"/>
              <a:gd name="adj3" fmla="val 108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F93528-3068-4762-B87F-D0C4FA7FC8EB}"/>
              </a:ext>
            </a:extLst>
          </p:cNvPr>
          <p:cNvSpPr txBox="1"/>
          <p:nvPr/>
        </p:nvSpPr>
        <p:spPr>
          <a:xfrm>
            <a:off x="5120196" y="2078004"/>
            <a:ext cx="150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Restart round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2D92E-799F-4962-814B-B47015AC9D41}"/>
              </a:ext>
            </a:extLst>
          </p:cNvPr>
          <p:cNvSpPr txBox="1"/>
          <p:nvPr/>
        </p:nvSpPr>
        <p:spPr>
          <a:xfrm>
            <a:off x="4921187" y="3322882"/>
            <a:ext cx="228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Survive &amp; Kill</a:t>
            </a:r>
          </a:p>
        </p:txBody>
      </p:sp>
    </p:spTree>
    <p:extLst>
      <p:ext uri="{BB962C8B-B14F-4D97-AF65-F5344CB8AC3E}">
        <p14:creationId xmlns:p14="http://schemas.microsoft.com/office/powerpoint/2010/main" val="177592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5B23-5FF6-4459-9CA8-D4D7E136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117" y="252320"/>
            <a:ext cx="9144000" cy="768581"/>
          </a:xfrm>
        </p:spPr>
        <p:txBody>
          <a:bodyPr>
            <a:normAutofit/>
          </a:bodyPr>
          <a:lstStyle/>
          <a:p>
            <a:r>
              <a:rPr lang="fr-CH" sz="4000" dirty="0" err="1"/>
              <a:t>Hierarchy</a:t>
            </a:r>
            <a:endParaRPr lang="fr-CH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96ABD-B8BB-446A-8547-D68CB7B210E7}"/>
              </a:ext>
            </a:extLst>
          </p:cNvPr>
          <p:cNvSpPr/>
          <p:nvPr/>
        </p:nvSpPr>
        <p:spPr>
          <a:xfrm>
            <a:off x="461639" y="1313895"/>
            <a:ext cx="2645545" cy="1038688"/>
          </a:xfrm>
          <a:prstGeom prst="rect">
            <a:avLst/>
          </a:prstGeom>
          <a:solidFill>
            <a:srgbClr val="0EA22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Game Manager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6599EA-50FD-4DE5-B1E1-82829351DDBD}"/>
              </a:ext>
            </a:extLst>
          </p:cNvPr>
          <p:cNvSpPr/>
          <p:nvPr/>
        </p:nvSpPr>
        <p:spPr>
          <a:xfrm>
            <a:off x="5206753" y="2352583"/>
            <a:ext cx="1802169" cy="1740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973164-C403-439A-9832-FB0DFE3F2FAC}"/>
              </a:ext>
            </a:extLst>
          </p:cNvPr>
          <p:cNvSpPr/>
          <p:nvPr/>
        </p:nvSpPr>
        <p:spPr>
          <a:xfrm>
            <a:off x="8051307" y="1326595"/>
            <a:ext cx="2846033" cy="1038688"/>
          </a:xfrm>
          <a:prstGeom prst="rect">
            <a:avLst/>
          </a:prstGeom>
          <a:solidFill>
            <a:srgbClr val="0EA22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 dirty="0">
                <a:solidFill>
                  <a:schemeClr val="tx1"/>
                </a:solidFill>
              </a:rPr>
              <a:t>Round Manager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E3FBE4-4FF1-46BE-A195-A6893FC56770}"/>
              </a:ext>
            </a:extLst>
          </p:cNvPr>
          <p:cNvSpPr/>
          <p:nvPr/>
        </p:nvSpPr>
        <p:spPr>
          <a:xfrm>
            <a:off x="5486400" y="4717896"/>
            <a:ext cx="1242874" cy="932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PlayerUI</a:t>
            </a:r>
            <a:endParaRPr lang="fr-CH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AA228-EC47-4DCB-8561-4199BF6432F9}"/>
              </a:ext>
            </a:extLst>
          </p:cNvPr>
          <p:cNvCxnSpPr>
            <a:cxnSpLocks/>
            <a:stCxn id="20" idx="4"/>
            <a:endCxn id="27" idx="0"/>
          </p:cNvCxnSpPr>
          <p:nvPr/>
        </p:nvCxnSpPr>
        <p:spPr>
          <a:xfrm flipH="1">
            <a:off x="6107837" y="4092606"/>
            <a:ext cx="1" cy="62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llout: Up Arrow 35">
            <a:extLst>
              <a:ext uri="{FF2B5EF4-FFF2-40B4-BE49-F238E27FC236}">
                <a16:creationId xmlns:a16="http://schemas.microsoft.com/office/drawing/2014/main" id="{180471E5-B255-4624-B2BE-D11BF081C0E6}"/>
              </a:ext>
            </a:extLst>
          </p:cNvPr>
          <p:cNvSpPr/>
          <p:nvPr/>
        </p:nvSpPr>
        <p:spPr>
          <a:xfrm>
            <a:off x="528220" y="2352583"/>
            <a:ext cx="2578963" cy="1238435"/>
          </a:xfrm>
          <a:prstGeom prst="up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Damage Report Interface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BD559BAC-BB5C-4C64-8249-8C747F9BB054}"/>
              </a:ext>
            </a:extLst>
          </p:cNvPr>
          <p:cNvSpPr/>
          <p:nvPr/>
        </p:nvSpPr>
        <p:spPr>
          <a:xfrm>
            <a:off x="3107182" y="2885242"/>
            <a:ext cx="2099570" cy="70577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FFC000"/>
                </a:solidFill>
              </a:rPr>
              <a:t>Damage Report</a:t>
            </a: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07C7728B-8A0C-4761-B1D2-2EDC4FEE6F1E}"/>
              </a:ext>
            </a:extLst>
          </p:cNvPr>
          <p:cNvSpPr/>
          <p:nvPr/>
        </p:nvSpPr>
        <p:spPr>
          <a:xfrm>
            <a:off x="8495930" y="4290134"/>
            <a:ext cx="2172068" cy="2221051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>
                <a:solidFill>
                  <a:schemeClr val="tx1"/>
                </a:solidFill>
              </a:rPr>
              <a:t>Game </a:t>
            </a:r>
            <a:r>
              <a:rPr lang="fr-CH" sz="2400" dirty="0" err="1">
                <a:solidFill>
                  <a:schemeClr val="tx1"/>
                </a:solidFill>
              </a:rPr>
              <a:t>Elements</a:t>
            </a:r>
            <a:endParaRPr lang="fr-CH" sz="2400" dirty="0">
              <a:solidFill>
                <a:schemeClr val="tx1"/>
              </a:solidFill>
            </a:endParaRPr>
          </a:p>
        </p:txBody>
      </p:sp>
      <p:sp>
        <p:nvSpPr>
          <p:cNvPr id="59" name="Arrow: Bent 58">
            <a:extLst>
              <a:ext uri="{FF2B5EF4-FFF2-40B4-BE49-F238E27FC236}">
                <a16:creationId xmlns:a16="http://schemas.microsoft.com/office/drawing/2014/main" id="{E6A3B49E-9670-425F-86C2-FF6BA07AB4D0}"/>
              </a:ext>
            </a:extLst>
          </p:cNvPr>
          <p:cNvSpPr/>
          <p:nvPr/>
        </p:nvSpPr>
        <p:spPr>
          <a:xfrm rot="5400000">
            <a:off x="7843009" y="2247066"/>
            <a:ext cx="1243689" cy="2911865"/>
          </a:xfrm>
          <a:prstGeom prst="bentArrow">
            <a:avLst>
              <a:gd name="adj1" fmla="val 25000"/>
              <a:gd name="adj2" fmla="val 27243"/>
              <a:gd name="adj3" fmla="val 25000"/>
              <a:gd name="adj4" fmla="val 43750"/>
            </a:avLst>
          </a:prstGeom>
          <a:solidFill>
            <a:srgbClr val="0EA2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5816424-7E87-4E12-8424-EFDB02A9E98D}"/>
              </a:ext>
            </a:extLst>
          </p:cNvPr>
          <p:cNvSpPr/>
          <p:nvPr/>
        </p:nvSpPr>
        <p:spPr>
          <a:xfrm>
            <a:off x="9920786" y="2374732"/>
            <a:ext cx="357406" cy="221574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AD48E2-3AAB-4F56-AC0B-BCB8240B9020}"/>
              </a:ext>
            </a:extLst>
          </p:cNvPr>
          <p:cNvSpPr txBox="1"/>
          <p:nvPr/>
        </p:nvSpPr>
        <p:spPr>
          <a:xfrm>
            <a:off x="10247604" y="2711822"/>
            <a:ext cx="145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Handled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5BFDE0-8C83-410D-B35B-E701EF9BF761}"/>
              </a:ext>
            </a:extLst>
          </p:cNvPr>
          <p:cNvSpPr txBox="1"/>
          <p:nvPr/>
        </p:nvSpPr>
        <p:spPr>
          <a:xfrm>
            <a:off x="7009416" y="2676280"/>
            <a:ext cx="148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0EA220"/>
                </a:solidFill>
              </a:rPr>
              <a:t>Instantiated</a:t>
            </a:r>
            <a:endParaRPr lang="fr-CH" dirty="0">
              <a:solidFill>
                <a:srgbClr val="0EA220"/>
              </a:solidFill>
            </a:endParaRPr>
          </a:p>
        </p:txBody>
      </p:sp>
      <p:sp>
        <p:nvSpPr>
          <p:cNvPr id="66" name="Arrow: Bent 65">
            <a:extLst>
              <a:ext uri="{FF2B5EF4-FFF2-40B4-BE49-F238E27FC236}">
                <a16:creationId xmlns:a16="http://schemas.microsoft.com/office/drawing/2014/main" id="{6B3276C7-7440-4EBE-86D4-2315B88BBE18}"/>
              </a:ext>
            </a:extLst>
          </p:cNvPr>
          <p:cNvSpPr/>
          <p:nvPr/>
        </p:nvSpPr>
        <p:spPr>
          <a:xfrm rot="5400000">
            <a:off x="4306347" y="574767"/>
            <a:ext cx="598626" cy="2957007"/>
          </a:xfrm>
          <a:prstGeom prst="bentArrow">
            <a:avLst/>
          </a:prstGeom>
          <a:solidFill>
            <a:srgbClr val="0EA2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68" name="Arrow: Bent-Up 67">
            <a:extLst>
              <a:ext uri="{FF2B5EF4-FFF2-40B4-BE49-F238E27FC236}">
                <a16:creationId xmlns:a16="http://schemas.microsoft.com/office/drawing/2014/main" id="{9ED42DF7-52F3-4769-9606-5A809192ED50}"/>
              </a:ext>
            </a:extLst>
          </p:cNvPr>
          <p:cNvSpPr/>
          <p:nvPr/>
        </p:nvSpPr>
        <p:spPr>
          <a:xfrm rot="10800000">
            <a:off x="6151483" y="1776103"/>
            <a:ext cx="1899823" cy="598629"/>
          </a:xfrm>
          <a:prstGeom prst="ben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76883C-174C-4433-BAC6-333F229011D0}"/>
              </a:ext>
            </a:extLst>
          </p:cNvPr>
          <p:cNvSpPr txBox="1"/>
          <p:nvPr/>
        </p:nvSpPr>
        <p:spPr>
          <a:xfrm>
            <a:off x="3315855" y="1326595"/>
            <a:ext cx="239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0EA220"/>
                </a:solidFill>
              </a:rPr>
              <a:t>Instantiated</a:t>
            </a:r>
            <a:endParaRPr lang="fr-CH" dirty="0">
              <a:solidFill>
                <a:srgbClr val="0EA22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E72BE7-E6C8-4F38-A1B3-9C1E329DF6A9}"/>
              </a:ext>
            </a:extLst>
          </p:cNvPr>
          <p:cNvSpPr txBox="1"/>
          <p:nvPr/>
        </p:nvSpPr>
        <p:spPr>
          <a:xfrm>
            <a:off x="6221544" y="1367817"/>
            <a:ext cx="16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0070C0"/>
                </a:solidFill>
              </a:rPr>
              <a:t>Repositioned</a:t>
            </a:r>
            <a:endParaRPr lang="fr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SAE921-GPA4300-Csharp-Class-Mhaaaard</vt:lpstr>
      <vt:lpstr>Main GameLoop</vt:lpstr>
      <vt:lpstr>GameLoop</vt:lpstr>
      <vt:lpstr>Internal GameLoop</vt:lpstr>
      <vt:lpstr>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SAE921-GPA4300-Csharp-Class-Mhaaaard</dc:title>
  <dc:creator>Samuel Rengier</dc:creator>
  <cp:lastModifiedBy>Samuel Rengier</cp:lastModifiedBy>
  <cp:revision>1</cp:revision>
  <dcterms:created xsi:type="dcterms:W3CDTF">2022-02-22T13:11:31Z</dcterms:created>
  <dcterms:modified xsi:type="dcterms:W3CDTF">2022-02-22T14:08:08Z</dcterms:modified>
</cp:coreProperties>
</file>