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6E6D"/>
    <a:srgbClr val="7F7F7F"/>
    <a:srgbClr val="6B6B6B"/>
    <a:srgbClr val="F0F0F0"/>
    <a:srgbClr val="932D2D"/>
    <a:srgbClr val="D67000"/>
    <a:srgbClr val="AC6414"/>
    <a:srgbClr val="CFFF01"/>
    <a:srgbClr val="D68F00"/>
    <a:srgbClr val="F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B3D0B8-FFC5-49ED-B287-6B3991203295}" v="360" dt="2022-03-08T21:36:00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1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.styles93@gmail.com" userId="7f50b7227b40f00a" providerId="LiveId" clId="{EFB3D0B8-FFC5-49ED-B287-6B3991203295}"/>
    <pc:docChg chg="undo redo custSel addSld delSld modSld sldOrd">
      <pc:chgData name="samuel.styles93@gmail.com" userId="7f50b7227b40f00a" providerId="LiveId" clId="{EFB3D0B8-FFC5-49ED-B287-6B3991203295}" dt="2022-03-08T21:47:45.987" v="4230" actId="692"/>
      <pc:docMkLst>
        <pc:docMk/>
      </pc:docMkLst>
      <pc:sldChg chg="addSp delSp modSp new mod ord setBg">
        <pc:chgData name="samuel.styles93@gmail.com" userId="7f50b7227b40f00a" providerId="LiveId" clId="{EFB3D0B8-FFC5-49ED-B287-6B3991203295}" dt="2022-03-08T14:54:10.881" v="1202" actId="1076"/>
        <pc:sldMkLst>
          <pc:docMk/>
          <pc:sldMk cId="2517134823" sldId="256"/>
        </pc:sldMkLst>
        <pc:spChg chg="del">
          <ac:chgData name="samuel.styles93@gmail.com" userId="7f50b7227b40f00a" providerId="LiveId" clId="{EFB3D0B8-FFC5-49ED-B287-6B3991203295}" dt="2022-03-08T12:57:09.405" v="1" actId="478"/>
          <ac:spMkLst>
            <pc:docMk/>
            <pc:sldMk cId="2517134823" sldId="256"/>
            <ac:spMk id="2" creationId="{090BDF80-5940-4EF3-8D6C-4D29A1E06E38}"/>
          </ac:spMkLst>
        </pc:spChg>
        <pc:spChg chg="del">
          <ac:chgData name="samuel.styles93@gmail.com" userId="7f50b7227b40f00a" providerId="LiveId" clId="{EFB3D0B8-FFC5-49ED-B287-6B3991203295}" dt="2022-03-08T12:57:11.101" v="2" actId="478"/>
          <ac:spMkLst>
            <pc:docMk/>
            <pc:sldMk cId="2517134823" sldId="256"/>
            <ac:spMk id="3" creationId="{8B039284-85BF-4B0E-9AE7-D6F37F837326}"/>
          </ac:spMkLst>
        </pc:spChg>
        <pc:spChg chg="add del">
          <ac:chgData name="samuel.styles93@gmail.com" userId="7f50b7227b40f00a" providerId="LiveId" clId="{EFB3D0B8-FFC5-49ED-B287-6B3991203295}" dt="2022-03-08T13:03:46.818" v="63" actId="11529"/>
          <ac:spMkLst>
            <pc:docMk/>
            <pc:sldMk cId="2517134823" sldId="256"/>
            <ac:spMk id="67" creationId="{CA0BE626-CE87-4A43-9822-D12DD3ABA465}"/>
          </ac:spMkLst>
        </pc:spChg>
        <pc:spChg chg="add mod">
          <ac:chgData name="samuel.styles93@gmail.com" userId="7f50b7227b40f00a" providerId="LiveId" clId="{EFB3D0B8-FFC5-49ED-B287-6B3991203295}" dt="2022-03-08T13:04:10.688" v="68" actId="207"/>
          <ac:spMkLst>
            <pc:docMk/>
            <pc:sldMk cId="2517134823" sldId="256"/>
            <ac:spMk id="68" creationId="{33EFF643-A1FF-48F9-98D5-86B2CB93DBDB}"/>
          </ac:spMkLst>
        </pc:spChg>
        <pc:spChg chg="add mod ord">
          <ac:chgData name="samuel.styles93@gmail.com" userId="7f50b7227b40f00a" providerId="LiveId" clId="{EFB3D0B8-FFC5-49ED-B287-6B3991203295}" dt="2022-03-08T13:55:42.042" v="1107" actId="207"/>
          <ac:spMkLst>
            <pc:docMk/>
            <pc:sldMk cId="2517134823" sldId="256"/>
            <ac:spMk id="70" creationId="{889558CB-B9CC-4040-A30C-2A5E310A64FA}"/>
          </ac:spMkLst>
        </pc:spChg>
        <pc:spChg chg="add mod">
          <ac:chgData name="samuel.styles93@gmail.com" userId="7f50b7227b40f00a" providerId="LiveId" clId="{EFB3D0B8-FFC5-49ED-B287-6B3991203295}" dt="2022-03-08T13:04:40.637" v="78" actId="1076"/>
          <ac:spMkLst>
            <pc:docMk/>
            <pc:sldMk cId="2517134823" sldId="256"/>
            <ac:spMk id="71" creationId="{BF4323D8-8941-4109-AF36-0BABDDB3AC27}"/>
          </ac:spMkLst>
        </pc:spChg>
        <pc:spChg chg="add mod">
          <ac:chgData name="samuel.styles93@gmail.com" userId="7f50b7227b40f00a" providerId="LiveId" clId="{EFB3D0B8-FFC5-49ED-B287-6B3991203295}" dt="2022-03-08T13:04:44.973" v="80" actId="1076"/>
          <ac:spMkLst>
            <pc:docMk/>
            <pc:sldMk cId="2517134823" sldId="256"/>
            <ac:spMk id="72" creationId="{0783C3B9-3065-4EF8-AD15-8EC166498C0E}"/>
          </ac:spMkLst>
        </pc:spChg>
        <pc:spChg chg="add del">
          <ac:chgData name="samuel.styles93@gmail.com" userId="7f50b7227b40f00a" providerId="LiveId" clId="{EFB3D0B8-FFC5-49ED-B287-6B3991203295}" dt="2022-03-08T13:03:25.724" v="59" actId="34122"/>
          <ac:spMkLst>
            <pc:docMk/>
            <pc:sldMk cId="2517134823" sldId="256"/>
            <ac:spMk id="76" creationId="{C1D53BAD-A37B-4C68-839B-214617ED1180}"/>
          </ac:spMkLst>
        </pc:spChg>
        <pc:spChg chg="add mod ord">
          <ac:chgData name="samuel.styles93@gmail.com" userId="7f50b7227b40f00a" providerId="LiveId" clId="{EFB3D0B8-FFC5-49ED-B287-6B3991203295}" dt="2022-03-08T13:09:31.285" v="173" actId="167"/>
          <ac:spMkLst>
            <pc:docMk/>
            <pc:sldMk cId="2517134823" sldId="256"/>
            <ac:spMk id="122" creationId="{ABC1C539-E3DF-4CA1-AEC8-C27545F5B6FE}"/>
          </ac:spMkLst>
        </pc:spChg>
        <pc:spChg chg="add mod">
          <ac:chgData name="samuel.styles93@gmail.com" userId="7f50b7227b40f00a" providerId="LiveId" clId="{EFB3D0B8-FFC5-49ED-B287-6B3991203295}" dt="2022-03-08T13:09:24.421" v="172" actId="207"/>
          <ac:spMkLst>
            <pc:docMk/>
            <pc:sldMk cId="2517134823" sldId="256"/>
            <ac:spMk id="123" creationId="{6049539F-9A87-41AF-94DF-4BE472BCFE67}"/>
          </ac:spMkLst>
        </pc:spChg>
        <pc:spChg chg="add mod">
          <ac:chgData name="samuel.styles93@gmail.com" userId="7f50b7227b40f00a" providerId="LiveId" clId="{EFB3D0B8-FFC5-49ED-B287-6B3991203295}" dt="2022-03-08T13:09:50.492" v="177" actId="14100"/>
          <ac:spMkLst>
            <pc:docMk/>
            <pc:sldMk cId="2517134823" sldId="256"/>
            <ac:spMk id="124" creationId="{B359B964-8155-4447-997C-26BDDAD29B4A}"/>
          </ac:spMkLst>
        </pc:spChg>
        <pc:spChg chg="add mod">
          <ac:chgData name="samuel.styles93@gmail.com" userId="7f50b7227b40f00a" providerId="LiveId" clId="{EFB3D0B8-FFC5-49ED-B287-6B3991203295}" dt="2022-03-08T13:09:58.805" v="179" actId="1076"/>
          <ac:spMkLst>
            <pc:docMk/>
            <pc:sldMk cId="2517134823" sldId="256"/>
            <ac:spMk id="125" creationId="{FCCD54B0-FF5D-4326-BC9B-4030D0CF3C3D}"/>
          </ac:spMkLst>
        </pc:spChg>
        <pc:spChg chg="add mod ord">
          <ac:chgData name="samuel.styles93@gmail.com" userId="7f50b7227b40f00a" providerId="LiveId" clId="{EFB3D0B8-FFC5-49ED-B287-6B3991203295}" dt="2022-03-08T13:10:09.082" v="182" actId="167"/>
          <ac:spMkLst>
            <pc:docMk/>
            <pc:sldMk cId="2517134823" sldId="256"/>
            <ac:spMk id="126" creationId="{08564F27-A15F-4344-B10E-A45318C9B4FC}"/>
          </ac:spMkLst>
        </pc:spChg>
        <pc:spChg chg="add mod ord">
          <ac:chgData name="samuel.styles93@gmail.com" userId="7f50b7227b40f00a" providerId="LiveId" clId="{EFB3D0B8-FFC5-49ED-B287-6B3991203295}" dt="2022-03-08T13:10:09.082" v="182" actId="167"/>
          <ac:spMkLst>
            <pc:docMk/>
            <pc:sldMk cId="2517134823" sldId="256"/>
            <ac:spMk id="127" creationId="{5FADFB1A-15D3-4E40-A588-DE50B1CDFDFE}"/>
          </ac:spMkLst>
        </pc:spChg>
        <pc:spChg chg="add mod">
          <ac:chgData name="samuel.styles93@gmail.com" userId="7f50b7227b40f00a" providerId="LiveId" clId="{EFB3D0B8-FFC5-49ED-B287-6B3991203295}" dt="2022-03-08T13:10:14.275" v="184" actId="1076"/>
          <ac:spMkLst>
            <pc:docMk/>
            <pc:sldMk cId="2517134823" sldId="256"/>
            <ac:spMk id="128" creationId="{613B95F1-B43C-4498-BCE2-EB43582E7726}"/>
          </ac:spMkLst>
        </pc:spChg>
        <pc:spChg chg="add mod">
          <ac:chgData name="samuel.styles93@gmail.com" userId="7f50b7227b40f00a" providerId="LiveId" clId="{EFB3D0B8-FFC5-49ED-B287-6B3991203295}" dt="2022-03-08T13:12:01.348" v="217" actId="1076"/>
          <ac:spMkLst>
            <pc:docMk/>
            <pc:sldMk cId="2517134823" sldId="256"/>
            <ac:spMk id="129" creationId="{9E42170B-B3C2-4948-ADA4-EA14324B241B}"/>
          </ac:spMkLst>
        </pc:spChg>
        <pc:spChg chg="add mod">
          <ac:chgData name="samuel.styles93@gmail.com" userId="7f50b7227b40f00a" providerId="LiveId" clId="{EFB3D0B8-FFC5-49ED-B287-6B3991203295}" dt="2022-03-08T14:54:10.881" v="1202" actId="1076"/>
          <ac:spMkLst>
            <pc:docMk/>
            <pc:sldMk cId="2517134823" sldId="256"/>
            <ac:spMk id="130" creationId="{28158F0B-0147-4339-85E2-1ABAB0C27599}"/>
          </ac:spMkLst>
        </pc:spChg>
        <pc:spChg chg="add mod">
          <ac:chgData name="samuel.styles93@gmail.com" userId="7f50b7227b40f00a" providerId="LiveId" clId="{EFB3D0B8-FFC5-49ED-B287-6B3991203295}" dt="2022-03-08T13:11:51.148" v="215" actId="1076"/>
          <ac:spMkLst>
            <pc:docMk/>
            <pc:sldMk cId="2517134823" sldId="256"/>
            <ac:spMk id="131" creationId="{EA66BDCC-F329-4EA2-8C08-7C45653CD77A}"/>
          </ac:spMkLst>
        </pc:spChg>
        <pc:spChg chg="add mod">
          <ac:chgData name="samuel.styles93@gmail.com" userId="7f50b7227b40f00a" providerId="LiveId" clId="{EFB3D0B8-FFC5-49ED-B287-6B3991203295}" dt="2022-03-08T13:10:23.117" v="188" actId="1076"/>
          <ac:spMkLst>
            <pc:docMk/>
            <pc:sldMk cId="2517134823" sldId="256"/>
            <ac:spMk id="132" creationId="{70369494-63A6-4A52-A093-989EF2B3D96B}"/>
          </ac:spMkLst>
        </pc:spChg>
        <pc:spChg chg="add mod">
          <ac:chgData name="samuel.styles93@gmail.com" userId="7f50b7227b40f00a" providerId="LiveId" clId="{EFB3D0B8-FFC5-49ED-B287-6B3991203295}" dt="2022-03-08T13:10:23.117" v="188" actId="1076"/>
          <ac:spMkLst>
            <pc:docMk/>
            <pc:sldMk cId="2517134823" sldId="256"/>
            <ac:spMk id="133" creationId="{6DBED872-7E22-48C9-9FD1-7846074B930F}"/>
          </ac:spMkLst>
        </pc:spChg>
        <pc:spChg chg="add mod">
          <ac:chgData name="samuel.styles93@gmail.com" userId="7f50b7227b40f00a" providerId="LiveId" clId="{EFB3D0B8-FFC5-49ED-B287-6B3991203295}" dt="2022-03-08T14:51:30.563" v="1183" actId="1076"/>
          <ac:spMkLst>
            <pc:docMk/>
            <pc:sldMk cId="2517134823" sldId="256"/>
            <ac:spMk id="134" creationId="{AA833161-CD5A-4ED9-8842-788A765F005D}"/>
          </ac:spMkLst>
        </pc:spChg>
        <pc:spChg chg="add mod">
          <ac:chgData name="samuel.styles93@gmail.com" userId="7f50b7227b40f00a" providerId="LiveId" clId="{EFB3D0B8-FFC5-49ED-B287-6B3991203295}" dt="2022-03-08T14:51:30.563" v="1183" actId="1076"/>
          <ac:spMkLst>
            <pc:docMk/>
            <pc:sldMk cId="2517134823" sldId="256"/>
            <ac:spMk id="135" creationId="{B3E97951-08ED-4DB9-BD11-68B4E320A556}"/>
          </ac:spMkLst>
        </pc:spChg>
        <pc:spChg chg="add mod">
          <ac:chgData name="samuel.styles93@gmail.com" userId="7f50b7227b40f00a" providerId="LiveId" clId="{EFB3D0B8-FFC5-49ED-B287-6B3991203295}" dt="2022-03-08T14:51:30.563" v="1183" actId="1076"/>
          <ac:spMkLst>
            <pc:docMk/>
            <pc:sldMk cId="2517134823" sldId="256"/>
            <ac:spMk id="136" creationId="{516C8C9A-A0A4-42D7-A72C-FF24C616F793}"/>
          </ac:spMkLst>
        </pc:spChg>
        <pc:spChg chg="add mod">
          <ac:chgData name="samuel.styles93@gmail.com" userId="7f50b7227b40f00a" providerId="LiveId" clId="{EFB3D0B8-FFC5-49ED-B287-6B3991203295}" dt="2022-03-08T14:51:30.563" v="1183" actId="1076"/>
          <ac:spMkLst>
            <pc:docMk/>
            <pc:sldMk cId="2517134823" sldId="256"/>
            <ac:spMk id="137" creationId="{F3BC6379-DE0C-4623-8CED-EEA77F1B3668}"/>
          </ac:spMkLst>
        </pc:spChg>
        <pc:spChg chg="add mod ord">
          <ac:chgData name="samuel.styles93@gmail.com" userId="7f50b7227b40f00a" providerId="LiveId" clId="{EFB3D0B8-FFC5-49ED-B287-6B3991203295}" dt="2022-03-08T14:52:13.312" v="1186" actId="167"/>
          <ac:spMkLst>
            <pc:docMk/>
            <pc:sldMk cId="2517134823" sldId="256"/>
            <ac:spMk id="191" creationId="{20D4AA11-2B75-4B12-86B3-6CE4D506A162}"/>
          </ac:spMkLst>
        </pc:spChg>
        <pc:spChg chg="add mod ord">
          <ac:chgData name="samuel.styles93@gmail.com" userId="7f50b7227b40f00a" providerId="LiveId" clId="{EFB3D0B8-FFC5-49ED-B287-6B3991203295}" dt="2022-03-08T14:52:25.825" v="1189" actId="167"/>
          <ac:spMkLst>
            <pc:docMk/>
            <pc:sldMk cId="2517134823" sldId="256"/>
            <ac:spMk id="209" creationId="{3715158E-E975-466F-AE47-E26191234D2E}"/>
          </ac:spMkLst>
        </pc:spChg>
        <pc:spChg chg="add mod">
          <ac:chgData name="samuel.styles93@gmail.com" userId="7f50b7227b40f00a" providerId="LiveId" clId="{EFB3D0B8-FFC5-49ED-B287-6B3991203295}" dt="2022-03-08T14:53:08.310" v="1191" actId="1076"/>
          <ac:spMkLst>
            <pc:docMk/>
            <pc:sldMk cId="2517134823" sldId="256"/>
            <ac:spMk id="227" creationId="{B109F2F4-D841-46B8-B284-A8878C986395}"/>
          </ac:spMkLst>
        </pc:spChg>
        <pc:spChg chg="add mod">
          <ac:chgData name="samuel.styles93@gmail.com" userId="7f50b7227b40f00a" providerId="LiveId" clId="{EFB3D0B8-FFC5-49ED-B287-6B3991203295}" dt="2022-03-08T14:53:08.310" v="1191" actId="1076"/>
          <ac:spMkLst>
            <pc:docMk/>
            <pc:sldMk cId="2517134823" sldId="256"/>
            <ac:spMk id="228" creationId="{F60C02FF-BB25-4568-8B88-FE1B0343F8B0}"/>
          </ac:spMkLst>
        </pc:spChg>
        <pc:spChg chg="add mod">
          <ac:chgData name="samuel.styles93@gmail.com" userId="7f50b7227b40f00a" providerId="LiveId" clId="{EFB3D0B8-FFC5-49ED-B287-6B3991203295}" dt="2022-03-08T14:53:08.310" v="1191" actId="1076"/>
          <ac:spMkLst>
            <pc:docMk/>
            <pc:sldMk cId="2517134823" sldId="256"/>
            <ac:spMk id="229" creationId="{388F3B35-AFE5-483F-A4E2-FEB37743BB20}"/>
          </ac:spMkLst>
        </pc:spChg>
        <pc:spChg chg="add mod">
          <ac:chgData name="samuel.styles93@gmail.com" userId="7f50b7227b40f00a" providerId="LiveId" clId="{EFB3D0B8-FFC5-49ED-B287-6B3991203295}" dt="2022-03-08T14:53:08.310" v="1191" actId="1076"/>
          <ac:spMkLst>
            <pc:docMk/>
            <pc:sldMk cId="2517134823" sldId="256"/>
            <ac:spMk id="230" creationId="{5EF69B19-87D2-4DE1-9940-7997B67A72E2}"/>
          </ac:spMkLst>
        </pc:spChg>
        <pc:spChg chg="add mod">
          <ac:chgData name="samuel.styles93@gmail.com" userId="7f50b7227b40f00a" providerId="LiveId" clId="{EFB3D0B8-FFC5-49ED-B287-6B3991203295}" dt="2022-03-08T14:53:27.067" v="1193" actId="1076"/>
          <ac:spMkLst>
            <pc:docMk/>
            <pc:sldMk cId="2517134823" sldId="256"/>
            <ac:spMk id="284" creationId="{471D8901-8AC0-4687-B9BB-C0526886BF9F}"/>
          </ac:spMkLst>
        </pc:spChg>
        <pc:spChg chg="add mod">
          <ac:chgData name="samuel.styles93@gmail.com" userId="7f50b7227b40f00a" providerId="LiveId" clId="{EFB3D0B8-FFC5-49ED-B287-6B3991203295}" dt="2022-03-08T14:53:40.970" v="1195" actId="1076"/>
          <ac:spMkLst>
            <pc:docMk/>
            <pc:sldMk cId="2517134823" sldId="256"/>
            <ac:spMk id="302" creationId="{B666CBB0-5F45-4C46-9533-FE28D3E08A71}"/>
          </ac:spMkLst>
        </pc:spChg>
        <pc:grpChg chg="add del mod">
          <ac:chgData name="samuel.styles93@gmail.com" userId="7f50b7227b40f00a" providerId="LiveId" clId="{EFB3D0B8-FFC5-49ED-B287-6B3991203295}" dt="2022-03-08T12:58:35.691" v="23"/>
          <ac:grpSpMkLst>
            <pc:docMk/>
            <pc:sldMk cId="2517134823" sldId="256"/>
            <ac:grpSpMk id="14" creationId="{2B8CF422-3DFA-4226-8DAE-E60F2DA24503}"/>
          </ac:grpSpMkLst>
        </pc:grpChg>
        <pc:grpChg chg="mod">
          <ac:chgData name="samuel.styles93@gmail.com" userId="7f50b7227b40f00a" providerId="LiveId" clId="{EFB3D0B8-FFC5-49ED-B287-6B3991203295}" dt="2022-03-08T12:58:35.056" v="21"/>
          <ac:grpSpMkLst>
            <pc:docMk/>
            <pc:sldMk cId="2517134823" sldId="256"/>
            <ac:grpSpMk id="16" creationId="{854C5840-CE35-4D05-9FFB-9DEA198D9FDB}"/>
          </ac:grpSpMkLst>
        </pc:grpChg>
        <pc:grpChg chg="mod">
          <ac:chgData name="samuel.styles93@gmail.com" userId="7f50b7227b40f00a" providerId="LiveId" clId="{EFB3D0B8-FFC5-49ED-B287-6B3991203295}" dt="2022-03-08T13:05:28.017" v="92"/>
          <ac:grpSpMkLst>
            <pc:docMk/>
            <pc:sldMk cId="2517134823" sldId="256"/>
            <ac:grpSpMk id="78" creationId="{6158055F-240C-484F-BB2F-A9FD453661FE}"/>
          </ac:grpSpMkLst>
        </pc:grpChg>
        <pc:grpChg chg="add del mod">
          <ac:chgData name="samuel.styles93@gmail.com" userId="7f50b7227b40f00a" providerId="LiveId" clId="{EFB3D0B8-FFC5-49ED-B287-6B3991203295}" dt="2022-03-08T13:06:13.056" v="142"/>
          <ac:grpSpMkLst>
            <pc:docMk/>
            <pc:sldMk cId="2517134823" sldId="256"/>
            <ac:grpSpMk id="87" creationId="{6737E26C-9E6F-4436-8875-4ACE33EA2430}"/>
          </ac:grpSpMkLst>
        </pc:grpChg>
        <pc:grpChg chg="add del mod">
          <ac:chgData name="samuel.styles93@gmail.com" userId="7f50b7227b40f00a" providerId="LiveId" clId="{EFB3D0B8-FFC5-49ED-B287-6B3991203295}" dt="2022-03-08T13:06:12.341" v="137"/>
          <ac:grpSpMkLst>
            <pc:docMk/>
            <pc:sldMk cId="2517134823" sldId="256"/>
            <ac:grpSpMk id="92" creationId="{D1C69BE8-9D58-4287-A0E8-5232BBF43103}"/>
          </ac:grpSpMkLst>
        </pc:grpChg>
        <pc:grpChg chg="add del mod">
          <ac:chgData name="samuel.styles93@gmail.com" userId="7f50b7227b40f00a" providerId="LiveId" clId="{EFB3D0B8-FFC5-49ED-B287-6B3991203295}" dt="2022-03-08T13:06:11.841" v="134"/>
          <ac:grpSpMkLst>
            <pc:docMk/>
            <pc:sldMk cId="2517134823" sldId="256"/>
            <ac:grpSpMk id="95" creationId="{2A9B103E-54BF-4A41-9483-319B03315902}"/>
          </ac:grpSpMkLst>
        </pc:grpChg>
        <pc:grpChg chg="mod">
          <ac:chgData name="samuel.styles93@gmail.com" userId="7f50b7227b40f00a" providerId="LiveId" clId="{EFB3D0B8-FFC5-49ED-B287-6B3991203295}" dt="2022-03-08T13:06:10.093" v="126"/>
          <ac:grpSpMkLst>
            <pc:docMk/>
            <pc:sldMk cId="2517134823" sldId="256"/>
            <ac:grpSpMk id="103" creationId="{06AA6C02-07F0-4B12-83D8-0B4EDF1D6089}"/>
          </ac:grpSpMkLst>
        </pc:grpChg>
        <pc:grpChg chg="del mod">
          <ac:chgData name="samuel.styles93@gmail.com" userId="7f50b7227b40f00a" providerId="LiveId" clId="{EFB3D0B8-FFC5-49ED-B287-6B3991203295}" dt="2022-03-08T13:06:21.130" v="149"/>
          <ac:grpSpMkLst>
            <pc:docMk/>
            <pc:sldMk cId="2517134823" sldId="256"/>
            <ac:grpSpMk id="106" creationId="{850B4EB3-DE24-42CE-B190-6615DD7C029A}"/>
          </ac:grpSpMkLst>
        </pc:grpChg>
        <pc:grpChg chg="del mod">
          <ac:chgData name="samuel.styles93@gmail.com" userId="7f50b7227b40f00a" providerId="LiveId" clId="{EFB3D0B8-FFC5-49ED-B287-6B3991203295}" dt="2022-03-08T13:06:23.006" v="152"/>
          <ac:grpSpMkLst>
            <pc:docMk/>
            <pc:sldMk cId="2517134823" sldId="256"/>
            <ac:grpSpMk id="109" creationId="{127796DF-A2F8-4898-9447-CA9DECA5B49D}"/>
          </ac:grpSpMkLst>
        </pc:grpChg>
        <pc:grpChg chg="del mod">
          <ac:chgData name="samuel.styles93@gmail.com" userId="7f50b7227b40f00a" providerId="LiveId" clId="{EFB3D0B8-FFC5-49ED-B287-6B3991203295}" dt="2022-03-08T13:06:28.466" v="159"/>
          <ac:grpSpMkLst>
            <pc:docMk/>
            <pc:sldMk cId="2517134823" sldId="256"/>
            <ac:grpSpMk id="112" creationId="{98211CC4-CC5C-4008-A1DB-44197CF934D9}"/>
          </ac:grpSpMkLst>
        </pc:grpChg>
        <pc:grpChg chg="del mod">
          <ac:chgData name="samuel.styles93@gmail.com" userId="7f50b7227b40f00a" providerId="LiveId" clId="{EFB3D0B8-FFC5-49ED-B287-6B3991203295}" dt="2022-03-08T14:53:52.766" v="1198" actId="478"/>
          <ac:grpSpMkLst>
            <pc:docMk/>
            <pc:sldMk cId="2517134823" sldId="256"/>
            <ac:grpSpMk id="119" creationId="{F148751B-AAC6-43BD-B65B-9B80DDCE14F9}"/>
          </ac:grpSpMkLst>
        </pc:grpChg>
        <pc:picChg chg="add del mod">
          <ac:chgData name="samuel.styles93@gmail.com" userId="7f50b7227b40f00a" providerId="LiveId" clId="{EFB3D0B8-FFC5-49ED-B287-6B3991203295}" dt="2022-03-08T14:53:51.823" v="1197" actId="478"/>
          <ac:picMkLst>
            <pc:docMk/>
            <pc:sldMk cId="2517134823" sldId="256"/>
            <ac:picMk id="121" creationId="{D5835D59-748D-40B2-B58F-902646888421}"/>
          </ac:picMkLst>
        </pc:picChg>
        <pc:inkChg chg="add del">
          <ac:chgData name="samuel.styles93@gmail.com" userId="7f50b7227b40f00a" providerId="LiveId" clId="{EFB3D0B8-FFC5-49ED-B287-6B3991203295}" dt="2022-03-08T12:57:39.814" v="4" actId="9405"/>
          <ac:inkMkLst>
            <pc:docMk/>
            <pc:sldMk cId="2517134823" sldId="256"/>
            <ac:inkMk id="4" creationId="{763C24E3-EDC8-4A0F-B4DD-FCA2EDE3E0D5}"/>
          </ac:inkMkLst>
        </pc:inkChg>
        <pc:inkChg chg="add del">
          <ac:chgData name="samuel.styles93@gmail.com" userId="7f50b7227b40f00a" providerId="LiveId" clId="{EFB3D0B8-FFC5-49ED-B287-6B3991203295}" dt="2022-03-08T12:58:51.853" v="32" actId="9405"/>
          <ac:inkMkLst>
            <pc:docMk/>
            <pc:sldMk cId="2517134823" sldId="256"/>
            <ac:inkMk id="5" creationId="{27483827-7035-43F1-B681-38713C5A74EA}"/>
          </ac:inkMkLst>
        </pc:inkChg>
        <pc:inkChg chg="add del">
          <ac:chgData name="samuel.styles93@gmail.com" userId="7f50b7227b40f00a" providerId="LiveId" clId="{EFB3D0B8-FFC5-49ED-B287-6B3991203295}" dt="2022-03-08T12:57:58.089" v="7" actId="9405"/>
          <ac:inkMkLst>
            <pc:docMk/>
            <pc:sldMk cId="2517134823" sldId="256"/>
            <ac:inkMk id="6" creationId="{0ED41800-6071-4D4F-9602-FB4A92D86A8E}"/>
          </ac:inkMkLst>
        </pc:inkChg>
        <pc:inkChg chg="add del">
          <ac:chgData name="samuel.styles93@gmail.com" userId="7f50b7227b40f00a" providerId="LiveId" clId="{EFB3D0B8-FFC5-49ED-B287-6B3991203295}" dt="2022-03-08T12:58:51.364" v="31" actId="9405"/>
          <ac:inkMkLst>
            <pc:docMk/>
            <pc:sldMk cId="2517134823" sldId="256"/>
            <ac:inkMk id="7" creationId="{6BDDCF2D-775E-47C6-8C4A-0CDBA1D2D175}"/>
          </ac:inkMkLst>
        </pc:inkChg>
        <pc:inkChg chg="add del">
          <ac:chgData name="samuel.styles93@gmail.com" userId="7f50b7227b40f00a" providerId="LiveId" clId="{EFB3D0B8-FFC5-49ED-B287-6B3991203295}" dt="2022-03-08T12:58:11.382" v="10" actId="9405"/>
          <ac:inkMkLst>
            <pc:docMk/>
            <pc:sldMk cId="2517134823" sldId="256"/>
            <ac:inkMk id="8" creationId="{8FC94764-414B-48E7-A759-B4FF220D0319}"/>
          </ac:inkMkLst>
        </pc:inkChg>
        <pc:inkChg chg="add del">
          <ac:chgData name="samuel.styles93@gmail.com" userId="7f50b7227b40f00a" providerId="LiveId" clId="{EFB3D0B8-FFC5-49ED-B287-6B3991203295}" dt="2022-03-08T12:58:13.872" v="12" actId="9405"/>
          <ac:inkMkLst>
            <pc:docMk/>
            <pc:sldMk cId="2517134823" sldId="256"/>
            <ac:inkMk id="9" creationId="{19E46BB3-89A3-4442-A048-309C9F6EF10C}"/>
          </ac:inkMkLst>
        </pc:inkChg>
        <pc:inkChg chg="add del">
          <ac:chgData name="samuel.styles93@gmail.com" userId="7f50b7227b40f00a" providerId="LiveId" clId="{EFB3D0B8-FFC5-49ED-B287-6B3991203295}" dt="2022-03-08T12:58:46.849" v="28" actId="9405"/>
          <ac:inkMkLst>
            <pc:docMk/>
            <pc:sldMk cId="2517134823" sldId="256"/>
            <ac:inkMk id="10" creationId="{196DD989-E5A9-4530-8D5A-C0DF44C9FFAA}"/>
          </ac:inkMkLst>
        </pc:inkChg>
        <pc:inkChg chg="add del">
          <ac:chgData name="samuel.styles93@gmail.com" userId="7f50b7227b40f00a" providerId="LiveId" clId="{EFB3D0B8-FFC5-49ED-B287-6B3991203295}" dt="2022-03-08T12:58:46.358" v="27" actId="9405"/>
          <ac:inkMkLst>
            <pc:docMk/>
            <pc:sldMk cId="2517134823" sldId="256"/>
            <ac:inkMk id="11" creationId="{B264FCF4-024E-4F67-8689-BDD13939BDDB}"/>
          </ac:inkMkLst>
        </pc:inkChg>
        <pc:inkChg chg="add del mod">
          <ac:chgData name="samuel.styles93@gmail.com" userId="7f50b7227b40f00a" providerId="LiveId" clId="{EFB3D0B8-FFC5-49ED-B287-6B3991203295}" dt="2022-03-08T12:58:36.042" v="24" actId="9405"/>
          <ac:inkMkLst>
            <pc:docMk/>
            <pc:sldMk cId="2517134823" sldId="256"/>
            <ac:inkMk id="12" creationId="{3AB617A8-92B6-49A2-85CA-B2BF094221FC}"/>
          </ac:inkMkLst>
        </pc:inkChg>
        <pc:inkChg chg="add del mod">
          <ac:chgData name="samuel.styles93@gmail.com" userId="7f50b7227b40f00a" providerId="LiveId" clId="{EFB3D0B8-FFC5-49ED-B287-6B3991203295}" dt="2022-03-08T12:58:35.691" v="23"/>
          <ac:inkMkLst>
            <pc:docMk/>
            <pc:sldMk cId="2517134823" sldId="256"/>
            <ac:inkMk id="13" creationId="{30F11149-10BF-48DB-ADDB-36F665436D7C}"/>
          </ac:inkMkLst>
        </pc:inkChg>
        <pc:inkChg chg="add del mod">
          <ac:chgData name="samuel.styles93@gmail.com" userId="7f50b7227b40f00a" providerId="LiveId" clId="{EFB3D0B8-FFC5-49ED-B287-6B3991203295}" dt="2022-03-08T12:58:35.056" v="21"/>
          <ac:inkMkLst>
            <pc:docMk/>
            <pc:sldMk cId="2517134823" sldId="256"/>
            <ac:inkMk id="15" creationId="{99339C82-7E5A-423E-90F2-AAFDC5F22A5B}"/>
          </ac:inkMkLst>
        </pc:inkChg>
        <pc:inkChg chg="add del">
          <ac:chgData name="samuel.styles93@gmail.com" userId="7f50b7227b40f00a" providerId="LiveId" clId="{EFB3D0B8-FFC5-49ED-B287-6B3991203295}" dt="2022-03-08T12:58:45.260" v="26" actId="9405"/>
          <ac:inkMkLst>
            <pc:docMk/>
            <pc:sldMk cId="2517134823" sldId="256"/>
            <ac:inkMk id="17" creationId="{BF677B68-0A87-40FF-96BA-60D46DF28BF7}"/>
          </ac:inkMkLst>
        </pc:inkChg>
        <pc:inkChg chg="add del mod">
          <ac:chgData name="samuel.styles93@gmail.com" userId="7f50b7227b40f00a" providerId="LiveId" clId="{EFB3D0B8-FFC5-49ED-B287-6B3991203295}" dt="2022-03-08T13:11:45.138" v="204"/>
          <ac:inkMkLst>
            <pc:docMk/>
            <pc:sldMk cId="2517134823" sldId="256"/>
            <ac:inkMk id="18" creationId="{5683BF4D-937B-4C30-BEDE-ACA841CFDCF8}"/>
          </ac:inkMkLst>
        </pc:inkChg>
        <pc:inkChg chg="add del">
          <ac:chgData name="samuel.styles93@gmail.com" userId="7f50b7227b40f00a" providerId="LiveId" clId="{EFB3D0B8-FFC5-49ED-B287-6B3991203295}" dt="2022-03-08T12:59:31.814" v="35" actId="9405"/>
          <ac:inkMkLst>
            <pc:docMk/>
            <pc:sldMk cId="2517134823" sldId="256"/>
            <ac:inkMk id="19" creationId="{AD296339-4EA6-4097-B8F3-F4DCA8B10607}"/>
          </ac:inkMkLst>
        </pc:inkChg>
        <pc:inkChg chg="add del mod">
          <ac:chgData name="samuel.styles93@gmail.com" userId="7f50b7227b40f00a" providerId="LiveId" clId="{EFB3D0B8-FFC5-49ED-B287-6B3991203295}" dt="2022-03-08T13:11:45.138" v="213"/>
          <ac:inkMkLst>
            <pc:docMk/>
            <pc:sldMk cId="2517134823" sldId="256"/>
            <ac:inkMk id="20" creationId="{24B367BC-D88E-4E5D-94CE-3114DF9573AF}"/>
          </ac:inkMkLst>
        </pc:inkChg>
        <pc:inkChg chg="add del mod">
          <ac:chgData name="samuel.styles93@gmail.com" userId="7f50b7227b40f00a" providerId="LiveId" clId="{EFB3D0B8-FFC5-49ED-B287-6B3991203295}" dt="2022-03-08T13:11:45.138" v="208"/>
          <ac:inkMkLst>
            <pc:docMk/>
            <pc:sldMk cId="2517134823" sldId="256"/>
            <ac:inkMk id="21" creationId="{857BA67F-E2E7-41C8-9A66-B823EFAE2DE7}"/>
          </ac:inkMkLst>
        </pc:inkChg>
        <pc:inkChg chg="add del mod">
          <ac:chgData name="samuel.styles93@gmail.com" userId="7f50b7227b40f00a" providerId="LiveId" clId="{EFB3D0B8-FFC5-49ED-B287-6B3991203295}" dt="2022-03-08T13:11:45.137" v="190"/>
          <ac:inkMkLst>
            <pc:docMk/>
            <pc:sldMk cId="2517134823" sldId="256"/>
            <ac:inkMk id="22" creationId="{F2261779-AACE-44FE-A425-BD24A20F533C}"/>
          </ac:inkMkLst>
        </pc:inkChg>
        <pc:inkChg chg="add del mod">
          <ac:chgData name="samuel.styles93@gmail.com" userId="7f50b7227b40f00a" providerId="LiveId" clId="{EFB3D0B8-FFC5-49ED-B287-6B3991203295}" dt="2022-03-08T13:11:45.138" v="212"/>
          <ac:inkMkLst>
            <pc:docMk/>
            <pc:sldMk cId="2517134823" sldId="256"/>
            <ac:inkMk id="23" creationId="{4595AC82-2FD1-4F02-B145-828F72951AB9}"/>
          </ac:inkMkLst>
        </pc:inkChg>
        <pc:inkChg chg="add del mod">
          <ac:chgData name="samuel.styles93@gmail.com" userId="7f50b7227b40f00a" providerId="LiveId" clId="{EFB3D0B8-FFC5-49ED-B287-6B3991203295}" dt="2022-03-08T13:11:45.137" v="193"/>
          <ac:inkMkLst>
            <pc:docMk/>
            <pc:sldMk cId="2517134823" sldId="256"/>
            <ac:inkMk id="24" creationId="{1CD806B2-065B-4562-86D7-3E5E1039AB7B}"/>
          </ac:inkMkLst>
        </pc:inkChg>
        <pc:inkChg chg="add mod">
          <ac:chgData name="samuel.styles93@gmail.com" userId="7f50b7227b40f00a" providerId="LiveId" clId="{EFB3D0B8-FFC5-49ED-B287-6B3991203295}" dt="2022-03-08T13:02:30.760" v="42"/>
          <ac:inkMkLst>
            <pc:docMk/>
            <pc:sldMk cId="2517134823" sldId="256"/>
            <ac:inkMk id="25" creationId="{572C4EF0-08D9-4EFB-99E1-FE26B2C2E595}"/>
          </ac:inkMkLst>
        </pc:inkChg>
        <pc:inkChg chg="add mod">
          <ac:chgData name="samuel.styles93@gmail.com" userId="7f50b7227b40f00a" providerId="LiveId" clId="{EFB3D0B8-FFC5-49ED-B287-6B3991203295}" dt="2022-03-08T13:02:30.760" v="42"/>
          <ac:inkMkLst>
            <pc:docMk/>
            <pc:sldMk cId="2517134823" sldId="256"/>
            <ac:inkMk id="26" creationId="{9DFB59C7-043D-4990-94D8-0C2AD3ACF2B9}"/>
          </ac:inkMkLst>
        </pc:inkChg>
        <pc:inkChg chg="add mod">
          <ac:chgData name="samuel.styles93@gmail.com" userId="7f50b7227b40f00a" providerId="LiveId" clId="{EFB3D0B8-FFC5-49ED-B287-6B3991203295}" dt="2022-03-08T13:02:30.760" v="42"/>
          <ac:inkMkLst>
            <pc:docMk/>
            <pc:sldMk cId="2517134823" sldId="256"/>
            <ac:inkMk id="27" creationId="{3A906267-7E6E-4901-A2E2-169D03D7BA1C}"/>
          </ac:inkMkLst>
        </pc:inkChg>
        <pc:inkChg chg="add mod">
          <ac:chgData name="samuel.styles93@gmail.com" userId="7f50b7227b40f00a" providerId="LiveId" clId="{EFB3D0B8-FFC5-49ED-B287-6B3991203295}" dt="2022-03-08T13:02:30.760" v="42"/>
          <ac:inkMkLst>
            <pc:docMk/>
            <pc:sldMk cId="2517134823" sldId="256"/>
            <ac:inkMk id="28" creationId="{D935BEDD-2E0D-430F-A23F-63216C5373FD}"/>
          </ac:inkMkLst>
        </pc:inkChg>
        <pc:inkChg chg="add mod">
          <ac:chgData name="samuel.styles93@gmail.com" userId="7f50b7227b40f00a" providerId="LiveId" clId="{EFB3D0B8-FFC5-49ED-B287-6B3991203295}" dt="2022-03-08T13:02:30.760" v="42"/>
          <ac:inkMkLst>
            <pc:docMk/>
            <pc:sldMk cId="2517134823" sldId="256"/>
            <ac:inkMk id="29" creationId="{F06F745B-55B3-4D7E-AAED-6370B2322EDC}"/>
          </ac:inkMkLst>
        </pc:inkChg>
        <pc:inkChg chg="add mod">
          <ac:chgData name="samuel.styles93@gmail.com" userId="7f50b7227b40f00a" providerId="LiveId" clId="{EFB3D0B8-FFC5-49ED-B287-6B3991203295}" dt="2022-03-08T13:02:30.760" v="42"/>
          <ac:inkMkLst>
            <pc:docMk/>
            <pc:sldMk cId="2517134823" sldId="256"/>
            <ac:inkMk id="30" creationId="{E6F506C3-98F3-4C9C-9F6F-804D836DD02F}"/>
          </ac:inkMkLst>
        </pc:inkChg>
        <pc:inkChg chg="add del mod">
          <ac:chgData name="samuel.styles93@gmail.com" userId="7f50b7227b40f00a" providerId="LiveId" clId="{EFB3D0B8-FFC5-49ED-B287-6B3991203295}" dt="2022-03-08T13:11:45.137" v="197"/>
          <ac:inkMkLst>
            <pc:docMk/>
            <pc:sldMk cId="2517134823" sldId="256"/>
            <ac:inkMk id="31" creationId="{9A1BA22D-5E5D-4E42-B4BA-F8045112E336}"/>
          </ac:inkMkLst>
        </pc:inkChg>
        <pc:inkChg chg="add del mod">
          <ac:chgData name="samuel.styles93@gmail.com" userId="7f50b7227b40f00a" providerId="LiveId" clId="{EFB3D0B8-FFC5-49ED-B287-6B3991203295}" dt="2022-03-08T13:11:45.138" v="210"/>
          <ac:inkMkLst>
            <pc:docMk/>
            <pc:sldMk cId="2517134823" sldId="256"/>
            <ac:inkMk id="32" creationId="{C7BB7EE5-FC5E-4876-ABF2-066FA9843BEA}"/>
          </ac:inkMkLst>
        </pc:inkChg>
        <pc:inkChg chg="add del mod">
          <ac:chgData name="samuel.styles93@gmail.com" userId="7f50b7227b40f00a" providerId="LiveId" clId="{EFB3D0B8-FFC5-49ED-B287-6B3991203295}" dt="2022-03-08T13:11:45.138" v="203"/>
          <ac:inkMkLst>
            <pc:docMk/>
            <pc:sldMk cId="2517134823" sldId="256"/>
            <ac:inkMk id="33" creationId="{88794219-FA32-43EE-AFA2-224441342656}"/>
          </ac:inkMkLst>
        </pc:inkChg>
        <pc:inkChg chg="add del mod">
          <ac:chgData name="samuel.styles93@gmail.com" userId="7f50b7227b40f00a" providerId="LiveId" clId="{EFB3D0B8-FFC5-49ED-B287-6B3991203295}" dt="2022-03-08T13:11:45.137" v="196"/>
          <ac:inkMkLst>
            <pc:docMk/>
            <pc:sldMk cId="2517134823" sldId="256"/>
            <ac:inkMk id="34" creationId="{61881464-412E-461D-97B5-6C58544EB484}"/>
          </ac:inkMkLst>
        </pc:inkChg>
        <pc:inkChg chg="add del mod">
          <ac:chgData name="samuel.styles93@gmail.com" userId="7f50b7227b40f00a" providerId="LiveId" clId="{EFB3D0B8-FFC5-49ED-B287-6B3991203295}" dt="2022-03-08T13:11:45.137" v="195"/>
          <ac:inkMkLst>
            <pc:docMk/>
            <pc:sldMk cId="2517134823" sldId="256"/>
            <ac:inkMk id="35" creationId="{FE1B0DDB-B162-4CEA-90A2-29008649170A}"/>
          </ac:inkMkLst>
        </pc:inkChg>
        <pc:inkChg chg="add del mod">
          <ac:chgData name="samuel.styles93@gmail.com" userId="7f50b7227b40f00a" providerId="LiveId" clId="{EFB3D0B8-FFC5-49ED-B287-6B3991203295}" dt="2022-03-08T13:11:45.137" v="194"/>
          <ac:inkMkLst>
            <pc:docMk/>
            <pc:sldMk cId="2517134823" sldId="256"/>
            <ac:inkMk id="36" creationId="{A3DD7B40-DD8E-470B-AAE4-7C1C642BA7BE}"/>
          </ac:inkMkLst>
        </pc:inkChg>
        <pc:inkChg chg="add del mod">
          <ac:chgData name="samuel.styles93@gmail.com" userId="7f50b7227b40f00a" providerId="LiveId" clId="{EFB3D0B8-FFC5-49ED-B287-6B3991203295}" dt="2022-03-08T13:02:46.301" v="47"/>
          <ac:inkMkLst>
            <pc:docMk/>
            <pc:sldMk cId="2517134823" sldId="256"/>
            <ac:inkMk id="37" creationId="{CDD19A95-4522-4DEC-B6E7-34287A086160}"/>
          </ac:inkMkLst>
        </pc:inkChg>
        <pc:inkChg chg="add del mod">
          <ac:chgData name="samuel.styles93@gmail.com" userId="7f50b7227b40f00a" providerId="LiveId" clId="{EFB3D0B8-FFC5-49ED-B287-6B3991203295}" dt="2022-03-08T13:02:46.301" v="47"/>
          <ac:inkMkLst>
            <pc:docMk/>
            <pc:sldMk cId="2517134823" sldId="256"/>
            <ac:inkMk id="38" creationId="{1DDF513F-4C0E-4F69-B22B-FDA0E0AE7D89}"/>
          </ac:inkMkLst>
        </pc:inkChg>
        <pc:inkChg chg="add del mod">
          <ac:chgData name="samuel.styles93@gmail.com" userId="7f50b7227b40f00a" providerId="LiveId" clId="{EFB3D0B8-FFC5-49ED-B287-6B3991203295}" dt="2022-03-08T13:02:46.301" v="47"/>
          <ac:inkMkLst>
            <pc:docMk/>
            <pc:sldMk cId="2517134823" sldId="256"/>
            <ac:inkMk id="39" creationId="{8FF87FF0-119A-4E3C-A9A1-AC5DB7E01CD5}"/>
          </ac:inkMkLst>
        </pc:inkChg>
        <pc:inkChg chg="add del mod">
          <ac:chgData name="samuel.styles93@gmail.com" userId="7f50b7227b40f00a" providerId="LiveId" clId="{EFB3D0B8-FFC5-49ED-B287-6B3991203295}" dt="2022-03-08T13:02:46.301" v="47"/>
          <ac:inkMkLst>
            <pc:docMk/>
            <pc:sldMk cId="2517134823" sldId="256"/>
            <ac:inkMk id="40" creationId="{471052B2-066F-4D5B-B66E-67F1C1606F34}"/>
          </ac:inkMkLst>
        </pc:inkChg>
        <pc:inkChg chg="add del mod">
          <ac:chgData name="samuel.styles93@gmail.com" userId="7f50b7227b40f00a" providerId="LiveId" clId="{EFB3D0B8-FFC5-49ED-B287-6B3991203295}" dt="2022-03-08T13:02:46.301" v="47"/>
          <ac:inkMkLst>
            <pc:docMk/>
            <pc:sldMk cId="2517134823" sldId="256"/>
            <ac:inkMk id="41" creationId="{1942511D-6DC8-4B6F-8E03-027C45E7B1DB}"/>
          </ac:inkMkLst>
        </pc:inkChg>
        <pc:inkChg chg="add del mod">
          <ac:chgData name="samuel.styles93@gmail.com" userId="7f50b7227b40f00a" providerId="LiveId" clId="{EFB3D0B8-FFC5-49ED-B287-6B3991203295}" dt="2022-03-08T13:02:46.301" v="47"/>
          <ac:inkMkLst>
            <pc:docMk/>
            <pc:sldMk cId="2517134823" sldId="256"/>
            <ac:inkMk id="42" creationId="{DE538B9B-8667-4713-AB91-291F4BFCD5BE}"/>
          </ac:inkMkLst>
        </pc:inkChg>
        <pc:inkChg chg="add del mod">
          <ac:chgData name="samuel.styles93@gmail.com" userId="7f50b7227b40f00a" providerId="LiveId" clId="{EFB3D0B8-FFC5-49ED-B287-6B3991203295}" dt="2022-03-08T13:11:45.138" v="207"/>
          <ac:inkMkLst>
            <pc:docMk/>
            <pc:sldMk cId="2517134823" sldId="256"/>
            <ac:inkMk id="43" creationId="{70C78CA8-A435-4AE5-80CB-F86B4EC652C0}"/>
          </ac:inkMkLst>
        </pc:inkChg>
        <pc:inkChg chg="add del mod">
          <ac:chgData name="samuel.styles93@gmail.com" userId="7f50b7227b40f00a" providerId="LiveId" clId="{EFB3D0B8-FFC5-49ED-B287-6B3991203295}" dt="2022-03-08T13:11:45.137" v="192"/>
          <ac:inkMkLst>
            <pc:docMk/>
            <pc:sldMk cId="2517134823" sldId="256"/>
            <ac:inkMk id="44" creationId="{67BCF352-7509-443B-84AC-55916C6128B8}"/>
          </ac:inkMkLst>
        </pc:inkChg>
        <pc:inkChg chg="add del mod">
          <ac:chgData name="samuel.styles93@gmail.com" userId="7f50b7227b40f00a" providerId="LiveId" clId="{EFB3D0B8-FFC5-49ED-B287-6B3991203295}" dt="2022-03-08T13:11:45.137" v="200"/>
          <ac:inkMkLst>
            <pc:docMk/>
            <pc:sldMk cId="2517134823" sldId="256"/>
            <ac:inkMk id="45" creationId="{C9D5CEC2-9C6D-446B-BC5D-6F6EDA297E75}"/>
          </ac:inkMkLst>
        </pc:inkChg>
        <pc:inkChg chg="add del mod">
          <ac:chgData name="samuel.styles93@gmail.com" userId="7f50b7227b40f00a" providerId="LiveId" clId="{EFB3D0B8-FFC5-49ED-B287-6B3991203295}" dt="2022-03-08T13:11:45.138" v="205"/>
          <ac:inkMkLst>
            <pc:docMk/>
            <pc:sldMk cId="2517134823" sldId="256"/>
            <ac:inkMk id="46" creationId="{E022F855-59B2-4D3D-B62C-9B3A2D5B7AC5}"/>
          </ac:inkMkLst>
        </pc:inkChg>
        <pc:inkChg chg="add del mod">
          <ac:chgData name="samuel.styles93@gmail.com" userId="7f50b7227b40f00a" providerId="LiveId" clId="{EFB3D0B8-FFC5-49ED-B287-6B3991203295}" dt="2022-03-08T13:11:45.138" v="209"/>
          <ac:inkMkLst>
            <pc:docMk/>
            <pc:sldMk cId="2517134823" sldId="256"/>
            <ac:inkMk id="47" creationId="{E5D6C437-1DAE-4503-9F59-578A7FC36D47}"/>
          </ac:inkMkLst>
        </pc:inkChg>
        <pc:inkChg chg="add del mod">
          <ac:chgData name="samuel.styles93@gmail.com" userId="7f50b7227b40f00a" providerId="LiveId" clId="{EFB3D0B8-FFC5-49ED-B287-6B3991203295}" dt="2022-03-08T13:11:45.137" v="202"/>
          <ac:inkMkLst>
            <pc:docMk/>
            <pc:sldMk cId="2517134823" sldId="256"/>
            <ac:inkMk id="48" creationId="{8E7BA0CB-E55E-4B06-A89F-016A3AF85C11}"/>
          </ac:inkMkLst>
        </pc:inkChg>
        <pc:inkChg chg="add del mod">
          <ac:chgData name="samuel.styles93@gmail.com" userId="7f50b7227b40f00a" providerId="LiveId" clId="{EFB3D0B8-FFC5-49ED-B287-6B3991203295}" dt="2022-03-08T13:11:45.137" v="191"/>
          <ac:inkMkLst>
            <pc:docMk/>
            <pc:sldMk cId="2517134823" sldId="256"/>
            <ac:inkMk id="49" creationId="{9BBB4502-CA68-4926-899C-F99201C23C69}"/>
          </ac:inkMkLst>
        </pc:inkChg>
        <pc:inkChg chg="add del mod">
          <ac:chgData name="samuel.styles93@gmail.com" userId="7f50b7227b40f00a" providerId="LiveId" clId="{EFB3D0B8-FFC5-49ED-B287-6B3991203295}" dt="2022-03-08T13:11:45.137" v="199"/>
          <ac:inkMkLst>
            <pc:docMk/>
            <pc:sldMk cId="2517134823" sldId="256"/>
            <ac:inkMk id="50" creationId="{38C4C535-6038-4BFB-8171-AB8B2F68E53F}"/>
          </ac:inkMkLst>
        </pc:inkChg>
        <pc:inkChg chg="add del mod">
          <ac:chgData name="samuel.styles93@gmail.com" userId="7f50b7227b40f00a" providerId="LiveId" clId="{EFB3D0B8-FFC5-49ED-B287-6B3991203295}" dt="2022-03-08T13:11:45.138" v="211"/>
          <ac:inkMkLst>
            <pc:docMk/>
            <pc:sldMk cId="2517134823" sldId="256"/>
            <ac:inkMk id="51" creationId="{E50F1F19-63DD-47D2-97A2-3CFD40779F1B}"/>
          </ac:inkMkLst>
        </pc:inkChg>
        <pc:inkChg chg="add mod">
          <ac:chgData name="samuel.styles93@gmail.com" userId="7f50b7227b40f00a" providerId="LiveId" clId="{EFB3D0B8-FFC5-49ED-B287-6B3991203295}" dt="2022-03-08T13:03:02.510" v="51" actId="1076"/>
          <ac:inkMkLst>
            <pc:docMk/>
            <pc:sldMk cId="2517134823" sldId="256"/>
            <ac:inkMk id="52" creationId="{433865D4-CC3E-4FE1-BC78-BC67B31896AE}"/>
          </ac:inkMkLst>
        </pc:inkChg>
        <pc:inkChg chg="add del mod">
          <ac:chgData name="samuel.styles93@gmail.com" userId="7f50b7227b40f00a" providerId="LiveId" clId="{EFB3D0B8-FFC5-49ED-B287-6B3991203295}" dt="2022-03-08T13:11:45.138" v="206"/>
          <ac:inkMkLst>
            <pc:docMk/>
            <pc:sldMk cId="2517134823" sldId="256"/>
            <ac:inkMk id="53" creationId="{14E840AE-4C78-48E4-8011-DF65549EC855}"/>
          </ac:inkMkLst>
        </pc:inkChg>
        <pc:inkChg chg="add del mod">
          <ac:chgData name="samuel.styles93@gmail.com" userId="7f50b7227b40f00a" providerId="LiveId" clId="{EFB3D0B8-FFC5-49ED-B287-6B3991203295}" dt="2022-03-08T13:11:45.137" v="198"/>
          <ac:inkMkLst>
            <pc:docMk/>
            <pc:sldMk cId="2517134823" sldId="256"/>
            <ac:inkMk id="54" creationId="{F8D1811B-73B1-4D7F-AB6A-3730F910E887}"/>
          </ac:inkMkLst>
        </pc:inkChg>
        <pc:inkChg chg="add mod">
          <ac:chgData name="samuel.styles93@gmail.com" userId="7f50b7227b40f00a" providerId="LiveId" clId="{EFB3D0B8-FFC5-49ED-B287-6B3991203295}" dt="2022-03-08T13:03:06.117" v="53" actId="1076"/>
          <ac:inkMkLst>
            <pc:docMk/>
            <pc:sldMk cId="2517134823" sldId="256"/>
            <ac:inkMk id="55" creationId="{8ECAA841-9346-4750-90FA-D52E5E2FC3F6}"/>
          </ac:inkMkLst>
        </pc:inkChg>
        <pc:inkChg chg="add mod">
          <ac:chgData name="samuel.styles93@gmail.com" userId="7f50b7227b40f00a" providerId="LiveId" clId="{EFB3D0B8-FFC5-49ED-B287-6B3991203295}" dt="2022-03-08T13:03:06.117" v="53" actId="1076"/>
          <ac:inkMkLst>
            <pc:docMk/>
            <pc:sldMk cId="2517134823" sldId="256"/>
            <ac:inkMk id="56" creationId="{ACBF5519-5480-4D3B-A123-8FC2780DDBBA}"/>
          </ac:inkMkLst>
        </pc:inkChg>
        <pc:inkChg chg="add mod">
          <ac:chgData name="samuel.styles93@gmail.com" userId="7f50b7227b40f00a" providerId="LiveId" clId="{EFB3D0B8-FFC5-49ED-B287-6B3991203295}" dt="2022-03-08T13:03:06.117" v="53" actId="1076"/>
          <ac:inkMkLst>
            <pc:docMk/>
            <pc:sldMk cId="2517134823" sldId="256"/>
            <ac:inkMk id="57" creationId="{77E7BE27-3371-42EC-9F12-E31A5DB5230C}"/>
          </ac:inkMkLst>
        </pc:inkChg>
        <pc:inkChg chg="add mod">
          <ac:chgData name="samuel.styles93@gmail.com" userId="7f50b7227b40f00a" providerId="LiveId" clId="{EFB3D0B8-FFC5-49ED-B287-6B3991203295}" dt="2022-03-08T13:03:06.117" v="53" actId="1076"/>
          <ac:inkMkLst>
            <pc:docMk/>
            <pc:sldMk cId="2517134823" sldId="256"/>
            <ac:inkMk id="58" creationId="{9E7AE247-2AD3-418A-BA2C-0BC82E28DCE1}"/>
          </ac:inkMkLst>
        </pc:inkChg>
        <pc:inkChg chg="add del mod">
          <ac:chgData name="samuel.styles93@gmail.com" userId="7f50b7227b40f00a" providerId="LiveId" clId="{EFB3D0B8-FFC5-49ED-B287-6B3991203295}" dt="2022-03-08T13:11:45.137" v="201"/>
          <ac:inkMkLst>
            <pc:docMk/>
            <pc:sldMk cId="2517134823" sldId="256"/>
            <ac:inkMk id="59" creationId="{57977B73-40D7-49E0-AFF8-5F7897901089}"/>
          </ac:inkMkLst>
        </pc:inkChg>
        <pc:inkChg chg="add mod">
          <ac:chgData name="samuel.styles93@gmail.com" userId="7f50b7227b40f00a" providerId="LiveId" clId="{EFB3D0B8-FFC5-49ED-B287-6B3991203295}" dt="2022-03-08T13:03:06.117" v="53" actId="1076"/>
          <ac:inkMkLst>
            <pc:docMk/>
            <pc:sldMk cId="2517134823" sldId="256"/>
            <ac:inkMk id="60" creationId="{58C8A4C6-419C-4D2D-B114-18A31948AB6E}"/>
          </ac:inkMkLst>
        </pc:inkChg>
        <pc:inkChg chg="add del mod">
          <ac:chgData name="samuel.styles93@gmail.com" userId="7f50b7227b40f00a" providerId="LiveId" clId="{EFB3D0B8-FFC5-49ED-B287-6B3991203295}" dt="2022-03-08T13:03:30.220" v="61" actId="1076"/>
          <ac:inkMkLst>
            <pc:docMk/>
            <pc:sldMk cId="2517134823" sldId="256"/>
            <ac:inkMk id="61" creationId="{2CAB8454-C9E5-4148-9746-3E5FA64003EA}"/>
          </ac:inkMkLst>
        </pc:inkChg>
        <pc:inkChg chg="add del mod">
          <ac:chgData name="samuel.styles93@gmail.com" userId="7f50b7227b40f00a" providerId="LiveId" clId="{EFB3D0B8-FFC5-49ED-B287-6B3991203295}" dt="2022-03-08T13:03:30.220" v="61" actId="1076"/>
          <ac:inkMkLst>
            <pc:docMk/>
            <pc:sldMk cId="2517134823" sldId="256"/>
            <ac:inkMk id="62" creationId="{172D6DAF-DF75-485D-8742-1FE1C71CB78E}"/>
          </ac:inkMkLst>
        </pc:inkChg>
        <pc:inkChg chg="add del mod">
          <ac:chgData name="samuel.styles93@gmail.com" userId="7f50b7227b40f00a" providerId="LiveId" clId="{EFB3D0B8-FFC5-49ED-B287-6B3991203295}" dt="2022-03-08T13:03:30.220" v="61" actId="1076"/>
          <ac:inkMkLst>
            <pc:docMk/>
            <pc:sldMk cId="2517134823" sldId="256"/>
            <ac:inkMk id="63" creationId="{BAE518E7-12C3-431B-B8E3-D22B7E41B9D6}"/>
          </ac:inkMkLst>
        </pc:inkChg>
        <pc:inkChg chg="add del mod">
          <ac:chgData name="samuel.styles93@gmail.com" userId="7f50b7227b40f00a" providerId="LiveId" clId="{EFB3D0B8-FFC5-49ED-B287-6B3991203295}" dt="2022-03-08T13:11:45.139" v="214"/>
          <ac:inkMkLst>
            <pc:docMk/>
            <pc:sldMk cId="2517134823" sldId="256"/>
            <ac:inkMk id="64" creationId="{318FA6E2-F925-4930-8939-B52C63F2005F}"/>
          </ac:inkMkLst>
        </pc:inkChg>
        <pc:inkChg chg="add del mod">
          <ac:chgData name="samuel.styles93@gmail.com" userId="7f50b7227b40f00a" providerId="LiveId" clId="{EFB3D0B8-FFC5-49ED-B287-6B3991203295}" dt="2022-03-08T13:03:30.220" v="61" actId="1076"/>
          <ac:inkMkLst>
            <pc:docMk/>
            <pc:sldMk cId="2517134823" sldId="256"/>
            <ac:inkMk id="65" creationId="{8D6F73E9-A01C-4E9B-B3DF-0814590BAB84}"/>
          </ac:inkMkLst>
        </pc:inkChg>
        <pc:inkChg chg="add del mod">
          <ac:chgData name="samuel.styles93@gmail.com" userId="7f50b7227b40f00a" providerId="LiveId" clId="{EFB3D0B8-FFC5-49ED-B287-6B3991203295}" dt="2022-03-08T13:03:30.220" v="61" actId="1076"/>
          <ac:inkMkLst>
            <pc:docMk/>
            <pc:sldMk cId="2517134823" sldId="256"/>
            <ac:inkMk id="66" creationId="{99B6D3F9-53AD-48A7-A49C-1B8BFB6E2FE9}"/>
          </ac:inkMkLst>
        </pc:inkChg>
        <pc:inkChg chg="add del">
          <ac:chgData name="samuel.styles93@gmail.com" userId="7f50b7227b40f00a" providerId="LiveId" clId="{EFB3D0B8-FFC5-49ED-B287-6B3991203295}" dt="2022-03-08T14:53:53.870" v="1199" actId="478"/>
          <ac:inkMkLst>
            <pc:docMk/>
            <pc:sldMk cId="2517134823" sldId="256"/>
            <ac:inkMk id="69" creationId="{F2955BDA-F8E2-46E9-842F-3EEAA1F7058B}"/>
          </ac:inkMkLst>
        </pc:inkChg>
        <pc:inkChg chg="add del">
          <ac:chgData name="samuel.styles93@gmail.com" userId="7f50b7227b40f00a" providerId="LiveId" clId="{EFB3D0B8-FFC5-49ED-B287-6B3991203295}" dt="2022-03-08T13:05:18.973" v="86" actId="9405"/>
          <ac:inkMkLst>
            <pc:docMk/>
            <pc:sldMk cId="2517134823" sldId="256"/>
            <ac:inkMk id="73" creationId="{EE4C971E-834F-4247-B45E-5AF90E563352}"/>
          </ac:inkMkLst>
        </pc:inkChg>
        <pc:inkChg chg="add del mod">
          <ac:chgData name="samuel.styles93@gmail.com" userId="7f50b7227b40f00a" providerId="LiveId" clId="{EFB3D0B8-FFC5-49ED-B287-6B3991203295}" dt="2022-03-08T13:05:29.029" v="94" actId="9405"/>
          <ac:inkMkLst>
            <pc:docMk/>
            <pc:sldMk cId="2517134823" sldId="256"/>
            <ac:inkMk id="74" creationId="{9B358A60-EEF8-45BB-A681-3292FCA82B89}"/>
          </ac:inkMkLst>
        </pc:inkChg>
        <pc:inkChg chg="add del mod">
          <ac:chgData name="samuel.styles93@gmail.com" userId="7f50b7227b40f00a" providerId="LiveId" clId="{EFB3D0B8-FFC5-49ED-B287-6B3991203295}" dt="2022-03-08T13:05:28.527" v="93" actId="9405"/>
          <ac:inkMkLst>
            <pc:docMk/>
            <pc:sldMk cId="2517134823" sldId="256"/>
            <ac:inkMk id="75" creationId="{70E63955-3712-478D-A394-30E50BA32268}"/>
          </ac:inkMkLst>
        </pc:inkChg>
        <pc:inkChg chg="add del">
          <ac:chgData name="samuel.styles93@gmail.com" userId="7f50b7227b40f00a" providerId="LiveId" clId="{EFB3D0B8-FFC5-49ED-B287-6B3991203295}" dt="2022-03-08T13:05:28.017" v="92"/>
          <ac:inkMkLst>
            <pc:docMk/>
            <pc:sldMk cId="2517134823" sldId="256"/>
            <ac:inkMk id="77" creationId="{796BDBF3-C189-44FA-BB24-D61EE5870E31}"/>
          </ac:inkMkLst>
        </pc:inkChg>
        <pc:inkChg chg="add del">
          <ac:chgData name="samuel.styles93@gmail.com" userId="7f50b7227b40f00a" providerId="LiveId" clId="{EFB3D0B8-FFC5-49ED-B287-6B3991203295}" dt="2022-03-08T14:53:55.683" v="1200" actId="478"/>
          <ac:inkMkLst>
            <pc:docMk/>
            <pc:sldMk cId="2517134823" sldId="256"/>
            <ac:inkMk id="79" creationId="{4B335790-F12C-45A4-93A4-B8BD7E2E2832}"/>
          </ac:inkMkLst>
        </pc:inkChg>
        <pc:inkChg chg="add del">
          <ac:chgData name="samuel.styles93@gmail.com" userId="7f50b7227b40f00a" providerId="LiveId" clId="{EFB3D0B8-FFC5-49ED-B287-6B3991203295}" dt="2022-03-08T13:05:42.043" v="101" actId="9405"/>
          <ac:inkMkLst>
            <pc:docMk/>
            <pc:sldMk cId="2517134823" sldId="256"/>
            <ac:inkMk id="80" creationId="{DAB5D15A-147E-4F3F-810A-437B0F8F1B87}"/>
          </ac:inkMkLst>
        </pc:inkChg>
        <pc:inkChg chg="add del">
          <ac:chgData name="samuel.styles93@gmail.com" userId="7f50b7227b40f00a" providerId="LiveId" clId="{EFB3D0B8-FFC5-49ED-B287-6B3991203295}" dt="2022-03-08T13:05:40.146" v="98" actId="9405"/>
          <ac:inkMkLst>
            <pc:docMk/>
            <pc:sldMk cId="2517134823" sldId="256"/>
            <ac:inkMk id="81" creationId="{A2E1AEF2-80D0-4EFF-B2EA-6284EC607939}"/>
          </ac:inkMkLst>
        </pc:inkChg>
        <pc:inkChg chg="add del">
          <ac:chgData name="samuel.styles93@gmail.com" userId="7f50b7227b40f00a" providerId="LiveId" clId="{EFB3D0B8-FFC5-49ED-B287-6B3991203295}" dt="2022-03-08T13:05:40.830" v="100" actId="9405"/>
          <ac:inkMkLst>
            <pc:docMk/>
            <pc:sldMk cId="2517134823" sldId="256"/>
            <ac:inkMk id="82" creationId="{79276BCC-5741-4EF5-B9D3-343304B6D3C5}"/>
          </ac:inkMkLst>
        </pc:inkChg>
        <pc:inkChg chg="add del">
          <ac:chgData name="samuel.styles93@gmail.com" userId="7f50b7227b40f00a" providerId="LiveId" clId="{EFB3D0B8-FFC5-49ED-B287-6B3991203295}" dt="2022-03-08T13:05:45.453" v="103" actId="9405"/>
          <ac:inkMkLst>
            <pc:docMk/>
            <pc:sldMk cId="2517134823" sldId="256"/>
            <ac:inkMk id="83" creationId="{ADD683BD-14D4-44E4-A138-C0B1C2633748}"/>
          </ac:inkMkLst>
        </pc:inkChg>
        <pc:inkChg chg="add del">
          <ac:chgData name="samuel.styles93@gmail.com" userId="7f50b7227b40f00a" providerId="LiveId" clId="{EFB3D0B8-FFC5-49ED-B287-6B3991203295}" dt="2022-03-08T13:05:48.050" v="105" actId="9405"/>
          <ac:inkMkLst>
            <pc:docMk/>
            <pc:sldMk cId="2517134823" sldId="256"/>
            <ac:inkMk id="84" creationId="{855C5E24-5377-4B09-9E1D-2BE138DC74BD}"/>
          </ac:inkMkLst>
        </pc:inkChg>
        <pc:inkChg chg="add del mod">
          <ac:chgData name="samuel.styles93@gmail.com" userId="7f50b7227b40f00a" providerId="LiveId" clId="{EFB3D0B8-FFC5-49ED-B287-6B3991203295}" dt="2022-03-08T13:06:13.332" v="143" actId="9405"/>
          <ac:inkMkLst>
            <pc:docMk/>
            <pc:sldMk cId="2517134823" sldId="256"/>
            <ac:inkMk id="85" creationId="{13B8956D-E927-4B74-9EF8-BA20EEF74AC6}"/>
          </ac:inkMkLst>
        </pc:inkChg>
        <pc:inkChg chg="add del mod">
          <ac:chgData name="samuel.styles93@gmail.com" userId="7f50b7227b40f00a" providerId="LiveId" clId="{EFB3D0B8-FFC5-49ED-B287-6B3991203295}" dt="2022-03-08T13:06:13.056" v="142"/>
          <ac:inkMkLst>
            <pc:docMk/>
            <pc:sldMk cId="2517134823" sldId="256"/>
            <ac:inkMk id="86" creationId="{5DBB34C8-B911-4E0F-9424-2A6237E9C364}"/>
          </ac:inkMkLst>
        </pc:inkChg>
        <pc:inkChg chg="add del mod">
          <ac:chgData name="samuel.styles93@gmail.com" userId="7f50b7227b40f00a" providerId="LiveId" clId="{EFB3D0B8-FFC5-49ED-B287-6B3991203295}" dt="2022-03-08T13:06:12.885" v="140" actId="9405"/>
          <ac:inkMkLst>
            <pc:docMk/>
            <pc:sldMk cId="2517134823" sldId="256"/>
            <ac:inkMk id="88" creationId="{4A46901E-F971-41B8-9DA3-333EFF13C07F}"/>
          </ac:inkMkLst>
        </pc:inkChg>
        <pc:inkChg chg="add del mod">
          <ac:chgData name="samuel.styles93@gmail.com" userId="7f50b7227b40f00a" providerId="LiveId" clId="{EFB3D0B8-FFC5-49ED-B287-6B3991203295}" dt="2022-03-08T13:06:12.706" v="139" actId="9405"/>
          <ac:inkMkLst>
            <pc:docMk/>
            <pc:sldMk cId="2517134823" sldId="256"/>
            <ac:inkMk id="89" creationId="{78487C2D-62A1-4EA0-A639-0198BB7DF139}"/>
          </ac:inkMkLst>
        </pc:inkChg>
        <pc:inkChg chg="add del mod">
          <ac:chgData name="samuel.styles93@gmail.com" userId="7f50b7227b40f00a" providerId="LiveId" clId="{EFB3D0B8-FFC5-49ED-B287-6B3991203295}" dt="2022-03-08T13:06:12.529" v="138" actId="9405"/>
          <ac:inkMkLst>
            <pc:docMk/>
            <pc:sldMk cId="2517134823" sldId="256"/>
            <ac:inkMk id="90" creationId="{7655ACC0-130B-48D8-93AF-C8D07BB8C925}"/>
          </ac:inkMkLst>
        </pc:inkChg>
        <pc:inkChg chg="add del mod">
          <ac:chgData name="samuel.styles93@gmail.com" userId="7f50b7227b40f00a" providerId="LiveId" clId="{EFB3D0B8-FFC5-49ED-B287-6B3991203295}" dt="2022-03-08T13:06:12.341" v="137"/>
          <ac:inkMkLst>
            <pc:docMk/>
            <pc:sldMk cId="2517134823" sldId="256"/>
            <ac:inkMk id="91" creationId="{0EDF4916-3DEC-4235-9088-370B3733C291}"/>
          </ac:inkMkLst>
        </pc:inkChg>
        <pc:inkChg chg="add del mod">
          <ac:chgData name="samuel.styles93@gmail.com" userId="7f50b7227b40f00a" providerId="LiveId" clId="{EFB3D0B8-FFC5-49ED-B287-6B3991203295}" dt="2022-03-08T13:06:12.076" v="135" actId="9405"/>
          <ac:inkMkLst>
            <pc:docMk/>
            <pc:sldMk cId="2517134823" sldId="256"/>
            <ac:inkMk id="93" creationId="{C658CF31-06BF-45F9-AE97-7A427BC06814}"/>
          </ac:inkMkLst>
        </pc:inkChg>
        <pc:inkChg chg="add del mod">
          <ac:chgData name="samuel.styles93@gmail.com" userId="7f50b7227b40f00a" providerId="LiveId" clId="{EFB3D0B8-FFC5-49ED-B287-6B3991203295}" dt="2022-03-08T13:06:11.841" v="134"/>
          <ac:inkMkLst>
            <pc:docMk/>
            <pc:sldMk cId="2517134823" sldId="256"/>
            <ac:inkMk id="94" creationId="{9062E94C-65A0-42C9-B578-2DFCC3A46585}"/>
          </ac:inkMkLst>
        </pc:inkChg>
        <pc:inkChg chg="add del mod">
          <ac:chgData name="samuel.styles93@gmail.com" userId="7f50b7227b40f00a" providerId="LiveId" clId="{EFB3D0B8-FFC5-49ED-B287-6B3991203295}" dt="2022-03-08T13:06:11.551" v="132" actId="9405"/>
          <ac:inkMkLst>
            <pc:docMk/>
            <pc:sldMk cId="2517134823" sldId="256"/>
            <ac:inkMk id="96" creationId="{1EADF170-38F8-4196-B567-D2DB98C46EA8}"/>
          </ac:inkMkLst>
        </pc:inkChg>
        <pc:inkChg chg="add del mod">
          <ac:chgData name="samuel.styles93@gmail.com" userId="7f50b7227b40f00a" providerId="LiveId" clId="{EFB3D0B8-FFC5-49ED-B287-6B3991203295}" dt="2022-03-08T13:06:11.295" v="131" actId="9405"/>
          <ac:inkMkLst>
            <pc:docMk/>
            <pc:sldMk cId="2517134823" sldId="256"/>
            <ac:inkMk id="97" creationId="{9587B599-EE85-4D8F-A62B-C1CC617C253C}"/>
          </ac:inkMkLst>
        </pc:inkChg>
        <pc:inkChg chg="add del mod">
          <ac:chgData name="samuel.styles93@gmail.com" userId="7f50b7227b40f00a" providerId="LiveId" clId="{EFB3D0B8-FFC5-49ED-B287-6B3991203295}" dt="2022-03-08T13:06:11.136" v="130" actId="9405"/>
          <ac:inkMkLst>
            <pc:docMk/>
            <pc:sldMk cId="2517134823" sldId="256"/>
            <ac:inkMk id="98" creationId="{7A739AD4-8160-4223-8989-06EB5A69F9DB}"/>
          </ac:inkMkLst>
        </pc:inkChg>
        <pc:inkChg chg="add del mod">
          <ac:chgData name="samuel.styles93@gmail.com" userId="7f50b7227b40f00a" providerId="LiveId" clId="{EFB3D0B8-FFC5-49ED-B287-6B3991203295}" dt="2022-03-08T13:06:10.977" v="129" actId="9405"/>
          <ac:inkMkLst>
            <pc:docMk/>
            <pc:sldMk cId="2517134823" sldId="256"/>
            <ac:inkMk id="99" creationId="{D7B97CC4-C53A-4A0E-9D27-673B28C5D06B}"/>
          </ac:inkMkLst>
        </pc:inkChg>
        <pc:inkChg chg="add del mod">
          <ac:chgData name="samuel.styles93@gmail.com" userId="7f50b7227b40f00a" providerId="LiveId" clId="{EFB3D0B8-FFC5-49ED-B287-6B3991203295}" dt="2022-03-08T13:06:10.824" v="128" actId="9405"/>
          <ac:inkMkLst>
            <pc:docMk/>
            <pc:sldMk cId="2517134823" sldId="256"/>
            <ac:inkMk id="100" creationId="{B12E81B3-35CF-44D0-8326-0CBEA116C20D}"/>
          </ac:inkMkLst>
        </pc:inkChg>
        <pc:inkChg chg="add del mod">
          <ac:chgData name="samuel.styles93@gmail.com" userId="7f50b7227b40f00a" providerId="LiveId" clId="{EFB3D0B8-FFC5-49ED-B287-6B3991203295}" dt="2022-03-08T13:06:10.626" v="127" actId="9405"/>
          <ac:inkMkLst>
            <pc:docMk/>
            <pc:sldMk cId="2517134823" sldId="256"/>
            <ac:inkMk id="101" creationId="{B9B2457E-56DD-4795-AD15-E62AEE162A54}"/>
          </ac:inkMkLst>
        </pc:inkChg>
        <pc:inkChg chg="add del mod">
          <ac:chgData name="samuel.styles93@gmail.com" userId="7f50b7227b40f00a" providerId="LiveId" clId="{EFB3D0B8-FFC5-49ED-B287-6B3991203295}" dt="2022-03-08T13:06:10.093" v="126"/>
          <ac:inkMkLst>
            <pc:docMk/>
            <pc:sldMk cId="2517134823" sldId="256"/>
            <ac:inkMk id="102" creationId="{06156B42-3489-4469-B00D-E12F22323B55}"/>
          </ac:inkMkLst>
        </pc:inkChg>
        <pc:inkChg chg="add mod">
          <ac:chgData name="samuel.styles93@gmail.com" userId="7f50b7227b40f00a" providerId="LiveId" clId="{EFB3D0B8-FFC5-49ED-B287-6B3991203295}" dt="2022-03-08T13:06:28.466" v="159"/>
          <ac:inkMkLst>
            <pc:docMk/>
            <pc:sldMk cId="2517134823" sldId="256"/>
            <ac:inkMk id="104" creationId="{2DAD8EDF-B8C5-4796-BAA5-04EF6798D1D6}"/>
          </ac:inkMkLst>
        </pc:inkChg>
        <pc:inkChg chg="add mod">
          <ac:chgData name="samuel.styles93@gmail.com" userId="7f50b7227b40f00a" providerId="LiveId" clId="{EFB3D0B8-FFC5-49ED-B287-6B3991203295}" dt="2022-03-08T13:06:28.466" v="159"/>
          <ac:inkMkLst>
            <pc:docMk/>
            <pc:sldMk cId="2517134823" sldId="256"/>
            <ac:inkMk id="105" creationId="{22FBFD32-3074-4033-A697-D1E2B892C13D}"/>
          </ac:inkMkLst>
        </pc:inkChg>
        <pc:inkChg chg="add mod">
          <ac:chgData name="samuel.styles93@gmail.com" userId="7f50b7227b40f00a" providerId="LiveId" clId="{EFB3D0B8-FFC5-49ED-B287-6B3991203295}" dt="2022-03-08T13:06:28.466" v="159"/>
          <ac:inkMkLst>
            <pc:docMk/>
            <pc:sldMk cId="2517134823" sldId="256"/>
            <ac:inkMk id="107" creationId="{7EE1F9D5-3E19-4460-B788-B4AE16D4A664}"/>
          </ac:inkMkLst>
        </pc:inkChg>
        <pc:inkChg chg="add mod">
          <ac:chgData name="samuel.styles93@gmail.com" userId="7f50b7227b40f00a" providerId="LiveId" clId="{EFB3D0B8-FFC5-49ED-B287-6B3991203295}" dt="2022-03-08T13:06:28.466" v="159"/>
          <ac:inkMkLst>
            <pc:docMk/>
            <pc:sldMk cId="2517134823" sldId="256"/>
            <ac:inkMk id="108" creationId="{84263114-B949-4B51-8FC8-E3EDFEB98520}"/>
          </ac:inkMkLst>
        </pc:inkChg>
        <pc:inkChg chg="add mod">
          <ac:chgData name="samuel.styles93@gmail.com" userId="7f50b7227b40f00a" providerId="LiveId" clId="{EFB3D0B8-FFC5-49ED-B287-6B3991203295}" dt="2022-03-08T13:06:28.466" v="159"/>
          <ac:inkMkLst>
            <pc:docMk/>
            <pc:sldMk cId="2517134823" sldId="256"/>
            <ac:inkMk id="110" creationId="{CE59ECA6-34BE-437F-A275-9785578B0AD9}"/>
          </ac:inkMkLst>
        </pc:inkChg>
        <pc:inkChg chg="add mod">
          <ac:chgData name="samuel.styles93@gmail.com" userId="7f50b7227b40f00a" providerId="LiveId" clId="{EFB3D0B8-FFC5-49ED-B287-6B3991203295}" dt="2022-03-08T13:06:28.466" v="159"/>
          <ac:inkMkLst>
            <pc:docMk/>
            <pc:sldMk cId="2517134823" sldId="256"/>
            <ac:inkMk id="111" creationId="{B0707EEA-4BFD-4CC4-8F56-8AFE07C1399A}"/>
          </ac:inkMkLst>
        </pc:inkChg>
        <pc:inkChg chg="add mod">
          <ac:chgData name="samuel.styles93@gmail.com" userId="7f50b7227b40f00a" providerId="LiveId" clId="{EFB3D0B8-FFC5-49ED-B287-6B3991203295}" dt="2022-03-08T13:06:28.466" v="159"/>
          <ac:inkMkLst>
            <pc:docMk/>
            <pc:sldMk cId="2517134823" sldId="256"/>
            <ac:inkMk id="113" creationId="{B3FC8A06-9755-467D-B49B-D02721462C3A}"/>
          </ac:inkMkLst>
        </pc:inkChg>
        <pc:inkChg chg="add mod">
          <ac:chgData name="samuel.styles93@gmail.com" userId="7f50b7227b40f00a" providerId="LiveId" clId="{EFB3D0B8-FFC5-49ED-B287-6B3991203295}" dt="2022-03-08T13:06:28.466" v="159"/>
          <ac:inkMkLst>
            <pc:docMk/>
            <pc:sldMk cId="2517134823" sldId="256"/>
            <ac:inkMk id="114" creationId="{72E62740-8558-488C-93CE-1C8B9C9EC9FE}"/>
          </ac:inkMkLst>
        </pc:inkChg>
        <pc:inkChg chg="add mod">
          <ac:chgData name="samuel.styles93@gmail.com" userId="7f50b7227b40f00a" providerId="LiveId" clId="{EFB3D0B8-FFC5-49ED-B287-6B3991203295}" dt="2022-03-08T13:06:28.466" v="159"/>
          <ac:inkMkLst>
            <pc:docMk/>
            <pc:sldMk cId="2517134823" sldId="256"/>
            <ac:inkMk id="115" creationId="{4A475885-E92C-4E64-9A32-86FCE1801143}"/>
          </ac:inkMkLst>
        </pc:inkChg>
        <pc:inkChg chg="add mod">
          <ac:chgData name="samuel.styles93@gmail.com" userId="7f50b7227b40f00a" providerId="LiveId" clId="{EFB3D0B8-FFC5-49ED-B287-6B3991203295}" dt="2022-03-08T13:06:28.466" v="159"/>
          <ac:inkMkLst>
            <pc:docMk/>
            <pc:sldMk cId="2517134823" sldId="256"/>
            <ac:inkMk id="116" creationId="{7828A739-E9CB-4845-8081-D075EAA66E6A}"/>
          </ac:inkMkLst>
        </pc:inkChg>
        <pc:inkChg chg="add mod">
          <ac:chgData name="samuel.styles93@gmail.com" userId="7f50b7227b40f00a" providerId="LiveId" clId="{EFB3D0B8-FFC5-49ED-B287-6B3991203295}" dt="2022-03-08T13:06:28.466" v="159"/>
          <ac:inkMkLst>
            <pc:docMk/>
            <pc:sldMk cId="2517134823" sldId="256"/>
            <ac:inkMk id="117" creationId="{08C62E7C-0F78-48D6-B810-20B7B42F791C}"/>
          </ac:inkMkLst>
        </pc:inkChg>
        <pc:inkChg chg="add mod">
          <ac:chgData name="samuel.styles93@gmail.com" userId="7f50b7227b40f00a" providerId="LiveId" clId="{EFB3D0B8-FFC5-49ED-B287-6B3991203295}" dt="2022-03-08T13:06:28.466" v="159"/>
          <ac:inkMkLst>
            <pc:docMk/>
            <pc:sldMk cId="2517134823" sldId="256"/>
            <ac:inkMk id="118" creationId="{A3AEB38E-F451-4064-A1A1-71634B2BCA5F}"/>
          </ac:inkMkLst>
        </pc:inkChg>
        <pc:inkChg chg="add mod">
          <ac:chgData name="samuel.styles93@gmail.com" userId="7f50b7227b40f00a" providerId="LiveId" clId="{EFB3D0B8-FFC5-49ED-B287-6B3991203295}" dt="2022-03-08T14:51:30.563" v="1183" actId="1076"/>
          <ac:inkMkLst>
            <pc:docMk/>
            <pc:sldMk cId="2517134823" sldId="256"/>
            <ac:inkMk id="138" creationId="{1A51FD9E-11FB-477C-BE61-6E01C49F9A67}"/>
          </ac:inkMkLst>
        </pc:inkChg>
        <pc:inkChg chg="add mod">
          <ac:chgData name="samuel.styles93@gmail.com" userId="7f50b7227b40f00a" providerId="LiveId" clId="{EFB3D0B8-FFC5-49ED-B287-6B3991203295}" dt="2022-03-08T14:51:30.563" v="1183" actId="1076"/>
          <ac:inkMkLst>
            <pc:docMk/>
            <pc:sldMk cId="2517134823" sldId="256"/>
            <ac:inkMk id="139" creationId="{CDDD36B9-A680-4034-89F5-3A8AD8D13785}"/>
          </ac:inkMkLst>
        </pc:inkChg>
        <pc:inkChg chg="add mod">
          <ac:chgData name="samuel.styles93@gmail.com" userId="7f50b7227b40f00a" providerId="LiveId" clId="{EFB3D0B8-FFC5-49ED-B287-6B3991203295}" dt="2022-03-08T14:53:08.310" v="1191" actId="1076"/>
          <ac:inkMkLst>
            <pc:docMk/>
            <pc:sldMk cId="2517134823" sldId="256"/>
            <ac:inkMk id="231" creationId="{960DE323-657D-45F9-912D-DCA4EE9DC446}"/>
          </ac:inkMkLst>
        </pc:inkChg>
        <pc:inkChg chg="add mod">
          <ac:chgData name="samuel.styles93@gmail.com" userId="7f50b7227b40f00a" providerId="LiveId" clId="{EFB3D0B8-FFC5-49ED-B287-6B3991203295}" dt="2022-03-08T14:53:08.310" v="1191" actId="1076"/>
          <ac:inkMkLst>
            <pc:docMk/>
            <pc:sldMk cId="2517134823" sldId="256"/>
            <ac:inkMk id="232" creationId="{29942DA8-374A-4D47-BB2C-CBDA7125F8A5}"/>
          </ac:inkMkLst>
        </pc:ink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40" creationId="{F368FC7A-1204-416B-9271-ED222923344F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41" creationId="{D432DC5D-9187-465F-A969-C73060B0FA97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42" creationId="{F617A804-66B6-403A-809F-DC8BDC9A3259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43" creationId="{57EF0882-7E4C-4350-A489-5482530BF94C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44" creationId="{F7E388C1-F6CE-4DEC-95FA-FE958FD71AAD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45" creationId="{C49D5D65-AD9B-47FC-9992-246C38C09599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46" creationId="{3FE28272-427D-42EF-B129-0BB634E4420B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47" creationId="{D39C6AD1-A5B0-4984-99FB-BF8210543DB5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48" creationId="{0BBEDDA8-1AE7-4A6B-B841-E36775F17D88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49" creationId="{8E902DD5-F3CA-423B-804E-5ACB16ACFB4E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50" creationId="{E4B97353-BBAD-463D-9BDE-5BF67F02D385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51" creationId="{A01D073B-B1A9-472F-B461-ED0779DF0006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52" creationId="{5C561BB9-BE6E-4B46-BC61-103FCFA2CCC0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53" creationId="{C473CA06-A5A0-4003-AF0A-26DB1793AD1B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54" creationId="{9D6CA9FF-4C7F-4A1C-9A15-4283DAA06AA2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55" creationId="{0CDC07A1-B009-4E19-A29A-0669FC39CF91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56" creationId="{AE613C0D-E51F-4A7B-860B-0883CD302AAB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57" creationId="{85E6E3DF-914C-4300-8C56-B1BE145040F8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58" creationId="{D1AB6B30-81F1-43B9-8AB6-13FCB8B422F3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59" creationId="{B8058495-D14D-4164-B19A-2EE78AD9E889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60" creationId="{EA7333D9-B2FB-4E9E-964B-809029C991A2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61" creationId="{DC37F429-38AE-4495-B816-6E2BB883ADCF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62" creationId="{A0A9869C-8395-47F3-BC7B-A3669AF1CFC0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63" creationId="{911C6532-42EC-4A7B-9EB9-94F4429246D7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64" creationId="{B65FEC29-1C64-45E9-9C56-B6D1781DBC9A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65" creationId="{60A47335-2508-48D1-8486-584224C2AD79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66" creationId="{788E113E-8F31-461B-BE8E-20E9E0EB684F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67" creationId="{D132EC66-3475-484F-ABE3-28EDA62E5A27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68" creationId="{F3F90C5A-6474-4DF3-8D67-65FAB21D582B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69" creationId="{C0BD4DD5-5058-487D-A2B2-C7541355EFAA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70" creationId="{75A646A1-1501-4134-9834-7100DAB4AE31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71" creationId="{2ADE6479-01CF-480B-9B5E-D41A9DE7AA73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72" creationId="{74AE6C22-3650-468C-BAE6-318E71056199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73" creationId="{CBED9B6A-7972-4E2F-991C-9A208B330F40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74" creationId="{5E75C78A-C09F-4D18-B4CF-3E75AE4858CE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75" creationId="{C3AF7EA0-1EE6-4AF0-9231-A115039662C7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76" creationId="{F51DFE50-EE33-4B2F-AAA7-C49A5BC5E528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77" creationId="{1E21F2E9-5B93-40BC-8B83-4752052EFB72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78" creationId="{498FF314-6F3B-485D-B394-477EEF1E3D62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79" creationId="{76EE7ADB-3495-4DB4-A390-E458E86B445D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80" creationId="{0C5675E3-ADF5-4C6F-B122-ED191B1D866E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81" creationId="{746F943A-2310-4311-B7C1-984FCF375A82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82" creationId="{D5BA3797-3C2C-486B-B172-FA6A62F7F314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83" creationId="{92AB8E8F-B5C7-4153-B6E2-34F9796EEDD8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84" creationId="{F3FFDDFC-0DCC-4EC3-A6A9-902F2AC5E73C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85" creationId="{57BE0343-E41A-43F6-B6B1-42671B203D86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86" creationId="{BFF2264B-2BC3-4BC2-BFE0-E45061CEF2E7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87" creationId="{AC2DFBED-8BF9-4F70-9987-06BBFA305C4E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88" creationId="{636566F1-AAB2-4F63-BD96-119ED8671F61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89" creationId="{ACB000DE-A0D9-49CC-BA8D-4E4C72254160}"/>
          </ac:cxnSpMkLst>
        </pc:cxnChg>
        <pc:cxnChg chg="add mod">
          <ac:chgData name="samuel.styles93@gmail.com" userId="7f50b7227b40f00a" providerId="LiveId" clId="{EFB3D0B8-FFC5-49ED-B287-6B3991203295}" dt="2022-03-08T14:51:30.563" v="1183" actId="1076"/>
          <ac:cxnSpMkLst>
            <pc:docMk/>
            <pc:sldMk cId="2517134823" sldId="256"/>
            <ac:cxnSpMk id="190" creationId="{B2370018-8A11-4AA4-8B91-33408B1FF64F}"/>
          </ac:cxnSpMkLst>
        </pc:cxnChg>
        <pc:cxnChg chg="add mod ord">
          <ac:chgData name="samuel.styles93@gmail.com" userId="7f50b7227b40f00a" providerId="LiveId" clId="{EFB3D0B8-FFC5-49ED-B287-6B3991203295}" dt="2022-03-08T14:52:13.312" v="1186" actId="167"/>
          <ac:cxnSpMkLst>
            <pc:docMk/>
            <pc:sldMk cId="2517134823" sldId="256"/>
            <ac:cxnSpMk id="192" creationId="{8CC226B2-DD9A-449A-9411-981AB42D15D2}"/>
          </ac:cxnSpMkLst>
        </pc:cxnChg>
        <pc:cxnChg chg="add mod ord">
          <ac:chgData name="samuel.styles93@gmail.com" userId="7f50b7227b40f00a" providerId="LiveId" clId="{EFB3D0B8-FFC5-49ED-B287-6B3991203295}" dt="2022-03-08T14:52:13.312" v="1186" actId="167"/>
          <ac:cxnSpMkLst>
            <pc:docMk/>
            <pc:sldMk cId="2517134823" sldId="256"/>
            <ac:cxnSpMk id="193" creationId="{9C32F0BC-43DB-455D-AC3A-BF6E4D2AA9B8}"/>
          </ac:cxnSpMkLst>
        </pc:cxnChg>
        <pc:cxnChg chg="add mod ord">
          <ac:chgData name="samuel.styles93@gmail.com" userId="7f50b7227b40f00a" providerId="LiveId" clId="{EFB3D0B8-FFC5-49ED-B287-6B3991203295}" dt="2022-03-08T14:52:13.312" v="1186" actId="167"/>
          <ac:cxnSpMkLst>
            <pc:docMk/>
            <pc:sldMk cId="2517134823" sldId="256"/>
            <ac:cxnSpMk id="194" creationId="{D246907E-55E0-499C-A121-D40CC849FDA7}"/>
          </ac:cxnSpMkLst>
        </pc:cxnChg>
        <pc:cxnChg chg="add mod ord">
          <ac:chgData name="samuel.styles93@gmail.com" userId="7f50b7227b40f00a" providerId="LiveId" clId="{EFB3D0B8-FFC5-49ED-B287-6B3991203295}" dt="2022-03-08T14:52:13.312" v="1186" actId="167"/>
          <ac:cxnSpMkLst>
            <pc:docMk/>
            <pc:sldMk cId="2517134823" sldId="256"/>
            <ac:cxnSpMk id="195" creationId="{2BAFAE2A-84EF-4191-8F78-8A7E1F75D913}"/>
          </ac:cxnSpMkLst>
        </pc:cxnChg>
        <pc:cxnChg chg="add mod ord">
          <ac:chgData name="samuel.styles93@gmail.com" userId="7f50b7227b40f00a" providerId="LiveId" clId="{EFB3D0B8-FFC5-49ED-B287-6B3991203295}" dt="2022-03-08T14:52:13.312" v="1186" actId="167"/>
          <ac:cxnSpMkLst>
            <pc:docMk/>
            <pc:sldMk cId="2517134823" sldId="256"/>
            <ac:cxnSpMk id="196" creationId="{D2BD3B6D-678E-4C35-AA27-FFB0A896F03C}"/>
          </ac:cxnSpMkLst>
        </pc:cxnChg>
        <pc:cxnChg chg="add mod ord">
          <ac:chgData name="samuel.styles93@gmail.com" userId="7f50b7227b40f00a" providerId="LiveId" clId="{EFB3D0B8-FFC5-49ED-B287-6B3991203295}" dt="2022-03-08T14:52:13.312" v="1186" actId="167"/>
          <ac:cxnSpMkLst>
            <pc:docMk/>
            <pc:sldMk cId="2517134823" sldId="256"/>
            <ac:cxnSpMk id="197" creationId="{CA1D7C31-CD47-4CEE-B706-731907AF2DEC}"/>
          </ac:cxnSpMkLst>
        </pc:cxnChg>
        <pc:cxnChg chg="add mod ord">
          <ac:chgData name="samuel.styles93@gmail.com" userId="7f50b7227b40f00a" providerId="LiveId" clId="{EFB3D0B8-FFC5-49ED-B287-6B3991203295}" dt="2022-03-08T14:52:13.312" v="1186" actId="167"/>
          <ac:cxnSpMkLst>
            <pc:docMk/>
            <pc:sldMk cId="2517134823" sldId="256"/>
            <ac:cxnSpMk id="198" creationId="{73545479-1FF2-4E86-AAF8-EC4B23C31FE6}"/>
          </ac:cxnSpMkLst>
        </pc:cxnChg>
        <pc:cxnChg chg="add mod ord">
          <ac:chgData name="samuel.styles93@gmail.com" userId="7f50b7227b40f00a" providerId="LiveId" clId="{EFB3D0B8-FFC5-49ED-B287-6B3991203295}" dt="2022-03-08T14:52:13.312" v="1186" actId="167"/>
          <ac:cxnSpMkLst>
            <pc:docMk/>
            <pc:sldMk cId="2517134823" sldId="256"/>
            <ac:cxnSpMk id="199" creationId="{94C27C16-47EC-4260-BFEA-16F79774DEAB}"/>
          </ac:cxnSpMkLst>
        </pc:cxnChg>
        <pc:cxnChg chg="add mod ord">
          <ac:chgData name="samuel.styles93@gmail.com" userId="7f50b7227b40f00a" providerId="LiveId" clId="{EFB3D0B8-FFC5-49ED-B287-6B3991203295}" dt="2022-03-08T14:52:13.312" v="1186" actId="167"/>
          <ac:cxnSpMkLst>
            <pc:docMk/>
            <pc:sldMk cId="2517134823" sldId="256"/>
            <ac:cxnSpMk id="200" creationId="{6C039768-EFA7-4C1E-AA14-B5135EC8A53D}"/>
          </ac:cxnSpMkLst>
        </pc:cxnChg>
        <pc:cxnChg chg="add mod ord">
          <ac:chgData name="samuel.styles93@gmail.com" userId="7f50b7227b40f00a" providerId="LiveId" clId="{EFB3D0B8-FFC5-49ED-B287-6B3991203295}" dt="2022-03-08T14:52:13.312" v="1186" actId="167"/>
          <ac:cxnSpMkLst>
            <pc:docMk/>
            <pc:sldMk cId="2517134823" sldId="256"/>
            <ac:cxnSpMk id="201" creationId="{A6C48CD3-BCBC-4BD4-87FB-EED2A159778A}"/>
          </ac:cxnSpMkLst>
        </pc:cxnChg>
        <pc:cxnChg chg="add mod ord">
          <ac:chgData name="samuel.styles93@gmail.com" userId="7f50b7227b40f00a" providerId="LiveId" clId="{EFB3D0B8-FFC5-49ED-B287-6B3991203295}" dt="2022-03-08T14:52:13.312" v="1186" actId="167"/>
          <ac:cxnSpMkLst>
            <pc:docMk/>
            <pc:sldMk cId="2517134823" sldId="256"/>
            <ac:cxnSpMk id="202" creationId="{8408DB2E-D1EA-45C6-B890-3EBCBD61EFD9}"/>
          </ac:cxnSpMkLst>
        </pc:cxnChg>
        <pc:cxnChg chg="add mod ord">
          <ac:chgData name="samuel.styles93@gmail.com" userId="7f50b7227b40f00a" providerId="LiveId" clId="{EFB3D0B8-FFC5-49ED-B287-6B3991203295}" dt="2022-03-08T14:52:13.312" v="1186" actId="167"/>
          <ac:cxnSpMkLst>
            <pc:docMk/>
            <pc:sldMk cId="2517134823" sldId="256"/>
            <ac:cxnSpMk id="203" creationId="{1BED7C66-6FDB-4419-8FF1-B1B8272DB9D2}"/>
          </ac:cxnSpMkLst>
        </pc:cxnChg>
        <pc:cxnChg chg="add mod ord">
          <ac:chgData name="samuel.styles93@gmail.com" userId="7f50b7227b40f00a" providerId="LiveId" clId="{EFB3D0B8-FFC5-49ED-B287-6B3991203295}" dt="2022-03-08T14:52:13.312" v="1186" actId="167"/>
          <ac:cxnSpMkLst>
            <pc:docMk/>
            <pc:sldMk cId="2517134823" sldId="256"/>
            <ac:cxnSpMk id="204" creationId="{451C297D-CC02-4AB0-B5D3-F603E63E1DE1}"/>
          </ac:cxnSpMkLst>
        </pc:cxnChg>
        <pc:cxnChg chg="add mod ord">
          <ac:chgData name="samuel.styles93@gmail.com" userId="7f50b7227b40f00a" providerId="LiveId" clId="{EFB3D0B8-FFC5-49ED-B287-6B3991203295}" dt="2022-03-08T14:52:13.312" v="1186" actId="167"/>
          <ac:cxnSpMkLst>
            <pc:docMk/>
            <pc:sldMk cId="2517134823" sldId="256"/>
            <ac:cxnSpMk id="205" creationId="{E86A9F7E-BC62-486D-8D2C-2A216ADD60F9}"/>
          </ac:cxnSpMkLst>
        </pc:cxnChg>
        <pc:cxnChg chg="add mod ord">
          <ac:chgData name="samuel.styles93@gmail.com" userId="7f50b7227b40f00a" providerId="LiveId" clId="{EFB3D0B8-FFC5-49ED-B287-6B3991203295}" dt="2022-03-08T14:52:13.312" v="1186" actId="167"/>
          <ac:cxnSpMkLst>
            <pc:docMk/>
            <pc:sldMk cId="2517134823" sldId="256"/>
            <ac:cxnSpMk id="206" creationId="{D7B0C688-A51C-4C89-B268-E665CE1AE4EC}"/>
          </ac:cxnSpMkLst>
        </pc:cxnChg>
        <pc:cxnChg chg="add mod ord">
          <ac:chgData name="samuel.styles93@gmail.com" userId="7f50b7227b40f00a" providerId="LiveId" clId="{EFB3D0B8-FFC5-49ED-B287-6B3991203295}" dt="2022-03-08T14:52:13.312" v="1186" actId="167"/>
          <ac:cxnSpMkLst>
            <pc:docMk/>
            <pc:sldMk cId="2517134823" sldId="256"/>
            <ac:cxnSpMk id="207" creationId="{679FB996-841F-4928-87C1-09D83C6731DE}"/>
          </ac:cxnSpMkLst>
        </pc:cxnChg>
        <pc:cxnChg chg="add mod ord">
          <ac:chgData name="samuel.styles93@gmail.com" userId="7f50b7227b40f00a" providerId="LiveId" clId="{EFB3D0B8-FFC5-49ED-B287-6B3991203295}" dt="2022-03-08T14:52:13.312" v="1186" actId="167"/>
          <ac:cxnSpMkLst>
            <pc:docMk/>
            <pc:sldMk cId="2517134823" sldId="256"/>
            <ac:cxnSpMk id="208" creationId="{F1948DD9-A2B0-4A27-9617-FAB0B3B6AEC9}"/>
          </ac:cxnSpMkLst>
        </pc:cxnChg>
        <pc:cxnChg chg="add mod ord">
          <ac:chgData name="samuel.styles93@gmail.com" userId="7f50b7227b40f00a" providerId="LiveId" clId="{EFB3D0B8-FFC5-49ED-B287-6B3991203295}" dt="2022-03-08T14:52:25.825" v="1189" actId="167"/>
          <ac:cxnSpMkLst>
            <pc:docMk/>
            <pc:sldMk cId="2517134823" sldId="256"/>
            <ac:cxnSpMk id="210" creationId="{7F4D11C7-2FB4-4D68-8511-570D8DA1444A}"/>
          </ac:cxnSpMkLst>
        </pc:cxnChg>
        <pc:cxnChg chg="add mod ord">
          <ac:chgData name="samuel.styles93@gmail.com" userId="7f50b7227b40f00a" providerId="LiveId" clId="{EFB3D0B8-FFC5-49ED-B287-6B3991203295}" dt="2022-03-08T14:52:25.825" v="1189" actId="167"/>
          <ac:cxnSpMkLst>
            <pc:docMk/>
            <pc:sldMk cId="2517134823" sldId="256"/>
            <ac:cxnSpMk id="211" creationId="{39188250-4706-435B-A54C-CA560B15EB7A}"/>
          </ac:cxnSpMkLst>
        </pc:cxnChg>
        <pc:cxnChg chg="add mod ord">
          <ac:chgData name="samuel.styles93@gmail.com" userId="7f50b7227b40f00a" providerId="LiveId" clId="{EFB3D0B8-FFC5-49ED-B287-6B3991203295}" dt="2022-03-08T14:52:25.825" v="1189" actId="167"/>
          <ac:cxnSpMkLst>
            <pc:docMk/>
            <pc:sldMk cId="2517134823" sldId="256"/>
            <ac:cxnSpMk id="212" creationId="{D6ABF145-2AF5-4193-917B-E8DC4BC01AF0}"/>
          </ac:cxnSpMkLst>
        </pc:cxnChg>
        <pc:cxnChg chg="add mod ord">
          <ac:chgData name="samuel.styles93@gmail.com" userId="7f50b7227b40f00a" providerId="LiveId" clId="{EFB3D0B8-FFC5-49ED-B287-6B3991203295}" dt="2022-03-08T14:52:25.825" v="1189" actId="167"/>
          <ac:cxnSpMkLst>
            <pc:docMk/>
            <pc:sldMk cId="2517134823" sldId="256"/>
            <ac:cxnSpMk id="213" creationId="{409AFD74-3A7B-4C6C-BE5B-E2EF1EE7B7F5}"/>
          </ac:cxnSpMkLst>
        </pc:cxnChg>
        <pc:cxnChg chg="add mod ord">
          <ac:chgData name="samuel.styles93@gmail.com" userId="7f50b7227b40f00a" providerId="LiveId" clId="{EFB3D0B8-FFC5-49ED-B287-6B3991203295}" dt="2022-03-08T14:52:25.825" v="1189" actId="167"/>
          <ac:cxnSpMkLst>
            <pc:docMk/>
            <pc:sldMk cId="2517134823" sldId="256"/>
            <ac:cxnSpMk id="214" creationId="{6C0FB78F-BFB9-4533-909F-E3AA9ADBDB13}"/>
          </ac:cxnSpMkLst>
        </pc:cxnChg>
        <pc:cxnChg chg="add mod ord">
          <ac:chgData name="samuel.styles93@gmail.com" userId="7f50b7227b40f00a" providerId="LiveId" clId="{EFB3D0B8-FFC5-49ED-B287-6B3991203295}" dt="2022-03-08T14:52:25.825" v="1189" actId="167"/>
          <ac:cxnSpMkLst>
            <pc:docMk/>
            <pc:sldMk cId="2517134823" sldId="256"/>
            <ac:cxnSpMk id="215" creationId="{7A6B15B9-B941-403E-B349-5D38FAB28869}"/>
          </ac:cxnSpMkLst>
        </pc:cxnChg>
        <pc:cxnChg chg="add mod ord">
          <ac:chgData name="samuel.styles93@gmail.com" userId="7f50b7227b40f00a" providerId="LiveId" clId="{EFB3D0B8-FFC5-49ED-B287-6B3991203295}" dt="2022-03-08T14:52:25.825" v="1189" actId="167"/>
          <ac:cxnSpMkLst>
            <pc:docMk/>
            <pc:sldMk cId="2517134823" sldId="256"/>
            <ac:cxnSpMk id="216" creationId="{545790EE-B6AF-4C29-A247-98ED6A9D6787}"/>
          </ac:cxnSpMkLst>
        </pc:cxnChg>
        <pc:cxnChg chg="add mod ord">
          <ac:chgData name="samuel.styles93@gmail.com" userId="7f50b7227b40f00a" providerId="LiveId" clId="{EFB3D0B8-FFC5-49ED-B287-6B3991203295}" dt="2022-03-08T14:52:25.825" v="1189" actId="167"/>
          <ac:cxnSpMkLst>
            <pc:docMk/>
            <pc:sldMk cId="2517134823" sldId="256"/>
            <ac:cxnSpMk id="217" creationId="{6FD93191-DB15-47BB-8333-4E4F8364AF5A}"/>
          </ac:cxnSpMkLst>
        </pc:cxnChg>
        <pc:cxnChg chg="add mod ord">
          <ac:chgData name="samuel.styles93@gmail.com" userId="7f50b7227b40f00a" providerId="LiveId" clId="{EFB3D0B8-FFC5-49ED-B287-6B3991203295}" dt="2022-03-08T14:52:25.825" v="1189" actId="167"/>
          <ac:cxnSpMkLst>
            <pc:docMk/>
            <pc:sldMk cId="2517134823" sldId="256"/>
            <ac:cxnSpMk id="218" creationId="{3B21D284-070D-4489-AA85-C1C9384AE9A7}"/>
          </ac:cxnSpMkLst>
        </pc:cxnChg>
        <pc:cxnChg chg="add mod ord">
          <ac:chgData name="samuel.styles93@gmail.com" userId="7f50b7227b40f00a" providerId="LiveId" clId="{EFB3D0B8-FFC5-49ED-B287-6B3991203295}" dt="2022-03-08T14:52:25.825" v="1189" actId="167"/>
          <ac:cxnSpMkLst>
            <pc:docMk/>
            <pc:sldMk cId="2517134823" sldId="256"/>
            <ac:cxnSpMk id="219" creationId="{901BB448-3024-411B-9088-9B375FF64C72}"/>
          </ac:cxnSpMkLst>
        </pc:cxnChg>
        <pc:cxnChg chg="add mod ord">
          <ac:chgData name="samuel.styles93@gmail.com" userId="7f50b7227b40f00a" providerId="LiveId" clId="{EFB3D0B8-FFC5-49ED-B287-6B3991203295}" dt="2022-03-08T14:52:25.825" v="1189" actId="167"/>
          <ac:cxnSpMkLst>
            <pc:docMk/>
            <pc:sldMk cId="2517134823" sldId="256"/>
            <ac:cxnSpMk id="220" creationId="{C8DFF917-BD6F-4940-9E60-F8D36F01EBC7}"/>
          </ac:cxnSpMkLst>
        </pc:cxnChg>
        <pc:cxnChg chg="add mod ord">
          <ac:chgData name="samuel.styles93@gmail.com" userId="7f50b7227b40f00a" providerId="LiveId" clId="{EFB3D0B8-FFC5-49ED-B287-6B3991203295}" dt="2022-03-08T14:52:25.825" v="1189" actId="167"/>
          <ac:cxnSpMkLst>
            <pc:docMk/>
            <pc:sldMk cId="2517134823" sldId="256"/>
            <ac:cxnSpMk id="221" creationId="{B76DA081-E960-4C9E-861F-C796B7FF39AD}"/>
          </ac:cxnSpMkLst>
        </pc:cxnChg>
        <pc:cxnChg chg="add mod ord">
          <ac:chgData name="samuel.styles93@gmail.com" userId="7f50b7227b40f00a" providerId="LiveId" clId="{EFB3D0B8-FFC5-49ED-B287-6B3991203295}" dt="2022-03-08T14:52:25.825" v="1189" actId="167"/>
          <ac:cxnSpMkLst>
            <pc:docMk/>
            <pc:sldMk cId="2517134823" sldId="256"/>
            <ac:cxnSpMk id="222" creationId="{B4FAE752-0407-43E5-B779-0C9D760AE669}"/>
          </ac:cxnSpMkLst>
        </pc:cxnChg>
        <pc:cxnChg chg="add mod ord">
          <ac:chgData name="samuel.styles93@gmail.com" userId="7f50b7227b40f00a" providerId="LiveId" clId="{EFB3D0B8-FFC5-49ED-B287-6B3991203295}" dt="2022-03-08T14:52:25.825" v="1189" actId="167"/>
          <ac:cxnSpMkLst>
            <pc:docMk/>
            <pc:sldMk cId="2517134823" sldId="256"/>
            <ac:cxnSpMk id="223" creationId="{0B0F6F15-A1B0-4C16-9CFA-C1E915201ACF}"/>
          </ac:cxnSpMkLst>
        </pc:cxnChg>
        <pc:cxnChg chg="add mod ord">
          <ac:chgData name="samuel.styles93@gmail.com" userId="7f50b7227b40f00a" providerId="LiveId" clId="{EFB3D0B8-FFC5-49ED-B287-6B3991203295}" dt="2022-03-08T14:52:25.825" v="1189" actId="167"/>
          <ac:cxnSpMkLst>
            <pc:docMk/>
            <pc:sldMk cId="2517134823" sldId="256"/>
            <ac:cxnSpMk id="224" creationId="{D9EA66E8-3AA0-4C33-819E-996C7C73DFCC}"/>
          </ac:cxnSpMkLst>
        </pc:cxnChg>
        <pc:cxnChg chg="add mod ord">
          <ac:chgData name="samuel.styles93@gmail.com" userId="7f50b7227b40f00a" providerId="LiveId" clId="{EFB3D0B8-FFC5-49ED-B287-6B3991203295}" dt="2022-03-08T14:52:25.825" v="1189" actId="167"/>
          <ac:cxnSpMkLst>
            <pc:docMk/>
            <pc:sldMk cId="2517134823" sldId="256"/>
            <ac:cxnSpMk id="225" creationId="{95D7C39C-3CA9-4921-9ACE-13153FCDB287}"/>
          </ac:cxnSpMkLst>
        </pc:cxnChg>
        <pc:cxnChg chg="add mod ord">
          <ac:chgData name="samuel.styles93@gmail.com" userId="7f50b7227b40f00a" providerId="LiveId" clId="{EFB3D0B8-FFC5-49ED-B287-6B3991203295}" dt="2022-03-08T14:52:25.825" v="1189" actId="167"/>
          <ac:cxnSpMkLst>
            <pc:docMk/>
            <pc:sldMk cId="2517134823" sldId="256"/>
            <ac:cxnSpMk id="226" creationId="{5A009C52-34BD-4230-B54C-70E7A7993D8A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33" creationId="{FDF5B4E5-65A7-4561-A062-2CDFE4FCB732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34" creationId="{DC328949-444F-4307-819D-684AA7705250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35" creationId="{D34D3B24-2A60-4957-A812-F5468012C9E1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36" creationId="{EB913752-0945-46D6-B756-68282CA853A3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37" creationId="{AA685CBC-7AB3-4061-A82A-64807CC6EEFD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38" creationId="{52086D25-C7A1-4428-A065-5FA6BA521A77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39" creationId="{8907B01F-A7C4-405B-8752-B6D0B1DF61E9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40" creationId="{8DD7B4BF-97F3-41D1-AB4B-2E282A0C8A2E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41" creationId="{8EFA12D7-0C94-49EA-926A-517C85480B88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42" creationId="{530D71BA-F940-437C-B8EE-45056C16E298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43" creationId="{30AE1DF9-DB08-47AC-A423-4BD001DEAC52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44" creationId="{AD2A1137-E4B1-44C0-9721-95E84A8B829D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45" creationId="{0747977E-9ED9-4183-8E80-DB44C0A3B80D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46" creationId="{669634DF-6EE8-45DC-BAA2-BE7AAB73E0D5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47" creationId="{A8DF2671-3558-4D47-B814-F9473A6A50E4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48" creationId="{14C75ADD-9A2A-4360-926C-35C3553734C2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49" creationId="{A25F05F0-3352-4679-8106-3CD32F824269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50" creationId="{7C101182-D85D-4AF5-89EF-52026E424021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51" creationId="{BACD9342-AC8F-4AD2-8FB3-2FDF6F88A500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52" creationId="{12EFC786-0256-4AE5-9AFC-76DF647CF94E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53" creationId="{E694465D-BA59-4D43-AFBA-D02F32522335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54" creationId="{951299B9-7AE8-4A05-A220-D42CB7252B50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55" creationId="{BBEE5801-D75F-4069-A100-703C8750E7C0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56" creationId="{6E11167E-E4DF-4F70-9E27-0DAC6EFA8D30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57" creationId="{357CB2F8-04AF-47DD-B2B3-65BB9CD05B66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58" creationId="{BC475AC6-B1F5-4C95-945E-F3E80E2145F4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59" creationId="{E1731883-600D-4C85-973C-53DA5178F0BA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60" creationId="{D8251B08-629A-4A28-AB0D-389F60787982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61" creationId="{3389B285-D079-4951-A51A-F133CDDEB358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62" creationId="{9BF168B3-048E-4B5F-806F-DC64BE06BB43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63" creationId="{258C21FA-22DE-46C1-8BB8-9CB316C10CE4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64" creationId="{B29C223F-E8A0-4E03-A700-6384B2D42F81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65" creationId="{CC07BC02-5752-410C-8322-DB412A6BFDB3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66" creationId="{51DA143B-F209-44A2-AD8D-9D79300E4AD3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67" creationId="{F174C502-E551-416D-83D7-C998ADD98226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68" creationId="{A635C45B-0983-4E8C-92FF-A69497F02E7E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69" creationId="{45B5CC66-C81E-4C2E-B17E-E5CD819D424A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70" creationId="{E66A123B-6EA2-473A-94A8-2B882826A016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71" creationId="{4868CE84-0538-4FD8-A929-AD71B3B11EB0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72" creationId="{B8DD79C8-0822-4E44-AE08-DED1C68DA0F0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73" creationId="{6004ED6F-4EBC-4D1A-9202-FCB564FC8136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74" creationId="{A9ABC7A9-C338-428C-BDD8-C35606644348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75" creationId="{ECD1BA39-EDE5-4EBF-8467-048928BABDCD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76" creationId="{1758D582-60B5-48D2-952E-5F6A984F40C7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77" creationId="{175A6786-92C9-4B81-B0B2-CAF9BE1BD3F2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78" creationId="{022FDE22-5F86-48FB-ACA4-E59A16B0A397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79" creationId="{CB6E61CB-6A89-4D9C-9518-5F7D97E6F277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80" creationId="{D1842F5E-A338-4F4B-8A90-F7862C916B3B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81" creationId="{DC0AACA8-208D-48AD-A05E-9742040EC5CB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82" creationId="{D9327E9B-647D-4866-AD7B-25B2F6D794EC}"/>
          </ac:cxnSpMkLst>
        </pc:cxnChg>
        <pc:cxnChg chg="add mod">
          <ac:chgData name="samuel.styles93@gmail.com" userId="7f50b7227b40f00a" providerId="LiveId" clId="{EFB3D0B8-FFC5-49ED-B287-6B3991203295}" dt="2022-03-08T14:53:08.310" v="1191" actId="1076"/>
          <ac:cxnSpMkLst>
            <pc:docMk/>
            <pc:sldMk cId="2517134823" sldId="256"/>
            <ac:cxnSpMk id="283" creationId="{8D0CD879-4980-45CB-91C5-3CF0C29B82C3}"/>
          </ac:cxnSpMkLst>
        </pc:cxnChg>
        <pc:cxnChg chg="add mod">
          <ac:chgData name="samuel.styles93@gmail.com" userId="7f50b7227b40f00a" providerId="LiveId" clId="{EFB3D0B8-FFC5-49ED-B287-6B3991203295}" dt="2022-03-08T14:53:27.067" v="1193" actId="1076"/>
          <ac:cxnSpMkLst>
            <pc:docMk/>
            <pc:sldMk cId="2517134823" sldId="256"/>
            <ac:cxnSpMk id="285" creationId="{22DE3D4D-68CF-4D76-8949-1614E0A3E2AC}"/>
          </ac:cxnSpMkLst>
        </pc:cxnChg>
        <pc:cxnChg chg="add mod">
          <ac:chgData name="samuel.styles93@gmail.com" userId="7f50b7227b40f00a" providerId="LiveId" clId="{EFB3D0B8-FFC5-49ED-B287-6B3991203295}" dt="2022-03-08T14:53:27.067" v="1193" actId="1076"/>
          <ac:cxnSpMkLst>
            <pc:docMk/>
            <pc:sldMk cId="2517134823" sldId="256"/>
            <ac:cxnSpMk id="286" creationId="{EAC636FC-F505-4486-9A88-6C5C0E7932EC}"/>
          </ac:cxnSpMkLst>
        </pc:cxnChg>
        <pc:cxnChg chg="add mod">
          <ac:chgData name="samuel.styles93@gmail.com" userId="7f50b7227b40f00a" providerId="LiveId" clId="{EFB3D0B8-FFC5-49ED-B287-6B3991203295}" dt="2022-03-08T14:53:27.067" v="1193" actId="1076"/>
          <ac:cxnSpMkLst>
            <pc:docMk/>
            <pc:sldMk cId="2517134823" sldId="256"/>
            <ac:cxnSpMk id="287" creationId="{655C2987-4666-4340-9085-63E9018084B3}"/>
          </ac:cxnSpMkLst>
        </pc:cxnChg>
        <pc:cxnChg chg="add mod">
          <ac:chgData name="samuel.styles93@gmail.com" userId="7f50b7227b40f00a" providerId="LiveId" clId="{EFB3D0B8-FFC5-49ED-B287-6B3991203295}" dt="2022-03-08T14:53:27.067" v="1193" actId="1076"/>
          <ac:cxnSpMkLst>
            <pc:docMk/>
            <pc:sldMk cId="2517134823" sldId="256"/>
            <ac:cxnSpMk id="288" creationId="{675247F5-03B6-4EBD-B4AF-9D161454CD8D}"/>
          </ac:cxnSpMkLst>
        </pc:cxnChg>
        <pc:cxnChg chg="add mod">
          <ac:chgData name="samuel.styles93@gmail.com" userId="7f50b7227b40f00a" providerId="LiveId" clId="{EFB3D0B8-FFC5-49ED-B287-6B3991203295}" dt="2022-03-08T14:53:27.067" v="1193" actId="1076"/>
          <ac:cxnSpMkLst>
            <pc:docMk/>
            <pc:sldMk cId="2517134823" sldId="256"/>
            <ac:cxnSpMk id="289" creationId="{1BF546B1-E60E-43C3-B3A4-64BE90889A0A}"/>
          </ac:cxnSpMkLst>
        </pc:cxnChg>
        <pc:cxnChg chg="add mod">
          <ac:chgData name="samuel.styles93@gmail.com" userId="7f50b7227b40f00a" providerId="LiveId" clId="{EFB3D0B8-FFC5-49ED-B287-6B3991203295}" dt="2022-03-08T14:53:27.067" v="1193" actId="1076"/>
          <ac:cxnSpMkLst>
            <pc:docMk/>
            <pc:sldMk cId="2517134823" sldId="256"/>
            <ac:cxnSpMk id="290" creationId="{422F7577-4C6E-498B-88C6-CB7857CDAB7E}"/>
          </ac:cxnSpMkLst>
        </pc:cxnChg>
        <pc:cxnChg chg="add mod">
          <ac:chgData name="samuel.styles93@gmail.com" userId="7f50b7227b40f00a" providerId="LiveId" clId="{EFB3D0B8-FFC5-49ED-B287-6B3991203295}" dt="2022-03-08T14:53:27.067" v="1193" actId="1076"/>
          <ac:cxnSpMkLst>
            <pc:docMk/>
            <pc:sldMk cId="2517134823" sldId="256"/>
            <ac:cxnSpMk id="291" creationId="{57911952-1E6E-45CD-8C82-2C5DAB4E25C1}"/>
          </ac:cxnSpMkLst>
        </pc:cxnChg>
        <pc:cxnChg chg="add mod">
          <ac:chgData name="samuel.styles93@gmail.com" userId="7f50b7227b40f00a" providerId="LiveId" clId="{EFB3D0B8-FFC5-49ED-B287-6B3991203295}" dt="2022-03-08T14:53:27.067" v="1193" actId="1076"/>
          <ac:cxnSpMkLst>
            <pc:docMk/>
            <pc:sldMk cId="2517134823" sldId="256"/>
            <ac:cxnSpMk id="292" creationId="{0D8FA1E3-0E21-49AB-AD89-9381A9E6A53C}"/>
          </ac:cxnSpMkLst>
        </pc:cxnChg>
        <pc:cxnChg chg="add mod">
          <ac:chgData name="samuel.styles93@gmail.com" userId="7f50b7227b40f00a" providerId="LiveId" clId="{EFB3D0B8-FFC5-49ED-B287-6B3991203295}" dt="2022-03-08T14:53:27.067" v="1193" actId="1076"/>
          <ac:cxnSpMkLst>
            <pc:docMk/>
            <pc:sldMk cId="2517134823" sldId="256"/>
            <ac:cxnSpMk id="293" creationId="{3B58BCCA-B2C3-4BD2-B1AD-5AA53F8B9F6C}"/>
          </ac:cxnSpMkLst>
        </pc:cxnChg>
        <pc:cxnChg chg="add mod">
          <ac:chgData name="samuel.styles93@gmail.com" userId="7f50b7227b40f00a" providerId="LiveId" clId="{EFB3D0B8-FFC5-49ED-B287-6B3991203295}" dt="2022-03-08T14:53:27.067" v="1193" actId="1076"/>
          <ac:cxnSpMkLst>
            <pc:docMk/>
            <pc:sldMk cId="2517134823" sldId="256"/>
            <ac:cxnSpMk id="294" creationId="{38A9FACB-94DD-46DB-ABDC-3155BB5A68B2}"/>
          </ac:cxnSpMkLst>
        </pc:cxnChg>
        <pc:cxnChg chg="add mod">
          <ac:chgData name="samuel.styles93@gmail.com" userId="7f50b7227b40f00a" providerId="LiveId" clId="{EFB3D0B8-FFC5-49ED-B287-6B3991203295}" dt="2022-03-08T14:53:27.067" v="1193" actId="1076"/>
          <ac:cxnSpMkLst>
            <pc:docMk/>
            <pc:sldMk cId="2517134823" sldId="256"/>
            <ac:cxnSpMk id="295" creationId="{9AEAE224-8C84-4F26-B3B4-057C17F47F82}"/>
          </ac:cxnSpMkLst>
        </pc:cxnChg>
        <pc:cxnChg chg="add mod">
          <ac:chgData name="samuel.styles93@gmail.com" userId="7f50b7227b40f00a" providerId="LiveId" clId="{EFB3D0B8-FFC5-49ED-B287-6B3991203295}" dt="2022-03-08T14:53:27.067" v="1193" actId="1076"/>
          <ac:cxnSpMkLst>
            <pc:docMk/>
            <pc:sldMk cId="2517134823" sldId="256"/>
            <ac:cxnSpMk id="296" creationId="{2DD843D4-B238-412E-890E-56D1C52BD974}"/>
          </ac:cxnSpMkLst>
        </pc:cxnChg>
        <pc:cxnChg chg="add mod">
          <ac:chgData name="samuel.styles93@gmail.com" userId="7f50b7227b40f00a" providerId="LiveId" clId="{EFB3D0B8-FFC5-49ED-B287-6B3991203295}" dt="2022-03-08T14:53:27.067" v="1193" actId="1076"/>
          <ac:cxnSpMkLst>
            <pc:docMk/>
            <pc:sldMk cId="2517134823" sldId="256"/>
            <ac:cxnSpMk id="297" creationId="{26F88391-E80A-4EF8-A930-51415DE79BA7}"/>
          </ac:cxnSpMkLst>
        </pc:cxnChg>
        <pc:cxnChg chg="add mod">
          <ac:chgData name="samuel.styles93@gmail.com" userId="7f50b7227b40f00a" providerId="LiveId" clId="{EFB3D0B8-FFC5-49ED-B287-6B3991203295}" dt="2022-03-08T14:53:27.067" v="1193" actId="1076"/>
          <ac:cxnSpMkLst>
            <pc:docMk/>
            <pc:sldMk cId="2517134823" sldId="256"/>
            <ac:cxnSpMk id="298" creationId="{2B4AC147-3DE2-4CF9-8080-9CE02A38C41F}"/>
          </ac:cxnSpMkLst>
        </pc:cxnChg>
        <pc:cxnChg chg="add mod">
          <ac:chgData name="samuel.styles93@gmail.com" userId="7f50b7227b40f00a" providerId="LiveId" clId="{EFB3D0B8-FFC5-49ED-B287-6B3991203295}" dt="2022-03-08T14:53:27.067" v="1193" actId="1076"/>
          <ac:cxnSpMkLst>
            <pc:docMk/>
            <pc:sldMk cId="2517134823" sldId="256"/>
            <ac:cxnSpMk id="299" creationId="{C8A28146-AE06-4E37-8A2A-08170D9C0BD0}"/>
          </ac:cxnSpMkLst>
        </pc:cxnChg>
        <pc:cxnChg chg="add mod">
          <ac:chgData name="samuel.styles93@gmail.com" userId="7f50b7227b40f00a" providerId="LiveId" clId="{EFB3D0B8-FFC5-49ED-B287-6B3991203295}" dt="2022-03-08T14:53:27.067" v="1193" actId="1076"/>
          <ac:cxnSpMkLst>
            <pc:docMk/>
            <pc:sldMk cId="2517134823" sldId="256"/>
            <ac:cxnSpMk id="300" creationId="{F3C10610-0DED-4B5E-AAD9-DCCDDB35EA76}"/>
          </ac:cxnSpMkLst>
        </pc:cxnChg>
        <pc:cxnChg chg="add mod">
          <ac:chgData name="samuel.styles93@gmail.com" userId="7f50b7227b40f00a" providerId="LiveId" clId="{EFB3D0B8-FFC5-49ED-B287-6B3991203295}" dt="2022-03-08T14:53:27.067" v="1193" actId="1076"/>
          <ac:cxnSpMkLst>
            <pc:docMk/>
            <pc:sldMk cId="2517134823" sldId="256"/>
            <ac:cxnSpMk id="301" creationId="{B6046D3B-EFE3-4AD2-99AC-60C7D4EAD97F}"/>
          </ac:cxnSpMkLst>
        </pc:cxnChg>
        <pc:cxnChg chg="add mod">
          <ac:chgData name="samuel.styles93@gmail.com" userId="7f50b7227b40f00a" providerId="LiveId" clId="{EFB3D0B8-FFC5-49ED-B287-6B3991203295}" dt="2022-03-08T14:53:40.970" v="1195" actId="1076"/>
          <ac:cxnSpMkLst>
            <pc:docMk/>
            <pc:sldMk cId="2517134823" sldId="256"/>
            <ac:cxnSpMk id="303" creationId="{5A4CDA0E-E728-426A-A353-7CFECDA52A7A}"/>
          </ac:cxnSpMkLst>
        </pc:cxnChg>
        <pc:cxnChg chg="add mod">
          <ac:chgData name="samuel.styles93@gmail.com" userId="7f50b7227b40f00a" providerId="LiveId" clId="{EFB3D0B8-FFC5-49ED-B287-6B3991203295}" dt="2022-03-08T14:53:40.970" v="1195" actId="1076"/>
          <ac:cxnSpMkLst>
            <pc:docMk/>
            <pc:sldMk cId="2517134823" sldId="256"/>
            <ac:cxnSpMk id="304" creationId="{0D3ABB79-4B2F-4797-B9F9-D0CD23361B3E}"/>
          </ac:cxnSpMkLst>
        </pc:cxnChg>
        <pc:cxnChg chg="add mod">
          <ac:chgData name="samuel.styles93@gmail.com" userId="7f50b7227b40f00a" providerId="LiveId" clId="{EFB3D0B8-FFC5-49ED-B287-6B3991203295}" dt="2022-03-08T14:53:40.970" v="1195" actId="1076"/>
          <ac:cxnSpMkLst>
            <pc:docMk/>
            <pc:sldMk cId="2517134823" sldId="256"/>
            <ac:cxnSpMk id="305" creationId="{AD5FF9E1-A6A1-4EA0-8BF3-95DDF8D0DB75}"/>
          </ac:cxnSpMkLst>
        </pc:cxnChg>
        <pc:cxnChg chg="add mod">
          <ac:chgData name="samuel.styles93@gmail.com" userId="7f50b7227b40f00a" providerId="LiveId" clId="{EFB3D0B8-FFC5-49ED-B287-6B3991203295}" dt="2022-03-08T14:53:40.970" v="1195" actId="1076"/>
          <ac:cxnSpMkLst>
            <pc:docMk/>
            <pc:sldMk cId="2517134823" sldId="256"/>
            <ac:cxnSpMk id="306" creationId="{1170AC19-4ECB-4C60-A264-E31824DC2DA0}"/>
          </ac:cxnSpMkLst>
        </pc:cxnChg>
        <pc:cxnChg chg="add mod">
          <ac:chgData name="samuel.styles93@gmail.com" userId="7f50b7227b40f00a" providerId="LiveId" clId="{EFB3D0B8-FFC5-49ED-B287-6B3991203295}" dt="2022-03-08T14:53:40.970" v="1195" actId="1076"/>
          <ac:cxnSpMkLst>
            <pc:docMk/>
            <pc:sldMk cId="2517134823" sldId="256"/>
            <ac:cxnSpMk id="307" creationId="{9166BEA4-1707-4DD4-9E68-68A5EC6A7E6F}"/>
          </ac:cxnSpMkLst>
        </pc:cxnChg>
        <pc:cxnChg chg="add mod">
          <ac:chgData name="samuel.styles93@gmail.com" userId="7f50b7227b40f00a" providerId="LiveId" clId="{EFB3D0B8-FFC5-49ED-B287-6B3991203295}" dt="2022-03-08T14:53:40.970" v="1195" actId="1076"/>
          <ac:cxnSpMkLst>
            <pc:docMk/>
            <pc:sldMk cId="2517134823" sldId="256"/>
            <ac:cxnSpMk id="308" creationId="{9B053152-ABB4-4B7B-83D0-85276559FABE}"/>
          </ac:cxnSpMkLst>
        </pc:cxnChg>
        <pc:cxnChg chg="add mod">
          <ac:chgData name="samuel.styles93@gmail.com" userId="7f50b7227b40f00a" providerId="LiveId" clId="{EFB3D0B8-FFC5-49ED-B287-6B3991203295}" dt="2022-03-08T14:53:40.970" v="1195" actId="1076"/>
          <ac:cxnSpMkLst>
            <pc:docMk/>
            <pc:sldMk cId="2517134823" sldId="256"/>
            <ac:cxnSpMk id="309" creationId="{CCE731AC-0C2C-438F-B60C-B38EAE3C2B52}"/>
          </ac:cxnSpMkLst>
        </pc:cxnChg>
        <pc:cxnChg chg="add mod">
          <ac:chgData name="samuel.styles93@gmail.com" userId="7f50b7227b40f00a" providerId="LiveId" clId="{EFB3D0B8-FFC5-49ED-B287-6B3991203295}" dt="2022-03-08T14:53:40.970" v="1195" actId="1076"/>
          <ac:cxnSpMkLst>
            <pc:docMk/>
            <pc:sldMk cId="2517134823" sldId="256"/>
            <ac:cxnSpMk id="310" creationId="{8417CD93-52C2-4D68-ADC8-13E5E7871C3D}"/>
          </ac:cxnSpMkLst>
        </pc:cxnChg>
        <pc:cxnChg chg="add mod">
          <ac:chgData name="samuel.styles93@gmail.com" userId="7f50b7227b40f00a" providerId="LiveId" clId="{EFB3D0B8-FFC5-49ED-B287-6B3991203295}" dt="2022-03-08T14:53:40.970" v="1195" actId="1076"/>
          <ac:cxnSpMkLst>
            <pc:docMk/>
            <pc:sldMk cId="2517134823" sldId="256"/>
            <ac:cxnSpMk id="311" creationId="{64C23D59-5A59-4353-8443-59B2E9E46F6E}"/>
          </ac:cxnSpMkLst>
        </pc:cxnChg>
        <pc:cxnChg chg="add mod">
          <ac:chgData name="samuel.styles93@gmail.com" userId="7f50b7227b40f00a" providerId="LiveId" clId="{EFB3D0B8-FFC5-49ED-B287-6B3991203295}" dt="2022-03-08T14:53:40.970" v="1195" actId="1076"/>
          <ac:cxnSpMkLst>
            <pc:docMk/>
            <pc:sldMk cId="2517134823" sldId="256"/>
            <ac:cxnSpMk id="312" creationId="{AB515AB1-4055-4F8E-B256-33D991F13B7A}"/>
          </ac:cxnSpMkLst>
        </pc:cxnChg>
        <pc:cxnChg chg="add mod">
          <ac:chgData name="samuel.styles93@gmail.com" userId="7f50b7227b40f00a" providerId="LiveId" clId="{EFB3D0B8-FFC5-49ED-B287-6B3991203295}" dt="2022-03-08T14:53:40.970" v="1195" actId="1076"/>
          <ac:cxnSpMkLst>
            <pc:docMk/>
            <pc:sldMk cId="2517134823" sldId="256"/>
            <ac:cxnSpMk id="313" creationId="{F8CC595D-AE37-4E93-AF88-4D08207118C7}"/>
          </ac:cxnSpMkLst>
        </pc:cxnChg>
        <pc:cxnChg chg="add mod">
          <ac:chgData name="samuel.styles93@gmail.com" userId="7f50b7227b40f00a" providerId="LiveId" clId="{EFB3D0B8-FFC5-49ED-B287-6B3991203295}" dt="2022-03-08T14:53:40.970" v="1195" actId="1076"/>
          <ac:cxnSpMkLst>
            <pc:docMk/>
            <pc:sldMk cId="2517134823" sldId="256"/>
            <ac:cxnSpMk id="314" creationId="{3F20CF43-FEC5-45AD-AC77-37A7D6A5FF4F}"/>
          </ac:cxnSpMkLst>
        </pc:cxnChg>
        <pc:cxnChg chg="add mod">
          <ac:chgData name="samuel.styles93@gmail.com" userId="7f50b7227b40f00a" providerId="LiveId" clId="{EFB3D0B8-FFC5-49ED-B287-6B3991203295}" dt="2022-03-08T14:53:40.970" v="1195" actId="1076"/>
          <ac:cxnSpMkLst>
            <pc:docMk/>
            <pc:sldMk cId="2517134823" sldId="256"/>
            <ac:cxnSpMk id="315" creationId="{84BF6C00-07FF-4BB5-BAD0-02AD62014E1E}"/>
          </ac:cxnSpMkLst>
        </pc:cxnChg>
        <pc:cxnChg chg="add mod">
          <ac:chgData name="samuel.styles93@gmail.com" userId="7f50b7227b40f00a" providerId="LiveId" clId="{EFB3D0B8-FFC5-49ED-B287-6B3991203295}" dt="2022-03-08T14:53:40.970" v="1195" actId="1076"/>
          <ac:cxnSpMkLst>
            <pc:docMk/>
            <pc:sldMk cId="2517134823" sldId="256"/>
            <ac:cxnSpMk id="316" creationId="{701E4515-B20F-4D95-BAA4-4D928ED18D2A}"/>
          </ac:cxnSpMkLst>
        </pc:cxnChg>
        <pc:cxnChg chg="add mod">
          <ac:chgData name="samuel.styles93@gmail.com" userId="7f50b7227b40f00a" providerId="LiveId" clId="{EFB3D0B8-FFC5-49ED-B287-6B3991203295}" dt="2022-03-08T14:53:40.970" v="1195" actId="1076"/>
          <ac:cxnSpMkLst>
            <pc:docMk/>
            <pc:sldMk cId="2517134823" sldId="256"/>
            <ac:cxnSpMk id="317" creationId="{7FFE1841-1E1B-46BE-9471-EB838D68BA62}"/>
          </ac:cxnSpMkLst>
        </pc:cxnChg>
        <pc:cxnChg chg="add mod">
          <ac:chgData name="samuel.styles93@gmail.com" userId="7f50b7227b40f00a" providerId="LiveId" clId="{EFB3D0B8-FFC5-49ED-B287-6B3991203295}" dt="2022-03-08T14:53:40.970" v="1195" actId="1076"/>
          <ac:cxnSpMkLst>
            <pc:docMk/>
            <pc:sldMk cId="2517134823" sldId="256"/>
            <ac:cxnSpMk id="318" creationId="{16801126-FD3A-447D-93DF-5B1376C3C939}"/>
          </ac:cxnSpMkLst>
        </pc:cxnChg>
        <pc:cxnChg chg="add mod">
          <ac:chgData name="samuel.styles93@gmail.com" userId="7f50b7227b40f00a" providerId="LiveId" clId="{EFB3D0B8-FFC5-49ED-B287-6B3991203295}" dt="2022-03-08T14:53:40.970" v="1195" actId="1076"/>
          <ac:cxnSpMkLst>
            <pc:docMk/>
            <pc:sldMk cId="2517134823" sldId="256"/>
            <ac:cxnSpMk id="319" creationId="{487211EA-7976-40A7-8DC6-2263536CC41A}"/>
          </ac:cxnSpMkLst>
        </pc:cxnChg>
      </pc:sldChg>
      <pc:sldChg chg="addSp delSp modSp new mod">
        <pc:chgData name="samuel.styles93@gmail.com" userId="7f50b7227b40f00a" providerId="LiveId" clId="{EFB3D0B8-FFC5-49ED-B287-6B3991203295}" dt="2022-03-08T21:47:45.987" v="4230" actId="692"/>
        <pc:sldMkLst>
          <pc:docMk/>
          <pc:sldMk cId="4044242594" sldId="257"/>
        </pc:sldMkLst>
        <pc:spChg chg="del">
          <ac:chgData name="samuel.styles93@gmail.com" userId="7f50b7227b40f00a" providerId="LiveId" clId="{EFB3D0B8-FFC5-49ED-B287-6B3991203295}" dt="2022-03-08T13:14:59.516" v="220" actId="478"/>
          <ac:spMkLst>
            <pc:docMk/>
            <pc:sldMk cId="4044242594" sldId="257"/>
            <ac:spMk id="2" creationId="{FAF65728-FBC4-487B-932B-5294BCE70BF6}"/>
          </ac:spMkLst>
        </pc:spChg>
        <pc:spChg chg="del">
          <ac:chgData name="samuel.styles93@gmail.com" userId="7f50b7227b40f00a" providerId="LiveId" clId="{EFB3D0B8-FFC5-49ED-B287-6B3991203295}" dt="2022-03-08T13:15:01.253" v="221" actId="478"/>
          <ac:spMkLst>
            <pc:docMk/>
            <pc:sldMk cId="4044242594" sldId="257"/>
            <ac:spMk id="3" creationId="{46FBDE44-C512-4CC6-A75F-E417C2942FC9}"/>
          </ac:spMkLst>
        </pc:spChg>
        <pc:spChg chg="add mod">
          <ac:chgData name="samuel.styles93@gmail.com" userId="7f50b7227b40f00a" providerId="LiveId" clId="{EFB3D0B8-FFC5-49ED-B287-6B3991203295}" dt="2022-03-08T13:20:10.373" v="259" actId="14100"/>
          <ac:spMkLst>
            <pc:docMk/>
            <pc:sldMk cId="4044242594" sldId="257"/>
            <ac:spMk id="6" creationId="{656384EE-1615-422B-BE0F-ADF8CCF39666}"/>
          </ac:spMkLst>
        </pc:spChg>
        <pc:spChg chg="add mod">
          <ac:chgData name="samuel.styles93@gmail.com" userId="7f50b7227b40f00a" providerId="LiveId" clId="{EFB3D0B8-FFC5-49ED-B287-6B3991203295}" dt="2022-03-08T13:20:22.388" v="261" actId="1076"/>
          <ac:spMkLst>
            <pc:docMk/>
            <pc:sldMk cId="4044242594" sldId="257"/>
            <ac:spMk id="9" creationId="{E150D78F-AFAA-4787-B634-5EB543017C0E}"/>
          </ac:spMkLst>
        </pc:spChg>
        <pc:spChg chg="add mod">
          <ac:chgData name="samuel.styles93@gmail.com" userId="7f50b7227b40f00a" providerId="LiveId" clId="{EFB3D0B8-FFC5-49ED-B287-6B3991203295}" dt="2022-03-08T13:33:37.132" v="738" actId="1076"/>
          <ac:spMkLst>
            <pc:docMk/>
            <pc:sldMk cId="4044242594" sldId="257"/>
            <ac:spMk id="12" creationId="{5DD06F4A-9A70-46FD-B1FA-45BE0E5AD6E7}"/>
          </ac:spMkLst>
        </pc:spChg>
        <pc:spChg chg="add mod">
          <ac:chgData name="samuel.styles93@gmail.com" userId="7f50b7227b40f00a" providerId="LiveId" clId="{EFB3D0B8-FFC5-49ED-B287-6B3991203295}" dt="2022-03-08T13:20:22.388" v="261" actId="1076"/>
          <ac:spMkLst>
            <pc:docMk/>
            <pc:sldMk cId="4044242594" sldId="257"/>
            <ac:spMk id="15" creationId="{61113202-63DD-4B3A-9C01-92F5CFC3EF33}"/>
          </ac:spMkLst>
        </pc:spChg>
        <pc:spChg chg="add del mod">
          <ac:chgData name="samuel.styles93@gmail.com" userId="7f50b7227b40f00a" providerId="LiveId" clId="{EFB3D0B8-FFC5-49ED-B287-6B3991203295}" dt="2022-03-08T19:42:09.316" v="1642" actId="478"/>
          <ac:spMkLst>
            <pc:docMk/>
            <pc:sldMk cId="4044242594" sldId="257"/>
            <ac:spMk id="19" creationId="{78EB4755-A2C3-474C-8743-0FBF32ADAA5A}"/>
          </ac:spMkLst>
        </pc:spChg>
        <pc:spChg chg="add mod">
          <ac:chgData name="samuel.styles93@gmail.com" userId="7f50b7227b40f00a" providerId="LiveId" clId="{EFB3D0B8-FFC5-49ED-B287-6B3991203295}" dt="2022-03-08T19:42:39.565" v="1648" actId="1076"/>
          <ac:spMkLst>
            <pc:docMk/>
            <pc:sldMk cId="4044242594" sldId="257"/>
            <ac:spMk id="20" creationId="{EC569975-361B-42BF-8387-1E0CBFFB9BB2}"/>
          </ac:spMkLst>
        </pc:spChg>
        <pc:spChg chg="add mod ord">
          <ac:chgData name="samuel.styles93@gmail.com" userId="7f50b7227b40f00a" providerId="LiveId" clId="{EFB3D0B8-FFC5-49ED-B287-6B3991203295}" dt="2022-03-08T19:43:18.014" v="1652" actId="1076"/>
          <ac:spMkLst>
            <pc:docMk/>
            <pc:sldMk cId="4044242594" sldId="257"/>
            <ac:spMk id="21" creationId="{3B8CE176-2320-45B6-9E92-26425850BD91}"/>
          </ac:spMkLst>
        </pc:spChg>
        <pc:spChg chg="add del mod">
          <ac:chgData name="samuel.styles93@gmail.com" userId="7f50b7227b40f00a" providerId="LiveId" clId="{EFB3D0B8-FFC5-49ED-B287-6B3991203295}" dt="2022-03-08T19:42:09.967" v="1643" actId="478"/>
          <ac:spMkLst>
            <pc:docMk/>
            <pc:sldMk cId="4044242594" sldId="257"/>
            <ac:spMk id="22" creationId="{C7AA6D5C-8096-4526-B56B-FDABF9B8DC6E}"/>
          </ac:spMkLst>
        </pc:spChg>
        <pc:spChg chg="add mod ord">
          <ac:chgData name="samuel.styles93@gmail.com" userId="7f50b7227b40f00a" providerId="LiveId" clId="{EFB3D0B8-FFC5-49ED-B287-6B3991203295}" dt="2022-03-08T21:47:45.987" v="4230" actId="692"/>
          <ac:spMkLst>
            <pc:docMk/>
            <pc:sldMk cId="4044242594" sldId="257"/>
            <ac:spMk id="116" creationId="{8E2839E4-A6AF-4D55-9203-A51C65CD0EC0}"/>
          </ac:spMkLst>
        </pc:spChg>
        <pc:spChg chg="add del">
          <ac:chgData name="samuel.styles93@gmail.com" userId="7f50b7227b40f00a" providerId="LiveId" clId="{EFB3D0B8-FFC5-49ED-B287-6B3991203295}" dt="2022-03-08T13:34:29.301" v="745" actId="478"/>
          <ac:spMkLst>
            <pc:docMk/>
            <pc:sldMk cId="4044242594" sldId="257"/>
            <ac:spMk id="118" creationId="{FE2B0A6D-C3DD-4082-93F1-231C4706E984}"/>
          </ac:spMkLst>
        </pc:spChg>
        <pc:spChg chg="add mod">
          <ac:chgData name="samuel.styles93@gmail.com" userId="7f50b7227b40f00a" providerId="LiveId" clId="{EFB3D0B8-FFC5-49ED-B287-6B3991203295}" dt="2022-03-08T13:51:49.923" v="1089" actId="14100"/>
          <ac:spMkLst>
            <pc:docMk/>
            <pc:sldMk cId="4044242594" sldId="257"/>
            <ac:spMk id="119" creationId="{0C32E57E-956E-49BE-90B1-E234C2A76251}"/>
          </ac:spMkLst>
        </pc:spChg>
        <pc:spChg chg="add mod ord">
          <ac:chgData name="samuel.styles93@gmail.com" userId="7f50b7227b40f00a" providerId="LiveId" clId="{EFB3D0B8-FFC5-49ED-B287-6B3991203295}" dt="2022-03-08T14:32:56.848" v="1145" actId="167"/>
          <ac:spMkLst>
            <pc:docMk/>
            <pc:sldMk cId="4044242594" sldId="257"/>
            <ac:spMk id="120" creationId="{DEC3957F-58C0-4D48-8784-58CC927D569C}"/>
          </ac:spMkLst>
        </pc:spChg>
        <pc:spChg chg="add del mod">
          <ac:chgData name="samuel.styles93@gmail.com" userId="7f50b7227b40f00a" providerId="LiveId" clId="{EFB3D0B8-FFC5-49ED-B287-6B3991203295}" dt="2022-03-08T13:36:27.260" v="770" actId="478"/>
          <ac:spMkLst>
            <pc:docMk/>
            <pc:sldMk cId="4044242594" sldId="257"/>
            <ac:spMk id="121" creationId="{1AC55E47-5EC3-4605-802E-F0E7796CEA5F}"/>
          </ac:spMkLst>
        </pc:spChg>
        <pc:spChg chg="add del mod">
          <ac:chgData name="samuel.styles93@gmail.com" userId="7f50b7227b40f00a" providerId="LiveId" clId="{EFB3D0B8-FFC5-49ED-B287-6B3991203295}" dt="2022-03-08T13:36:28.346" v="772" actId="478"/>
          <ac:spMkLst>
            <pc:docMk/>
            <pc:sldMk cId="4044242594" sldId="257"/>
            <ac:spMk id="122" creationId="{35B79769-8068-4ACA-BA3B-DBD2D8A5F858}"/>
          </ac:spMkLst>
        </pc:spChg>
        <pc:spChg chg="add del mod">
          <ac:chgData name="samuel.styles93@gmail.com" userId="7f50b7227b40f00a" providerId="LiveId" clId="{EFB3D0B8-FFC5-49ED-B287-6B3991203295}" dt="2022-03-08T13:36:28.945" v="773" actId="478"/>
          <ac:spMkLst>
            <pc:docMk/>
            <pc:sldMk cId="4044242594" sldId="257"/>
            <ac:spMk id="123" creationId="{157CAD66-72C5-4C87-ADC5-BB8715734F56}"/>
          </ac:spMkLst>
        </pc:spChg>
        <pc:spChg chg="add del mod">
          <ac:chgData name="samuel.styles93@gmail.com" userId="7f50b7227b40f00a" providerId="LiveId" clId="{EFB3D0B8-FFC5-49ED-B287-6B3991203295}" dt="2022-03-08T13:36:29.567" v="774" actId="478"/>
          <ac:spMkLst>
            <pc:docMk/>
            <pc:sldMk cId="4044242594" sldId="257"/>
            <ac:spMk id="124" creationId="{6E3D9950-B33E-4524-86EB-3E5FC2881250}"/>
          </ac:spMkLst>
        </pc:spChg>
        <pc:spChg chg="add mod">
          <ac:chgData name="samuel.styles93@gmail.com" userId="7f50b7227b40f00a" providerId="LiveId" clId="{EFB3D0B8-FFC5-49ED-B287-6B3991203295}" dt="2022-03-08T14:37:12.604" v="1181" actId="692"/>
          <ac:spMkLst>
            <pc:docMk/>
            <pc:sldMk cId="4044242594" sldId="257"/>
            <ac:spMk id="125" creationId="{EA44ED86-2F38-4555-93D3-75712BD9DECA}"/>
          </ac:spMkLst>
        </pc:spChg>
        <pc:spChg chg="add del mod">
          <ac:chgData name="samuel.styles93@gmail.com" userId="7f50b7227b40f00a" providerId="LiveId" clId="{EFB3D0B8-FFC5-49ED-B287-6B3991203295}" dt="2022-03-08T13:36:27.724" v="771" actId="478"/>
          <ac:spMkLst>
            <pc:docMk/>
            <pc:sldMk cId="4044242594" sldId="257"/>
            <ac:spMk id="126" creationId="{BCE488BB-344C-470C-A3A3-709B353BDABF}"/>
          </ac:spMkLst>
        </pc:spChg>
        <pc:spChg chg="add mod">
          <ac:chgData name="samuel.styles93@gmail.com" userId="7f50b7227b40f00a" providerId="LiveId" clId="{EFB3D0B8-FFC5-49ED-B287-6B3991203295}" dt="2022-03-08T13:36:52.348" v="777" actId="1076"/>
          <ac:spMkLst>
            <pc:docMk/>
            <pc:sldMk cId="4044242594" sldId="257"/>
            <ac:spMk id="127" creationId="{08F92FEF-EAE6-4C97-A9DD-A44FB06242B1}"/>
          </ac:spMkLst>
        </pc:spChg>
        <pc:spChg chg="add mod">
          <ac:chgData name="samuel.styles93@gmail.com" userId="7f50b7227b40f00a" providerId="LiveId" clId="{EFB3D0B8-FFC5-49ED-B287-6B3991203295}" dt="2022-03-08T13:40:32.051" v="790" actId="692"/>
          <ac:spMkLst>
            <pc:docMk/>
            <pc:sldMk cId="4044242594" sldId="257"/>
            <ac:spMk id="128" creationId="{29BCBDB3-1934-49CB-9F74-F98B017E7BD4}"/>
          </ac:spMkLst>
        </pc:spChg>
        <pc:spChg chg="add del mod">
          <ac:chgData name="samuel.styles93@gmail.com" userId="7f50b7227b40f00a" providerId="LiveId" clId="{EFB3D0B8-FFC5-49ED-B287-6B3991203295}" dt="2022-03-08T13:36:44.936" v="776" actId="478"/>
          <ac:spMkLst>
            <pc:docMk/>
            <pc:sldMk cId="4044242594" sldId="257"/>
            <ac:spMk id="129" creationId="{74902C24-1E2A-43D0-8A20-EC882E602D21}"/>
          </ac:spMkLst>
        </pc:spChg>
        <pc:spChg chg="add mod ord">
          <ac:chgData name="samuel.styles93@gmail.com" userId="7f50b7227b40f00a" providerId="LiveId" clId="{EFB3D0B8-FFC5-49ED-B287-6B3991203295}" dt="2022-03-08T14:33:27.587" v="1151" actId="167"/>
          <ac:spMkLst>
            <pc:docMk/>
            <pc:sldMk cId="4044242594" sldId="257"/>
            <ac:spMk id="130" creationId="{F615018A-B1CE-4FC6-972D-7358F465FFC7}"/>
          </ac:spMkLst>
        </pc:spChg>
        <pc:spChg chg="add mod">
          <ac:chgData name="samuel.styles93@gmail.com" userId="7f50b7227b40f00a" providerId="LiveId" clId="{EFB3D0B8-FFC5-49ED-B287-6B3991203295}" dt="2022-03-08T14:33:40.473" v="1155" actId="207"/>
          <ac:spMkLst>
            <pc:docMk/>
            <pc:sldMk cId="4044242594" sldId="257"/>
            <ac:spMk id="131" creationId="{34B3F5E6-8FD7-4FA2-B094-492D1055D8C9}"/>
          </ac:spMkLst>
        </pc:spChg>
        <pc:spChg chg="add mod">
          <ac:chgData name="samuel.styles93@gmail.com" userId="7f50b7227b40f00a" providerId="LiveId" clId="{EFB3D0B8-FFC5-49ED-B287-6B3991203295}" dt="2022-03-08T13:38:45.213" v="779" actId="1076"/>
          <ac:spMkLst>
            <pc:docMk/>
            <pc:sldMk cId="4044242594" sldId="257"/>
            <ac:spMk id="132" creationId="{87B88D89-70A8-427B-8109-2E06271610EE}"/>
          </ac:spMkLst>
        </pc:spChg>
        <pc:spChg chg="add mod">
          <ac:chgData name="samuel.styles93@gmail.com" userId="7f50b7227b40f00a" providerId="LiveId" clId="{EFB3D0B8-FFC5-49ED-B287-6B3991203295}" dt="2022-03-08T13:40:32.051" v="790" actId="692"/>
          <ac:spMkLst>
            <pc:docMk/>
            <pc:sldMk cId="4044242594" sldId="257"/>
            <ac:spMk id="133" creationId="{5D439754-CE10-452B-8D93-90FD75859573}"/>
          </ac:spMkLst>
        </pc:spChg>
        <pc:spChg chg="add mod">
          <ac:chgData name="samuel.styles93@gmail.com" userId="7f50b7227b40f00a" providerId="LiveId" clId="{EFB3D0B8-FFC5-49ED-B287-6B3991203295}" dt="2022-03-08T13:38:55.069" v="781" actId="1076"/>
          <ac:spMkLst>
            <pc:docMk/>
            <pc:sldMk cId="4044242594" sldId="257"/>
            <ac:spMk id="134" creationId="{E6403058-55B5-46A5-92BF-3B1752004DA4}"/>
          </ac:spMkLst>
        </pc:spChg>
        <pc:spChg chg="add mod">
          <ac:chgData name="samuel.styles93@gmail.com" userId="7f50b7227b40f00a" providerId="LiveId" clId="{EFB3D0B8-FFC5-49ED-B287-6B3991203295}" dt="2022-03-08T13:40:32.051" v="790" actId="692"/>
          <ac:spMkLst>
            <pc:docMk/>
            <pc:sldMk cId="4044242594" sldId="257"/>
            <ac:spMk id="135" creationId="{7D882232-82F7-4EC9-9A0B-8CD8FB9CD12A}"/>
          </ac:spMkLst>
        </pc:spChg>
        <pc:spChg chg="add mod ord">
          <ac:chgData name="samuel.styles93@gmail.com" userId="7f50b7227b40f00a" providerId="LiveId" clId="{EFB3D0B8-FFC5-49ED-B287-6B3991203295}" dt="2022-03-08T14:32:54.455" v="1144" actId="167"/>
          <ac:spMkLst>
            <pc:docMk/>
            <pc:sldMk cId="4044242594" sldId="257"/>
            <ac:spMk id="136" creationId="{9A896226-A27E-4F19-A269-2405F6149E00}"/>
          </ac:spMkLst>
        </pc:spChg>
        <pc:spChg chg="add mod">
          <ac:chgData name="samuel.styles93@gmail.com" userId="7f50b7227b40f00a" providerId="LiveId" clId="{EFB3D0B8-FFC5-49ED-B287-6B3991203295}" dt="2022-03-08T14:31:14.281" v="1111" actId="14100"/>
          <ac:spMkLst>
            <pc:docMk/>
            <pc:sldMk cId="4044242594" sldId="257"/>
            <ac:spMk id="137" creationId="{44F07718-96F8-45AA-88E1-53737F50CF3C}"/>
          </ac:spMkLst>
        </pc:spChg>
        <pc:spChg chg="add mod ord">
          <ac:chgData name="samuel.styles93@gmail.com" userId="7f50b7227b40f00a" providerId="LiveId" clId="{EFB3D0B8-FFC5-49ED-B287-6B3991203295}" dt="2022-03-08T14:33:25.184" v="1150" actId="167"/>
          <ac:spMkLst>
            <pc:docMk/>
            <pc:sldMk cId="4044242594" sldId="257"/>
            <ac:spMk id="138" creationId="{E496E225-4CB0-4F99-9774-E14D9FF84891}"/>
          </ac:spMkLst>
        </pc:spChg>
        <pc:spChg chg="add mod">
          <ac:chgData name="samuel.styles93@gmail.com" userId="7f50b7227b40f00a" providerId="LiveId" clId="{EFB3D0B8-FFC5-49ED-B287-6B3991203295}" dt="2022-03-08T13:52:23.605" v="1098" actId="207"/>
          <ac:spMkLst>
            <pc:docMk/>
            <pc:sldMk cId="4044242594" sldId="257"/>
            <ac:spMk id="150" creationId="{70CBA83A-B986-4157-863C-900C048B7326}"/>
          </ac:spMkLst>
        </pc:spChg>
        <pc:spChg chg="add mod">
          <ac:chgData name="samuel.styles93@gmail.com" userId="7f50b7227b40f00a" providerId="LiveId" clId="{EFB3D0B8-FFC5-49ED-B287-6B3991203295}" dt="2022-03-08T13:52:48.659" v="1104" actId="1076"/>
          <ac:spMkLst>
            <pc:docMk/>
            <pc:sldMk cId="4044242594" sldId="257"/>
            <ac:spMk id="151" creationId="{E8C4EEDA-D198-4383-A10F-FB0615779E46}"/>
          </ac:spMkLst>
        </pc:spChg>
        <pc:spChg chg="add mod">
          <ac:chgData name="samuel.styles93@gmail.com" userId="7f50b7227b40f00a" providerId="LiveId" clId="{EFB3D0B8-FFC5-49ED-B287-6B3991203295}" dt="2022-03-08T13:52:57.107" v="1106" actId="1076"/>
          <ac:spMkLst>
            <pc:docMk/>
            <pc:sldMk cId="4044242594" sldId="257"/>
            <ac:spMk id="152" creationId="{DEFF6830-0A0B-486A-BCC2-D2B65055DB94}"/>
          </ac:spMkLst>
        </pc:spChg>
        <pc:spChg chg="add mod">
          <ac:chgData name="samuel.styles93@gmail.com" userId="7f50b7227b40f00a" providerId="LiveId" clId="{EFB3D0B8-FFC5-49ED-B287-6B3991203295}" dt="2022-03-08T14:34:15.290" v="1157" actId="1076"/>
          <ac:spMkLst>
            <pc:docMk/>
            <pc:sldMk cId="4044242594" sldId="257"/>
            <ac:spMk id="153" creationId="{36E4E11F-F0BC-46CF-82F4-F19712EC3D8F}"/>
          </ac:spMkLst>
        </pc:spChg>
        <pc:spChg chg="add mod">
          <ac:chgData name="samuel.styles93@gmail.com" userId="7f50b7227b40f00a" providerId="LiveId" clId="{EFB3D0B8-FFC5-49ED-B287-6B3991203295}" dt="2022-03-08T14:34:47.547" v="1169" actId="692"/>
          <ac:spMkLst>
            <pc:docMk/>
            <pc:sldMk cId="4044242594" sldId="257"/>
            <ac:spMk id="155" creationId="{BC6F2FE7-7D9B-4969-80D1-7FE5AEC77DC9}"/>
          </ac:spMkLst>
        </pc:spChg>
        <pc:spChg chg="add mod">
          <ac:chgData name="samuel.styles93@gmail.com" userId="7f50b7227b40f00a" providerId="LiveId" clId="{EFB3D0B8-FFC5-49ED-B287-6B3991203295}" dt="2022-03-08T14:35:22.082" v="1172" actId="14100"/>
          <ac:spMkLst>
            <pc:docMk/>
            <pc:sldMk cId="4044242594" sldId="257"/>
            <ac:spMk id="157" creationId="{212C090E-783A-4802-BA09-EC7502C65778}"/>
          </ac:spMkLst>
        </pc:spChg>
        <pc:spChg chg="add mod">
          <ac:chgData name="samuel.styles93@gmail.com" userId="7f50b7227b40f00a" providerId="LiveId" clId="{EFB3D0B8-FFC5-49ED-B287-6B3991203295}" dt="2022-03-08T14:35:28.858" v="1175" actId="14100"/>
          <ac:spMkLst>
            <pc:docMk/>
            <pc:sldMk cId="4044242594" sldId="257"/>
            <ac:spMk id="158" creationId="{A561D1B3-EBD7-4F3C-B8F7-20CE40C50A61}"/>
          </ac:spMkLst>
        </pc:spChg>
        <pc:spChg chg="add mod ord">
          <ac:chgData name="samuel.styles93@gmail.com" userId="7f50b7227b40f00a" providerId="LiveId" clId="{EFB3D0B8-FFC5-49ED-B287-6B3991203295}" dt="2022-03-08T19:43:18.014" v="1652" actId="1076"/>
          <ac:spMkLst>
            <pc:docMk/>
            <pc:sldMk cId="4044242594" sldId="257"/>
            <ac:spMk id="159" creationId="{E8B216D8-CDAE-4C69-925B-305E5969616F}"/>
          </ac:spMkLst>
        </pc:spChg>
        <pc:spChg chg="add mod">
          <ac:chgData name="samuel.styles93@gmail.com" userId="7f50b7227b40f00a" providerId="LiveId" clId="{EFB3D0B8-FFC5-49ED-B287-6B3991203295}" dt="2022-03-08T19:42:39.565" v="1648" actId="1076"/>
          <ac:spMkLst>
            <pc:docMk/>
            <pc:sldMk cId="4044242594" sldId="257"/>
            <ac:spMk id="160" creationId="{A695BAF3-2091-401A-BFC0-CE9DB5B838F3}"/>
          </ac:spMkLst>
        </pc:spChg>
        <pc:spChg chg="add mod">
          <ac:chgData name="samuel.styles93@gmail.com" userId="7f50b7227b40f00a" providerId="LiveId" clId="{EFB3D0B8-FFC5-49ED-B287-6B3991203295}" dt="2022-03-08T19:42:43.638" v="1649" actId="692"/>
          <ac:spMkLst>
            <pc:docMk/>
            <pc:sldMk cId="4044242594" sldId="257"/>
            <ac:spMk id="163" creationId="{6D4BFABD-BFEA-4BBA-9E75-13E60BCC7FF1}"/>
          </ac:spMkLst>
        </pc:spChg>
        <pc:spChg chg="add mod">
          <ac:chgData name="samuel.styles93@gmail.com" userId="7f50b7227b40f00a" providerId="LiveId" clId="{EFB3D0B8-FFC5-49ED-B287-6B3991203295}" dt="2022-03-08T19:46:14.653" v="1677" actId="1076"/>
          <ac:spMkLst>
            <pc:docMk/>
            <pc:sldMk cId="4044242594" sldId="257"/>
            <ac:spMk id="167" creationId="{E757F5D5-C98F-41F7-84C4-12979777546D}"/>
          </ac:spMkLst>
        </pc:spChg>
        <pc:spChg chg="add del mod">
          <ac:chgData name="samuel.styles93@gmail.com" userId="7f50b7227b40f00a" providerId="LiveId" clId="{EFB3D0B8-FFC5-49ED-B287-6B3991203295}" dt="2022-03-08T19:46:17.494" v="1678" actId="478"/>
          <ac:spMkLst>
            <pc:docMk/>
            <pc:sldMk cId="4044242594" sldId="257"/>
            <ac:spMk id="185" creationId="{D2BE9360-63B8-4C51-B8FB-D2C4FEE46992}"/>
          </ac:spMkLst>
        </pc:spChg>
        <pc:picChg chg="add mod">
          <ac:chgData name="samuel.styles93@gmail.com" userId="7f50b7227b40f00a" providerId="LiveId" clId="{EFB3D0B8-FFC5-49ED-B287-6B3991203295}" dt="2022-03-08T13:17:53.397" v="225" actId="1076"/>
          <ac:picMkLst>
            <pc:docMk/>
            <pc:sldMk cId="4044242594" sldId="257"/>
            <ac:picMk id="5" creationId="{D784A43A-63D9-44C9-A7E9-701C1F10526B}"/>
          </ac:picMkLst>
        </pc:picChg>
        <pc:picChg chg="add mod">
          <ac:chgData name="samuel.styles93@gmail.com" userId="7f50b7227b40f00a" providerId="LiveId" clId="{EFB3D0B8-FFC5-49ED-B287-6B3991203295}" dt="2022-03-08T13:20:13.084" v="260" actId="1076"/>
          <ac:picMkLst>
            <pc:docMk/>
            <pc:sldMk cId="4044242594" sldId="257"/>
            <ac:picMk id="8" creationId="{0ABAF592-54CF-4E3A-ADB5-3A0FADC1037B}"/>
          </ac:picMkLst>
        </pc:picChg>
        <pc:picChg chg="add mod">
          <ac:chgData name="samuel.styles93@gmail.com" userId="7f50b7227b40f00a" providerId="LiveId" clId="{EFB3D0B8-FFC5-49ED-B287-6B3991203295}" dt="2022-03-08T13:20:22.388" v="261" actId="1076"/>
          <ac:picMkLst>
            <pc:docMk/>
            <pc:sldMk cId="4044242594" sldId="257"/>
            <ac:picMk id="11" creationId="{CDCD707A-97CB-4FC7-A568-844B6341EC7E}"/>
          </ac:picMkLst>
        </pc:picChg>
        <pc:picChg chg="add mod">
          <ac:chgData name="samuel.styles93@gmail.com" userId="7f50b7227b40f00a" providerId="LiveId" clId="{EFB3D0B8-FFC5-49ED-B287-6B3991203295}" dt="2022-03-08T13:20:22.388" v="261" actId="1076"/>
          <ac:picMkLst>
            <pc:docMk/>
            <pc:sldMk cId="4044242594" sldId="257"/>
            <ac:picMk id="14" creationId="{14C4C7E0-C449-4C6E-931E-2B29E7997832}"/>
          </ac:picMkLst>
        </pc:picChg>
        <pc:picChg chg="add mod">
          <ac:chgData name="samuel.styles93@gmail.com" userId="7f50b7227b40f00a" providerId="LiveId" clId="{EFB3D0B8-FFC5-49ED-B287-6B3991203295}" dt="2022-03-08T13:21:33.909" v="262" actId="14100"/>
          <ac:picMkLst>
            <pc:docMk/>
            <pc:sldMk cId="4044242594" sldId="257"/>
            <ac:picMk id="17" creationId="{24939B62-05A7-4EB5-A97F-793B0CFECD58}"/>
          </ac:picMkLst>
        </pc:picChg>
        <pc:picChg chg="add mod">
          <ac:chgData name="samuel.styles93@gmail.com" userId="7f50b7227b40f00a" providerId="LiveId" clId="{EFB3D0B8-FFC5-49ED-B287-6B3991203295}" dt="2022-03-08T13:34:04.796" v="742" actId="1076"/>
          <ac:picMkLst>
            <pc:docMk/>
            <pc:sldMk cId="4044242594" sldId="257"/>
            <ac:picMk id="117" creationId="{0A5BB580-E235-44C8-AC34-12620A25C26E}"/>
          </ac:picMkLst>
        </pc:picChg>
        <pc:picChg chg="add mod">
          <ac:chgData name="samuel.styles93@gmail.com" userId="7f50b7227b40f00a" providerId="LiveId" clId="{EFB3D0B8-FFC5-49ED-B287-6B3991203295}" dt="2022-03-08T13:49:45.059" v="1055" actId="29295"/>
          <ac:picMkLst>
            <pc:docMk/>
            <pc:sldMk cId="4044242594" sldId="257"/>
            <ac:picMk id="141" creationId="{679A2891-3F09-4B52-8534-487D09AC3FD0}"/>
          </ac:picMkLst>
        </pc:picChg>
        <pc:picChg chg="add mod">
          <ac:chgData name="samuel.styles93@gmail.com" userId="7f50b7227b40f00a" providerId="LiveId" clId="{EFB3D0B8-FFC5-49ED-B287-6B3991203295}" dt="2022-03-08T13:50:04.339" v="1061" actId="29295"/>
          <ac:picMkLst>
            <pc:docMk/>
            <pc:sldMk cId="4044242594" sldId="257"/>
            <ac:picMk id="143" creationId="{8C154A2E-604C-49B7-9B8B-C801F85561AB}"/>
          </ac:picMkLst>
        </pc:picChg>
        <pc:picChg chg="add mod">
          <ac:chgData name="samuel.styles93@gmail.com" userId="7f50b7227b40f00a" providerId="LiveId" clId="{EFB3D0B8-FFC5-49ED-B287-6B3991203295}" dt="2022-03-08T14:32:39.980" v="1127" actId="29295"/>
          <ac:picMkLst>
            <pc:docMk/>
            <pc:sldMk cId="4044242594" sldId="257"/>
            <ac:picMk id="145" creationId="{3B0FB51C-953E-44A1-9F06-39E5999FF293}"/>
          </ac:picMkLst>
        </pc:picChg>
        <pc:picChg chg="add mod">
          <ac:chgData name="samuel.styles93@gmail.com" userId="7f50b7227b40f00a" providerId="LiveId" clId="{EFB3D0B8-FFC5-49ED-B287-6B3991203295}" dt="2022-03-08T14:32:49.233" v="1143" actId="29295"/>
          <ac:picMkLst>
            <pc:docMk/>
            <pc:sldMk cId="4044242594" sldId="257"/>
            <ac:picMk id="147" creationId="{3DEE148E-DC53-4C8C-B02A-C6B1786EC698}"/>
          </ac:picMkLst>
        </pc:picChg>
        <pc:picChg chg="add mod">
          <ac:chgData name="samuel.styles93@gmail.com" userId="7f50b7227b40f00a" providerId="LiveId" clId="{EFB3D0B8-FFC5-49ED-B287-6B3991203295}" dt="2022-03-08T13:51:11.611" v="1083" actId="29295"/>
          <ac:picMkLst>
            <pc:docMk/>
            <pc:sldMk cId="4044242594" sldId="257"/>
            <ac:picMk id="149" creationId="{5D2A80E1-4C8F-42C0-B4EC-B0FD244A3096}"/>
          </ac:picMkLst>
        </pc:picChg>
        <pc:picChg chg="add mod">
          <ac:chgData name="samuel.styles93@gmail.com" userId="7f50b7227b40f00a" providerId="LiveId" clId="{EFB3D0B8-FFC5-49ED-B287-6B3991203295}" dt="2022-03-08T14:34:15.290" v="1157" actId="1076"/>
          <ac:picMkLst>
            <pc:docMk/>
            <pc:sldMk cId="4044242594" sldId="257"/>
            <ac:picMk id="154" creationId="{A44B80C1-D8C7-4A5D-BAD6-6665843F3F83}"/>
          </ac:picMkLst>
        </pc:picChg>
        <pc:picChg chg="add mod">
          <ac:chgData name="samuel.styles93@gmail.com" userId="7f50b7227b40f00a" providerId="LiveId" clId="{EFB3D0B8-FFC5-49ED-B287-6B3991203295}" dt="2022-03-08T14:34:24.586" v="1159" actId="1076"/>
          <ac:picMkLst>
            <pc:docMk/>
            <pc:sldMk cId="4044242594" sldId="257"/>
            <ac:picMk id="156" creationId="{10BFC099-92FB-4A11-8D34-0212FBA5158B}"/>
          </ac:picMkLst>
        </pc:picChg>
        <pc:picChg chg="add del mod">
          <ac:chgData name="samuel.styles93@gmail.com" userId="7f50b7227b40f00a" providerId="LiveId" clId="{EFB3D0B8-FFC5-49ED-B287-6B3991203295}" dt="2022-03-08T19:44:48.070" v="1659" actId="21"/>
          <ac:picMkLst>
            <pc:docMk/>
            <pc:sldMk cId="4044242594" sldId="257"/>
            <ac:picMk id="165" creationId="{C0AFCABD-B5E9-43F1-B833-3439B7483D98}"/>
          </ac:picMkLst>
        </pc:picChg>
        <pc:picChg chg="add del mod">
          <ac:chgData name="samuel.styles93@gmail.com" userId="7f50b7227b40f00a" providerId="LiveId" clId="{EFB3D0B8-FFC5-49ED-B287-6B3991203295}" dt="2022-03-08T19:44:45.431" v="1658" actId="478"/>
          <ac:picMkLst>
            <pc:docMk/>
            <pc:sldMk cId="4044242594" sldId="257"/>
            <ac:picMk id="166" creationId="{5222EE0F-2461-438E-881D-BF2EBEF410A0}"/>
          </ac:picMkLst>
        </pc:picChg>
        <pc:inkChg chg="add del">
          <ac:chgData name="samuel.styles93@gmail.com" userId="7f50b7227b40f00a" providerId="LiveId" clId="{EFB3D0B8-FFC5-49ED-B287-6B3991203295}" dt="2022-03-08T13:22:19.581" v="264" actId="9405"/>
          <ac:inkMkLst>
            <pc:docMk/>
            <pc:sldMk cId="4044242594" sldId="257"/>
            <ac:inkMk id="18" creationId="{35B0457A-3739-4BB1-860B-873D30605627}"/>
          </ac:inkMkLst>
        </pc:inkChg>
        <pc:inkChg chg="add mod">
          <ac:chgData name="samuel.styles93@gmail.com" userId="7f50b7227b40f00a" providerId="LiveId" clId="{EFB3D0B8-FFC5-49ED-B287-6B3991203295}" dt="2022-03-08T19:43:18.014" v="1652" actId="1076"/>
          <ac:inkMkLst>
            <pc:docMk/>
            <pc:sldMk cId="4044242594" sldId="257"/>
            <ac:inkMk id="23" creationId="{324CA838-5EB9-4E3A-B925-43606AE555A2}"/>
          </ac:inkMkLst>
        </pc:inkChg>
        <pc:inkChg chg="add del">
          <ac:chgData name="samuel.styles93@gmail.com" userId="7f50b7227b40f00a" providerId="LiveId" clId="{EFB3D0B8-FFC5-49ED-B287-6B3991203295}" dt="2022-03-08T13:24:39.668" v="590" actId="9405"/>
          <ac:inkMkLst>
            <pc:docMk/>
            <pc:sldMk cId="4044242594" sldId="257"/>
            <ac:inkMk id="24" creationId="{B28E2069-3C3C-4F4A-ACD7-DDE20A6C6180}"/>
          </ac:inkMkLst>
        </pc:inkChg>
        <pc:inkChg chg="add del">
          <ac:chgData name="samuel.styles93@gmail.com" userId="7f50b7227b40f00a" providerId="LiveId" clId="{EFB3D0B8-FFC5-49ED-B287-6B3991203295}" dt="2022-03-08T13:24:46.529" v="592" actId="9405"/>
          <ac:inkMkLst>
            <pc:docMk/>
            <pc:sldMk cId="4044242594" sldId="257"/>
            <ac:inkMk id="25" creationId="{A6092BBA-E75A-487D-8E97-509940D2BB13}"/>
          </ac:inkMkLst>
        </pc:inkChg>
        <pc:inkChg chg="add del">
          <ac:chgData name="samuel.styles93@gmail.com" userId="7f50b7227b40f00a" providerId="LiveId" clId="{EFB3D0B8-FFC5-49ED-B287-6B3991203295}" dt="2022-03-08T13:24:53.976" v="594" actId="9405"/>
          <ac:inkMkLst>
            <pc:docMk/>
            <pc:sldMk cId="4044242594" sldId="257"/>
            <ac:inkMk id="26" creationId="{23A54BE7-3E1C-4E14-8213-601D111FFFE0}"/>
          </ac:inkMkLst>
        </pc:inkChg>
        <pc:inkChg chg="add del mod">
          <ac:chgData name="samuel.styles93@gmail.com" userId="7f50b7227b40f00a" providerId="LiveId" clId="{EFB3D0B8-FFC5-49ED-B287-6B3991203295}" dt="2022-03-08T19:43:18.014" v="1652" actId="1076"/>
          <ac:inkMkLst>
            <pc:docMk/>
            <pc:sldMk cId="4044242594" sldId="257"/>
            <ac:inkMk id="27" creationId="{CB473D5F-CCA0-46E5-B6B7-0619A0C75E5D}"/>
          </ac:inkMkLst>
        </pc:inkChg>
        <pc:inkChg chg="add del">
          <ac:chgData name="samuel.styles93@gmail.com" userId="7f50b7227b40f00a" providerId="LiveId" clId="{EFB3D0B8-FFC5-49ED-B287-6B3991203295}" dt="2022-03-08T13:45:53.375" v="799" actId="9405"/>
          <ac:inkMkLst>
            <pc:docMk/>
            <pc:sldMk cId="4044242594" sldId="257"/>
            <ac:inkMk id="139" creationId="{27F11155-D18F-4062-8DA9-FAA2A56725F5}"/>
          </ac:inkMkLst>
        </pc:inkChg>
        <pc:inkChg chg="add mod">
          <ac:chgData name="samuel.styles93@gmail.com" userId="7f50b7227b40f00a" providerId="LiveId" clId="{EFB3D0B8-FFC5-49ED-B287-6B3991203295}" dt="2022-03-08T19:42:39.565" v="1648" actId="1076"/>
          <ac:inkMkLst>
            <pc:docMk/>
            <pc:sldMk cId="4044242594" sldId="257"/>
            <ac:inkMk id="161" creationId="{20635041-C229-4092-AEF1-6F8BFEF3C8A5}"/>
          </ac:inkMkLst>
        </pc:inkChg>
        <pc:inkChg chg="add mod">
          <ac:chgData name="samuel.styles93@gmail.com" userId="7f50b7227b40f00a" providerId="LiveId" clId="{EFB3D0B8-FFC5-49ED-B287-6B3991203295}" dt="2022-03-08T19:42:39.565" v="1648" actId="1076"/>
          <ac:inkMkLst>
            <pc:docMk/>
            <pc:sldMk cId="4044242594" sldId="257"/>
            <ac:inkMk id="162" creationId="{38A7BD7C-D517-4B18-ACA4-5BD98A8FDB41}"/>
          </ac:inkMkLst>
        </pc:inkChg>
        <pc:cxnChg chg="add del mod">
          <ac:chgData name="samuel.styles93@gmail.com" userId="7f50b7227b40f00a" providerId="LiveId" clId="{EFB3D0B8-FFC5-49ED-B287-6B3991203295}" dt="2022-03-08T13:28:12.567" v="732" actId="478"/>
          <ac:cxnSpMkLst>
            <pc:docMk/>
            <pc:sldMk cId="4044242594" sldId="257"/>
            <ac:cxnSpMk id="29" creationId="{ED5EA044-A996-45D4-8C50-1CDAFBE06DDF}"/>
          </ac:cxnSpMkLst>
        </pc:cxnChg>
        <pc:cxnChg chg="add del mod">
          <ac:chgData name="samuel.styles93@gmail.com" userId="7f50b7227b40f00a" providerId="LiveId" clId="{EFB3D0B8-FFC5-49ED-B287-6B3991203295}" dt="2022-03-08T13:25:44.027" v="619" actId="478"/>
          <ac:cxnSpMkLst>
            <pc:docMk/>
            <pc:sldMk cId="4044242594" sldId="257"/>
            <ac:cxnSpMk id="30" creationId="{87DA4863-4A93-4A66-815A-2F1A2FECDAEB}"/>
          </ac:cxnSpMkLst>
        </pc:cxnChg>
        <pc:cxnChg chg="add del mod">
          <ac:chgData name="samuel.styles93@gmail.com" userId="7f50b7227b40f00a" providerId="LiveId" clId="{EFB3D0B8-FFC5-49ED-B287-6B3991203295}" dt="2022-03-08T13:28:12.567" v="732" actId="478"/>
          <ac:cxnSpMkLst>
            <pc:docMk/>
            <pc:sldMk cId="4044242594" sldId="257"/>
            <ac:cxnSpMk id="31" creationId="{343C609D-DED8-4C58-A932-C019DA019944}"/>
          </ac:cxnSpMkLst>
        </pc:cxnChg>
        <pc:cxnChg chg="add del mod">
          <ac:chgData name="samuel.styles93@gmail.com" userId="7f50b7227b40f00a" providerId="LiveId" clId="{EFB3D0B8-FFC5-49ED-B287-6B3991203295}" dt="2022-03-08T13:28:12.567" v="732" actId="478"/>
          <ac:cxnSpMkLst>
            <pc:docMk/>
            <pc:sldMk cId="4044242594" sldId="257"/>
            <ac:cxnSpMk id="32" creationId="{F41B65AD-81CE-40FD-B8DD-A4DE782A9C7D}"/>
          </ac:cxnSpMkLst>
        </pc:cxnChg>
        <pc:cxnChg chg="add del mod">
          <ac:chgData name="samuel.styles93@gmail.com" userId="7f50b7227b40f00a" providerId="LiveId" clId="{EFB3D0B8-FFC5-49ED-B287-6B3991203295}" dt="2022-03-08T13:26:18.953" v="707"/>
          <ac:cxnSpMkLst>
            <pc:docMk/>
            <pc:sldMk cId="4044242594" sldId="257"/>
            <ac:cxnSpMk id="33" creationId="{CB8D69AE-22A3-41E2-ADDE-CEAAC148CCBA}"/>
          </ac:cxnSpMkLst>
        </pc:cxnChg>
        <pc:cxnChg chg="add del mod">
          <ac:chgData name="samuel.styles93@gmail.com" userId="7f50b7227b40f00a" providerId="LiveId" clId="{EFB3D0B8-FFC5-49ED-B287-6B3991203295}" dt="2022-03-08T13:26:18.953" v="707"/>
          <ac:cxnSpMkLst>
            <pc:docMk/>
            <pc:sldMk cId="4044242594" sldId="257"/>
            <ac:cxnSpMk id="34" creationId="{C4308390-566F-4CE4-86B8-7B5631DF169E}"/>
          </ac:cxnSpMkLst>
        </pc:cxnChg>
        <pc:cxnChg chg="add del mod">
          <ac:chgData name="samuel.styles93@gmail.com" userId="7f50b7227b40f00a" providerId="LiveId" clId="{EFB3D0B8-FFC5-49ED-B287-6B3991203295}" dt="2022-03-08T13:26:18.953" v="707"/>
          <ac:cxnSpMkLst>
            <pc:docMk/>
            <pc:sldMk cId="4044242594" sldId="257"/>
            <ac:cxnSpMk id="35" creationId="{A7A1061A-52AB-4A00-8558-D6D25F06ECCF}"/>
          </ac:cxnSpMkLst>
        </pc:cxnChg>
        <pc:cxnChg chg="add del mod">
          <ac:chgData name="samuel.styles93@gmail.com" userId="7f50b7227b40f00a" providerId="LiveId" clId="{EFB3D0B8-FFC5-49ED-B287-6B3991203295}" dt="2022-03-08T13:26:23.827" v="711"/>
          <ac:cxnSpMkLst>
            <pc:docMk/>
            <pc:sldMk cId="4044242594" sldId="257"/>
            <ac:cxnSpMk id="36" creationId="{0FDB03F5-8E3B-489E-AE9E-5D2DE2FEE8AF}"/>
          </ac:cxnSpMkLst>
        </pc:cxnChg>
        <pc:cxnChg chg="add del mod">
          <ac:chgData name="samuel.styles93@gmail.com" userId="7f50b7227b40f00a" providerId="LiveId" clId="{EFB3D0B8-FFC5-49ED-B287-6B3991203295}" dt="2022-03-08T13:26:23.827" v="711"/>
          <ac:cxnSpMkLst>
            <pc:docMk/>
            <pc:sldMk cId="4044242594" sldId="257"/>
            <ac:cxnSpMk id="37" creationId="{B7E9F8AD-350F-4C26-9C35-D8247CA93FAA}"/>
          </ac:cxnSpMkLst>
        </pc:cxnChg>
        <pc:cxnChg chg="add del mod">
          <ac:chgData name="samuel.styles93@gmail.com" userId="7f50b7227b40f00a" providerId="LiveId" clId="{EFB3D0B8-FFC5-49ED-B287-6B3991203295}" dt="2022-03-08T13:26:23.827" v="711"/>
          <ac:cxnSpMkLst>
            <pc:docMk/>
            <pc:sldMk cId="4044242594" sldId="257"/>
            <ac:cxnSpMk id="38" creationId="{B3419C98-8CFB-4B43-B7D7-780F3849DEBF}"/>
          </ac:cxnSpMkLst>
        </pc:cxnChg>
        <pc:cxnChg chg="add del mod">
          <ac:chgData name="samuel.styles93@gmail.com" userId="7f50b7227b40f00a" providerId="LiveId" clId="{EFB3D0B8-FFC5-49ED-B287-6B3991203295}" dt="2022-03-08T13:28:12.567" v="732" actId="478"/>
          <ac:cxnSpMkLst>
            <pc:docMk/>
            <pc:sldMk cId="4044242594" sldId="257"/>
            <ac:cxnSpMk id="39" creationId="{E7C328C2-AF08-4805-8352-07BB7ED0B28F}"/>
          </ac:cxnSpMkLst>
        </pc:cxnChg>
        <pc:cxnChg chg="add del mod">
          <ac:chgData name="samuel.styles93@gmail.com" userId="7f50b7227b40f00a" providerId="LiveId" clId="{EFB3D0B8-FFC5-49ED-B287-6B3991203295}" dt="2022-03-08T13:28:12.567" v="732" actId="478"/>
          <ac:cxnSpMkLst>
            <pc:docMk/>
            <pc:sldMk cId="4044242594" sldId="257"/>
            <ac:cxnSpMk id="40" creationId="{C877BF99-92E6-439A-AD3F-807CDD7FA5A5}"/>
          </ac:cxnSpMkLst>
        </pc:cxnChg>
        <pc:cxnChg chg="add del mod">
          <ac:chgData name="samuel.styles93@gmail.com" userId="7f50b7227b40f00a" providerId="LiveId" clId="{EFB3D0B8-FFC5-49ED-B287-6B3991203295}" dt="2022-03-08T13:28:12.567" v="732" actId="478"/>
          <ac:cxnSpMkLst>
            <pc:docMk/>
            <pc:sldMk cId="4044242594" sldId="257"/>
            <ac:cxnSpMk id="41" creationId="{756642E4-B2F7-4709-9EA7-DA115230E7B5}"/>
          </ac:cxnSpMkLst>
        </pc:cxnChg>
        <pc:cxnChg chg="add del mod">
          <ac:chgData name="samuel.styles93@gmail.com" userId="7f50b7227b40f00a" providerId="LiveId" clId="{EFB3D0B8-FFC5-49ED-B287-6B3991203295}" dt="2022-03-08T13:28:12.567" v="732" actId="478"/>
          <ac:cxnSpMkLst>
            <pc:docMk/>
            <pc:sldMk cId="4044242594" sldId="257"/>
            <ac:cxnSpMk id="42" creationId="{25B5C1E1-C6AA-4A54-9960-AFBA951721D7}"/>
          </ac:cxnSpMkLst>
        </pc:cxnChg>
        <pc:cxnChg chg="add del mod">
          <ac:chgData name="samuel.styles93@gmail.com" userId="7f50b7227b40f00a" providerId="LiveId" clId="{EFB3D0B8-FFC5-49ED-B287-6B3991203295}" dt="2022-03-08T13:28:12.567" v="732" actId="478"/>
          <ac:cxnSpMkLst>
            <pc:docMk/>
            <pc:sldMk cId="4044242594" sldId="257"/>
            <ac:cxnSpMk id="43" creationId="{9A50327D-CC0E-41BF-A473-424D983328D0}"/>
          </ac:cxnSpMkLst>
        </pc:cxnChg>
        <pc:cxnChg chg="add del mod">
          <ac:chgData name="samuel.styles93@gmail.com" userId="7f50b7227b40f00a" providerId="LiveId" clId="{EFB3D0B8-FFC5-49ED-B287-6B3991203295}" dt="2022-03-08T13:28:12.567" v="732" actId="478"/>
          <ac:cxnSpMkLst>
            <pc:docMk/>
            <pc:sldMk cId="4044242594" sldId="257"/>
            <ac:cxnSpMk id="44" creationId="{954AEC38-16ED-49CA-A511-C244E710DA75}"/>
          </ac:cxnSpMkLst>
        </pc:cxnChg>
        <pc:cxnChg chg="add del mod">
          <ac:chgData name="samuel.styles93@gmail.com" userId="7f50b7227b40f00a" providerId="LiveId" clId="{EFB3D0B8-FFC5-49ED-B287-6B3991203295}" dt="2022-03-08T13:28:12.567" v="732" actId="478"/>
          <ac:cxnSpMkLst>
            <pc:docMk/>
            <pc:sldMk cId="4044242594" sldId="257"/>
            <ac:cxnSpMk id="45" creationId="{2A0E7FF4-2F8A-49B7-9251-233BCA807098}"/>
          </ac:cxnSpMkLst>
        </pc:cxnChg>
        <pc:cxnChg chg="add del mod">
          <ac:chgData name="samuel.styles93@gmail.com" userId="7f50b7227b40f00a" providerId="LiveId" clId="{EFB3D0B8-FFC5-49ED-B287-6B3991203295}" dt="2022-03-08T13:28:12.567" v="732" actId="478"/>
          <ac:cxnSpMkLst>
            <pc:docMk/>
            <pc:sldMk cId="4044242594" sldId="257"/>
            <ac:cxnSpMk id="46" creationId="{3A1829AF-79AB-41EE-8AAA-030A31166EF3}"/>
          </ac:cxnSpMkLst>
        </pc:cxnChg>
        <pc:cxnChg chg="add del mod">
          <ac:chgData name="samuel.styles93@gmail.com" userId="7f50b7227b40f00a" providerId="LiveId" clId="{EFB3D0B8-FFC5-49ED-B287-6B3991203295}" dt="2022-03-08T13:28:12.567" v="732" actId="478"/>
          <ac:cxnSpMkLst>
            <pc:docMk/>
            <pc:sldMk cId="4044242594" sldId="257"/>
            <ac:cxnSpMk id="47" creationId="{DD99F345-0DB1-46E2-B775-91B55C4AFA69}"/>
          </ac:cxnSpMkLst>
        </pc:cxnChg>
        <pc:cxnChg chg="add mod">
          <ac:chgData name="samuel.styles93@gmail.com" userId="7f50b7227b40f00a" providerId="LiveId" clId="{EFB3D0B8-FFC5-49ED-B287-6B3991203295}" dt="2022-03-08T19:43:18.014" v="1652" actId="1076"/>
          <ac:cxnSpMkLst>
            <pc:docMk/>
            <pc:sldMk cId="4044242594" sldId="257"/>
            <ac:cxnSpMk id="48" creationId="{603CCBDD-D73A-4618-9445-8737BF56A369}"/>
          </ac:cxnSpMkLst>
        </pc:cxnChg>
        <pc:cxnChg chg="add mod">
          <ac:chgData name="samuel.styles93@gmail.com" userId="7f50b7227b40f00a" providerId="LiveId" clId="{EFB3D0B8-FFC5-49ED-B287-6B3991203295}" dt="2022-03-08T19:43:18.014" v="1652" actId="1076"/>
          <ac:cxnSpMkLst>
            <pc:docMk/>
            <pc:sldMk cId="4044242594" sldId="257"/>
            <ac:cxnSpMk id="49" creationId="{5849E365-835D-478B-ADA7-35B5E29AE9C5}"/>
          </ac:cxnSpMkLst>
        </pc:cxnChg>
        <pc:cxnChg chg="add mod">
          <ac:chgData name="samuel.styles93@gmail.com" userId="7f50b7227b40f00a" providerId="LiveId" clId="{EFB3D0B8-FFC5-49ED-B287-6B3991203295}" dt="2022-03-08T19:43:18.014" v="1652" actId="1076"/>
          <ac:cxnSpMkLst>
            <pc:docMk/>
            <pc:sldMk cId="4044242594" sldId="257"/>
            <ac:cxnSpMk id="50" creationId="{B906B867-23DF-4680-8259-1277BBEBEFD3}"/>
          </ac:cxnSpMkLst>
        </pc:cxnChg>
        <pc:cxnChg chg="add mod">
          <ac:chgData name="samuel.styles93@gmail.com" userId="7f50b7227b40f00a" providerId="LiveId" clId="{EFB3D0B8-FFC5-49ED-B287-6B3991203295}" dt="2022-03-08T19:43:18.014" v="1652" actId="1076"/>
          <ac:cxnSpMkLst>
            <pc:docMk/>
            <pc:sldMk cId="4044242594" sldId="257"/>
            <ac:cxnSpMk id="51" creationId="{6684C220-F620-481F-968B-1F8FF64E6919}"/>
          </ac:cxnSpMkLst>
        </pc:cxnChg>
        <pc:cxnChg chg="add mod">
          <ac:chgData name="samuel.styles93@gmail.com" userId="7f50b7227b40f00a" providerId="LiveId" clId="{EFB3D0B8-FFC5-49ED-B287-6B3991203295}" dt="2022-03-08T19:43:18.014" v="1652" actId="1076"/>
          <ac:cxnSpMkLst>
            <pc:docMk/>
            <pc:sldMk cId="4044242594" sldId="257"/>
            <ac:cxnSpMk id="52" creationId="{20D8ECA0-4890-4F64-8371-84833F17B1FD}"/>
          </ac:cxnSpMkLst>
        </pc:cxnChg>
        <pc:cxnChg chg="add mod">
          <ac:chgData name="samuel.styles93@gmail.com" userId="7f50b7227b40f00a" providerId="LiveId" clId="{EFB3D0B8-FFC5-49ED-B287-6B3991203295}" dt="2022-03-08T19:43:18.014" v="1652" actId="1076"/>
          <ac:cxnSpMkLst>
            <pc:docMk/>
            <pc:sldMk cId="4044242594" sldId="257"/>
            <ac:cxnSpMk id="53" creationId="{9EA8F018-47A1-4C67-9DEB-76133DBB5D0D}"/>
          </ac:cxnSpMkLst>
        </pc:cxnChg>
        <pc:cxnChg chg="add mod">
          <ac:chgData name="samuel.styles93@gmail.com" userId="7f50b7227b40f00a" providerId="LiveId" clId="{EFB3D0B8-FFC5-49ED-B287-6B3991203295}" dt="2022-03-08T19:43:18.014" v="1652" actId="1076"/>
          <ac:cxnSpMkLst>
            <pc:docMk/>
            <pc:sldMk cId="4044242594" sldId="257"/>
            <ac:cxnSpMk id="54" creationId="{BD7C5169-D00B-4839-B7AA-61A33A5A4F07}"/>
          </ac:cxnSpMkLst>
        </pc:cxnChg>
        <pc:cxnChg chg="add mod">
          <ac:chgData name="samuel.styles93@gmail.com" userId="7f50b7227b40f00a" providerId="LiveId" clId="{EFB3D0B8-FFC5-49ED-B287-6B3991203295}" dt="2022-03-08T19:43:18.014" v="1652" actId="1076"/>
          <ac:cxnSpMkLst>
            <pc:docMk/>
            <pc:sldMk cId="4044242594" sldId="257"/>
            <ac:cxnSpMk id="55" creationId="{48087574-D573-4880-A052-81B3BAE19D63}"/>
          </ac:cxnSpMkLst>
        </pc:cxnChg>
        <pc:cxnChg chg="add mod">
          <ac:chgData name="samuel.styles93@gmail.com" userId="7f50b7227b40f00a" providerId="LiveId" clId="{EFB3D0B8-FFC5-49ED-B287-6B3991203295}" dt="2022-03-08T19:43:18.014" v="1652" actId="1076"/>
          <ac:cxnSpMkLst>
            <pc:docMk/>
            <pc:sldMk cId="4044242594" sldId="257"/>
            <ac:cxnSpMk id="56" creationId="{40424EA2-C062-4631-84E7-955BADDAF378}"/>
          </ac:cxnSpMkLst>
        </pc:cxnChg>
        <pc:cxnChg chg="add mod">
          <ac:chgData name="samuel.styles93@gmail.com" userId="7f50b7227b40f00a" providerId="LiveId" clId="{EFB3D0B8-FFC5-49ED-B287-6B3991203295}" dt="2022-03-08T19:43:18.014" v="1652" actId="1076"/>
          <ac:cxnSpMkLst>
            <pc:docMk/>
            <pc:sldMk cId="4044242594" sldId="257"/>
            <ac:cxnSpMk id="57" creationId="{09433DA1-2560-4EEF-BB06-DBCC821FCC0F}"/>
          </ac:cxnSpMkLst>
        </pc:cxnChg>
        <pc:cxnChg chg="add mod">
          <ac:chgData name="samuel.styles93@gmail.com" userId="7f50b7227b40f00a" providerId="LiveId" clId="{EFB3D0B8-FFC5-49ED-B287-6B3991203295}" dt="2022-03-08T19:43:18.014" v="1652" actId="1076"/>
          <ac:cxnSpMkLst>
            <pc:docMk/>
            <pc:sldMk cId="4044242594" sldId="257"/>
            <ac:cxnSpMk id="58" creationId="{D8DC804C-4CFB-41FB-B1D9-5F1D675A1D5B}"/>
          </ac:cxnSpMkLst>
        </pc:cxnChg>
        <pc:cxnChg chg="add mod">
          <ac:chgData name="samuel.styles93@gmail.com" userId="7f50b7227b40f00a" providerId="LiveId" clId="{EFB3D0B8-FFC5-49ED-B287-6B3991203295}" dt="2022-03-08T19:43:18.014" v="1652" actId="1076"/>
          <ac:cxnSpMkLst>
            <pc:docMk/>
            <pc:sldMk cId="4044242594" sldId="257"/>
            <ac:cxnSpMk id="59" creationId="{AB6276B3-0CBF-49D6-B084-DB758DE982B6}"/>
          </ac:cxnSpMkLst>
        </pc:cxnChg>
        <pc:cxnChg chg="add mod">
          <ac:chgData name="samuel.styles93@gmail.com" userId="7f50b7227b40f00a" providerId="LiveId" clId="{EFB3D0B8-FFC5-49ED-B287-6B3991203295}" dt="2022-03-08T19:43:18.014" v="1652" actId="1076"/>
          <ac:cxnSpMkLst>
            <pc:docMk/>
            <pc:sldMk cId="4044242594" sldId="257"/>
            <ac:cxnSpMk id="60" creationId="{A034899A-CD0E-4F17-A65C-C029FC571B33}"/>
          </ac:cxnSpMkLst>
        </pc:cxnChg>
        <pc:cxnChg chg="add mod">
          <ac:chgData name="samuel.styles93@gmail.com" userId="7f50b7227b40f00a" providerId="LiveId" clId="{EFB3D0B8-FFC5-49ED-B287-6B3991203295}" dt="2022-03-08T19:43:18.014" v="1652" actId="1076"/>
          <ac:cxnSpMkLst>
            <pc:docMk/>
            <pc:sldMk cId="4044242594" sldId="257"/>
            <ac:cxnSpMk id="61" creationId="{2EF77C3E-930D-4E17-A77D-2D3E40E21814}"/>
          </ac:cxnSpMkLst>
        </pc:cxnChg>
        <pc:cxnChg chg="add mod">
          <ac:chgData name="samuel.styles93@gmail.com" userId="7f50b7227b40f00a" providerId="LiveId" clId="{EFB3D0B8-FFC5-49ED-B287-6B3991203295}" dt="2022-03-08T19:43:18.014" v="1652" actId="1076"/>
          <ac:cxnSpMkLst>
            <pc:docMk/>
            <pc:sldMk cId="4044242594" sldId="257"/>
            <ac:cxnSpMk id="62" creationId="{58AE973A-DF1A-4C54-B695-B43772EB7BF5}"/>
          </ac:cxnSpMkLst>
        </pc:cxnChg>
        <pc:cxnChg chg="add mod">
          <ac:chgData name="samuel.styles93@gmail.com" userId="7f50b7227b40f00a" providerId="LiveId" clId="{EFB3D0B8-FFC5-49ED-B287-6B3991203295}" dt="2022-03-08T19:43:18.014" v="1652" actId="1076"/>
          <ac:cxnSpMkLst>
            <pc:docMk/>
            <pc:sldMk cId="4044242594" sldId="257"/>
            <ac:cxnSpMk id="63" creationId="{E92EA981-459F-4D9B-82C2-A864E1257C9E}"/>
          </ac:cxnSpMkLst>
        </pc:cxnChg>
        <pc:cxnChg chg="add mod">
          <ac:chgData name="samuel.styles93@gmail.com" userId="7f50b7227b40f00a" providerId="LiveId" clId="{EFB3D0B8-FFC5-49ED-B287-6B3991203295}" dt="2022-03-08T19:43:18.014" v="1652" actId="1076"/>
          <ac:cxnSpMkLst>
            <pc:docMk/>
            <pc:sldMk cId="4044242594" sldId="257"/>
            <ac:cxnSpMk id="64" creationId="{A100F7CE-07D3-4393-9416-980F0290BD92}"/>
          </ac:cxnSpMkLst>
        </pc:cxnChg>
        <pc:cxnChg chg="add del mod">
          <ac:chgData name="samuel.styles93@gmail.com" userId="7f50b7227b40f00a" providerId="LiveId" clId="{EFB3D0B8-FFC5-49ED-B287-6B3991203295}" dt="2022-03-08T19:42:13.615" v="1644" actId="478"/>
          <ac:cxnSpMkLst>
            <pc:docMk/>
            <pc:sldMk cId="4044242594" sldId="257"/>
            <ac:cxnSpMk id="65" creationId="{6CF73D0D-83C4-4A88-B576-F08BF8A7303C}"/>
          </ac:cxnSpMkLst>
        </pc:cxnChg>
        <pc:cxnChg chg="add del mod">
          <ac:chgData name="samuel.styles93@gmail.com" userId="7f50b7227b40f00a" providerId="LiveId" clId="{EFB3D0B8-FFC5-49ED-B287-6B3991203295}" dt="2022-03-08T19:42:13.615" v="1644" actId="478"/>
          <ac:cxnSpMkLst>
            <pc:docMk/>
            <pc:sldMk cId="4044242594" sldId="257"/>
            <ac:cxnSpMk id="66" creationId="{A0421EB3-88A3-4765-803B-DC0430C93BD0}"/>
          </ac:cxnSpMkLst>
        </pc:cxnChg>
        <pc:cxnChg chg="add del mod">
          <ac:chgData name="samuel.styles93@gmail.com" userId="7f50b7227b40f00a" providerId="LiveId" clId="{EFB3D0B8-FFC5-49ED-B287-6B3991203295}" dt="2022-03-08T19:42:13.615" v="1644" actId="478"/>
          <ac:cxnSpMkLst>
            <pc:docMk/>
            <pc:sldMk cId="4044242594" sldId="257"/>
            <ac:cxnSpMk id="67" creationId="{1756F1E8-541A-40B2-A517-B260FEF6BB21}"/>
          </ac:cxnSpMkLst>
        </pc:cxnChg>
        <pc:cxnChg chg="add del mod">
          <ac:chgData name="samuel.styles93@gmail.com" userId="7f50b7227b40f00a" providerId="LiveId" clId="{EFB3D0B8-FFC5-49ED-B287-6B3991203295}" dt="2022-03-08T19:42:13.615" v="1644" actId="478"/>
          <ac:cxnSpMkLst>
            <pc:docMk/>
            <pc:sldMk cId="4044242594" sldId="257"/>
            <ac:cxnSpMk id="68" creationId="{C9365DAD-5A80-48EE-925F-8C806C29F2F2}"/>
          </ac:cxnSpMkLst>
        </pc:cxnChg>
        <pc:cxnChg chg="add del mod">
          <ac:chgData name="samuel.styles93@gmail.com" userId="7f50b7227b40f00a" providerId="LiveId" clId="{EFB3D0B8-FFC5-49ED-B287-6B3991203295}" dt="2022-03-08T19:42:13.615" v="1644" actId="478"/>
          <ac:cxnSpMkLst>
            <pc:docMk/>
            <pc:sldMk cId="4044242594" sldId="257"/>
            <ac:cxnSpMk id="69" creationId="{8D280F37-BFC5-44C4-A352-D0029189C8A3}"/>
          </ac:cxnSpMkLst>
        </pc:cxnChg>
        <pc:cxnChg chg="add del mod">
          <ac:chgData name="samuel.styles93@gmail.com" userId="7f50b7227b40f00a" providerId="LiveId" clId="{EFB3D0B8-FFC5-49ED-B287-6B3991203295}" dt="2022-03-08T19:42:13.615" v="1644" actId="478"/>
          <ac:cxnSpMkLst>
            <pc:docMk/>
            <pc:sldMk cId="4044242594" sldId="257"/>
            <ac:cxnSpMk id="70" creationId="{1D1D4276-A03F-427A-ADEE-42313425F034}"/>
          </ac:cxnSpMkLst>
        </pc:cxnChg>
        <pc:cxnChg chg="add del mod">
          <ac:chgData name="samuel.styles93@gmail.com" userId="7f50b7227b40f00a" providerId="LiveId" clId="{EFB3D0B8-FFC5-49ED-B287-6B3991203295}" dt="2022-03-08T19:42:13.615" v="1644" actId="478"/>
          <ac:cxnSpMkLst>
            <pc:docMk/>
            <pc:sldMk cId="4044242594" sldId="257"/>
            <ac:cxnSpMk id="71" creationId="{714AE950-3AB2-447A-8BD4-74F0F0812716}"/>
          </ac:cxnSpMkLst>
        </pc:cxnChg>
        <pc:cxnChg chg="add del mod">
          <ac:chgData name="samuel.styles93@gmail.com" userId="7f50b7227b40f00a" providerId="LiveId" clId="{EFB3D0B8-FFC5-49ED-B287-6B3991203295}" dt="2022-03-08T19:42:13.615" v="1644" actId="478"/>
          <ac:cxnSpMkLst>
            <pc:docMk/>
            <pc:sldMk cId="4044242594" sldId="257"/>
            <ac:cxnSpMk id="72" creationId="{A0DBCEC4-09CC-4C1E-BE3E-357A9B915754}"/>
          </ac:cxnSpMkLst>
        </pc:cxnChg>
        <pc:cxnChg chg="add del mod">
          <ac:chgData name="samuel.styles93@gmail.com" userId="7f50b7227b40f00a" providerId="LiveId" clId="{EFB3D0B8-FFC5-49ED-B287-6B3991203295}" dt="2022-03-08T19:42:13.615" v="1644" actId="478"/>
          <ac:cxnSpMkLst>
            <pc:docMk/>
            <pc:sldMk cId="4044242594" sldId="257"/>
            <ac:cxnSpMk id="73" creationId="{2515613F-0D8A-4A1B-92B9-CC1E2E96D82F}"/>
          </ac:cxnSpMkLst>
        </pc:cxnChg>
        <pc:cxnChg chg="add del mod">
          <ac:chgData name="samuel.styles93@gmail.com" userId="7f50b7227b40f00a" providerId="LiveId" clId="{EFB3D0B8-FFC5-49ED-B287-6B3991203295}" dt="2022-03-08T19:42:13.615" v="1644" actId="478"/>
          <ac:cxnSpMkLst>
            <pc:docMk/>
            <pc:sldMk cId="4044242594" sldId="257"/>
            <ac:cxnSpMk id="74" creationId="{9F6C2AB8-6F3B-44BC-8B8E-6C2C49C43929}"/>
          </ac:cxnSpMkLst>
        </pc:cxnChg>
        <pc:cxnChg chg="add del mod">
          <ac:chgData name="samuel.styles93@gmail.com" userId="7f50b7227b40f00a" providerId="LiveId" clId="{EFB3D0B8-FFC5-49ED-B287-6B3991203295}" dt="2022-03-08T19:42:13.615" v="1644" actId="478"/>
          <ac:cxnSpMkLst>
            <pc:docMk/>
            <pc:sldMk cId="4044242594" sldId="257"/>
            <ac:cxnSpMk id="75" creationId="{C20FB340-AB3D-45AD-A8F3-598C0AEDE00C}"/>
          </ac:cxnSpMkLst>
        </pc:cxnChg>
        <pc:cxnChg chg="add del mod">
          <ac:chgData name="samuel.styles93@gmail.com" userId="7f50b7227b40f00a" providerId="LiveId" clId="{EFB3D0B8-FFC5-49ED-B287-6B3991203295}" dt="2022-03-08T19:42:13.615" v="1644" actId="478"/>
          <ac:cxnSpMkLst>
            <pc:docMk/>
            <pc:sldMk cId="4044242594" sldId="257"/>
            <ac:cxnSpMk id="76" creationId="{BE2031EB-A385-41FD-97E5-231F5B545650}"/>
          </ac:cxnSpMkLst>
        </pc:cxnChg>
        <pc:cxnChg chg="add del mod">
          <ac:chgData name="samuel.styles93@gmail.com" userId="7f50b7227b40f00a" providerId="LiveId" clId="{EFB3D0B8-FFC5-49ED-B287-6B3991203295}" dt="2022-03-08T19:42:13.615" v="1644" actId="478"/>
          <ac:cxnSpMkLst>
            <pc:docMk/>
            <pc:sldMk cId="4044242594" sldId="257"/>
            <ac:cxnSpMk id="77" creationId="{50B7BAB0-BC6A-4C48-B080-F67D246C36CC}"/>
          </ac:cxnSpMkLst>
        </pc:cxnChg>
        <pc:cxnChg chg="add del mod">
          <ac:chgData name="samuel.styles93@gmail.com" userId="7f50b7227b40f00a" providerId="LiveId" clId="{EFB3D0B8-FFC5-49ED-B287-6B3991203295}" dt="2022-03-08T19:42:13.615" v="1644" actId="478"/>
          <ac:cxnSpMkLst>
            <pc:docMk/>
            <pc:sldMk cId="4044242594" sldId="257"/>
            <ac:cxnSpMk id="78" creationId="{76608FEA-69E5-40AC-813A-9FA2506B4A3E}"/>
          </ac:cxnSpMkLst>
        </pc:cxnChg>
        <pc:cxnChg chg="add del mod">
          <ac:chgData name="samuel.styles93@gmail.com" userId="7f50b7227b40f00a" providerId="LiveId" clId="{EFB3D0B8-FFC5-49ED-B287-6B3991203295}" dt="2022-03-08T19:42:13.615" v="1644" actId="478"/>
          <ac:cxnSpMkLst>
            <pc:docMk/>
            <pc:sldMk cId="4044242594" sldId="257"/>
            <ac:cxnSpMk id="79" creationId="{6D468969-E57C-490F-B320-C209D52F9A90}"/>
          </ac:cxnSpMkLst>
        </pc:cxnChg>
        <pc:cxnChg chg="add del mod">
          <ac:chgData name="samuel.styles93@gmail.com" userId="7f50b7227b40f00a" providerId="LiveId" clId="{EFB3D0B8-FFC5-49ED-B287-6B3991203295}" dt="2022-03-08T19:42:13.615" v="1644" actId="478"/>
          <ac:cxnSpMkLst>
            <pc:docMk/>
            <pc:sldMk cId="4044242594" sldId="257"/>
            <ac:cxnSpMk id="80" creationId="{62B4FE3A-44D2-46FA-B95E-7EA79E2CDC86}"/>
          </ac:cxnSpMkLst>
        </pc:cxnChg>
        <pc:cxnChg chg="add del mod">
          <ac:chgData name="samuel.styles93@gmail.com" userId="7f50b7227b40f00a" providerId="LiveId" clId="{EFB3D0B8-FFC5-49ED-B287-6B3991203295}" dt="2022-03-08T19:42:13.615" v="1644" actId="478"/>
          <ac:cxnSpMkLst>
            <pc:docMk/>
            <pc:sldMk cId="4044242594" sldId="257"/>
            <ac:cxnSpMk id="81" creationId="{7805E76F-08CD-4C92-94C5-97329D3EB33E}"/>
          </ac:cxnSpMkLst>
        </pc:cxnChg>
        <pc:cxnChg chg="add del mod">
          <ac:chgData name="samuel.styles93@gmail.com" userId="7f50b7227b40f00a" providerId="LiveId" clId="{EFB3D0B8-FFC5-49ED-B287-6B3991203295}" dt="2022-03-08T13:27:51.638" v="727"/>
          <ac:cxnSpMkLst>
            <pc:docMk/>
            <pc:sldMk cId="4044242594" sldId="257"/>
            <ac:cxnSpMk id="82" creationId="{7206E5EE-AE94-4FDE-B540-1DC40B9B4CAE}"/>
          </ac:cxnSpMkLst>
        </pc:cxnChg>
        <pc:cxnChg chg="add del mod">
          <ac:chgData name="samuel.styles93@gmail.com" userId="7f50b7227b40f00a" providerId="LiveId" clId="{EFB3D0B8-FFC5-49ED-B287-6B3991203295}" dt="2022-03-08T13:27:51.638" v="727"/>
          <ac:cxnSpMkLst>
            <pc:docMk/>
            <pc:sldMk cId="4044242594" sldId="257"/>
            <ac:cxnSpMk id="83" creationId="{3141D7D6-1C9F-448D-882F-4694149E87E4}"/>
          </ac:cxnSpMkLst>
        </pc:cxnChg>
        <pc:cxnChg chg="add del mod">
          <ac:chgData name="samuel.styles93@gmail.com" userId="7f50b7227b40f00a" providerId="LiveId" clId="{EFB3D0B8-FFC5-49ED-B287-6B3991203295}" dt="2022-03-08T13:27:51.638" v="727"/>
          <ac:cxnSpMkLst>
            <pc:docMk/>
            <pc:sldMk cId="4044242594" sldId="257"/>
            <ac:cxnSpMk id="84" creationId="{1E6D45D8-3D1D-4F3B-8BAE-AB920687588C}"/>
          </ac:cxnSpMkLst>
        </pc:cxnChg>
        <pc:cxnChg chg="add del mod">
          <ac:chgData name="samuel.styles93@gmail.com" userId="7f50b7227b40f00a" providerId="LiveId" clId="{EFB3D0B8-FFC5-49ED-B287-6B3991203295}" dt="2022-03-08T13:27:51.638" v="727"/>
          <ac:cxnSpMkLst>
            <pc:docMk/>
            <pc:sldMk cId="4044242594" sldId="257"/>
            <ac:cxnSpMk id="85" creationId="{7E9028EF-7F79-4279-AD1D-688742E39E41}"/>
          </ac:cxnSpMkLst>
        </pc:cxnChg>
        <pc:cxnChg chg="add del mod">
          <ac:chgData name="samuel.styles93@gmail.com" userId="7f50b7227b40f00a" providerId="LiveId" clId="{EFB3D0B8-FFC5-49ED-B287-6B3991203295}" dt="2022-03-08T13:27:51.638" v="727"/>
          <ac:cxnSpMkLst>
            <pc:docMk/>
            <pc:sldMk cId="4044242594" sldId="257"/>
            <ac:cxnSpMk id="86" creationId="{A5957AAC-E1A8-4212-BD47-F0D7CE026F00}"/>
          </ac:cxnSpMkLst>
        </pc:cxnChg>
        <pc:cxnChg chg="add del mod">
          <ac:chgData name="samuel.styles93@gmail.com" userId="7f50b7227b40f00a" providerId="LiveId" clId="{EFB3D0B8-FFC5-49ED-B287-6B3991203295}" dt="2022-03-08T13:27:51.638" v="727"/>
          <ac:cxnSpMkLst>
            <pc:docMk/>
            <pc:sldMk cId="4044242594" sldId="257"/>
            <ac:cxnSpMk id="87" creationId="{A6912235-7EE5-4F46-B3E8-243BCD82245D}"/>
          </ac:cxnSpMkLst>
        </pc:cxnChg>
        <pc:cxnChg chg="add del mod">
          <ac:chgData name="samuel.styles93@gmail.com" userId="7f50b7227b40f00a" providerId="LiveId" clId="{EFB3D0B8-FFC5-49ED-B287-6B3991203295}" dt="2022-03-08T13:27:51.638" v="727"/>
          <ac:cxnSpMkLst>
            <pc:docMk/>
            <pc:sldMk cId="4044242594" sldId="257"/>
            <ac:cxnSpMk id="88" creationId="{E6F7DFCC-AAA4-47CF-B60D-96876B72364E}"/>
          </ac:cxnSpMkLst>
        </pc:cxnChg>
        <pc:cxnChg chg="add del mod">
          <ac:chgData name="samuel.styles93@gmail.com" userId="7f50b7227b40f00a" providerId="LiveId" clId="{EFB3D0B8-FFC5-49ED-B287-6B3991203295}" dt="2022-03-08T13:27:51.638" v="727"/>
          <ac:cxnSpMkLst>
            <pc:docMk/>
            <pc:sldMk cId="4044242594" sldId="257"/>
            <ac:cxnSpMk id="89" creationId="{6FC6D2E6-46B2-4289-83EC-F4589379D4C5}"/>
          </ac:cxnSpMkLst>
        </pc:cxnChg>
        <pc:cxnChg chg="add del mod">
          <ac:chgData name="samuel.styles93@gmail.com" userId="7f50b7227b40f00a" providerId="LiveId" clId="{EFB3D0B8-FFC5-49ED-B287-6B3991203295}" dt="2022-03-08T13:27:51.638" v="727"/>
          <ac:cxnSpMkLst>
            <pc:docMk/>
            <pc:sldMk cId="4044242594" sldId="257"/>
            <ac:cxnSpMk id="90" creationId="{36085F62-A2D7-4590-B69E-B300CB716C81}"/>
          </ac:cxnSpMkLst>
        </pc:cxnChg>
        <pc:cxnChg chg="add del mod">
          <ac:chgData name="samuel.styles93@gmail.com" userId="7f50b7227b40f00a" providerId="LiveId" clId="{EFB3D0B8-FFC5-49ED-B287-6B3991203295}" dt="2022-03-08T13:27:51.638" v="727"/>
          <ac:cxnSpMkLst>
            <pc:docMk/>
            <pc:sldMk cId="4044242594" sldId="257"/>
            <ac:cxnSpMk id="91" creationId="{81AEDF66-E877-4E9D-BAC7-4451B7F7A345}"/>
          </ac:cxnSpMkLst>
        </pc:cxnChg>
        <pc:cxnChg chg="add del mod">
          <ac:chgData name="samuel.styles93@gmail.com" userId="7f50b7227b40f00a" providerId="LiveId" clId="{EFB3D0B8-FFC5-49ED-B287-6B3991203295}" dt="2022-03-08T13:27:51.638" v="727"/>
          <ac:cxnSpMkLst>
            <pc:docMk/>
            <pc:sldMk cId="4044242594" sldId="257"/>
            <ac:cxnSpMk id="92" creationId="{F8548276-2E8B-4595-BA99-7EC4001E6E16}"/>
          </ac:cxnSpMkLst>
        </pc:cxnChg>
        <pc:cxnChg chg="add del mod">
          <ac:chgData name="samuel.styles93@gmail.com" userId="7f50b7227b40f00a" providerId="LiveId" clId="{EFB3D0B8-FFC5-49ED-B287-6B3991203295}" dt="2022-03-08T13:27:51.638" v="727"/>
          <ac:cxnSpMkLst>
            <pc:docMk/>
            <pc:sldMk cId="4044242594" sldId="257"/>
            <ac:cxnSpMk id="93" creationId="{35BCC3D5-00EE-4C2F-B319-23F649CD22E1}"/>
          </ac:cxnSpMkLst>
        </pc:cxnChg>
        <pc:cxnChg chg="add del mod">
          <ac:chgData name="samuel.styles93@gmail.com" userId="7f50b7227b40f00a" providerId="LiveId" clId="{EFB3D0B8-FFC5-49ED-B287-6B3991203295}" dt="2022-03-08T13:27:51.638" v="727"/>
          <ac:cxnSpMkLst>
            <pc:docMk/>
            <pc:sldMk cId="4044242594" sldId="257"/>
            <ac:cxnSpMk id="94" creationId="{C73DB9AF-FDFC-4A8F-A40C-8C0DDB84FC0D}"/>
          </ac:cxnSpMkLst>
        </pc:cxnChg>
        <pc:cxnChg chg="add del mod">
          <ac:chgData name="samuel.styles93@gmail.com" userId="7f50b7227b40f00a" providerId="LiveId" clId="{EFB3D0B8-FFC5-49ED-B287-6B3991203295}" dt="2022-03-08T13:27:51.638" v="727"/>
          <ac:cxnSpMkLst>
            <pc:docMk/>
            <pc:sldMk cId="4044242594" sldId="257"/>
            <ac:cxnSpMk id="95" creationId="{A1B21585-F79D-4286-B500-762DE6B6F15A}"/>
          </ac:cxnSpMkLst>
        </pc:cxnChg>
        <pc:cxnChg chg="add del mod">
          <ac:chgData name="samuel.styles93@gmail.com" userId="7f50b7227b40f00a" providerId="LiveId" clId="{EFB3D0B8-FFC5-49ED-B287-6B3991203295}" dt="2022-03-08T13:27:51.638" v="727"/>
          <ac:cxnSpMkLst>
            <pc:docMk/>
            <pc:sldMk cId="4044242594" sldId="257"/>
            <ac:cxnSpMk id="96" creationId="{248B4DB7-670A-4CAD-A24F-30DA699C7917}"/>
          </ac:cxnSpMkLst>
        </pc:cxnChg>
        <pc:cxnChg chg="add del mod">
          <ac:chgData name="samuel.styles93@gmail.com" userId="7f50b7227b40f00a" providerId="LiveId" clId="{EFB3D0B8-FFC5-49ED-B287-6B3991203295}" dt="2022-03-08T13:27:51.638" v="727"/>
          <ac:cxnSpMkLst>
            <pc:docMk/>
            <pc:sldMk cId="4044242594" sldId="257"/>
            <ac:cxnSpMk id="97" creationId="{2A2B3A76-CE58-49C3-8BE0-294FC8B49A2A}"/>
          </ac:cxnSpMkLst>
        </pc:cxnChg>
        <pc:cxnChg chg="add del mod">
          <ac:chgData name="samuel.styles93@gmail.com" userId="7f50b7227b40f00a" providerId="LiveId" clId="{EFB3D0B8-FFC5-49ED-B287-6B3991203295}" dt="2022-03-08T13:27:51.638" v="727"/>
          <ac:cxnSpMkLst>
            <pc:docMk/>
            <pc:sldMk cId="4044242594" sldId="257"/>
            <ac:cxnSpMk id="98" creationId="{C6C795B2-AFAE-4909-8F2E-27F5539A64EF}"/>
          </ac:cxnSpMkLst>
        </pc:cxnChg>
        <pc:cxnChg chg="add mod">
          <ac:chgData name="samuel.styles93@gmail.com" userId="7f50b7227b40f00a" providerId="LiveId" clId="{EFB3D0B8-FFC5-49ED-B287-6B3991203295}" dt="2022-03-08T19:42:39.565" v="1648" actId="1076"/>
          <ac:cxnSpMkLst>
            <pc:docMk/>
            <pc:sldMk cId="4044242594" sldId="257"/>
            <ac:cxnSpMk id="99" creationId="{434E90CC-3D9B-4C25-B9C3-2F25C988F9A0}"/>
          </ac:cxnSpMkLst>
        </pc:cxnChg>
        <pc:cxnChg chg="add mod">
          <ac:chgData name="samuel.styles93@gmail.com" userId="7f50b7227b40f00a" providerId="LiveId" clId="{EFB3D0B8-FFC5-49ED-B287-6B3991203295}" dt="2022-03-08T19:42:39.565" v="1648" actId="1076"/>
          <ac:cxnSpMkLst>
            <pc:docMk/>
            <pc:sldMk cId="4044242594" sldId="257"/>
            <ac:cxnSpMk id="100" creationId="{DF3F0330-0EEB-431B-B39E-18B5CBB91D8B}"/>
          </ac:cxnSpMkLst>
        </pc:cxnChg>
        <pc:cxnChg chg="add mod">
          <ac:chgData name="samuel.styles93@gmail.com" userId="7f50b7227b40f00a" providerId="LiveId" clId="{EFB3D0B8-FFC5-49ED-B287-6B3991203295}" dt="2022-03-08T19:42:39.565" v="1648" actId="1076"/>
          <ac:cxnSpMkLst>
            <pc:docMk/>
            <pc:sldMk cId="4044242594" sldId="257"/>
            <ac:cxnSpMk id="101" creationId="{0E02B49F-7B81-436B-B21C-A2EAA5A41CF4}"/>
          </ac:cxnSpMkLst>
        </pc:cxnChg>
        <pc:cxnChg chg="add mod">
          <ac:chgData name="samuel.styles93@gmail.com" userId="7f50b7227b40f00a" providerId="LiveId" clId="{EFB3D0B8-FFC5-49ED-B287-6B3991203295}" dt="2022-03-08T19:42:39.565" v="1648" actId="1076"/>
          <ac:cxnSpMkLst>
            <pc:docMk/>
            <pc:sldMk cId="4044242594" sldId="257"/>
            <ac:cxnSpMk id="102" creationId="{AB8C7B79-AB13-404C-8292-292802F1FA7C}"/>
          </ac:cxnSpMkLst>
        </pc:cxnChg>
        <pc:cxnChg chg="add mod">
          <ac:chgData name="samuel.styles93@gmail.com" userId="7f50b7227b40f00a" providerId="LiveId" clId="{EFB3D0B8-FFC5-49ED-B287-6B3991203295}" dt="2022-03-08T19:42:39.565" v="1648" actId="1076"/>
          <ac:cxnSpMkLst>
            <pc:docMk/>
            <pc:sldMk cId="4044242594" sldId="257"/>
            <ac:cxnSpMk id="103" creationId="{FD80F557-1E4D-4944-9C74-1B2171C833F2}"/>
          </ac:cxnSpMkLst>
        </pc:cxnChg>
        <pc:cxnChg chg="add mod">
          <ac:chgData name="samuel.styles93@gmail.com" userId="7f50b7227b40f00a" providerId="LiveId" clId="{EFB3D0B8-FFC5-49ED-B287-6B3991203295}" dt="2022-03-08T19:42:39.565" v="1648" actId="1076"/>
          <ac:cxnSpMkLst>
            <pc:docMk/>
            <pc:sldMk cId="4044242594" sldId="257"/>
            <ac:cxnSpMk id="104" creationId="{08A7CDE8-165C-4DDF-B24C-B97D6A22AA6B}"/>
          </ac:cxnSpMkLst>
        </pc:cxnChg>
        <pc:cxnChg chg="add mod">
          <ac:chgData name="samuel.styles93@gmail.com" userId="7f50b7227b40f00a" providerId="LiveId" clId="{EFB3D0B8-FFC5-49ED-B287-6B3991203295}" dt="2022-03-08T19:42:39.565" v="1648" actId="1076"/>
          <ac:cxnSpMkLst>
            <pc:docMk/>
            <pc:sldMk cId="4044242594" sldId="257"/>
            <ac:cxnSpMk id="105" creationId="{8DAC060C-D22E-4459-868D-5A00C41A3388}"/>
          </ac:cxnSpMkLst>
        </pc:cxnChg>
        <pc:cxnChg chg="add mod">
          <ac:chgData name="samuel.styles93@gmail.com" userId="7f50b7227b40f00a" providerId="LiveId" clId="{EFB3D0B8-FFC5-49ED-B287-6B3991203295}" dt="2022-03-08T19:42:39.565" v="1648" actId="1076"/>
          <ac:cxnSpMkLst>
            <pc:docMk/>
            <pc:sldMk cId="4044242594" sldId="257"/>
            <ac:cxnSpMk id="106" creationId="{1EB4DEA5-452D-4D8E-9476-D122EA32A640}"/>
          </ac:cxnSpMkLst>
        </pc:cxnChg>
        <pc:cxnChg chg="add mod">
          <ac:chgData name="samuel.styles93@gmail.com" userId="7f50b7227b40f00a" providerId="LiveId" clId="{EFB3D0B8-FFC5-49ED-B287-6B3991203295}" dt="2022-03-08T19:42:39.565" v="1648" actId="1076"/>
          <ac:cxnSpMkLst>
            <pc:docMk/>
            <pc:sldMk cId="4044242594" sldId="257"/>
            <ac:cxnSpMk id="107" creationId="{EE212EDE-8DEC-4943-853F-43F1C922F488}"/>
          </ac:cxnSpMkLst>
        </pc:cxnChg>
        <pc:cxnChg chg="add mod">
          <ac:chgData name="samuel.styles93@gmail.com" userId="7f50b7227b40f00a" providerId="LiveId" clId="{EFB3D0B8-FFC5-49ED-B287-6B3991203295}" dt="2022-03-08T19:42:39.565" v="1648" actId="1076"/>
          <ac:cxnSpMkLst>
            <pc:docMk/>
            <pc:sldMk cId="4044242594" sldId="257"/>
            <ac:cxnSpMk id="108" creationId="{B4FFD293-4445-4892-A21C-129FDD65D935}"/>
          </ac:cxnSpMkLst>
        </pc:cxnChg>
        <pc:cxnChg chg="add mod">
          <ac:chgData name="samuel.styles93@gmail.com" userId="7f50b7227b40f00a" providerId="LiveId" clId="{EFB3D0B8-FFC5-49ED-B287-6B3991203295}" dt="2022-03-08T19:42:39.565" v="1648" actId="1076"/>
          <ac:cxnSpMkLst>
            <pc:docMk/>
            <pc:sldMk cId="4044242594" sldId="257"/>
            <ac:cxnSpMk id="109" creationId="{0D14AA5C-F515-45ED-A1A7-F669AFD332B5}"/>
          </ac:cxnSpMkLst>
        </pc:cxnChg>
        <pc:cxnChg chg="add mod">
          <ac:chgData name="samuel.styles93@gmail.com" userId="7f50b7227b40f00a" providerId="LiveId" clId="{EFB3D0B8-FFC5-49ED-B287-6B3991203295}" dt="2022-03-08T19:42:39.565" v="1648" actId="1076"/>
          <ac:cxnSpMkLst>
            <pc:docMk/>
            <pc:sldMk cId="4044242594" sldId="257"/>
            <ac:cxnSpMk id="110" creationId="{2BF881E6-6ED8-4721-A00E-B0D1415A8F10}"/>
          </ac:cxnSpMkLst>
        </pc:cxnChg>
        <pc:cxnChg chg="add mod">
          <ac:chgData name="samuel.styles93@gmail.com" userId="7f50b7227b40f00a" providerId="LiveId" clId="{EFB3D0B8-FFC5-49ED-B287-6B3991203295}" dt="2022-03-08T19:42:39.565" v="1648" actId="1076"/>
          <ac:cxnSpMkLst>
            <pc:docMk/>
            <pc:sldMk cId="4044242594" sldId="257"/>
            <ac:cxnSpMk id="111" creationId="{8C02F9DF-793E-4B35-87BE-06969964D1B4}"/>
          </ac:cxnSpMkLst>
        </pc:cxnChg>
        <pc:cxnChg chg="add mod">
          <ac:chgData name="samuel.styles93@gmail.com" userId="7f50b7227b40f00a" providerId="LiveId" clId="{EFB3D0B8-FFC5-49ED-B287-6B3991203295}" dt="2022-03-08T19:42:39.565" v="1648" actId="1076"/>
          <ac:cxnSpMkLst>
            <pc:docMk/>
            <pc:sldMk cId="4044242594" sldId="257"/>
            <ac:cxnSpMk id="112" creationId="{DF594C4C-1150-423C-B17F-355EFEC760BB}"/>
          </ac:cxnSpMkLst>
        </pc:cxnChg>
        <pc:cxnChg chg="add mod">
          <ac:chgData name="samuel.styles93@gmail.com" userId="7f50b7227b40f00a" providerId="LiveId" clId="{EFB3D0B8-FFC5-49ED-B287-6B3991203295}" dt="2022-03-08T19:42:39.565" v="1648" actId="1076"/>
          <ac:cxnSpMkLst>
            <pc:docMk/>
            <pc:sldMk cId="4044242594" sldId="257"/>
            <ac:cxnSpMk id="113" creationId="{FF0A641B-416D-479B-8246-12D7B073B309}"/>
          </ac:cxnSpMkLst>
        </pc:cxnChg>
        <pc:cxnChg chg="add mod">
          <ac:chgData name="samuel.styles93@gmail.com" userId="7f50b7227b40f00a" providerId="LiveId" clId="{EFB3D0B8-FFC5-49ED-B287-6B3991203295}" dt="2022-03-08T19:42:39.565" v="1648" actId="1076"/>
          <ac:cxnSpMkLst>
            <pc:docMk/>
            <pc:sldMk cId="4044242594" sldId="257"/>
            <ac:cxnSpMk id="114" creationId="{D325AA4F-F274-40ED-8371-7115791E5218}"/>
          </ac:cxnSpMkLst>
        </pc:cxnChg>
        <pc:cxnChg chg="add mod">
          <ac:chgData name="samuel.styles93@gmail.com" userId="7f50b7227b40f00a" providerId="LiveId" clId="{EFB3D0B8-FFC5-49ED-B287-6B3991203295}" dt="2022-03-08T19:42:39.565" v="1648" actId="1076"/>
          <ac:cxnSpMkLst>
            <pc:docMk/>
            <pc:sldMk cId="4044242594" sldId="257"/>
            <ac:cxnSpMk id="115" creationId="{438F4128-9596-4968-81F4-2059A59DF181}"/>
          </ac:cxnSpMkLst>
        </pc:cxnChg>
        <pc:cxnChg chg="add mod">
          <ac:chgData name="samuel.styles93@gmail.com" userId="7f50b7227b40f00a" providerId="LiveId" clId="{EFB3D0B8-FFC5-49ED-B287-6B3991203295}" dt="2022-03-08T19:46:14.653" v="1677" actId="1076"/>
          <ac:cxnSpMkLst>
            <pc:docMk/>
            <pc:sldMk cId="4044242594" sldId="257"/>
            <ac:cxnSpMk id="168" creationId="{8FA307F9-DAEC-40A1-8BC9-31494856404D}"/>
          </ac:cxnSpMkLst>
        </pc:cxnChg>
        <pc:cxnChg chg="add mod">
          <ac:chgData name="samuel.styles93@gmail.com" userId="7f50b7227b40f00a" providerId="LiveId" clId="{EFB3D0B8-FFC5-49ED-B287-6B3991203295}" dt="2022-03-08T19:46:14.653" v="1677" actId="1076"/>
          <ac:cxnSpMkLst>
            <pc:docMk/>
            <pc:sldMk cId="4044242594" sldId="257"/>
            <ac:cxnSpMk id="169" creationId="{C9473944-3317-4F79-88AE-328A35F9357F}"/>
          </ac:cxnSpMkLst>
        </pc:cxnChg>
        <pc:cxnChg chg="add mod">
          <ac:chgData name="samuel.styles93@gmail.com" userId="7f50b7227b40f00a" providerId="LiveId" clId="{EFB3D0B8-FFC5-49ED-B287-6B3991203295}" dt="2022-03-08T19:46:14.653" v="1677" actId="1076"/>
          <ac:cxnSpMkLst>
            <pc:docMk/>
            <pc:sldMk cId="4044242594" sldId="257"/>
            <ac:cxnSpMk id="170" creationId="{01E47461-DD43-4A94-973A-7A4E4F05EFDD}"/>
          </ac:cxnSpMkLst>
        </pc:cxnChg>
        <pc:cxnChg chg="add mod">
          <ac:chgData name="samuel.styles93@gmail.com" userId="7f50b7227b40f00a" providerId="LiveId" clId="{EFB3D0B8-FFC5-49ED-B287-6B3991203295}" dt="2022-03-08T19:46:14.653" v="1677" actId="1076"/>
          <ac:cxnSpMkLst>
            <pc:docMk/>
            <pc:sldMk cId="4044242594" sldId="257"/>
            <ac:cxnSpMk id="171" creationId="{C998D3DF-3DFB-4399-A1CE-6D01F813B6AA}"/>
          </ac:cxnSpMkLst>
        </pc:cxnChg>
        <pc:cxnChg chg="add mod">
          <ac:chgData name="samuel.styles93@gmail.com" userId="7f50b7227b40f00a" providerId="LiveId" clId="{EFB3D0B8-FFC5-49ED-B287-6B3991203295}" dt="2022-03-08T19:46:14.653" v="1677" actId="1076"/>
          <ac:cxnSpMkLst>
            <pc:docMk/>
            <pc:sldMk cId="4044242594" sldId="257"/>
            <ac:cxnSpMk id="172" creationId="{9C86ACA5-188F-46B2-A2A9-3ED1C2ACF9DC}"/>
          </ac:cxnSpMkLst>
        </pc:cxnChg>
        <pc:cxnChg chg="add mod">
          <ac:chgData name="samuel.styles93@gmail.com" userId="7f50b7227b40f00a" providerId="LiveId" clId="{EFB3D0B8-FFC5-49ED-B287-6B3991203295}" dt="2022-03-08T19:46:14.653" v="1677" actId="1076"/>
          <ac:cxnSpMkLst>
            <pc:docMk/>
            <pc:sldMk cId="4044242594" sldId="257"/>
            <ac:cxnSpMk id="173" creationId="{86E42F25-89C9-4EC3-B2E8-29D28C98691B}"/>
          </ac:cxnSpMkLst>
        </pc:cxnChg>
        <pc:cxnChg chg="add mod">
          <ac:chgData name="samuel.styles93@gmail.com" userId="7f50b7227b40f00a" providerId="LiveId" clId="{EFB3D0B8-FFC5-49ED-B287-6B3991203295}" dt="2022-03-08T19:46:14.653" v="1677" actId="1076"/>
          <ac:cxnSpMkLst>
            <pc:docMk/>
            <pc:sldMk cId="4044242594" sldId="257"/>
            <ac:cxnSpMk id="174" creationId="{8664809C-2DCB-40EF-8988-7EC8900FAF63}"/>
          </ac:cxnSpMkLst>
        </pc:cxnChg>
        <pc:cxnChg chg="add mod">
          <ac:chgData name="samuel.styles93@gmail.com" userId="7f50b7227b40f00a" providerId="LiveId" clId="{EFB3D0B8-FFC5-49ED-B287-6B3991203295}" dt="2022-03-08T19:46:14.653" v="1677" actId="1076"/>
          <ac:cxnSpMkLst>
            <pc:docMk/>
            <pc:sldMk cId="4044242594" sldId="257"/>
            <ac:cxnSpMk id="175" creationId="{433420E1-4234-414C-B307-B3AF8BCB57A2}"/>
          </ac:cxnSpMkLst>
        </pc:cxnChg>
        <pc:cxnChg chg="add mod">
          <ac:chgData name="samuel.styles93@gmail.com" userId="7f50b7227b40f00a" providerId="LiveId" clId="{EFB3D0B8-FFC5-49ED-B287-6B3991203295}" dt="2022-03-08T19:46:14.653" v="1677" actId="1076"/>
          <ac:cxnSpMkLst>
            <pc:docMk/>
            <pc:sldMk cId="4044242594" sldId="257"/>
            <ac:cxnSpMk id="176" creationId="{848EC6A5-3868-47E9-B4A4-A2E80C61B79D}"/>
          </ac:cxnSpMkLst>
        </pc:cxnChg>
        <pc:cxnChg chg="add mod">
          <ac:chgData name="samuel.styles93@gmail.com" userId="7f50b7227b40f00a" providerId="LiveId" clId="{EFB3D0B8-FFC5-49ED-B287-6B3991203295}" dt="2022-03-08T19:46:14.653" v="1677" actId="1076"/>
          <ac:cxnSpMkLst>
            <pc:docMk/>
            <pc:sldMk cId="4044242594" sldId="257"/>
            <ac:cxnSpMk id="177" creationId="{AC3A78EB-8027-463D-B053-4E712E74313F}"/>
          </ac:cxnSpMkLst>
        </pc:cxnChg>
        <pc:cxnChg chg="add mod">
          <ac:chgData name="samuel.styles93@gmail.com" userId="7f50b7227b40f00a" providerId="LiveId" clId="{EFB3D0B8-FFC5-49ED-B287-6B3991203295}" dt="2022-03-08T19:46:14.653" v="1677" actId="1076"/>
          <ac:cxnSpMkLst>
            <pc:docMk/>
            <pc:sldMk cId="4044242594" sldId="257"/>
            <ac:cxnSpMk id="178" creationId="{D8429637-2861-455D-8F38-2CCE7E028BFB}"/>
          </ac:cxnSpMkLst>
        </pc:cxnChg>
        <pc:cxnChg chg="add mod">
          <ac:chgData name="samuel.styles93@gmail.com" userId="7f50b7227b40f00a" providerId="LiveId" clId="{EFB3D0B8-FFC5-49ED-B287-6B3991203295}" dt="2022-03-08T19:46:14.653" v="1677" actId="1076"/>
          <ac:cxnSpMkLst>
            <pc:docMk/>
            <pc:sldMk cId="4044242594" sldId="257"/>
            <ac:cxnSpMk id="179" creationId="{7EFE4EE8-92CD-42EA-A102-BE87283059A0}"/>
          </ac:cxnSpMkLst>
        </pc:cxnChg>
        <pc:cxnChg chg="add mod">
          <ac:chgData name="samuel.styles93@gmail.com" userId="7f50b7227b40f00a" providerId="LiveId" clId="{EFB3D0B8-FFC5-49ED-B287-6B3991203295}" dt="2022-03-08T19:46:14.653" v="1677" actId="1076"/>
          <ac:cxnSpMkLst>
            <pc:docMk/>
            <pc:sldMk cId="4044242594" sldId="257"/>
            <ac:cxnSpMk id="180" creationId="{677EAA09-5D68-4639-84EF-B1033C53EFAF}"/>
          </ac:cxnSpMkLst>
        </pc:cxnChg>
        <pc:cxnChg chg="add mod">
          <ac:chgData name="samuel.styles93@gmail.com" userId="7f50b7227b40f00a" providerId="LiveId" clId="{EFB3D0B8-FFC5-49ED-B287-6B3991203295}" dt="2022-03-08T19:46:14.653" v="1677" actId="1076"/>
          <ac:cxnSpMkLst>
            <pc:docMk/>
            <pc:sldMk cId="4044242594" sldId="257"/>
            <ac:cxnSpMk id="181" creationId="{206A5A64-8704-4079-AD8F-865CD383FFF0}"/>
          </ac:cxnSpMkLst>
        </pc:cxnChg>
        <pc:cxnChg chg="add mod">
          <ac:chgData name="samuel.styles93@gmail.com" userId="7f50b7227b40f00a" providerId="LiveId" clId="{EFB3D0B8-FFC5-49ED-B287-6B3991203295}" dt="2022-03-08T19:46:14.653" v="1677" actId="1076"/>
          <ac:cxnSpMkLst>
            <pc:docMk/>
            <pc:sldMk cId="4044242594" sldId="257"/>
            <ac:cxnSpMk id="182" creationId="{E83ACE47-C451-4C13-9482-30DCDF8996B4}"/>
          </ac:cxnSpMkLst>
        </pc:cxnChg>
        <pc:cxnChg chg="add mod">
          <ac:chgData name="samuel.styles93@gmail.com" userId="7f50b7227b40f00a" providerId="LiveId" clId="{EFB3D0B8-FFC5-49ED-B287-6B3991203295}" dt="2022-03-08T19:46:14.653" v="1677" actId="1076"/>
          <ac:cxnSpMkLst>
            <pc:docMk/>
            <pc:sldMk cId="4044242594" sldId="257"/>
            <ac:cxnSpMk id="183" creationId="{D0C384D0-E768-4EAB-8EC2-DA3F3565966F}"/>
          </ac:cxnSpMkLst>
        </pc:cxnChg>
        <pc:cxnChg chg="add mod">
          <ac:chgData name="samuel.styles93@gmail.com" userId="7f50b7227b40f00a" providerId="LiveId" clId="{EFB3D0B8-FFC5-49ED-B287-6B3991203295}" dt="2022-03-08T19:46:14.653" v="1677" actId="1076"/>
          <ac:cxnSpMkLst>
            <pc:docMk/>
            <pc:sldMk cId="4044242594" sldId="257"/>
            <ac:cxnSpMk id="184" creationId="{D3538C6C-0D4E-41E4-8607-97FCDCC3C1CF}"/>
          </ac:cxnSpMkLst>
        </pc:cxnChg>
      </pc:sldChg>
      <pc:sldChg chg="addSp delSp modSp new del mod">
        <pc:chgData name="samuel.styles93@gmail.com" userId="7f50b7227b40f00a" providerId="LiveId" clId="{EFB3D0B8-FFC5-49ED-B287-6B3991203295}" dt="2022-03-08T20:12:03.783" v="1871" actId="47"/>
        <pc:sldMkLst>
          <pc:docMk/>
          <pc:sldMk cId="623789713" sldId="258"/>
        </pc:sldMkLst>
        <pc:spChg chg="del">
          <ac:chgData name="samuel.styles93@gmail.com" userId="7f50b7227b40f00a" providerId="LiveId" clId="{EFB3D0B8-FFC5-49ED-B287-6B3991203295}" dt="2022-03-08T14:59:06.042" v="1205" actId="478"/>
          <ac:spMkLst>
            <pc:docMk/>
            <pc:sldMk cId="623789713" sldId="258"/>
            <ac:spMk id="2" creationId="{45AA9347-6935-4966-9033-C12DC4EB8400}"/>
          </ac:spMkLst>
        </pc:spChg>
        <pc:spChg chg="del">
          <ac:chgData name="samuel.styles93@gmail.com" userId="7f50b7227b40f00a" providerId="LiveId" clId="{EFB3D0B8-FFC5-49ED-B287-6B3991203295}" dt="2022-03-08T14:59:04.531" v="1204" actId="478"/>
          <ac:spMkLst>
            <pc:docMk/>
            <pc:sldMk cId="623789713" sldId="258"/>
            <ac:spMk id="3" creationId="{B91932CE-E789-4EE3-9F74-621A4965DB29}"/>
          </ac:spMkLst>
        </pc:spChg>
        <pc:spChg chg="add mod">
          <ac:chgData name="samuel.styles93@gmail.com" userId="7f50b7227b40f00a" providerId="LiveId" clId="{EFB3D0B8-FFC5-49ED-B287-6B3991203295}" dt="2022-03-08T19:28:25.212" v="1390" actId="1076"/>
          <ac:spMkLst>
            <pc:docMk/>
            <pc:sldMk cId="623789713" sldId="258"/>
            <ac:spMk id="20" creationId="{27D33F2B-7ED2-403C-A07B-D6D30768F1A1}"/>
          </ac:spMkLst>
        </pc:spChg>
        <pc:spChg chg="add del mod">
          <ac:chgData name="samuel.styles93@gmail.com" userId="7f50b7227b40f00a" providerId="LiveId" clId="{EFB3D0B8-FFC5-49ED-B287-6B3991203295}" dt="2022-03-08T19:17:08.964" v="1258" actId="478"/>
          <ac:spMkLst>
            <pc:docMk/>
            <pc:sldMk cId="623789713" sldId="258"/>
            <ac:spMk id="21" creationId="{86D1B8BD-08BD-4101-B363-C2BEDFD0B730}"/>
          </ac:spMkLst>
        </pc:spChg>
        <pc:spChg chg="add mod">
          <ac:chgData name="samuel.styles93@gmail.com" userId="7f50b7227b40f00a" providerId="LiveId" clId="{EFB3D0B8-FFC5-49ED-B287-6B3991203295}" dt="2022-03-08T19:17:54.061" v="1279" actId="1076"/>
          <ac:spMkLst>
            <pc:docMk/>
            <pc:sldMk cId="623789713" sldId="258"/>
            <ac:spMk id="22" creationId="{EDB65137-D3C5-4DB3-A7B1-7CA210D020E2}"/>
          </ac:spMkLst>
        </pc:spChg>
        <pc:spChg chg="add mod">
          <ac:chgData name="samuel.styles93@gmail.com" userId="7f50b7227b40f00a" providerId="LiveId" clId="{EFB3D0B8-FFC5-49ED-B287-6B3991203295}" dt="2022-03-08T19:27:33.423" v="1385" actId="207"/>
          <ac:spMkLst>
            <pc:docMk/>
            <pc:sldMk cId="623789713" sldId="258"/>
            <ac:spMk id="23" creationId="{07BAD315-E531-4301-8722-845DA6131A4D}"/>
          </ac:spMkLst>
        </pc:spChg>
        <pc:spChg chg="add mod">
          <ac:chgData name="samuel.styles93@gmail.com" userId="7f50b7227b40f00a" providerId="LiveId" clId="{EFB3D0B8-FFC5-49ED-B287-6B3991203295}" dt="2022-03-08T19:27:33.423" v="1385" actId="207"/>
          <ac:spMkLst>
            <pc:docMk/>
            <pc:sldMk cId="623789713" sldId="258"/>
            <ac:spMk id="24" creationId="{DEF3E203-017E-4565-A201-1FB60A892C8E}"/>
          </ac:spMkLst>
        </pc:spChg>
        <pc:spChg chg="add mod">
          <ac:chgData name="samuel.styles93@gmail.com" userId="7f50b7227b40f00a" providerId="LiveId" clId="{EFB3D0B8-FFC5-49ED-B287-6B3991203295}" dt="2022-03-08T19:27:33.423" v="1385" actId="207"/>
          <ac:spMkLst>
            <pc:docMk/>
            <pc:sldMk cId="623789713" sldId="258"/>
            <ac:spMk id="25" creationId="{DDF1AE58-4C97-424B-A854-8DE7B24952B0}"/>
          </ac:spMkLst>
        </pc:spChg>
        <pc:spChg chg="add mod">
          <ac:chgData name="samuel.styles93@gmail.com" userId="7f50b7227b40f00a" providerId="LiveId" clId="{EFB3D0B8-FFC5-49ED-B287-6B3991203295}" dt="2022-03-08T19:27:33.423" v="1385" actId="207"/>
          <ac:spMkLst>
            <pc:docMk/>
            <pc:sldMk cId="623789713" sldId="258"/>
            <ac:spMk id="26" creationId="{E94F8B56-F96E-48EE-8954-03414F286C20}"/>
          </ac:spMkLst>
        </pc:spChg>
        <pc:spChg chg="add mod">
          <ac:chgData name="samuel.styles93@gmail.com" userId="7f50b7227b40f00a" providerId="LiveId" clId="{EFB3D0B8-FFC5-49ED-B287-6B3991203295}" dt="2022-03-08T19:27:33.423" v="1385" actId="207"/>
          <ac:spMkLst>
            <pc:docMk/>
            <pc:sldMk cId="623789713" sldId="258"/>
            <ac:spMk id="27" creationId="{2C0FC3E1-1077-4520-A3C7-07F91364D2E7}"/>
          </ac:spMkLst>
        </pc:spChg>
        <pc:spChg chg="add mod">
          <ac:chgData name="samuel.styles93@gmail.com" userId="7f50b7227b40f00a" providerId="LiveId" clId="{EFB3D0B8-FFC5-49ED-B287-6B3991203295}" dt="2022-03-08T19:27:33.423" v="1385" actId="207"/>
          <ac:spMkLst>
            <pc:docMk/>
            <pc:sldMk cId="623789713" sldId="258"/>
            <ac:spMk id="28" creationId="{6AC127F4-0714-449E-B20D-12FB1274B532}"/>
          </ac:spMkLst>
        </pc:spChg>
        <pc:spChg chg="add mod">
          <ac:chgData name="samuel.styles93@gmail.com" userId="7f50b7227b40f00a" providerId="LiveId" clId="{EFB3D0B8-FFC5-49ED-B287-6B3991203295}" dt="2022-03-08T19:26:56.071" v="1383" actId="207"/>
          <ac:spMkLst>
            <pc:docMk/>
            <pc:sldMk cId="623789713" sldId="258"/>
            <ac:spMk id="29" creationId="{234247D3-EED8-4457-908F-106B11C3DCE2}"/>
          </ac:spMkLst>
        </pc:spChg>
        <pc:spChg chg="add mod">
          <ac:chgData name="samuel.styles93@gmail.com" userId="7f50b7227b40f00a" providerId="LiveId" clId="{EFB3D0B8-FFC5-49ED-B287-6B3991203295}" dt="2022-03-08T19:26:56.071" v="1383" actId="207"/>
          <ac:spMkLst>
            <pc:docMk/>
            <pc:sldMk cId="623789713" sldId="258"/>
            <ac:spMk id="30" creationId="{31C9F395-B357-4B3F-98CA-961B7E478F15}"/>
          </ac:spMkLst>
        </pc:spChg>
        <pc:spChg chg="add mod">
          <ac:chgData name="samuel.styles93@gmail.com" userId="7f50b7227b40f00a" providerId="LiveId" clId="{EFB3D0B8-FFC5-49ED-B287-6B3991203295}" dt="2022-03-08T19:26:56.071" v="1383" actId="207"/>
          <ac:spMkLst>
            <pc:docMk/>
            <pc:sldMk cId="623789713" sldId="258"/>
            <ac:spMk id="31" creationId="{0564400A-B0F7-4C6A-B02F-DBF06B5406AF}"/>
          </ac:spMkLst>
        </pc:spChg>
        <pc:spChg chg="add mod">
          <ac:chgData name="samuel.styles93@gmail.com" userId="7f50b7227b40f00a" providerId="LiveId" clId="{EFB3D0B8-FFC5-49ED-B287-6B3991203295}" dt="2022-03-08T19:26:56.071" v="1383" actId="207"/>
          <ac:spMkLst>
            <pc:docMk/>
            <pc:sldMk cId="623789713" sldId="258"/>
            <ac:spMk id="32" creationId="{0BE9EA3F-A5BE-4DE7-BE3C-B038C7C11AFF}"/>
          </ac:spMkLst>
        </pc:spChg>
        <pc:spChg chg="add mod">
          <ac:chgData name="samuel.styles93@gmail.com" userId="7f50b7227b40f00a" providerId="LiveId" clId="{EFB3D0B8-FFC5-49ED-B287-6B3991203295}" dt="2022-03-08T19:29:42.488" v="1427" actId="20577"/>
          <ac:spMkLst>
            <pc:docMk/>
            <pc:sldMk cId="623789713" sldId="258"/>
            <ac:spMk id="33" creationId="{FA890442-0986-418A-A849-C4DF610DEEF4}"/>
          </ac:spMkLst>
        </pc:spChg>
        <pc:spChg chg="add mod">
          <ac:chgData name="samuel.styles93@gmail.com" userId="7f50b7227b40f00a" providerId="LiveId" clId="{EFB3D0B8-FFC5-49ED-B287-6B3991203295}" dt="2022-03-08T19:23:01.398" v="1346" actId="1076"/>
          <ac:spMkLst>
            <pc:docMk/>
            <pc:sldMk cId="623789713" sldId="258"/>
            <ac:spMk id="34" creationId="{3FE81646-72B5-4068-9C29-1288A65BD48D}"/>
          </ac:spMkLst>
        </pc:spChg>
        <pc:spChg chg="add mod">
          <ac:chgData name="samuel.styles93@gmail.com" userId="7f50b7227b40f00a" providerId="LiveId" clId="{EFB3D0B8-FFC5-49ED-B287-6B3991203295}" dt="2022-03-08T19:22:56.342" v="1345" actId="20577"/>
          <ac:spMkLst>
            <pc:docMk/>
            <pc:sldMk cId="623789713" sldId="258"/>
            <ac:spMk id="35" creationId="{94DF51BE-0129-47E6-A116-F9A4967DE1D5}"/>
          </ac:spMkLst>
        </pc:spChg>
        <pc:spChg chg="add mod">
          <ac:chgData name="samuel.styles93@gmail.com" userId="7f50b7227b40f00a" providerId="LiveId" clId="{EFB3D0B8-FFC5-49ED-B287-6B3991203295}" dt="2022-03-08T19:23:10.597" v="1348" actId="1076"/>
          <ac:spMkLst>
            <pc:docMk/>
            <pc:sldMk cId="623789713" sldId="258"/>
            <ac:spMk id="36" creationId="{CF7C520C-4B05-470B-A719-94843E7A71DF}"/>
          </ac:spMkLst>
        </pc:spChg>
        <pc:spChg chg="add mod">
          <ac:chgData name="samuel.styles93@gmail.com" userId="7f50b7227b40f00a" providerId="LiveId" clId="{EFB3D0B8-FFC5-49ED-B287-6B3991203295}" dt="2022-03-08T19:23:16.550" v="1350" actId="1076"/>
          <ac:spMkLst>
            <pc:docMk/>
            <pc:sldMk cId="623789713" sldId="258"/>
            <ac:spMk id="37" creationId="{73866991-1E29-4E1F-A4F4-7FB6EF77F9F8}"/>
          </ac:spMkLst>
        </pc:spChg>
        <pc:spChg chg="add mod ord">
          <ac:chgData name="samuel.styles93@gmail.com" userId="7f50b7227b40f00a" providerId="LiveId" clId="{EFB3D0B8-FFC5-49ED-B287-6B3991203295}" dt="2022-03-08T19:30:16.848" v="1435" actId="166"/>
          <ac:spMkLst>
            <pc:docMk/>
            <pc:sldMk cId="623789713" sldId="258"/>
            <ac:spMk id="38" creationId="{AEF7E418-CFC6-43DF-8628-045C906629BD}"/>
          </ac:spMkLst>
        </pc:spChg>
        <pc:spChg chg="add mod ord">
          <ac:chgData name="samuel.styles93@gmail.com" userId="7f50b7227b40f00a" providerId="LiveId" clId="{EFB3D0B8-FFC5-49ED-B287-6B3991203295}" dt="2022-03-08T19:30:22.449" v="1437" actId="166"/>
          <ac:spMkLst>
            <pc:docMk/>
            <pc:sldMk cId="623789713" sldId="258"/>
            <ac:spMk id="39" creationId="{9CCB8C93-9A44-4245-BF67-C1EB78AF0D3F}"/>
          </ac:spMkLst>
        </pc:spChg>
        <pc:spChg chg="add mod">
          <ac:chgData name="samuel.styles93@gmail.com" userId="7f50b7227b40f00a" providerId="LiveId" clId="{EFB3D0B8-FFC5-49ED-B287-6B3991203295}" dt="2022-03-08T19:23:51.300" v="1357" actId="1076"/>
          <ac:spMkLst>
            <pc:docMk/>
            <pc:sldMk cId="623789713" sldId="258"/>
            <ac:spMk id="40" creationId="{87B5FB5F-EF72-436D-8F17-1806BB4648B8}"/>
          </ac:spMkLst>
        </pc:spChg>
        <pc:spChg chg="add mod">
          <ac:chgData name="samuel.styles93@gmail.com" userId="7f50b7227b40f00a" providerId="LiveId" clId="{EFB3D0B8-FFC5-49ED-B287-6B3991203295}" dt="2022-03-08T19:24:13.408" v="1359" actId="571"/>
          <ac:spMkLst>
            <pc:docMk/>
            <pc:sldMk cId="623789713" sldId="258"/>
            <ac:spMk id="41" creationId="{E4C362F9-600F-432A-B055-16594AA7880C}"/>
          </ac:spMkLst>
        </pc:spChg>
        <pc:spChg chg="add mod">
          <ac:chgData name="samuel.styles93@gmail.com" userId="7f50b7227b40f00a" providerId="LiveId" clId="{EFB3D0B8-FFC5-49ED-B287-6B3991203295}" dt="2022-03-08T19:24:23.142" v="1361" actId="1076"/>
          <ac:spMkLst>
            <pc:docMk/>
            <pc:sldMk cId="623789713" sldId="258"/>
            <ac:spMk id="42" creationId="{BE03F798-D175-4014-9EB0-7EED81228CBC}"/>
          </ac:spMkLst>
        </pc:spChg>
        <pc:spChg chg="add mod">
          <ac:chgData name="samuel.styles93@gmail.com" userId="7f50b7227b40f00a" providerId="LiveId" clId="{EFB3D0B8-FFC5-49ED-B287-6B3991203295}" dt="2022-03-08T19:24:23.142" v="1361" actId="1076"/>
          <ac:spMkLst>
            <pc:docMk/>
            <pc:sldMk cId="623789713" sldId="258"/>
            <ac:spMk id="43" creationId="{11533138-F7ED-4412-A232-A1FADCD2FFEB}"/>
          </ac:spMkLst>
        </pc:spChg>
        <pc:spChg chg="add mod">
          <ac:chgData name="samuel.styles93@gmail.com" userId="7f50b7227b40f00a" providerId="LiveId" clId="{EFB3D0B8-FFC5-49ED-B287-6B3991203295}" dt="2022-03-08T19:27:33.423" v="1385" actId="207"/>
          <ac:spMkLst>
            <pc:docMk/>
            <pc:sldMk cId="623789713" sldId="258"/>
            <ac:spMk id="44" creationId="{993F974C-B105-4E26-A618-1676CDB66677}"/>
          </ac:spMkLst>
        </pc:spChg>
        <pc:spChg chg="add mod">
          <ac:chgData name="samuel.styles93@gmail.com" userId="7f50b7227b40f00a" providerId="LiveId" clId="{EFB3D0B8-FFC5-49ED-B287-6B3991203295}" dt="2022-03-08T19:27:33.423" v="1385" actId="207"/>
          <ac:spMkLst>
            <pc:docMk/>
            <pc:sldMk cId="623789713" sldId="258"/>
            <ac:spMk id="45" creationId="{ECDA091C-2F90-4072-A5AC-D26AE69B84E4}"/>
          </ac:spMkLst>
        </pc:spChg>
        <pc:spChg chg="add mod">
          <ac:chgData name="samuel.styles93@gmail.com" userId="7f50b7227b40f00a" providerId="LiveId" clId="{EFB3D0B8-FFC5-49ED-B287-6B3991203295}" dt="2022-03-08T19:25:11.453" v="1368" actId="1076"/>
          <ac:spMkLst>
            <pc:docMk/>
            <pc:sldMk cId="623789713" sldId="258"/>
            <ac:spMk id="46" creationId="{5E0884B0-56E3-41EC-867F-BD7229EDF003}"/>
          </ac:spMkLst>
        </pc:spChg>
        <pc:spChg chg="add mod">
          <ac:chgData name="samuel.styles93@gmail.com" userId="7f50b7227b40f00a" providerId="LiveId" clId="{EFB3D0B8-FFC5-49ED-B287-6B3991203295}" dt="2022-03-08T19:25:16.246" v="1370" actId="1076"/>
          <ac:spMkLst>
            <pc:docMk/>
            <pc:sldMk cId="623789713" sldId="258"/>
            <ac:spMk id="47" creationId="{B949159D-E3B5-4C03-809F-D578477F3107}"/>
          </ac:spMkLst>
        </pc:spChg>
        <pc:spChg chg="add mod">
          <ac:chgData name="samuel.styles93@gmail.com" userId="7f50b7227b40f00a" providerId="LiveId" clId="{EFB3D0B8-FFC5-49ED-B287-6B3991203295}" dt="2022-03-08T19:30:06.046" v="1433" actId="20577"/>
          <ac:spMkLst>
            <pc:docMk/>
            <pc:sldMk cId="623789713" sldId="258"/>
            <ac:spMk id="48" creationId="{ECBFB9C5-ADBD-4714-8BF6-CD5CC2B280D6}"/>
          </ac:spMkLst>
        </pc:spChg>
        <pc:spChg chg="add mod">
          <ac:chgData name="samuel.styles93@gmail.com" userId="7f50b7227b40f00a" providerId="LiveId" clId="{EFB3D0B8-FFC5-49ED-B287-6B3991203295}" dt="2022-03-08T19:27:56.190" v="1386" actId="14100"/>
          <ac:spMkLst>
            <pc:docMk/>
            <pc:sldMk cId="623789713" sldId="258"/>
            <ac:spMk id="49" creationId="{4842764B-4941-47C0-9AAD-D0494B9417F2}"/>
          </ac:spMkLst>
        </pc:spChg>
        <pc:spChg chg="add mod">
          <ac:chgData name="samuel.styles93@gmail.com" userId="7f50b7227b40f00a" providerId="LiveId" clId="{EFB3D0B8-FFC5-49ED-B287-6B3991203295}" dt="2022-03-08T19:27:07.510" v="1384" actId="207"/>
          <ac:spMkLst>
            <pc:docMk/>
            <pc:sldMk cId="623789713" sldId="258"/>
            <ac:spMk id="50" creationId="{D86E5066-AC6F-43D6-87BE-01F3F3B312A8}"/>
          </ac:spMkLst>
        </pc:spChg>
        <pc:spChg chg="add mod">
          <ac:chgData name="samuel.styles93@gmail.com" userId="7f50b7227b40f00a" providerId="LiveId" clId="{EFB3D0B8-FFC5-49ED-B287-6B3991203295}" dt="2022-03-08T19:28:05.341" v="1389" actId="14100"/>
          <ac:spMkLst>
            <pc:docMk/>
            <pc:sldMk cId="623789713" sldId="258"/>
            <ac:spMk id="51" creationId="{8F05A3B1-0C47-486A-B578-F1BFBEDE940A}"/>
          </ac:spMkLst>
        </pc:spChg>
        <pc:spChg chg="add mod">
          <ac:chgData name="samuel.styles93@gmail.com" userId="7f50b7227b40f00a" providerId="LiveId" clId="{EFB3D0B8-FFC5-49ED-B287-6B3991203295}" dt="2022-03-08T19:28:34.093" v="1392" actId="1076"/>
          <ac:spMkLst>
            <pc:docMk/>
            <pc:sldMk cId="623789713" sldId="258"/>
            <ac:spMk id="52" creationId="{3FDB8684-6B56-4F64-B531-A400DD0AA2F2}"/>
          </ac:spMkLst>
        </pc:spChg>
        <pc:spChg chg="add mod">
          <ac:chgData name="samuel.styles93@gmail.com" userId="7f50b7227b40f00a" providerId="LiveId" clId="{EFB3D0B8-FFC5-49ED-B287-6B3991203295}" dt="2022-03-08T19:28:41.686" v="1394" actId="1076"/>
          <ac:spMkLst>
            <pc:docMk/>
            <pc:sldMk cId="623789713" sldId="258"/>
            <ac:spMk id="53" creationId="{69E69DB2-680B-4832-8672-AA11A7290D52}"/>
          </ac:spMkLst>
        </pc:spChg>
        <pc:spChg chg="add del mod">
          <ac:chgData name="samuel.styles93@gmail.com" userId="7f50b7227b40f00a" providerId="LiveId" clId="{EFB3D0B8-FFC5-49ED-B287-6B3991203295}" dt="2022-03-08T19:28:50.900" v="1398" actId="21"/>
          <ac:spMkLst>
            <pc:docMk/>
            <pc:sldMk cId="623789713" sldId="258"/>
            <ac:spMk id="54" creationId="{4B69A60D-D2E4-4D2B-8858-C54D348541D0}"/>
          </ac:spMkLst>
        </pc:spChg>
        <pc:spChg chg="add mod">
          <ac:chgData name="samuel.styles93@gmail.com" userId="7f50b7227b40f00a" providerId="LiveId" clId="{EFB3D0B8-FFC5-49ED-B287-6B3991203295}" dt="2022-03-08T19:28:52.601" v="1399"/>
          <ac:spMkLst>
            <pc:docMk/>
            <pc:sldMk cId="623789713" sldId="258"/>
            <ac:spMk id="55" creationId="{1DE683A3-599B-4637-B66F-070A4BA8C586}"/>
          </ac:spMkLst>
        </pc:spChg>
        <pc:spChg chg="add mod">
          <ac:chgData name="samuel.styles93@gmail.com" userId="7f50b7227b40f00a" providerId="LiveId" clId="{EFB3D0B8-FFC5-49ED-B287-6B3991203295}" dt="2022-03-08T19:28:57.828" v="1401" actId="1076"/>
          <ac:spMkLst>
            <pc:docMk/>
            <pc:sldMk cId="623789713" sldId="258"/>
            <ac:spMk id="56" creationId="{F350D4A9-FBE7-457B-A2A6-ABF61E5895E0}"/>
          </ac:spMkLst>
        </pc:spChg>
        <pc:spChg chg="add mod">
          <ac:chgData name="samuel.styles93@gmail.com" userId="7f50b7227b40f00a" providerId="LiveId" clId="{EFB3D0B8-FFC5-49ED-B287-6B3991203295}" dt="2022-03-08T19:29:16.326" v="1407" actId="20577"/>
          <ac:spMkLst>
            <pc:docMk/>
            <pc:sldMk cId="623789713" sldId="258"/>
            <ac:spMk id="57" creationId="{1315CC70-F41C-4F82-99AF-4B89B58BFCC1}"/>
          </ac:spMkLst>
        </pc:spChg>
        <pc:inkChg chg="add del">
          <ac:chgData name="samuel.styles93@gmail.com" userId="7f50b7227b40f00a" providerId="LiveId" clId="{EFB3D0B8-FFC5-49ED-B287-6B3991203295}" dt="2022-03-08T15:03:36.780" v="1213" actId="9405"/>
          <ac:inkMkLst>
            <pc:docMk/>
            <pc:sldMk cId="623789713" sldId="258"/>
            <ac:inkMk id="4" creationId="{24F787BA-F0C3-4DD6-8FDF-F10FE1CF13F5}"/>
          </ac:inkMkLst>
        </pc:inkChg>
        <pc:inkChg chg="add del">
          <ac:chgData name="samuel.styles93@gmail.com" userId="7f50b7227b40f00a" providerId="LiveId" clId="{EFB3D0B8-FFC5-49ED-B287-6B3991203295}" dt="2022-03-08T15:03:12.277" v="1208" actId="9405"/>
          <ac:inkMkLst>
            <pc:docMk/>
            <pc:sldMk cId="623789713" sldId="258"/>
            <ac:inkMk id="5" creationId="{9E68FE3A-CB89-4972-B4D2-EC37E7B2BFFB}"/>
          </ac:inkMkLst>
        </pc:inkChg>
        <pc:inkChg chg="add del">
          <ac:chgData name="samuel.styles93@gmail.com" userId="7f50b7227b40f00a" providerId="LiveId" clId="{EFB3D0B8-FFC5-49ED-B287-6B3991203295}" dt="2022-03-08T15:03:24.589" v="1210" actId="9405"/>
          <ac:inkMkLst>
            <pc:docMk/>
            <pc:sldMk cId="623789713" sldId="258"/>
            <ac:inkMk id="6" creationId="{15677802-3D00-436E-8953-30FFF12F61B7}"/>
          </ac:inkMkLst>
        </pc:inkChg>
        <pc:inkChg chg="add del">
          <ac:chgData name="samuel.styles93@gmail.com" userId="7f50b7227b40f00a" providerId="LiveId" clId="{EFB3D0B8-FFC5-49ED-B287-6B3991203295}" dt="2022-03-08T15:03:35.391" v="1212" actId="9405"/>
          <ac:inkMkLst>
            <pc:docMk/>
            <pc:sldMk cId="623789713" sldId="258"/>
            <ac:inkMk id="7" creationId="{E2F16125-B607-4933-B087-B560CBAFFB87}"/>
          </ac:inkMkLst>
        </pc:inkChg>
        <pc:inkChg chg="add del">
          <ac:chgData name="samuel.styles93@gmail.com" userId="7f50b7227b40f00a" providerId="LiveId" clId="{EFB3D0B8-FFC5-49ED-B287-6B3991203295}" dt="2022-03-08T15:05:34.274" v="1215" actId="9405"/>
          <ac:inkMkLst>
            <pc:docMk/>
            <pc:sldMk cId="623789713" sldId="258"/>
            <ac:inkMk id="8" creationId="{B1B8BDC8-2493-4CCC-AC17-62ED990AAE7D}"/>
          </ac:inkMkLst>
        </pc:inkChg>
        <pc:inkChg chg="add del">
          <ac:chgData name="samuel.styles93@gmail.com" userId="7f50b7227b40f00a" providerId="LiveId" clId="{EFB3D0B8-FFC5-49ED-B287-6B3991203295}" dt="2022-03-08T15:05:49.181" v="1217" actId="9405"/>
          <ac:inkMkLst>
            <pc:docMk/>
            <pc:sldMk cId="623789713" sldId="258"/>
            <ac:inkMk id="9" creationId="{41CBA371-F234-401A-A4A0-8283551F7B74}"/>
          </ac:inkMkLst>
        </pc:inkChg>
        <pc:inkChg chg="add">
          <ac:chgData name="samuel.styles93@gmail.com" userId="7f50b7227b40f00a" providerId="LiveId" clId="{EFB3D0B8-FFC5-49ED-B287-6B3991203295}" dt="2022-03-08T15:06:06.061" v="1218" actId="9405"/>
          <ac:inkMkLst>
            <pc:docMk/>
            <pc:sldMk cId="623789713" sldId="258"/>
            <ac:inkMk id="10" creationId="{7AE9CD59-B86D-4DDA-8690-9EDFF6122AE4}"/>
          </ac:inkMkLst>
        </pc:inkChg>
        <pc:inkChg chg="add">
          <ac:chgData name="samuel.styles93@gmail.com" userId="7f50b7227b40f00a" providerId="LiveId" clId="{EFB3D0B8-FFC5-49ED-B287-6B3991203295}" dt="2022-03-08T15:06:08.186" v="1219" actId="9405"/>
          <ac:inkMkLst>
            <pc:docMk/>
            <pc:sldMk cId="623789713" sldId="258"/>
            <ac:inkMk id="11" creationId="{72508380-D31C-40DC-883D-748BB7B88486}"/>
          </ac:inkMkLst>
        </pc:inkChg>
        <pc:inkChg chg="add del">
          <ac:chgData name="samuel.styles93@gmail.com" userId="7f50b7227b40f00a" providerId="LiveId" clId="{EFB3D0B8-FFC5-49ED-B287-6B3991203295}" dt="2022-03-08T15:06:24.886" v="1221" actId="9405"/>
          <ac:inkMkLst>
            <pc:docMk/>
            <pc:sldMk cId="623789713" sldId="258"/>
            <ac:inkMk id="12" creationId="{9772B36B-8E56-44AC-8C9C-FA2FFCBA9918}"/>
          </ac:inkMkLst>
        </pc:inkChg>
        <pc:inkChg chg="add">
          <ac:chgData name="samuel.styles93@gmail.com" userId="7f50b7227b40f00a" providerId="LiveId" clId="{EFB3D0B8-FFC5-49ED-B287-6B3991203295}" dt="2022-03-08T15:06:43.615" v="1222" actId="9405"/>
          <ac:inkMkLst>
            <pc:docMk/>
            <pc:sldMk cId="623789713" sldId="258"/>
            <ac:inkMk id="13" creationId="{57E0A19A-5908-4BDC-B3CD-AA66C5EEC84E}"/>
          </ac:inkMkLst>
        </pc:inkChg>
        <pc:inkChg chg="add">
          <ac:chgData name="samuel.styles93@gmail.com" userId="7f50b7227b40f00a" providerId="LiveId" clId="{EFB3D0B8-FFC5-49ED-B287-6B3991203295}" dt="2022-03-08T15:06:48.346" v="1223" actId="9405"/>
          <ac:inkMkLst>
            <pc:docMk/>
            <pc:sldMk cId="623789713" sldId="258"/>
            <ac:inkMk id="14" creationId="{CB005CB9-79A5-4918-85D8-098C8A0F90B0}"/>
          </ac:inkMkLst>
        </pc:inkChg>
        <pc:inkChg chg="add del">
          <ac:chgData name="samuel.styles93@gmail.com" userId="7f50b7227b40f00a" providerId="LiveId" clId="{EFB3D0B8-FFC5-49ED-B287-6B3991203295}" dt="2022-03-08T15:07:07.172" v="1227" actId="9405"/>
          <ac:inkMkLst>
            <pc:docMk/>
            <pc:sldMk cId="623789713" sldId="258"/>
            <ac:inkMk id="15" creationId="{97239B5D-D071-4168-8676-537225C16159}"/>
          </ac:inkMkLst>
        </pc:inkChg>
        <pc:inkChg chg="add del">
          <ac:chgData name="samuel.styles93@gmail.com" userId="7f50b7227b40f00a" providerId="LiveId" clId="{EFB3D0B8-FFC5-49ED-B287-6B3991203295}" dt="2022-03-08T15:07:06.851" v="1226" actId="9405"/>
          <ac:inkMkLst>
            <pc:docMk/>
            <pc:sldMk cId="623789713" sldId="258"/>
            <ac:inkMk id="16" creationId="{EFCF016A-6262-40C2-A8C5-F572AB843DCC}"/>
          </ac:inkMkLst>
        </pc:inkChg>
        <pc:inkChg chg="add del">
          <ac:chgData name="samuel.styles93@gmail.com" userId="7f50b7227b40f00a" providerId="LiveId" clId="{EFB3D0B8-FFC5-49ED-B287-6B3991203295}" dt="2022-03-08T15:07:47.269" v="1229" actId="9405"/>
          <ac:inkMkLst>
            <pc:docMk/>
            <pc:sldMk cId="623789713" sldId="258"/>
            <ac:inkMk id="17" creationId="{FF4DA597-82DA-477F-AA76-8F5A22EBE51E}"/>
          </ac:inkMkLst>
        </pc:inkChg>
        <pc:inkChg chg="add del">
          <ac:chgData name="samuel.styles93@gmail.com" userId="7f50b7227b40f00a" providerId="LiveId" clId="{EFB3D0B8-FFC5-49ED-B287-6B3991203295}" dt="2022-03-08T15:08:24.896" v="1231" actId="9405"/>
          <ac:inkMkLst>
            <pc:docMk/>
            <pc:sldMk cId="623789713" sldId="258"/>
            <ac:inkMk id="18" creationId="{4206D221-738A-4FD9-BA2D-7165C7A87063}"/>
          </ac:inkMkLst>
        </pc:inkChg>
        <pc:inkChg chg="add del">
          <ac:chgData name="samuel.styles93@gmail.com" userId="7f50b7227b40f00a" providerId="LiveId" clId="{EFB3D0B8-FFC5-49ED-B287-6B3991203295}" dt="2022-03-08T15:08:50.446" v="1233" actId="478"/>
          <ac:inkMkLst>
            <pc:docMk/>
            <pc:sldMk cId="623789713" sldId="258"/>
            <ac:inkMk id="19" creationId="{B0974FC5-582E-4FB8-8E13-474E0046EFD5}"/>
          </ac:inkMkLst>
        </pc:inkChg>
      </pc:sldChg>
      <pc:sldChg chg="addSp delSp modSp add mod">
        <pc:chgData name="samuel.styles93@gmail.com" userId="7f50b7227b40f00a" providerId="LiveId" clId="{EFB3D0B8-FFC5-49ED-B287-6B3991203295}" dt="2022-03-08T19:35:51.727" v="1627" actId="692"/>
        <pc:sldMkLst>
          <pc:docMk/>
          <pc:sldMk cId="1329230315" sldId="259"/>
        </pc:sldMkLst>
        <pc:spChg chg="add mod">
          <ac:chgData name="samuel.styles93@gmail.com" userId="7f50b7227b40f00a" providerId="LiveId" clId="{EFB3D0B8-FFC5-49ED-B287-6B3991203295}" dt="2022-03-08T19:34:06.884" v="1488" actId="1076"/>
          <ac:spMkLst>
            <pc:docMk/>
            <pc:sldMk cId="1329230315" sldId="259"/>
            <ac:spMk id="2" creationId="{459BEF62-C429-4435-A4A2-4D7E53F298F2}"/>
          </ac:spMkLst>
        </pc:spChg>
        <pc:spChg chg="add mod">
          <ac:chgData name="samuel.styles93@gmail.com" userId="7f50b7227b40f00a" providerId="LiveId" clId="{EFB3D0B8-FFC5-49ED-B287-6B3991203295}" dt="2022-03-08T19:35:51.727" v="1627" actId="692"/>
          <ac:spMkLst>
            <pc:docMk/>
            <pc:sldMk cId="1329230315" sldId="259"/>
            <ac:spMk id="3" creationId="{663921D7-8DA1-4EE6-8B83-DB186771BF6A}"/>
          </ac:spMkLst>
        </pc:spChg>
        <pc:spChg chg="add del mod">
          <ac:chgData name="samuel.styles93@gmail.com" userId="7f50b7227b40f00a" providerId="LiveId" clId="{EFB3D0B8-FFC5-49ED-B287-6B3991203295}" dt="2022-03-08T19:35:06.852" v="1522" actId="14100"/>
          <ac:spMkLst>
            <pc:docMk/>
            <pc:sldMk cId="1329230315" sldId="259"/>
            <ac:spMk id="20" creationId="{27D33F2B-7ED2-403C-A07B-D6D30768F1A1}"/>
          </ac:spMkLst>
        </pc:spChg>
        <pc:spChg chg="mod">
          <ac:chgData name="samuel.styles93@gmail.com" userId="7f50b7227b40f00a" providerId="LiveId" clId="{EFB3D0B8-FFC5-49ED-B287-6B3991203295}" dt="2022-03-08T19:33:02.125" v="1471" actId="1076"/>
          <ac:spMkLst>
            <pc:docMk/>
            <pc:sldMk cId="1329230315" sldId="259"/>
            <ac:spMk id="22" creationId="{EDB65137-D3C5-4DB3-A7B1-7CA210D020E2}"/>
          </ac:spMkLst>
        </pc:spChg>
        <pc:spChg chg="del mod">
          <ac:chgData name="samuel.styles93@gmail.com" userId="7f50b7227b40f00a" providerId="LiveId" clId="{EFB3D0B8-FFC5-49ED-B287-6B3991203295}" dt="2022-03-08T19:32:05.081" v="1458" actId="478"/>
          <ac:spMkLst>
            <pc:docMk/>
            <pc:sldMk cId="1329230315" sldId="259"/>
            <ac:spMk id="23" creationId="{07BAD315-E531-4301-8722-845DA6131A4D}"/>
          </ac:spMkLst>
        </pc:spChg>
        <pc:spChg chg="del">
          <ac:chgData name="samuel.styles93@gmail.com" userId="7f50b7227b40f00a" providerId="LiveId" clId="{EFB3D0B8-FFC5-49ED-B287-6B3991203295}" dt="2022-03-08T19:31:46.069" v="1457" actId="478"/>
          <ac:spMkLst>
            <pc:docMk/>
            <pc:sldMk cId="1329230315" sldId="259"/>
            <ac:spMk id="24" creationId="{DEF3E203-017E-4565-A201-1FB60A892C8E}"/>
          </ac:spMkLst>
        </pc:spChg>
        <pc:spChg chg="del">
          <ac:chgData name="samuel.styles93@gmail.com" userId="7f50b7227b40f00a" providerId="LiveId" clId="{EFB3D0B8-FFC5-49ED-B287-6B3991203295}" dt="2022-03-08T19:32:05.081" v="1458" actId="478"/>
          <ac:spMkLst>
            <pc:docMk/>
            <pc:sldMk cId="1329230315" sldId="259"/>
            <ac:spMk id="25" creationId="{DDF1AE58-4C97-424B-A854-8DE7B24952B0}"/>
          </ac:spMkLst>
        </pc:spChg>
        <pc:spChg chg="del">
          <ac:chgData name="samuel.styles93@gmail.com" userId="7f50b7227b40f00a" providerId="LiveId" clId="{EFB3D0B8-FFC5-49ED-B287-6B3991203295}" dt="2022-03-08T19:31:44.295" v="1456" actId="478"/>
          <ac:spMkLst>
            <pc:docMk/>
            <pc:sldMk cId="1329230315" sldId="259"/>
            <ac:spMk id="26" creationId="{E94F8B56-F96E-48EE-8954-03414F286C20}"/>
          </ac:spMkLst>
        </pc:spChg>
        <pc:spChg chg="del">
          <ac:chgData name="samuel.styles93@gmail.com" userId="7f50b7227b40f00a" providerId="LiveId" clId="{EFB3D0B8-FFC5-49ED-B287-6B3991203295}" dt="2022-03-08T19:33:04.431" v="1472" actId="478"/>
          <ac:spMkLst>
            <pc:docMk/>
            <pc:sldMk cId="1329230315" sldId="259"/>
            <ac:spMk id="27" creationId="{2C0FC3E1-1077-4520-A3C7-07F91364D2E7}"/>
          </ac:spMkLst>
        </pc:spChg>
        <pc:spChg chg="del">
          <ac:chgData name="samuel.styles93@gmail.com" userId="7f50b7227b40f00a" providerId="LiveId" clId="{EFB3D0B8-FFC5-49ED-B287-6B3991203295}" dt="2022-03-08T19:32:42.545" v="1467" actId="478"/>
          <ac:spMkLst>
            <pc:docMk/>
            <pc:sldMk cId="1329230315" sldId="259"/>
            <ac:spMk id="28" creationId="{6AC127F4-0714-449E-B20D-12FB1274B532}"/>
          </ac:spMkLst>
        </pc:spChg>
        <pc:spChg chg="del">
          <ac:chgData name="samuel.styles93@gmail.com" userId="7f50b7227b40f00a" providerId="LiveId" clId="{EFB3D0B8-FFC5-49ED-B287-6B3991203295}" dt="2022-03-08T19:31:42.021" v="1455" actId="478"/>
          <ac:spMkLst>
            <pc:docMk/>
            <pc:sldMk cId="1329230315" sldId="259"/>
            <ac:spMk id="29" creationId="{234247D3-EED8-4457-908F-106B11C3DCE2}"/>
          </ac:spMkLst>
        </pc:spChg>
        <pc:spChg chg="del">
          <ac:chgData name="samuel.styles93@gmail.com" userId="7f50b7227b40f00a" providerId="LiveId" clId="{EFB3D0B8-FFC5-49ED-B287-6B3991203295}" dt="2022-03-08T19:32:05.081" v="1458" actId="478"/>
          <ac:spMkLst>
            <pc:docMk/>
            <pc:sldMk cId="1329230315" sldId="259"/>
            <ac:spMk id="30" creationId="{31C9F395-B357-4B3F-98CA-961B7E478F15}"/>
          </ac:spMkLst>
        </pc:spChg>
        <pc:spChg chg="del">
          <ac:chgData name="samuel.styles93@gmail.com" userId="7f50b7227b40f00a" providerId="LiveId" clId="{EFB3D0B8-FFC5-49ED-B287-6B3991203295}" dt="2022-03-08T19:31:29.731" v="1445" actId="478"/>
          <ac:spMkLst>
            <pc:docMk/>
            <pc:sldMk cId="1329230315" sldId="259"/>
            <ac:spMk id="31" creationId="{0564400A-B0F7-4C6A-B02F-DBF06B5406AF}"/>
          </ac:spMkLst>
        </pc:spChg>
        <pc:spChg chg="add del">
          <ac:chgData name="samuel.styles93@gmail.com" userId="7f50b7227b40f00a" providerId="LiveId" clId="{EFB3D0B8-FFC5-49ED-B287-6B3991203295}" dt="2022-03-08T19:31:36.974" v="1453" actId="478"/>
          <ac:spMkLst>
            <pc:docMk/>
            <pc:sldMk cId="1329230315" sldId="259"/>
            <ac:spMk id="32" creationId="{0BE9EA3F-A5BE-4DE7-BE3C-B038C7C11AFF}"/>
          </ac:spMkLst>
        </pc:spChg>
        <pc:spChg chg="del">
          <ac:chgData name="samuel.styles93@gmail.com" userId="7f50b7227b40f00a" providerId="LiveId" clId="{EFB3D0B8-FFC5-49ED-B287-6B3991203295}" dt="2022-03-08T19:31:25.264" v="1439" actId="478"/>
          <ac:spMkLst>
            <pc:docMk/>
            <pc:sldMk cId="1329230315" sldId="259"/>
            <ac:spMk id="33" creationId="{FA890442-0986-418A-A849-C4DF610DEEF4}"/>
          </ac:spMkLst>
        </pc:spChg>
        <pc:spChg chg="mod">
          <ac:chgData name="samuel.styles93@gmail.com" userId="7f50b7227b40f00a" providerId="LiveId" clId="{EFB3D0B8-FFC5-49ED-B287-6B3991203295}" dt="2022-03-08T19:33:02.125" v="1471" actId="1076"/>
          <ac:spMkLst>
            <pc:docMk/>
            <pc:sldMk cId="1329230315" sldId="259"/>
            <ac:spMk id="36" creationId="{CF7C520C-4B05-470B-A719-94843E7A71DF}"/>
          </ac:spMkLst>
        </pc:spChg>
        <pc:spChg chg="del">
          <ac:chgData name="samuel.styles93@gmail.com" userId="7f50b7227b40f00a" providerId="LiveId" clId="{EFB3D0B8-FFC5-49ED-B287-6B3991203295}" dt="2022-03-08T19:32:41.466" v="1466" actId="478"/>
          <ac:spMkLst>
            <pc:docMk/>
            <pc:sldMk cId="1329230315" sldId="259"/>
            <ac:spMk id="37" creationId="{73866991-1E29-4E1F-A4F4-7FB6EF77F9F8}"/>
          </ac:spMkLst>
        </pc:spChg>
        <pc:spChg chg="del">
          <ac:chgData name="samuel.styles93@gmail.com" userId="7f50b7227b40f00a" providerId="LiveId" clId="{EFB3D0B8-FFC5-49ED-B287-6B3991203295}" dt="2022-03-08T19:31:28.280" v="1443" actId="478"/>
          <ac:spMkLst>
            <pc:docMk/>
            <pc:sldMk cId="1329230315" sldId="259"/>
            <ac:spMk id="38" creationId="{AEF7E418-CFC6-43DF-8628-045C906629BD}"/>
          </ac:spMkLst>
        </pc:spChg>
        <pc:spChg chg="del">
          <ac:chgData name="samuel.styles93@gmail.com" userId="7f50b7227b40f00a" providerId="LiveId" clId="{EFB3D0B8-FFC5-49ED-B287-6B3991203295}" dt="2022-03-08T19:32:21.272" v="1460" actId="478"/>
          <ac:spMkLst>
            <pc:docMk/>
            <pc:sldMk cId="1329230315" sldId="259"/>
            <ac:spMk id="39" creationId="{9CCB8C93-9A44-4245-BF67-C1EB78AF0D3F}"/>
          </ac:spMkLst>
        </pc:spChg>
        <pc:spChg chg="del">
          <ac:chgData name="samuel.styles93@gmail.com" userId="7f50b7227b40f00a" providerId="LiveId" clId="{EFB3D0B8-FFC5-49ED-B287-6B3991203295}" dt="2022-03-08T19:32:22.225" v="1461" actId="478"/>
          <ac:spMkLst>
            <pc:docMk/>
            <pc:sldMk cId="1329230315" sldId="259"/>
            <ac:spMk id="40" creationId="{87B5FB5F-EF72-436D-8F17-1806BB4648B8}"/>
          </ac:spMkLst>
        </pc:spChg>
        <pc:spChg chg="del">
          <ac:chgData name="samuel.styles93@gmail.com" userId="7f50b7227b40f00a" providerId="LiveId" clId="{EFB3D0B8-FFC5-49ED-B287-6B3991203295}" dt="2022-03-08T19:32:22.225" v="1461" actId="478"/>
          <ac:spMkLst>
            <pc:docMk/>
            <pc:sldMk cId="1329230315" sldId="259"/>
            <ac:spMk id="41" creationId="{E4C362F9-600F-432A-B055-16594AA7880C}"/>
          </ac:spMkLst>
        </pc:spChg>
        <pc:spChg chg="del">
          <ac:chgData name="samuel.styles93@gmail.com" userId="7f50b7227b40f00a" providerId="LiveId" clId="{EFB3D0B8-FFC5-49ED-B287-6B3991203295}" dt="2022-03-08T19:32:28.162" v="1464" actId="478"/>
          <ac:spMkLst>
            <pc:docMk/>
            <pc:sldMk cId="1329230315" sldId="259"/>
            <ac:spMk id="42" creationId="{BE03F798-D175-4014-9EB0-7EED81228CBC}"/>
          </ac:spMkLst>
        </pc:spChg>
        <pc:spChg chg="del">
          <ac:chgData name="samuel.styles93@gmail.com" userId="7f50b7227b40f00a" providerId="LiveId" clId="{EFB3D0B8-FFC5-49ED-B287-6B3991203295}" dt="2022-03-08T19:32:28.162" v="1464" actId="478"/>
          <ac:spMkLst>
            <pc:docMk/>
            <pc:sldMk cId="1329230315" sldId="259"/>
            <ac:spMk id="43" creationId="{11533138-F7ED-4412-A232-A1FADCD2FFEB}"/>
          </ac:spMkLst>
        </pc:spChg>
        <pc:spChg chg="del">
          <ac:chgData name="samuel.styles93@gmail.com" userId="7f50b7227b40f00a" providerId="LiveId" clId="{EFB3D0B8-FFC5-49ED-B287-6B3991203295}" dt="2022-03-08T19:31:27.372" v="1442" actId="478"/>
          <ac:spMkLst>
            <pc:docMk/>
            <pc:sldMk cId="1329230315" sldId="259"/>
            <ac:spMk id="44" creationId="{993F974C-B105-4E26-A618-1676CDB66677}"/>
          </ac:spMkLst>
        </pc:spChg>
        <pc:spChg chg="del">
          <ac:chgData name="samuel.styles93@gmail.com" userId="7f50b7227b40f00a" providerId="LiveId" clId="{EFB3D0B8-FFC5-49ED-B287-6B3991203295}" dt="2022-03-08T19:32:05.081" v="1458" actId="478"/>
          <ac:spMkLst>
            <pc:docMk/>
            <pc:sldMk cId="1329230315" sldId="259"/>
            <ac:spMk id="45" creationId="{ECDA091C-2F90-4072-A5AC-D26AE69B84E4}"/>
          </ac:spMkLst>
        </pc:spChg>
        <pc:spChg chg="del">
          <ac:chgData name="samuel.styles93@gmail.com" userId="7f50b7227b40f00a" providerId="LiveId" clId="{EFB3D0B8-FFC5-49ED-B287-6B3991203295}" dt="2022-03-08T19:31:40.956" v="1454" actId="478"/>
          <ac:spMkLst>
            <pc:docMk/>
            <pc:sldMk cId="1329230315" sldId="259"/>
            <ac:spMk id="46" creationId="{5E0884B0-56E3-41EC-867F-BD7229EDF003}"/>
          </ac:spMkLst>
        </pc:spChg>
        <pc:spChg chg="add del">
          <ac:chgData name="samuel.styles93@gmail.com" userId="7f50b7227b40f00a" providerId="LiveId" clId="{EFB3D0B8-FFC5-49ED-B287-6B3991203295}" dt="2022-03-08T19:31:36.358" v="1452" actId="478"/>
          <ac:spMkLst>
            <pc:docMk/>
            <pc:sldMk cId="1329230315" sldId="259"/>
            <ac:spMk id="47" creationId="{B949159D-E3B5-4C03-809F-D578477F3107}"/>
          </ac:spMkLst>
        </pc:spChg>
        <pc:spChg chg="del">
          <ac:chgData name="samuel.styles93@gmail.com" userId="7f50b7227b40f00a" providerId="LiveId" clId="{EFB3D0B8-FFC5-49ED-B287-6B3991203295}" dt="2022-03-08T19:31:26.066" v="1440" actId="478"/>
          <ac:spMkLst>
            <pc:docMk/>
            <pc:sldMk cId="1329230315" sldId="259"/>
            <ac:spMk id="48" creationId="{ECBFB9C5-ADBD-4714-8BF6-CD5CC2B280D6}"/>
          </ac:spMkLst>
        </pc:spChg>
        <pc:spChg chg="del">
          <ac:chgData name="samuel.styles93@gmail.com" userId="7f50b7227b40f00a" providerId="LiveId" clId="{EFB3D0B8-FFC5-49ED-B287-6B3991203295}" dt="2022-03-08T19:32:05.081" v="1458" actId="478"/>
          <ac:spMkLst>
            <pc:docMk/>
            <pc:sldMk cId="1329230315" sldId="259"/>
            <ac:spMk id="49" creationId="{4842764B-4941-47C0-9AAD-D0494B9417F2}"/>
          </ac:spMkLst>
        </pc:spChg>
        <pc:spChg chg="del">
          <ac:chgData name="samuel.styles93@gmail.com" userId="7f50b7227b40f00a" providerId="LiveId" clId="{EFB3D0B8-FFC5-49ED-B287-6B3991203295}" dt="2022-03-08T19:32:05.081" v="1458" actId="478"/>
          <ac:spMkLst>
            <pc:docMk/>
            <pc:sldMk cId="1329230315" sldId="259"/>
            <ac:spMk id="50" creationId="{D86E5066-AC6F-43D6-87BE-01F3F3B312A8}"/>
          </ac:spMkLst>
        </pc:spChg>
        <pc:spChg chg="del">
          <ac:chgData name="samuel.styles93@gmail.com" userId="7f50b7227b40f00a" providerId="LiveId" clId="{EFB3D0B8-FFC5-49ED-B287-6B3991203295}" dt="2022-03-08T19:32:05.081" v="1458" actId="478"/>
          <ac:spMkLst>
            <pc:docMk/>
            <pc:sldMk cId="1329230315" sldId="259"/>
            <ac:spMk id="51" creationId="{8F05A3B1-0C47-486A-B578-F1BFBEDE940A}"/>
          </ac:spMkLst>
        </pc:spChg>
        <pc:spChg chg="del">
          <ac:chgData name="samuel.styles93@gmail.com" userId="7f50b7227b40f00a" providerId="LiveId" clId="{EFB3D0B8-FFC5-49ED-B287-6B3991203295}" dt="2022-03-08T19:31:29.140" v="1444" actId="478"/>
          <ac:spMkLst>
            <pc:docMk/>
            <pc:sldMk cId="1329230315" sldId="259"/>
            <ac:spMk id="52" creationId="{3FDB8684-6B56-4F64-B531-A400DD0AA2F2}"/>
          </ac:spMkLst>
        </pc:spChg>
        <pc:spChg chg="del">
          <ac:chgData name="samuel.styles93@gmail.com" userId="7f50b7227b40f00a" providerId="LiveId" clId="{EFB3D0B8-FFC5-49ED-B287-6B3991203295}" dt="2022-03-08T19:32:05.081" v="1458" actId="478"/>
          <ac:spMkLst>
            <pc:docMk/>
            <pc:sldMk cId="1329230315" sldId="259"/>
            <ac:spMk id="53" creationId="{69E69DB2-680B-4832-8672-AA11A7290D52}"/>
          </ac:spMkLst>
        </pc:spChg>
        <pc:spChg chg="add mod">
          <ac:chgData name="samuel.styles93@gmail.com" userId="7f50b7227b40f00a" providerId="LiveId" clId="{EFB3D0B8-FFC5-49ED-B287-6B3991203295}" dt="2022-03-08T19:34:30.963" v="1505" actId="20577"/>
          <ac:spMkLst>
            <pc:docMk/>
            <pc:sldMk cId="1329230315" sldId="259"/>
            <ac:spMk id="54" creationId="{EECC2DAC-68AB-4773-B55B-30BF1B2A8C1C}"/>
          </ac:spMkLst>
        </pc:spChg>
        <pc:spChg chg="del">
          <ac:chgData name="samuel.styles93@gmail.com" userId="7f50b7227b40f00a" providerId="LiveId" clId="{EFB3D0B8-FFC5-49ED-B287-6B3991203295}" dt="2022-03-08T19:32:23.414" v="1462" actId="478"/>
          <ac:spMkLst>
            <pc:docMk/>
            <pc:sldMk cId="1329230315" sldId="259"/>
            <ac:spMk id="55" creationId="{1DE683A3-599B-4637-B66F-070A4BA8C586}"/>
          </ac:spMkLst>
        </pc:spChg>
        <pc:spChg chg="del">
          <ac:chgData name="samuel.styles93@gmail.com" userId="7f50b7227b40f00a" providerId="LiveId" clId="{EFB3D0B8-FFC5-49ED-B287-6B3991203295}" dt="2022-03-08T19:32:28.162" v="1464" actId="478"/>
          <ac:spMkLst>
            <pc:docMk/>
            <pc:sldMk cId="1329230315" sldId="259"/>
            <ac:spMk id="56" creationId="{F350D4A9-FBE7-457B-A2A6-ABF61E5895E0}"/>
          </ac:spMkLst>
        </pc:spChg>
        <pc:spChg chg="del">
          <ac:chgData name="samuel.styles93@gmail.com" userId="7f50b7227b40f00a" providerId="LiveId" clId="{EFB3D0B8-FFC5-49ED-B287-6B3991203295}" dt="2022-03-08T19:32:05.081" v="1458" actId="478"/>
          <ac:spMkLst>
            <pc:docMk/>
            <pc:sldMk cId="1329230315" sldId="259"/>
            <ac:spMk id="57" creationId="{1315CC70-F41C-4F82-99AF-4B89B58BFCC1}"/>
          </ac:spMkLst>
        </pc:spChg>
        <pc:spChg chg="add mod">
          <ac:chgData name="samuel.styles93@gmail.com" userId="7f50b7227b40f00a" providerId="LiveId" clId="{EFB3D0B8-FFC5-49ED-B287-6B3991203295}" dt="2022-03-08T19:34:25.886" v="1490" actId="1076"/>
          <ac:spMkLst>
            <pc:docMk/>
            <pc:sldMk cId="1329230315" sldId="259"/>
            <ac:spMk id="58" creationId="{CFB0E478-CB9E-4493-BC2B-9B28CA8EB37B}"/>
          </ac:spMkLst>
        </pc:spChg>
        <pc:spChg chg="add mod">
          <ac:chgData name="samuel.styles93@gmail.com" userId="7f50b7227b40f00a" providerId="LiveId" clId="{EFB3D0B8-FFC5-49ED-B287-6B3991203295}" dt="2022-03-08T19:34:47.381" v="1507" actId="1076"/>
          <ac:spMkLst>
            <pc:docMk/>
            <pc:sldMk cId="1329230315" sldId="259"/>
            <ac:spMk id="59" creationId="{BB6AC2E9-6D14-4D24-847A-3EE0DE0ABE44}"/>
          </ac:spMkLst>
        </pc:spChg>
        <pc:spChg chg="add mod">
          <ac:chgData name="samuel.styles93@gmail.com" userId="7f50b7227b40f00a" providerId="LiveId" clId="{EFB3D0B8-FFC5-49ED-B287-6B3991203295}" dt="2022-03-08T19:35:01.477" v="1521" actId="5793"/>
          <ac:spMkLst>
            <pc:docMk/>
            <pc:sldMk cId="1329230315" sldId="259"/>
            <ac:spMk id="60" creationId="{9806C743-E60F-4CE8-99AD-01421626A289}"/>
          </ac:spMkLst>
        </pc:spChg>
      </pc:sldChg>
      <pc:sldChg chg="addSp delSp modSp new mod">
        <pc:chgData name="samuel.styles93@gmail.com" userId="7f50b7227b40f00a" providerId="LiveId" clId="{EFB3D0B8-FFC5-49ED-B287-6B3991203295}" dt="2022-03-08T19:49:12.432" v="1707" actId="207"/>
        <pc:sldMkLst>
          <pc:docMk/>
          <pc:sldMk cId="4161497421" sldId="260"/>
        </pc:sldMkLst>
        <pc:spChg chg="del">
          <ac:chgData name="samuel.styles93@gmail.com" userId="7f50b7227b40f00a" providerId="LiveId" clId="{EFB3D0B8-FFC5-49ED-B287-6B3991203295}" dt="2022-03-08T19:44:52.142" v="1660" actId="478"/>
          <ac:spMkLst>
            <pc:docMk/>
            <pc:sldMk cId="4161497421" sldId="260"/>
            <ac:spMk id="2" creationId="{38199632-E0E3-45BD-AC43-6C904130614B}"/>
          </ac:spMkLst>
        </pc:spChg>
        <pc:spChg chg="del">
          <ac:chgData name="samuel.styles93@gmail.com" userId="7f50b7227b40f00a" providerId="LiveId" clId="{EFB3D0B8-FFC5-49ED-B287-6B3991203295}" dt="2022-03-08T19:44:53.656" v="1661" actId="478"/>
          <ac:spMkLst>
            <pc:docMk/>
            <pc:sldMk cId="4161497421" sldId="260"/>
            <ac:spMk id="3" creationId="{91E24370-B48A-406C-BF3D-49EAD2B73877}"/>
          </ac:spMkLst>
        </pc:spChg>
        <pc:spChg chg="add mod">
          <ac:chgData name="samuel.styles93@gmail.com" userId="7f50b7227b40f00a" providerId="LiveId" clId="{EFB3D0B8-FFC5-49ED-B287-6B3991203295}" dt="2022-03-08T19:46:05.263" v="1675" actId="1076"/>
          <ac:spMkLst>
            <pc:docMk/>
            <pc:sldMk cId="4161497421" sldId="260"/>
            <ac:spMk id="5" creationId="{9A2C566F-F2AB-4EE4-812B-AFCD3F7B0498}"/>
          </ac:spMkLst>
        </pc:spChg>
        <pc:spChg chg="add mod">
          <ac:chgData name="samuel.styles93@gmail.com" userId="7f50b7227b40f00a" providerId="LiveId" clId="{EFB3D0B8-FFC5-49ED-B287-6B3991203295}" dt="2022-03-08T19:46:05.263" v="1675" actId="1076"/>
          <ac:spMkLst>
            <pc:docMk/>
            <pc:sldMk cId="4161497421" sldId="260"/>
            <ac:spMk id="6" creationId="{6543D420-AC55-4321-94C3-D3BB24673176}"/>
          </ac:spMkLst>
        </pc:spChg>
        <pc:spChg chg="add del mod">
          <ac:chgData name="samuel.styles93@gmail.com" userId="7f50b7227b40f00a" providerId="LiveId" clId="{EFB3D0B8-FFC5-49ED-B287-6B3991203295}" dt="2022-03-08T19:47:55.198" v="1694" actId="478"/>
          <ac:spMkLst>
            <pc:docMk/>
            <pc:sldMk cId="4161497421" sldId="260"/>
            <ac:spMk id="7" creationId="{3528CDB1-4AAB-439E-9330-BB6319C892EC}"/>
          </ac:spMkLst>
        </pc:spChg>
        <pc:spChg chg="add del mod">
          <ac:chgData name="samuel.styles93@gmail.com" userId="7f50b7227b40f00a" providerId="LiveId" clId="{EFB3D0B8-FFC5-49ED-B287-6B3991203295}" dt="2022-03-08T19:47:55.198" v="1694" actId="478"/>
          <ac:spMkLst>
            <pc:docMk/>
            <pc:sldMk cId="4161497421" sldId="260"/>
            <ac:spMk id="44" creationId="{639A3762-02E0-4CE6-9C57-C9559F2BE625}"/>
          </ac:spMkLst>
        </pc:spChg>
        <pc:spChg chg="add mod">
          <ac:chgData name="samuel.styles93@gmail.com" userId="7f50b7227b40f00a" providerId="LiveId" clId="{EFB3D0B8-FFC5-49ED-B287-6B3991203295}" dt="2022-03-08T19:46:05.263" v="1675" actId="1076"/>
          <ac:spMkLst>
            <pc:docMk/>
            <pc:sldMk cId="4161497421" sldId="260"/>
            <ac:spMk id="47" creationId="{7C8FC1E5-C7C0-420A-89A2-F8201351F8A6}"/>
          </ac:spMkLst>
        </pc:spChg>
        <pc:spChg chg="add del mod">
          <ac:chgData name="samuel.styles93@gmail.com" userId="7f50b7227b40f00a" providerId="LiveId" clId="{EFB3D0B8-FFC5-49ED-B287-6B3991203295}" dt="2022-03-08T19:47:46.311" v="1692" actId="478"/>
          <ac:spMkLst>
            <pc:docMk/>
            <pc:sldMk cId="4161497421" sldId="260"/>
            <ac:spMk id="82" creationId="{FB334FCB-0CF7-40BA-BAC1-44B7DE9D2A31}"/>
          </ac:spMkLst>
        </pc:spChg>
        <pc:spChg chg="add del mod">
          <ac:chgData name="samuel.styles93@gmail.com" userId="7f50b7227b40f00a" providerId="LiveId" clId="{EFB3D0B8-FFC5-49ED-B287-6B3991203295}" dt="2022-03-08T19:46:53.424" v="1684"/>
          <ac:spMkLst>
            <pc:docMk/>
            <pc:sldMk cId="4161497421" sldId="260"/>
            <ac:spMk id="100" creationId="{67B2B795-CBD4-4BDF-ADB9-405A17A2F57D}"/>
          </ac:spMkLst>
        </pc:spChg>
        <pc:spChg chg="add del mod">
          <ac:chgData name="samuel.styles93@gmail.com" userId="7f50b7227b40f00a" providerId="LiveId" clId="{EFB3D0B8-FFC5-49ED-B287-6B3991203295}" dt="2022-03-08T19:47:38.934" v="1689" actId="478"/>
          <ac:spMkLst>
            <pc:docMk/>
            <pc:sldMk cId="4161497421" sldId="260"/>
            <ac:spMk id="118" creationId="{BB175A91-F716-49B7-AD0F-80749FC1F13A}"/>
          </ac:spMkLst>
        </pc:spChg>
        <pc:spChg chg="add mod">
          <ac:chgData name="samuel.styles93@gmail.com" userId="7f50b7227b40f00a" providerId="LiveId" clId="{EFB3D0B8-FFC5-49ED-B287-6B3991203295}" dt="2022-03-08T19:47:35.308" v="1688" actId="571"/>
          <ac:spMkLst>
            <pc:docMk/>
            <pc:sldMk cId="4161497421" sldId="260"/>
            <ac:spMk id="136" creationId="{1720331D-2172-461F-9E51-F6766FF9B1AF}"/>
          </ac:spMkLst>
        </pc:spChg>
        <pc:spChg chg="add mod">
          <ac:chgData name="samuel.styles93@gmail.com" userId="7f50b7227b40f00a" providerId="LiveId" clId="{EFB3D0B8-FFC5-49ED-B287-6B3991203295}" dt="2022-03-08T19:48:08.494" v="1696" actId="1076"/>
          <ac:spMkLst>
            <pc:docMk/>
            <pc:sldMk cId="4161497421" sldId="260"/>
            <ac:spMk id="154" creationId="{273DAB8D-35ED-4F21-86DF-D6AF5DBA8AAF}"/>
          </ac:spMkLst>
        </pc:spChg>
        <pc:spChg chg="add mod">
          <ac:chgData name="samuel.styles93@gmail.com" userId="7f50b7227b40f00a" providerId="LiveId" clId="{EFB3D0B8-FFC5-49ED-B287-6B3991203295}" dt="2022-03-08T19:48:08.494" v="1696" actId="1076"/>
          <ac:spMkLst>
            <pc:docMk/>
            <pc:sldMk cId="4161497421" sldId="260"/>
            <ac:spMk id="172" creationId="{70769DC8-09B3-4E4E-8C0A-C58972C0F4B8}"/>
          </ac:spMkLst>
        </pc:spChg>
        <pc:spChg chg="add mod">
          <ac:chgData name="samuel.styles93@gmail.com" userId="7f50b7227b40f00a" providerId="LiveId" clId="{EFB3D0B8-FFC5-49ED-B287-6B3991203295}" dt="2022-03-08T19:48:24.668" v="1698" actId="1076"/>
          <ac:spMkLst>
            <pc:docMk/>
            <pc:sldMk cId="4161497421" sldId="260"/>
            <ac:spMk id="175" creationId="{12E4E077-9AA9-4BB7-A2F6-5B5DD71CE1BA}"/>
          </ac:spMkLst>
        </pc:spChg>
        <pc:spChg chg="add mod">
          <ac:chgData name="samuel.styles93@gmail.com" userId="7f50b7227b40f00a" providerId="LiveId" clId="{EFB3D0B8-FFC5-49ED-B287-6B3991203295}" dt="2022-03-08T19:48:45.070" v="1700" actId="1076"/>
          <ac:spMkLst>
            <pc:docMk/>
            <pc:sldMk cId="4161497421" sldId="260"/>
            <ac:spMk id="176" creationId="{BE601D23-6F7D-4E18-B161-F09FAAA202B8}"/>
          </ac:spMkLst>
        </pc:spChg>
        <pc:spChg chg="add mod">
          <ac:chgData name="samuel.styles93@gmail.com" userId="7f50b7227b40f00a" providerId="LiveId" clId="{EFB3D0B8-FFC5-49ED-B287-6B3991203295}" dt="2022-03-08T19:49:12.432" v="1707" actId="207"/>
          <ac:spMkLst>
            <pc:docMk/>
            <pc:sldMk cId="4161497421" sldId="260"/>
            <ac:spMk id="194" creationId="{F6F79887-6932-44E6-BC94-85E55641ABB3}"/>
          </ac:spMkLst>
        </pc:spChg>
        <pc:picChg chg="add mod">
          <ac:chgData name="samuel.styles93@gmail.com" userId="7f50b7227b40f00a" providerId="LiveId" clId="{EFB3D0B8-FFC5-49ED-B287-6B3991203295}" dt="2022-03-08T19:47:48.175" v="1693" actId="1076"/>
          <ac:picMkLst>
            <pc:docMk/>
            <pc:sldMk cId="4161497421" sldId="260"/>
            <ac:picMk id="4" creationId="{F0AFC07E-697E-4A98-A7A6-CA17F27F4BDA}"/>
          </ac:picMkLst>
        </pc:picChg>
        <pc:inkChg chg="add mod">
          <ac:chgData name="samuel.styles93@gmail.com" userId="7f50b7227b40f00a" providerId="LiveId" clId="{EFB3D0B8-FFC5-49ED-B287-6B3991203295}" dt="2022-03-08T19:46:05.263" v="1675" actId="1076"/>
          <ac:inkMkLst>
            <pc:docMk/>
            <pc:sldMk cId="4161497421" sldId="260"/>
            <ac:inkMk id="8" creationId="{441439E2-1A87-40A2-8A9F-091726C77E60}"/>
          </ac:inkMkLst>
        </pc:inkChg>
        <pc:inkChg chg="add mod">
          <ac:chgData name="samuel.styles93@gmail.com" userId="7f50b7227b40f00a" providerId="LiveId" clId="{EFB3D0B8-FFC5-49ED-B287-6B3991203295}" dt="2022-03-08T19:46:05.263" v="1675" actId="1076"/>
          <ac:inkMkLst>
            <pc:docMk/>
            <pc:sldMk cId="4161497421" sldId="260"/>
            <ac:inkMk id="9" creationId="{ED79CA0E-1D8D-4A63-BE2A-6B63019D3816}"/>
          </ac:inkMkLst>
        </pc:inkChg>
        <pc:inkChg chg="add del mod">
          <ac:chgData name="samuel.styles93@gmail.com" userId="7f50b7227b40f00a" providerId="LiveId" clId="{EFB3D0B8-FFC5-49ED-B287-6B3991203295}" dt="2022-03-08T19:47:55.198" v="1694" actId="478"/>
          <ac:inkMkLst>
            <pc:docMk/>
            <pc:sldMk cId="4161497421" sldId="260"/>
            <ac:inkMk id="45" creationId="{8B761B36-32D7-4BE4-86A4-61DBD541E17C}"/>
          </ac:inkMkLst>
        </pc:inkChg>
        <pc:inkChg chg="add del mod">
          <ac:chgData name="samuel.styles93@gmail.com" userId="7f50b7227b40f00a" providerId="LiveId" clId="{EFB3D0B8-FFC5-49ED-B287-6B3991203295}" dt="2022-03-08T19:47:55.198" v="1694" actId="478"/>
          <ac:inkMkLst>
            <pc:docMk/>
            <pc:sldMk cId="4161497421" sldId="260"/>
            <ac:inkMk id="46" creationId="{0741258C-B647-4C32-979C-EFDA0C671EE2}"/>
          </ac:inkMkLst>
        </pc:inkChg>
        <pc:inkChg chg="add mod">
          <ac:chgData name="samuel.styles93@gmail.com" userId="7f50b7227b40f00a" providerId="LiveId" clId="{EFB3D0B8-FFC5-49ED-B287-6B3991203295}" dt="2022-03-08T19:48:24.668" v="1698" actId="1076"/>
          <ac:inkMkLst>
            <pc:docMk/>
            <pc:sldMk cId="4161497421" sldId="260"/>
            <ac:inkMk id="173" creationId="{BB2D29F2-33E0-4F2D-9550-C994F260E29F}"/>
          </ac:inkMkLst>
        </pc:inkChg>
        <pc:inkChg chg="add mod">
          <ac:chgData name="samuel.styles93@gmail.com" userId="7f50b7227b40f00a" providerId="LiveId" clId="{EFB3D0B8-FFC5-49ED-B287-6B3991203295}" dt="2022-03-08T19:48:24.668" v="1698" actId="1076"/>
          <ac:inkMkLst>
            <pc:docMk/>
            <pc:sldMk cId="4161497421" sldId="260"/>
            <ac:inkMk id="174" creationId="{1F533DAA-B0A8-4A3A-84AC-A1824913EA3B}"/>
          </ac:inkMkLst>
        </pc:inkChg>
        <pc:cxnChg chg="add mod">
          <ac:chgData name="samuel.styles93@gmail.com" userId="7f50b7227b40f00a" providerId="LiveId" clId="{EFB3D0B8-FFC5-49ED-B287-6B3991203295}" dt="2022-03-08T19:46:05.263" v="1675" actId="1076"/>
          <ac:cxnSpMkLst>
            <pc:docMk/>
            <pc:sldMk cId="4161497421" sldId="260"/>
            <ac:cxnSpMk id="10" creationId="{F9D31C2C-5FF3-4534-B730-D60AA6C296AE}"/>
          </ac:cxnSpMkLst>
        </pc:cxnChg>
        <pc:cxnChg chg="add mod">
          <ac:chgData name="samuel.styles93@gmail.com" userId="7f50b7227b40f00a" providerId="LiveId" clId="{EFB3D0B8-FFC5-49ED-B287-6B3991203295}" dt="2022-03-08T19:46:05.263" v="1675" actId="1076"/>
          <ac:cxnSpMkLst>
            <pc:docMk/>
            <pc:sldMk cId="4161497421" sldId="260"/>
            <ac:cxnSpMk id="11" creationId="{0063413A-6C2A-43FD-BD03-942D85DF2FDD}"/>
          </ac:cxnSpMkLst>
        </pc:cxnChg>
        <pc:cxnChg chg="add mod">
          <ac:chgData name="samuel.styles93@gmail.com" userId="7f50b7227b40f00a" providerId="LiveId" clId="{EFB3D0B8-FFC5-49ED-B287-6B3991203295}" dt="2022-03-08T19:46:05.263" v="1675" actId="1076"/>
          <ac:cxnSpMkLst>
            <pc:docMk/>
            <pc:sldMk cId="4161497421" sldId="260"/>
            <ac:cxnSpMk id="12" creationId="{667D79B0-F623-440C-A733-5F1E258E6CCA}"/>
          </ac:cxnSpMkLst>
        </pc:cxnChg>
        <pc:cxnChg chg="add mod">
          <ac:chgData name="samuel.styles93@gmail.com" userId="7f50b7227b40f00a" providerId="LiveId" clId="{EFB3D0B8-FFC5-49ED-B287-6B3991203295}" dt="2022-03-08T19:46:05.263" v="1675" actId="1076"/>
          <ac:cxnSpMkLst>
            <pc:docMk/>
            <pc:sldMk cId="4161497421" sldId="260"/>
            <ac:cxnSpMk id="13" creationId="{0A7A9532-6530-442A-A0ED-480B36CA1C10}"/>
          </ac:cxnSpMkLst>
        </pc:cxnChg>
        <pc:cxnChg chg="add mod">
          <ac:chgData name="samuel.styles93@gmail.com" userId="7f50b7227b40f00a" providerId="LiveId" clId="{EFB3D0B8-FFC5-49ED-B287-6B3991203295}" dt="2022-03-08T19:46:05.263" v="1675" actId="1076"/>
          <ac:cxnSpMkLst>
            <pc:docMk/>
            <pc:sldMk cId="4161497421" sldId="260"/>
            <ac:cxnSpMk id="14" creationId="{732EE77D-E224-44A5-B38F-25BE41EF9152}"/>
          </ac:cxnSpMkLst>
        </pc:cxnChg>
        <pc:cxnChg chg="add mod">
          <ac:chgData name="samuel.styles93@gmail.com" userId="7f50b7227b40f00a" providerId="LiveId" clId="{EFB3D0B8-FFC5-49ED-B287-6B3991203295}" dt="2022-03-08T19:46:05.263" v="1675" actId="1076"/>
          <ac:cxnSpMkLst>
            <pc:docMk/>
            <pc:sldMk cId="4161497421" sldId="260"/>
            <ac:cxnSpMk id="15" creationId="{CC6BBAA0-BE9B-4E58-93D4-DB6A59A49679}"/>
          </ac:cxnSpMkLst>
        </pc:cxnChg>
        <pc:cxnChg chg="add mod">
          <ac:chgData name="samuel.styles93@gmail.com" userId="7f50b7227b40f00a" providerId="LiveId" clId="{EFB3D0B8-FFC5-49ED-B287-6B3991203295}" dt="2022-03-08T19:46:05.263" v="1675" actId="1076"/>
          <ac:cxnSpMkLst>
            <pc:docMk/>
            <pc:sldMk cId="4161497421" sldId="260"/>
            <ac:cxnSpMk id="16" creationId="{8BE2DE35-B60C-41AB-A3D6-AC5C66E48D63}"/>
          </ac:cxnSpMkLst>
        </pc:cxnChg>
        <pc:cxnChg chg="add mod">
          <ac:chgData name="samuel.styles93@gmail.com" userId="7f50b7227b40f00a" providerId="LiveId" clId="{EFB3D0B8-FFC5-49ED-B287-6B3991203295}" dt="2022-03-08T19:46:05.263" v="1675" actId="1076"/>
          <ac:cxnSpMkLst>
            <pc:docMk/>
            <pc:sldMk cId="4161497421" sldId="260"/>
            <ac:cxnSpMk id="17" creationId="{CB521FAE-CE70-4AC3-8004-C7B4594697F8}"/>
          </ac:cxnSpMkLst>
        </pc:cxnChg>
        <pc:cxnChg chg="add mod">
          <ac:chgData name="samuel.styles93@gmail.com" userId="7f50b7227b40f00a" providerId="LiveId" clId="{EFB3D0B8-FFC5-49ED-B287-6B3991203295}" dt="2022-03-08T19:46:05.263" v="1675" actId="1076"/>
          <ac:cxnSpMkLst>
            <pc:docMk/>
            <pc:sldMk cId="4161497421" sldId="260"/>
            <ac:cxnSpMk id="18" creationId="{477DB0FF-67FD-4185-BB71-FA5A14C8619B}"/>
          </ac:cxnSpMkLst>
        </pc:cxnChg>
        <pc:cxnChg chg="add mod">
          <ac:chgData name="samuel.styles93@gmail.com" userId="7f50b7227b40f00a" providerId="LiveId" clId="{EFB3D0B8-FFC5-49ED-B287-6B3991203295}" dt="2022-03-08T19:46:05.263" v="1675" actId="1076"/>
          <ac:cxnSpMkLst>
            <pc:docMk/>
            <pc:sldMk cId="4161497421" sldId="260"/>
            <ac:cxnSpMk id="19" creationId="{1AE31E09-595B-443B-A00F-4061649BA99F}"/>
          </ac:cxnSpMkLst>
        </pc:cxnChg>
        <pc:cxnChg chg="add mod">
          <ac:chgData name="samuel.styles93@gmail.com" userId="7f50b7227b40f00a" providerId="LiveId" clId="{EFB3D0B8-FFC5-49ED-B287-6B3991203295}" dt="2022-03-08T19:46:05.263" v="1675" actId="1076"/>
          <ac:cxnSpMkLst>
            <pc:docMk/>
            <pc:sldMk cId="4161497421" sldId="260"/>
            <ac:cxnSpMk id="20" creationId="{E42D30B0-953B-4278-97A8-51FDD146D90D}"/>
          </ac:cxnSpMkLst>
        </pc:cxnChg>
        <pc:cxnChg chg="add mod">
          <ac:chgData name="samuel.styles93@gmail.com" userId="7f50b7227b40f00a" providerId="LiveId" clId="{EFB3D0B8-FFC5-49ED-B287-6B3991203295}" dt="2022-03-08T19:46:05.263" v="1675" actId="1076"/>
          <ac:cxnSpMkLst>
            <pc:docMk/>
            <pc:sldMk cId="4161497421" sldId="260"/>
            <ac:cxnSpMk id="21" creationId="{2E32EEC0-20F8-4BD5-8D1B-E50286F804DD}"/>
          </ac:cxnSpMkLst>
        </pc:cxnChg>
        <pc:cxnChg chg="add mod">
          <ac:chgData name="samuel.styles93@gmail.com" userId="7f50b7227b40f00a" providerId="LiveId" clId="{EFB3D0B8-FFC5-49ED-B287-6B3991203295}" dt="2022-03-08T19:46:05.263" v="1675" actId="1076"/>
          <ac:cxnSpMkLst>
            <pc:docMk/>
            <pc:sldMk cId="4161497421" sldId="260"/>
            <ac:cxnSpMk id="22" creationId="{F1726D02-4DF3-47D3-864A-CD1846F39A81}"/>
          </ac:cxnSpMkLst>
        </pc:cxnChg>
        <pc:cxnChg chg="add mod">
          <ac:chgData name="samuel.styles93@gmail.com" userId="7f50b7227b40f00a" providerId="LiveId" clId="{EFB3D0B8-FFC5-49ED-B287-6B3991203295}" dt="2022-03-08T19:46:05.263" v="1675" actId="1076"/>
          <ac:cxnSpMkLst>
            <pc:docMk/>
            <pc:sldMk cId="4161497421" sldId="260"/>
            <ac:cxnSpMk id="23" creationId="{234E4A21-79B9-48E3-ABF5-9A5119211C28}"/>
          </ac:cxnSpMkLst>
        </pc:cxnChg>
        <pc:cxnChg chg="add mod">
          <ac:chgData name="samuel.styles93@gmail.com" userId="7f50b7227b40f00a" providerId="LiveId" clId="{EFB3D0B8-FFC5-49ED-B287-6B3991203295}" dt="2022-03-08T19:46:05.263" v="1675" actId="1076"/>
          <ac:cxnSpMkLst>
            <pc:docMk/>
            <pc:sldMk cId="4161497421" sldId="260"/>
            <ac:cxnSpMk id="24" creationId="{6E4D7122-D27D-440B-A658-9102A2070A69}"/>
          </ac:cxnSpMkLst>
        </pc:cxnChg>
        <pc:cxnChg chg="add mod">
          <ac:chgData name="samuel.styles93@gmail.com" userId="7f50b7227b40f00a" providerId="LiveId" clId="{EFB3D0B8-FFC5-49ED-B287-6B3991203295}" dt="2022-03-08T19:46:05.263" v="1675" actId="1076"/>
          <ac:cxnSpMkLst>
            <pc:docMk/>
            <pc:sldMk cId="4161497421" sldId="260"/>
            <ac:cxnSpMk id="25" creationId="{9C1ADBC0-9F11-4603-8950-4850D2F581F6}"/>
          </ac:cxnSpMkLst>
        </pc:cxnChg>
        <pc:cxnChg chg="add mod">
          <ac:chgData name="samuel.styles93@gmail.com" userId="7f50b7227b40f00a" providerId="LiveId" clId="{EFB3D0B8-FFC5-49ED-B287-6B3991203295}" dt="2022-03-08T19:46:05.263" v="1675" actId="1076"/>
          <ac:cxnSpMkLst>
            <pc:docMk/>
            <pc:sldMk cId="4161497421" sldId="260"/>
            <ac:cxnSpMk id="26" creationId="{FD51339F-F415-49FF-949E-1792CF1BA067}"/>
          </ac:cxnSpMkLst>
        </pc:cxnChg>
        <pc:cxnChg chg="add del mod">
          <ac:chgData name="samuel.styles93@gmail.com" userId="7f50b7227b40f00a" providerId="LiveId" clId="{EFB3D0B8-FFC5-49ED-B287-6B3991203295}" dt="2022-03-08T19:47:55.198" v="1694" actId="478"/>
          <ac:cxnSpMkLst>
            <pc:docMk/>
            <pc:sldMk cId="4161497421" sldId="260"/>
            <ac:cxnSpMk id="27" creationId="{E92A8BF8-B656-435C-B88F-2A99ACD054DF}"/>
          </ac:cxnSpMkLst>
        </pc:cxnChg>
        <pc:cxnChg chg="add del mod">
          <ac:chgData name="samuel.styles93@gmail.com" userId="7f50b7227b40f00a" providerId="LiveId" clId="{EFB3D0B8-FFC5-49ED-B287-6B3991203295}" dt="2022-03-08T19:47:55.198" v="1694" actId="478"/>
          <ac:cxnSpMkLst>
            <pc:docMk/>
            <pc:sldMk cId="4161497421" sldId="260"/>
            <ac:cxnSpMk id="28" creationId="{D8C8D8E4-8CD5-49BF-947A-15B9F5E13EEC}"/>
          </ac:cxnSpMkLst>
        </pc:cxnChg>
        <pc:cxnChg chg="add del mod">
          <ac:chgData name="samuel.styles93@gmail.com" userId="7f50b7227b40f00a" providerId="LiveId" clId="{EFB3D0B8-FFC5-49ED-B287-6B3991203295}" dt="2022-03-08T19:47:55.198" v="1694" actId="478"/>
          <ac:cxnSpMkLst>
            <pc:docMk/>
            <pc:sldMk cId="4161497421" sldId="260"/>
            <ac:cxnSpMk id="29" creationId="{584717DB-1C42-468E-B298-FD2BC63BE616}"/>
          </ac:cxnSpMkLst>
        </pc:cxnChg>
        <pc:cxnChg chg="add del mod">
          <ac:chgData name="samuel.styles93@gmail.com" userId="7f50b7227b40f00a" providerId="LiveId" clId="{EFB3D0B8-FFC5-49ED-B287-6B3991203295}" dt="2022-03-08T19:47:55.198" v="1694" actId="478"/>
          <ac:cxnSpMkLst>
            <pc:docMk/>
            <pc:sldMk cId="4161497421" sldId="260"/>
            <ac:cxnSpMk id="30" creationId="{10C0AA44-AA04-4C5F-9CB8-A029FE573CE2}"/>
          </ac:cxnSpMkLst>
        </pc:cxnChg>
        <pc:cxnChg chg="add del mod">
          <ac:chgData name="samuel.styles93@gmail.com" userId="7f50b7227b40f00a" providerId="LiveId" clId="{EFB3D0B8-FFC5-49ED-B287-6B3991203295}" dt="2022-03-08T19:47:55.198" v="1694" actId="478"/>
          <ac:cxnSpMkLst>
            <pc:docMk/>
            <pc:sldMk cId="4161497421" sldId="260"/>
            <ac:cxnSpMk id="31" creationId="{96039F7E-3C1A-47B5-882F-95DB21E55D02}"/>
          </ac:cxnSpMkLst>
        </pc:cxnChg>
        <pc:cxnChg chg="add del mod">
          <ac:chgData name="samuel.styles93@gmail.com" userId="7f50b7227b40f00a" providerId="LiveId" clId="{EFB3D0B8-FFC5-49ED-B287-6B3991203295}" dt="2022-03-08T19:47:55.198" v="1694" actId="478"/>
          <ac:cxnSpMkLst>
            <pc:docMk/>
            <pc:sldMk cId="4161497421" sldId="260"/>
            <ac:cxnSpMk id="32" creationId="{A432928A-B7F6-4B1A-9AF1-33A96D09914F}"/>
          </ac:cxnSpMkLst>
        </pc:cxnChg>
        <pc:cxnChg chg="add del mod">
          <ac:chgData name="samuel.styles93@gmail.com" userId="7f50b7227b40f00a" providerId="LiveId" clId="{EFB3D0B8-FFC5-49ED-B287-6B3991203295}" dt="2022-03-08T19:47:55.198" v="1694" actId="478"/>
          <ac:cxnSpMkLst>
            <pc:docMk/>
            <pc:sldMk cId="4161497421" sldId="260"/>
            <ac:cxnSpMk id="33" creationId="{6E3D7023-8546-48A8-978B-58493D332238}"/>
          </ac:cxnSpMkLst>
        </pc:cxnChg>
        <pc:cxnChg chg="add del mod">
          <ac:chgData name="samuel.styles93@gmail.com" userId="7f50b7227b40f00a" providerId="LiveId" clId="{EFB3D0B8-FFC5-49ED-B287-6B3991203295}" dt="2022-03-08T19:47:55.198" v="1694" actId="478"/>
          <ac:cxnSpMkLst>
            <pc:docMk/>
            <pc:sldMk cId="4161497421" sldId="260"/>
            <ac:cxnSpMk id="34" creationId="{2792478E-3089-45E1-866D-DCF25D675A7D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35" creationId="{FAC563B4-C9AD-4EBF-892B-CDB99B25A2D2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36" creationId="{4F720739-5B3E-4590-AFD5-10D4582F3C16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37" creationId="{F1BA859D-1FFE-4B6B-B6F9-7100306FAD1B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38" creationId="{7BFEF248-986B-4A96-A97B-7D98F0209EC2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39" creationId="{A2111705-69FB-4D67-9C32-0124630A458E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40" creationId="{E04DD3DA-4E10-46A5-A13A-17CEBC04C5CB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41" creationId="{F4B73B35-790E-434A-94A1-426519E0EB54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42" creationId="{9F14BACD-16DE-4F68-A659-E3B2FBB78CAF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43" creationId="{0F8511AE-315C-453D-92EE-8CF23059D326}"/>
          </ac:cxnSpMkLst>
        </pc:cxnChg>
        <pc:cxnChg chg="add del mod">
          <ac:chgData name="samuel.styles93@gmail.com" userId="7f50b7227b40f00a" providerId="LiveId" clId="{EFB3D0B8-FFC5-49ED-B287-6B3991203295}" dt="2022-03-08T19:47:55.198" v="1694" actId="478"/>
          <ac:cxnSpMkLst>
            <pc:docMk/>
            <pc:sldMk cId="4161497421" sldId="260"/>
            <ac:cxnSpMk id="83" creationId="{79523AB1-95EE-414C-AE2F-77956E95812D}"/>
          </ac:cxnSpMkLst>
        </pc:cxnChg>
        <pc:cxnChg chg="add del mod">
          <ac:chgData name="samuel.styles93@gmail.com" userId="7f50b7227b40f00a" providerId="LiveId" clId="{EFB3D0B8-FFC5-49ED-B287-6B3991203295}" dt="2022-03-08T19:47:55.198" v="1694" actId="478"/>
          <ac:cxnSpMkLst>
            <pc:docMk/>
            <pc:sldMk cId="4161497421" sldId="260"/>
            <ac:cxnSpMk id="84" creationId="{6C4703FA-DE74-49A6-B0A3-6B1DF67B54CF}"/>
          </ac:cxnSpMkLst>
        </pc:cxnChg>
        <pc:cxnChg chg="add del mod">
          <ac:chgData name="samuel.styles93@gmail.com" userId="7f50b7227b40f00a" providerId="LiveId" clId="{EFB3D0B8-FFC5-49ED-B287-6B3991203295}" dt="2022-03-08T19:47:55.198" v="1694" actId="478"/>
          <ac:cxnSpMkLst>
            <pc:docMk/>
            <pc:sldMk cId="4161497421" sldId="260"/>
            <ac:cxnSpMk id="85" creationId="{C1472A1A-6054-48C0-99D3-94BD0A7A45C8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86" creationId="{75FC78BB-4BA4-4867-99AF-C0E1C120680B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87" creationId="{C441AF4D-04FD-4879-BB67-1923200E4C4C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88" creationId="{B1E231A3-3F54-4BC3-8F4F-F54F9C1B60A4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89" creationId="{58246E44-8139-4827-A33E-D7BB4F639E78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90" creationId="{742159B8-9CAB-4D23-A157-35C0230FCD1D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91" creationId="{F4A370A7-B483-4742-96C8-9A199F5EA015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92" creationId="{0F18C134-CD0B-4E1D-9E48-1845325297D3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93" creationId="{BEF7615D-6FEE-46C6-8CAE-39C1E4FCBA9D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94" creationId="{3B36A444-1B14-43E6-BEB9-AB6AEA5C1CA2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95" creationId="{50391268-F628-4420-9D5B-65F0706DF60A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96" creationId="{71A51F81-3A7E-402F-820B-3CD920FC474A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97" creationId="{296017A4-D42B-4CF2-9DA0-71209052BE29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98" creationId="{A951FCB2-DC45-4A69-95A8-BAA559BD2C9A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99" creationId="{E86B5077-3F1A-426B-96C9-B4B046F6C264}"/>
          </ac:cxnSpMkLst>
        </pc:cxnChg>
        <pc:cxnChg chg="add del mod">
          <ac:chgData name="samuel.styles93@gmail.com" userId="7f50b7227b40f00a" providerId="LiveId" clId="{EFB3D0B8-FFC5-49ED-B287-6B3991203295}" dt="2022-03-08T19:46:53.424" v="1684"/>
          <ac:cxnSpMkLst>
            <pc:docMk/>
            <pc:sldMk cId="4161497421" sldId="260"/>
            <ac:cxnSpMk id="101" creationId="{D2BB07DC-0F80-4C11-B7C2-A7B168815582}"/>
          </ac:cxnSpMkLst>
        </pc:cxnChg>
        <pc:cxnChg chg="add del mod">
          <ac:chgData name="samuel.styles93@gmail.com" userId="7f50b7227b40f00a" providerId="LiveId" clId="{EFB3D0B8-FFC5-49ED-B287-6B3991203295}" dt="2022-03-08T19:46:53.424" v="1684"/>
          <ac:cxnSpMkLst>
            <pc:docMk/>
            <pc:sldMk cId="4161497421" sldId="260"/>
            <ac:cxnSpMk id="102" creationId="{EA13D74F-CB6B-4CB9-B0ED-3AB135EDC277}"/>
          </ac:cxnSpMkLst>
        </pc:cxnChg>
        <pc:cxnChg chg="add del mod">
          <ac:chgData name="samuel.styles93@gmail.com" userId="7f50b7227b40f00a" providerId="LiveId" clId="{EFB3D0B8-FFC5-49ED-B287-6B3991203295}" dt="2022-03-08T19:46:53.424" v="1684"/>
          <ac:cxnSpMkLst>
            <pc:docMk/>
            <pc:sldMk cId="4161497421" sldId="260"/>
            <ac:cxnSpMk id="103" creationId="{E964D244-4639-48BB-8F96-09073EB121ED}"/>
          </ac:cxnSpMkLst>
        </pc:cxnChg>
        <pc:cxnChg chg="add del mod">
          <ac:chgData name="samuel.styles93@gmail.com" userId="7f50b7227b40f00a" providerId="LiveId" clId="{EFB3D0B8-FFC5-49ED-B287-6B3991203295}" dt="2022-03-08T19:46:53.424" v="1684"/>
          <ac:cxnSpMkLst>
            <pc:docMk/>
            <pc:sldMk cId="4161497421" sldId="260"/>
            <ac:cxnSpMk id="104" creationId="{4D84F7E5-F233-42E0-912C-930AADB64B04}"/>
          </ac:cxnSpMkLst>
        </pc:cxnChg>
        <pc:cxnChg chg="add del mod">
          <ac:chgData name="samuel.styles93@gmail.com" userId="7f50b7227b40f00a" providerId="LiveId" clId="{EFB3D0B8-FFC5-49ED-B287-6B3991203295}" dt="2022-03-08T19:46:53.424" v="1684"/>
          <ac:cxnSpMkLst>
            <pc:docMk/>
            <pc:sldMk cId="4161497421" sldId="260"/>
            <ac:cxnSpMk id="105" creationId="{99AF1EC9-2262-424E-87D4-231823CA8F5F}"/>
          </ac:cxnSpMkLst>
        </pc:cxnChg>
        <pc:cxnChg chg="add del mod">
          <ac:chgData name="samuel.styles93@gmail.com" userId="7f50b7227b40f00a" providerId="LiveId" clId="{EFB3D0B8-FFC5-49ED-B287-6B3991203295}" dt="2022-03-08T19:46:53.424" v="1684"/>
          <ac:cxnSpMkLst>
            <pc:docMk/>
            <pc:sldMk cId="4161497421" sldId="260"/>
            <ac:cxnSpMk id="106" creationId="{C1AB69BE-1C0C-45B0-B440-A8595FFB123D}"/>
          </ac:cxnSpMkLst>
        </pc:cxnChg>
        <pc:cxnChg chg="add del mod">
          <ac:chgData name="samuel.styles93@gmail.com" userId="7f50b7227b40f00a" providerId="LiveId" clId="{EFB3D0B8-FFC5-49ED-B287-6B3991203295}" dt="2022-03-08T19:46:53.424" v="1684"/>
          <ac:cxnSpMkLst>
            <pc:docMk/>
            <pc:sldMk cId="4161497421" sldId="260"/>
            <ac:cxnSpMk id="107" creationId="{673AF242-9ECE-4D13-9418-49C657B94414}"/>
          </ac:cxnSpMkLst>
        </pc:cxnChg>
        <pc:cxnChg chg="add del mod">
          <ac:chgData name="samuel.styles93@gmail.com" userId="7f50b7227b40f00a" providerId="LiveId" clId="{EFB3D0B8-FFC5-49ED-B287-6B3991203295}" dt="2022-03-08T19:46:53.424" v="1684"/>
          <ac:cxnSpMkLst>
            <pc:docMk/>
            <pc:sldMk cId="4161497421" sldId="260"/>
            <ac:cxnSpMk id="108" creationId="{0404940A-B81C-4720-A6A9-B2BD058B922B}"/>
          </ac:cxnSpMkLst>
        </pc:cxnChg>
        <pc:cxnChg chg="add del mod">
          <ac:chgData name="samuel.styles93@gmail.com" userId="7f50b7227b40f00a" providerId="LiveId" clId="{EFB3D0B8-FFC5-49ED-B287-6B3991203295}" dt="2022-03-08T19:46:53.424" v="1684"/>
          <ac:cxnSpMkLst>
            <pc:docMk/>
            <pc:sldMk cId="4161497421" sldId="260"/>
            <ac:cxnSpMk id="109" creationId="{25F94B95-274C-4163-86CA-C23A8EE0952A}"/>
          </ac:cxnSpMkLst>
        </pc:cxnChg>
        <pc:cxnChg chg="add del mod">
          <ac:chgData name="samuel.styles93@gmail.com" userId="7f50b7227b40f00a" providerId="LiveId" clId="{EFB3D0B8-FFC5-49ED-B287-6B3991203295}" dt="2022-03-08T19:46:53.424" v="1684"/>
          <ac:cxnSpMkLst>
            <pc:docMk/>
            <pc:sldMk cId="4161497421" sldId="260"/>
            <ac:cxnSpMk id="110" creationId="{A5E11A68-B7C8-49E2-8B8B-5F4686026D71}"/>
          </ac:cxnSpMkLst>
        </pc:cxnChg>
        <pc:cxnChg chg="add del mod">
          <ac:chgData name="samuel.styles93@gmail.com" userId="7f50b7227b40f00a" providerId="LiveId" clId="{EFB3D0B8-FFC5-49ED-B287-6B3991203295}" dt="2022-03-08T19:46:53.424" v="1684"/>
          <ac:cxnSpMkLst>
            <pc:docMk/>
            <pc:sldMk cId="4161497421" sldId="260"/>
            <ac:cxnSpMk id="111" creationId="{BB7F4E6D-7A33-4AFD-A381-83011862F4C0}"/>
          </ac:cxnSpMkLst>
        </pc:cxnChg>
        <pc:cxnChg chg="add del mod">
          <ac:chgData name="samuel.styles93@gmail.com" userId="7f50b7227b40f00a" providerId="LiveId" clId="{EFB3D0B8-FFC5-49ED-B287-6B3991203295}" dt="2022-03-08T19:46:53.424" v="1684"/>
          <ac:cxnSpMkLst>
            <pc:docMk/>
            <pc:sldMk cId="4161497421" sldId="260"/>
            <ac:cxnSpMk id="112" creationId="{EACA1456-E22B-4054-B3D1-D6370B18A9A5}"/>
          </ac:cxnSpMkLst>
        </pc:cxnChg>
        <pc:cxnChg chg="add del mod">
          <ac:chgData name="samuel.styles93@gmail.com" userId="7f50b7227b40f00a" providerId="LiveId" clId="{EFB3D0B8-FFC5-49ED-B287-6B3991203295}" dt="2022-03-08T19:46:53.424" v="1684"/>
          <ac:cxnSpMkLst>
            <pc:docMk/>
            <pc:sldMk cId="4161497421" sldId="260"/>
            <ac:cxnSpMk id="113" creationId="{F35AE071-23FD-469C-BBE9-6E3910C71CC3}"/>
          </ac:cxnSpMkLst>
        </pc:cxnChg>
        <pc:cxnChg chg="add del mod">
          <ac:chgData name="samuel.styles93@gmail.com" userId="7f50b7227b40f00a" providerId="LiveId" clId="{EFB3D0B8-FFC5-49ED-B287-6B3991203295}" dt="2022-03-08T19:46:53.424" v="1684"/>
          <ac:cxnSpMkLst>
            <pc:docMk/>
            <pc:sldMk cId="4161497421" sldId="260"/>
            <ac:cxnSpMk id="114" creationId="{833BE24C-C727-4CF3-AB6B-FE1D066199B7}"/>
          </ac:cxnSpMkLst>
        </pc:cxnChg>
        <pc:cxnChg chg="add del mod">
          <ac:chgData name="samuel.styles93@gmail.com" userId="7f50b7227b40f00a" providerId="LiveId" clId="{EFB3D0B8-FFC5-49ED-B287-6B3991203295}" dt="2022-03-08T19:46:53.424" v="1684"/>
          <ac:cxnSpMkLst>
            <pc:docMk/>
            <pc:sldMk cId="4161497421" sldId="260"/>
            <ac:cxnSpMk id="115" creationId="{FD3E8BF0-A699-4CC9-912E-C341242161B4}"/>
          </ac:cxnSpMkLst>
        </pc:cxnChg>
        <pc:cxnChg chg="add del mod">
          <ac:chgData name="samuel.styles93@gmail.com" userId="7f50b7227b40f00a" providerId="LiveId" clId="{EFB3D0B8-FFC5-49ED-B287-6B3991203295}" dt="2022-03-08T19:46:53.424" v="1684"/>
          <ac:cxnSpMkLst>
            <pc:docMk/>
            <pc:sldMk cId="4161497421" sldId="260"/>
            <ac:cxnSpMk id="116" creationId="{13D0572B-032B-4751-8B14-25380DCFDA8E}"/>
          </ac:cxnSpMkLst>
        </pc:cxnChg>
        <pc:cxnChg chg="add del mod">
          <ac:chgData name="samuel.styles93@gmail.com" userId="7f50b7227b40f00a" providerId="LiveId" clId="{EFB3D0B8-FFC5-49ED-B287-6B3991203295}" dt="2022-03-08T19:46:53.424" v="1684"/>
          <ac:cxnSpMkLst>
            <pc:docMk/>
            <pc:sldMk cId="4161497421" sldId="260"/>
            <ac:cxnSpMk id="117" creationId="{70625A52-5C24-4CB0-85F0-B475D46AACF7}"/>
          </ac:cxnSpMkLst>
        </pc:cxnChg>
        <pc:cxnChg chg="add del mod">
          <ac:chgData name="samuel.styles93@gmail.com" userId="7f50b7227b40f00a" providerId="LiveId" clId="{EFB3D0B8-FFC5-49ED-B287-6B3991203295}" dt="2022-03-08T19:47:55.198" v="1694" actId="478"/>
          <ac:cxnSpMkLst>
            <pc:docMk/>
            <pc:sldMk cId="4161497421" sldId="260"/>
            <ac:cxnSpMk id="119" creationId="{7B774CB7-AEF3-47DD-80AE-F04DC70BB8D3}"/>
          </ac:cxnSpMkLst>
        </pc:cxnChg>
        <pc:cxnChg chg="add del mod">
          <ac:chgData name="samuel.styles93@gmail.com" userId="7f50b7227b40f00a" providerId="LiveId" clId="{EFB3D0B8-FFC5-49ED-B287-6B3991203295}" dt="2022-03-08T19:47:55.198" v="1694" actId="478"/>
          <ac:cxnSpMkLst>
            <pc:docMk/>
            <pc:sldMk cId="4161497421" sldId="260"/>
            <ac:cxnSpMk id="120" creationId="{AF1E54C7-1217-482E-BF49-203B74BF084A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121" creationId="{7DD5D56B-24E3-4B74-9FE9-EF0A54F3065C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122" creationId="{05A47582-2BD5-41A0-9586-EBC46DC7378B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123" creationId="{0A063857-B7AB-4C0C-AFE9-471D0B1869A6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124" creationId="{42C7FA33-A463-47D9-ABDA-EC5D6345A474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125" creationId="{BD77FD1C-BF7D-470F-92E3-C94C29D9BF09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126" creationId="{65125FE1-A738-4526-8531-99176654E9D9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127" creationId="{18C94086-9DB6-4942-AD9A-FC3C48F2F057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128" creationId="{341346AE-D009-4EEA-8B9C-E72F57EEDED4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129" creationId="{2F508919-28E0-400D-A7A4-9CA2BA2E0680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130" creationId="{835967FE-5ADE-44F8-B146-4DC39FD13C73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131" creationId="{CDE7EADA-9F78-4D4F-9643-6E97116B28BC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132" creationId="{65C78E8C-9CC9-4004-940C-C6B0F0A5270D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133" creationId="{5DE3B19A-260D-4688-BD5B-BFD824A90548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134" creationId="{79C2E01B-77B3-4879-9394-F098D2874C94}"/>
          </ac:cxnSpMkLst>
        </pc:cxnChg>
        <pc:cxnChg chg="add del mod">
          <ac:chgData name="samuel.styles93@gmail.com" userId="7f50b7227b40f00a" providerId="LiveId" clId="{EFB3D0B8-FFC5-49ED-B287-6B3991203295}" dt="2022-03-08T19:47:44.806" v="1691" actId="478"/>
          <ac:cxnSpMkLst>
            <pc:docMk/>
            <pc:sldMk cId="4161497421" sldId="260"/>
            <ac:cxnSpMk id="135" creationId="{430EBB3B-FECA-446E-8599-71D2DC22AF93}"/>
          </ac:cxnSpMkLst>
        </pc:cxnChg>
        <pc:cxnChg chg="add mod">
          <ac:chgData name="samuel.styles93@gmail.com" userId="7f50b7227b40f00a" providerId="LiveId" clId="{EFB3D0B8-FFC5-49ED-B287-6B3991203295}" dt="2022-03-08T19:47:35.308" v="1688" actId="571"/>
          <ac:cxnSpMkLst>
            <pc:docMk/>
            <pc:sldMk cId="4161497421" sldId="260"/>
            <ac:cxnSpMk id="137" creationId="{4C31A53B-57C0-43AD-B2E1-4A71A7A063FF}"/>
          </ac:cxnSpMkLst>
        </pc:cxnChg>
        <pc:cxnChg chg="add mod">
          <ac:chgData name="samuel.styles93@gmail.com" userId="7f50b7227b40f00a" providerId="LiveId" clId="{EFB3D0B8-FFC5-49ED-B287-6B3991203295}" dt="2022-03-08T19:47:35.308" v="1688" actId="571"/>
          <ac:cxnSpMkLst>
            <pc:docMk/>
            <pc:sldMk cId="4161497421" sldId="260"/>
            <ac:cxnSpMk id="138" creationId="{979E812F-C399-4D7E-84A3-F6BF104DA126}"/>
          </ac:cxnSpMkLst>
        </pc:cxnChg>
        <pc:cxnChg chg="add mod">
          <ac:chgData name="samuel.styles93@gmail.com" userId="7f50b7227b40f00a" providerId="LiveId" clId="{EFB3D0B8-FFC5-49ED-B287-6B3991203295}" dt="2022-03-08T19:47:35.308" v="1688" actId="571"/>
          <ac:cxnSpMkLst>
            <pc:docMk/>
            <pc:sldMk cId="4161497421" sldId="260"/>
            <ac:cxnSpMk id="139" creationId="{7E3AEAF7-5D25-41BA-AD05-B81FBCC4A32F}"/>
          </ac:cxnSpMkLst>
        </pc:cxnChg>
        <pc:cxnChg chg="add mod">
          <ac:chgData name="samuel.styles93@gmail.com" userId="7f50b7227b40f00a" providerId="LiveId" clId="{EFB3D0B8-FFC5-49ED-B287-6B3991203295}" dt="2022-03-08T19:47:35.308" v="1688" actId="571"/>
          <ac:cxnSpMkLst>
            <pc:docMk/>
            <pc:sldMk cId="4161497421" sldId="260"/>
            <ac:cxnSpMk id="140" creationId="{34FC24E7-8E19-4989-B50E-4DA1AA9F56BA}"/>
          </ac:cxnSpMkLst>
        </pc:cxnChg>
        <pc:cxnChg chg="add mod">
          <ac:chgData name="samuel.styles93@gmail.com" userId="7f50b7227b40f00a" providerId="LiveId" clId="{EFB3D0B8-FFC5-49ED-B287-6B3991203295}" dt="2022-03-08T19:47:35.308" v="1688" actId="571"/>
          <ac:cxnSpMkLst>
            <pc:docMk/>
            <pc:sldMk cId="4161497421" sldId="260"/>
            <ac:cxnSpMk id="141" creationId="{A3C17D6A-8C2E-4246-9E9C-4B52DC745394}"/>
          </ac:cxnSpMkLst>
        </pc:cxnChg>
        <pc:cxnChg chg="add mod">
          <ac:chgData name="samuel.styles93@gmail.com" userId="7f50b7227b40f00a" providerId="LiveId" clId="{EFB3D0B8-FFC5-49ED-B287-6B3991203295}" dt="2022-03-08T19:47:35.308" v="1688" actId="571"/>
          <ac:cxnSpMkLst>
            <pc:docMk/>
            <pc:sldMk cId="4161497421" sldId="260"/>
            <ac:cxnSpMk id="142" creationId="{BF7B37BF-C5D6-44BE-AF24-C98CB5C05E49}"/>
          </ac:cxnSpMkLst>
        </pc:cxnChg>
        <pc:cxnChg chg="add mod">
          <ac:chgData name="samuel.styles93@gmail.com" userId="7f50b7227b40f00a" providerId="LiveId" clId="{EFB3D0B8-FFC5-49ED-B287-6B3991203295}" dt="2022-03-08T19:47:35.308" v="1688" actId="571"/>
          <ac:cxnSpMkLst>
            <pc:docMk/>
            <pc:sldMk cId="4161497421" sldId="260"/>
            <ac:cxnSpMk id="143" creationId="{57313C85-3798-48B8-A8E9-A054DDB713E1}"/>
          </ac:cxnSpMkLst>
        </pc:cxnChg>
        <pc:cxnChg chg="add mod">
          <ac:chgData name="samuel.styles93@gmail.com" userId="7f50b7227b40f00a" providerId="LiveId" clId="{EFB3D0B8-FFC5-49ED-B287-6B3991203295}" dt="2022-03-08T19:47:35.308" v="1688" actId="571"/>
          <ac:cxnSpMkLst>
            <pc:docMk/>
            <pc:sldMk cId="4161497421" sldId="260"/>
            <ac:cxnSpMk id="144" creationId="{813373B5-8CD8-4DD3-9E61-49EC6248F25F}"/>
          </ac:cxnSpMkLst>
        </pc:cxnChg>
        <pc:cxnChg chg="add mod">
          <ac:chgData name="samuel.styles93@gmail.com" userId="7f50b7227b40f00a" providerId="LiveId" clId="{EFB3D0B8-FFC5-49ED-B287-6B3991203295}" dt="2022-03-08T19:47:35.308" v="1688" actId="571"/>
          <ac:cxnSpMkLst>
            <pc:docMk/>
            <pc:sldMk cId="4161497421" sldId="260"/>
            <ac:cxnSpMk id="145" creationId="{724E36D6-863A-43B2-93A3-B17B3BE8C627}"/>
          </ac:cxnSpMkLst>
        </pc:cxnChg>
        <pc:cxnChg chg="add mod">
          <ac:chgData name="samuel.styles93@gmail.com" userId="7f50b7227b40f00a" providerId="LiveId" clId="{EFB3D0B8-FFC5-49ED-B287-6B3991203295}" dt="2022-03-08T19:47:35.308" v="1688" actId="571"/>
          <ac:cxnSpMkLst>
            <pc:docMk/>
            <pc:sldMk cId="4161497421" sldId="260"/>
            <ac:cxnSpMk id="146" creationId="{92AF7862-DAA9-4948-BCFE-C635AAC0A18A}"/>
          </ac:cxnSpMkLst>
        </pc:cxnChg>
        <pc:cxnChg chg="add mod">
          <ac:chgData name="samuel.styles93@gmail.com" userId="7f50b7227b40f00a" providerId="LiveId" clId="{EFB3D0B8-FFC5-49ED-B287-6B3991203295}" dt="2022-03-08T19:47:35.308" v="1688" actId="571"/>
          <ac:cxnSpMkLst>
            <pc:docMk/>
            <pc:sldMk cId="4161497421" sldId="260"/>
            <ac:cxnSpMk id="147" creationId="{43F0B432-270F-412F-B6F2-8455ED674CB5}"/>
          </ac:cxnSpMkLst>
        </pc:cxnChg>
        <pc:cxnChg chg="add mod">
          <ac:chgData name="samuel.styles93@gmail.com" userId="7f50b7227b40f00a" providerId="LiveId" clId="{EFB3D0B8-FFC5-49ED-B287-6B3991203295}" dt="2022-03-08T19:47:35.308" v="1688" actId="571"/>
          <ac:cxnSpMkLst>
            <pc:docMk/>
            <pc:sldMk cId="4161497421" sldId="260"/>
            <ac:cxnSpMk id="148" creationId="{BD1E6C44-3802-4654-8F5F-A7602DDB4CFB}"/>
          </ac:cxnSpMkLst>
        </pc:cxnChg>
        <pc:cxnChg chg="add mod">
          <ac:chgData name="samuel.styles93@gmail.com" userId="7f50b7227b40f00a" providerId="LiveId" clId="{EFB3D0B8-FFC5-49ED-B287-6B3991203295}" dt="2022-03-08T19:47:35.308" v="1688" actId="571"/>
          <ac:cxnSpMkLst>
            <pc:docMk/>
            <pc:sldMk cId="4161497421" sldId="260"/>
            <ac:cxnSpMk id="149" creationId="{4E4A5316-AB68-41BF-BD94-7B562E8B6A2D}"/>
          </ac:cxnSpMkLst>
        </pc:cxnChg>
        <pc:cxnChg chg="add mod">
          <ac:chgData name="samuel.styles93@gmail.com" userId="7f50b7227b40f00a" providerId="LiveId" clId="{EFB3D0B8-FFC5-49ED-B287-6B3991203295}" dt="2022-03-08T19:47:35.308" v="1688" actId="571"/>
          <ac:cxnSpMkLst>
            <pc:docMk/>
            <pc:sldMk cId="4161497421" sldId="260"/>
            <ac:cxnSpMk id="150" creationId="{C700AACD-75E3-4EB2-AA8E-018825F40876}"/>
          </ac:cxnSpMkLst>
        </pc:cxnChg>
        <pc:cxnChg chg="add mod">
          <ac:chgData name="samuel.styles93@gmail.com" userId="7f50b7227b40f00a" providerId="LiveId" clId="{EFB3D0B8-FFC5-49ED-B287-6B3991203295}" dt="2022-03-08T19:47:35.308" v="1688" actId="571"/>
          <ac:cxnSpMkLst>
            <pc:docMk/>
            <pc:sldMk cId="4161497421" sldId="260"/>
            <ac:cxnSpMk id="151" creationId="{0F1A708D-FEBC-430B-AF26-40CA86754E14}"/>
          </ac:cxnSpMkLst>
        </pc:cxnChg>
        <pc:cxnChg chg="add mod">
          <ac:chgData name="samuel.styles93@gmail.com" userId="7f50b7227b40f00a" providerId="LiveId" clId="{EFB3D0B8-FFC5-49ED-B287-6B3991203295}" dt="2022-03-08T19:47:35.308" v="1688" actId="571"/>
          <ac:cxnSpMkLst>
            <pc:docMk/>
            <pc:sldMk cId="4161497421" sldId="260"/>
            <ac:cxnSpMk id="152" creationId="{493620C1-999C-4D3D-91D7-F807BFAEE3F0}"/>
          </ac:cxnSpMkLst>
        </pc:cxnChg>
        <pc:cxnChg chg="add mod">
          <ac:chgData name="samuel.styles93@gmail.com" userId="7f50b7227b40f00a" providerId="LiveId" clId="{EFB3D0B8-FFC5-49ED-B287-6B3991203295}" dt="2022-03-08T19:47:35.308" v="1688" actId="571"/>
          <ac:cxnSpMkLst>
            <pc:docMk/>
            <pc:sldMk cId="4161497421" sldId="260"/>
            <ac:cxnSpMk id="153" creationId="{500C767F-F480-4A57-8FC4-1B85D3E7E88A}"/>
          </ac:cxnSpMkLst>
        </pc:cxnChg>
        <pc:cxnChg chg="add mod">
          <ac:chgData name="samuel.styles93@gmail.com" userId="7f50b7227b40f00a" providerId="LiveId" clId="{EFB3D0B8-FFC5-49ED-B287-6B3991203295}" dt="2022-03-08T19:48:08.494" v="1696" actId="1076"/>
          <ac:cxnSpMkLst>
            <pc:docMk/>
            <pc:sldMk cId="4161497421" sldId="260"/>
            <ac:cxnSpMk id="155" creationId="{3785A1C5-D94E-418A-97CD-2D21BDFA0F8A}"/>
          </ac:cxnSpMkLst>
        </pc:cxnChg>
        <pc:cxnChg chg="add mod">
          <ac:chgData name="samuel.styles93@gmail.com" userId="7f50b7227b40f00a" providerId="LiveId" clId="{EFB3D0B8-FFC5-49ED-B287-6B3991203295}" dt="2022-03-08T19:48:08.494" v="1696" actId="1076"/>
          <ac:cxnSpMkLst>
            <pc:docMk/>
            <pc:sldMk cId="4161497421" sldId="260"/>
            <ac:cxnSpMk id="156" creationId="{4258DC9A-DC95-4C00-BFA9-173A9658A564}"/>
          </ac:cxnSpMkLst>
        </pc:cxnChg>
        <pc:cxnChg chg="add mod">
          <ac:chgData name="samuel.styles93@gmail.com" userId="7f50b7227b40f00a" providerId="LiveId" clId="{EFB3D0B8-FFC5-49ED-B287-6B3991203295}" dt="2022-03-08T19:48:08.494" v="1696" actId="1076"/>
          <ac:cxnSpMkLst>
            <pc:docMk/>
            <pc:sldMk cId="4161497421" sldId="260"/>
            <ac:cxnSpMk id="157" creationId="{F68A0276-E4C9-4799-8F62-3698963634F6}"/>
          </ac:cxnSpMkLst>
        </pc:cxnChg>
        <pc:cxnChg chg="add mod">
          <ac:chgData name="samuel.styles93@gmail.com" userId="7f50b7227b40f00a" providerId="LiveId" clId="{EFB3D0B8-FFC5-49ED-B287-6B3991203295}" dt="2022-03-08T19:48:08.494" v="1696" actId="1076"/>
          <ac:cxnSpMkLst>
            <pc:docMk/>
            <pc:sldMk cId="4161497421" sldId="260"/>
            <ac:cxnSpMk id="158" creationId="{34D3FBD6-F2C5-434F-ABB3-9FA412F0F68D}"/>
          </ac:cxnSpMkLst>
        </pc:cxnChg>
        <pc:cxnChg chg="add mod">
          <ac:chgData name="samuel.styles93@gmail.com" userId="7f50b7227b40f00a" providerId="LiveId" clId="{EFB3D0B8-FFC5-49ED-B287-6B3991203295}" dt="2022-03-08T19:48:08.494" v="1696" actId="1076"/>
          <ac:cxnSpMkLst>
            <pc:docMk/>
            <pc:sldMk cId="4161497421" sldId="260"/>
            <ac:cxnSpMk id="159" creationId="{EB17843D-5BD4-47B2-B7A4-A3E247544FD4}"/>
          </ac:cxnSpMkLst>
        </pc:cxnChg>
        <pc:cxnChg chg="add mod">
          <ac:chgData name="samuel.styles93@gmail.com" userId="7f50b7227b40f00a" providerId="LiveId" clId="{EFB3D0B8-FFC5-49ED-B287-6B3991203295}" dt="2022-03-08T19:48:08.494" v="1696" actId="1076"/>
          <ac:cxnSpMkLst>
            <pc:docMk/>
            <pc:sldMk cId="4161497421" sldId="260"/>
            <ac:cxnSpMk id="160" creationId="{58B1E950-60D0-4914-AE5B-D7DE913FC43C}"/>
          </ac:cxnSpMkLst>
        </pc:cxnChg>
        <pc:cxnChg chg="add mod">
          <ac:chgData name="samuel.styles93@gmail.com" userId="7f50b7227b40f00a" providerId="LiveId" clId="{EFB3D0B8-FFC5-49ED-B287-6B3991203295}" dt="2022-03-08T19:48:08.494" v="1696" actId="1076"/>
          <ac:cxnSpMkLst>
            <pc:docMk/>
            <pc:sldMk cId="4161497421" sldId="260"/>
            <ac:cxnSpMk id="161" creationId="{0B684772-FA6E-4258-B787-F7D7B9A21CA2}"/>
          </ac:cxnSpMkLst>
        </pc:cxnChg>
        <pc:cxnChg chg="add mod">
          <ac:chgData name="samuel.styles93@gmail.com" userId="7f50b7227b40f00a" providerId="LiveId" clId="{EFB3D0B8-FFC5-49ED-B287-6B3991203295}" dt="2022-03-08T19:48:08.494" v="1696" actId="1076"/>
          <ac:cxnSpMkLst>
            <pc:docMk/>
            <pc:sldMk cId="4161497421" sldId="260"/>
            <ac:cxnSpMk id="162" creationId="{688C1929-48F1-4222-AE89-582F35AA59DA}"/>
          </ac:cxnSpMkLst>
        </pc:cxnChg>
        <pc:cxnChg chg="add mod">
          <ac:chgData name="samuel.styles93@gmail.com" userId="7f50b7227b40f00a" providerId="LiveId" clId="{EFB3D0B8-FFC5-49ED-B287-6B3991203295}" dt="2022-03-08T19:48:08.494" v="1696" actId="1076"/>
          <ac:cxnSpMkLst>
            <pc:docMk/>
            <pc:sldMk cId="4161497421" sldId="260"/>
            <ac:cxnSpMk id="163" creationId="{CB6CD00C-E875-4B59-BB9E-869C76914261}"/>
          </ac:cxnSpMkLst>
        </pc:cxnChg>
        <pc:cxnChg chg="add mod">
          <ac:chgData name="samuel.styles93@gmail.com" userId="7f50b7227b40f00a" providerId="LiveId" clId="{EFB3D0B8-FFC5-49ED-B287-6B3991203295}" dt="2022-03-08T19:48:08.494" v="1696" actId="1076"/>
          <ac:cxnSpMkLst>
            <pc:docMk/>
            <pc:sldMk cId="4161497421" sldId="260"/>
            <ac:cxnSpMk id="164" creationId="{7E8EC7A1-6A1D-408F-8C18-601D36F44BC0}"/>
          </ac:cxnSpMkLst>
        </pc:cxnChg>
        <pc:cxnChg chg="add mod">
          <ac:chgData name="samuel.styles93@gmail.com" userId="7f50b7227b40f00a" providerId="LiveId" clId="{EFB3D0B8-FFC5-49ED-B287-6B3991203295}" dt="2022-03-08T19:48:08.494" v="1696" actId="1076"/>
          <ac:cxnSpMkLst>
            <pc:docMk/>
            <pc:sldMk cId="4161497421" sldId="260"/>
            <ac:cxnSpMk id="165" creationId="{51A3F6EF-6AE1-4F42-9603-0BC2147AF0C4}"/>
          </ac:cxnSpMkLst>
        </pc:cxnChg>
        <pc:cxnChg chg="add mod">
          <ac:chgData name="samuel.styles93@gmail.com" userId="7f50b7227b40f00a" providerId="LiveId" clId="{EFB3D0B8-FFC5-49ED-B287-6B3991203295}" dt="2022-03-08T19:48:08.494" v="1696" actId="1076"/>
          <ac:cxnSpMkLst>
            <pc:docMk/>
            <pc:sldMk cId="4161497421" sldId="260"/>
            <ac:cxnSpMk id="166" creationId="{7F579D86-6A27-423B-86E0-9EE0A5DB243B}"/>
          </ac:cxnSpMkLst>
        </pc:cxnChg>
        <pc:cxnChg chg="add mod">
          <ac:chgData name="samuel.styles93@gmail.com" userId="7f50b7227b40f00a" providerId="LiveId" clId="{EFB3D0B8-FFC5-49ED-B287-6B3991203295}" dt="2022-03-08T19:48:08.494" v="1696" actId="1076"/>
          <ac:cxnSpMkLst>
            <pc:docMk/>
            <pc:sldMk cId="4161497421" sldId="260"/>
            <ac:cxnSpMk id="167" creationId="{7DA320B4-2D07-40D8-834B-EF708FC0FF51}"/>
          </ac:cxnSpMkLst>
        </pc:cxnChg>
        <pc:cxnChg chg="add mod">
          <ac:chgData name="samuel.styles93@gmail.com" userId="7f50b7227b40f00a" providerId="LiveId" clId="{EFB3D0B8-FFC5-49ED-B287-6B3991203295}" dt="2022-03-08T19:48:08.494" v="1696" actId="1076"/>
          <ac:cxnSpMkLst>
            <pc:docMk/>
            <pc:sldMk cId="4161497421" sldId="260"/>
            <ac:cxnSpMk id="168" creationId="{AD677FB3-6BD6-4278-B72B-6A06C22446FE}"/>
          </ac:cxnSpMkLst>
        </pc:cxnChg>
        <pc:cxnChg chg="add mod">
          <ac:chgData name="samuel.styles93@gmail.com" userId="7f50b7227b40f00a" providerId="LiveId" clId="{EFB3D0B8-FFC5-49ED-B287-6B3991203295}" dt="2022-03-08T19:48:08.494" v="1696" actId="1076"/>
          <ac:cxnSpMkLst>
            <pc:docMk/>
            <pc:sldMk cId="4161497421" sldId="260"/>
            <ac:cxnSpMk id="169" creationId="{5FAAFA03-A371-4E66-9213-810C8AA2DBF0}"/>
          </ac:cxnSpMkLst>
        </pc:cxnChg>
        <pc:cxnChg chg="add mod">
          <ac:chgData name="samuel.styles93@gmail.com" userId="7f50b7227b40f00a" providerId="LiveId" clId="{EFB3D0B8-FFC5-49ED-B287-6B3991203295}" dt="2022-03-08T19:48:08.494" v="1696" actId="1076"/>
          <ac:cxnSpMkLst>
            <pc:docMk/>
            <pc:sldMk cId="4161497421" sldId="260"/>
            <ac:cxnSpMk id="170" creationId="{1F67F592-886D-43B6-A00C-5017272AD2F6}"/>
          </ac:cxnSpMkLst>
        </pc:cxnChg>
        <pc:cxnChg chg="add mod">
          <ac:chgData name="samuel.styles93@gmail.com" userId="7f50b7227b40f00a" providerId="LiveId" clId="{EFB3D0B8-FFC5-49ED-B287-6B3991203295}" dt="2022-03-08T19:48:08.494" v="1696" actId="1076"/>
          <ac:cxnSpMkLst>
            <pc:docMk/>
            <pc:sldMk cId="4161497421" sldId="260"/>
            <ac:cxnSpMk id="171" creationId="{D044517B-114A-4D1C-96FD-FF1EED14E49B}"/>
          </ac:cxnSpMkLst>
        </pc:cxnChg>
        <pc:cxnChg chg="add mod">
          <ac:chgData name="samuel.styles93@gmail.com" userId="7f50b7227b40f00a" providerId="LiveId" clId="{EFB3D0B8-FFC5-49ED-B287-6B3991203295}" dt="2022-03-08T19:48:45.070" v="1700" actId="1076"/>
          <ac:cxnSpMkLst>
            <pc:docMk/>
            <pc:sldMk cId="4161497421" sldId="260"/>
            <ac:cxnSpMk id="177" creationId="{6A3DA2A6-8E31-4170-997A-8F84F42B3D82}"/>
          </ac:cxnSpMkLst>
        </pc:cxnChg>
        <pc:cxnChg chg="add mod">
          <ac:chgData name="samuel.styles93@gmail.com" userId="7f50b7227b40f00a" providerId="LiveId" clId="{EFB3D0B8-FFC5-49ED-B287-6B3991203295}" dt="2022-03-08T19:48:45.070" v="1700" actId="1076"/>
          <ac:cxnSpMkLst>
            <pc:docMk/>
            <pc:sldMk cId="4161497421" sldId="260"/>
            <ac:cxnSpMk id="178" creationId="{A559C515-A963-40D8-9168-6F6E00C2E26B}"/>
          </ac:cxnSpMkLst>
        </pc:cxnChg>
        <pc:cxnChg chg="add mod">
          <ac:chgData name="samuel.styles93@gmail.com" userId="7f50b7227b40f00a" providerId="LiveId" clId="{EFB3D0B8-FFC5-49ED-B287-6B3991203295}" dt="2022-03-08T19:48:45.070" v="1700" actId="1076"/>
          <ac:cxnSpMkLst>
            <pc:docMk/>
            <pc:sldMk cId="4161497421" sldId="260"/>
            <ac:cxnSpMk id="179" creationId="{3C2654CB-69CC-4C18-BF17-E2F35E6679F2}"/>
          </ac:cxnSpMkLst>
        </pc:cxnChg>
        <pc:cxnChg chg="add mod">
          <ac:chgData name="samuel.styles93@gmail.com" userId="7f50b7227b40f00a" providerId="LiveId" clId="{EFB3D0B8-FFC5-49ED-B287-6B3991203295}" dt="2022-03-08T19:48:45.070" v="1700" actId="1076"/>
          <ac:cxnSpMkLst>
            <pc:docMk/>
            <pc:sldMk cId="4161497421" sldId="260"/>
            <ac:cxnSpMk id="180" creationId="{DEC2A0B4-E10D-416D-B557-0E931C76D2E8}"/>
          </ac:cxnSpMkLst>
        </pc:cxnChg>
        <pc:cxnChg chg="add mod">
          <ac:chgData name="samuel.styles93@gmail.com" userId="7f50b7227b40f00a" providerId="LiveId" clId="{EFB3D0B8-FFC5-49ED-B287-6B3991203295}" dt="2022-03-08T19:48:45.070" v="1700" actId="1076"/>
          <ac:cxnSpMkLst>
            <pc:docMk/>
            <pc:sldMk cId="4161497421" sldId="260"/>
            <ac:cxnSpMk id="181" creationId="{3FD62962-D881-47F5-B4F0-E30690C21885}"/>
          </ac:cxnSpMkLst>
        </pc:cxnChg>
        <pc:cxnChg chg="add mod">
          <ac:chgData name="samuel.styles93@gmail.com" userId="7f50b7227b40f00a" providerId="LiveId" clId="{EFB3D0B8-FFC5-49ED-B287-6B3991203295}" dt="2022-03-08T19:48:45.070" v="1700" actId="1076"/>
          <ac:cxnSpMkLst>
            <pc:docMk/>
            <pc:sldMk cId="4161497421" sldId="260"/>
            <ac:cxnSpMk id="182" creationId="{20807D3C-57D9-4A0D-AB47-1C670B073171}"/>
          </ac:cxnSpMkLst>
        </pc:cxnChg>
        <pc:cxnChg chg="add mod">
          <ac:chgData name="samuel.styles93@gmail.com" userId="7f50b7227b40f00a" providerId="LiveId" clId="{EFB3D0B8-FFC5-49ED-B287-6B3991203295}" dt="2022-03-08T19:48:45.070" v="1700" actId="1076"/>
          <ac:cxnSpMkLst>
            <pc:docMk/>
            <pc:sldMk cId="4161497421" sldId="260"/>
            <ac:cxnSpMk id="183" creationId="{6E3D4AB6-704C-4C35-8D7D-A7F6441B5612}"/>
          </ac:cxnSpMkLst>
        </pc:cxnChg>
        <pc:cxnChg chg="add mod">
          <ac:chgData name="samuel.styles93@gmail.com" userId="7f50b7227b40f00a" providerId="LiveId" clId="{EFB3D0B8-FFC5-49ED-B287-6B3991203295}" dt="2022-03-08T19:48:45.070" v="1700" actId="1076"/>
          <ac:cxnSpMkLst>
            <pc:docMk/>
            <pc:sldMk cId="4161497421" sldId="260"/>
            <ac:cxnSpMk id="184" creationId="{D92F0616-B39A-4D53-8D4E-ED7F038E1195}"/>
          </ac:cxnSpMkLst>
        </pc:cxnChg>
        <pc:cxnChg chg="add mod">
          <ac:chgData name="samuel.styles93@gmail.com" userId="7f50b7227b40f00a" providerId="LiveId" clId="{EFB3D0B8-FFC5-49ED-B287-6B3991203295}" dt="2022-03-08T19:48:45.070" v="1700" actId="1076"/>
          <ac:cxnSpMkLst>
            <pc:docMk/>
            <pc:sldMk cId="4161497421" sldId="260"/>
            <ac:cxnSpMk id="185" creationId="{F0289398-A56F-4254-A542-BE63FC84D731}"/>
          </ac:cxnSpMkLst>
        </pc:cxnChg>
        <pc:cxnChg chg="add mod">
          <ac:chgData name="samuel.styles93@gmail.com" userId="7f50b7227b40f00a" providerId="LiveId" clId="{EFB3D0B8-FFC5-49ED-B287-6B3991203295}" dt="2022-03-08T19:48:45.070" v="1700" actId="1076"/>
          <ac:cxnSpMkLst>
            <pc:docMk/>
            <pc:sldMk cId="4161497421" sldId="260"/>
            <ac:cxnSpMk id="186" creationId="{65BCD4EE-DA65-4A3E-AD06-065AE7EE1074}"/>
          </ac:cxnSpMkLst>
        </pc:cxnChg>
        <pc:cxnChg chg="add mod">
          <ac:chgData name="samuel.styles93@gmail.com" userId="7f50b7227b40f00a" providerId="LiveId" clId="{EFB3D0B8-FFC5-49ED-B287-6B3991203295}" dt="2022-03-08T19:48:45.070" v="1700" actId="1076"/>
          <ac:cxnSpMkLst>
            <pc:docMk/>
            <pc:sldMk cId="4161497421" sldId="260"/>
            <ac:cxnSpMk id="187" creationId="{97CB72BA-3A4F-4BF7-9BBE-59022CC1DC28}"/>
          </ac:cxnSpMkLst>
        </pc:cxnChg>
        <pc:cxnChg chg="add mod">
          <ac:chgData name="samuel.styles93@gmail.com" userId="7f50b7227b40f00a" providerId="LiveId" clId="{EFB3D0B8-FFC5-49ED-B287-6B3991203295}" dt="2022-03-08T19:48:45.070" v="1700" actId="1076"/>
          <ac:cxnSpMkLst>
            <pc:docMk/>
            <pc:sldMk cId="4161497421" sldId="260"/>
            <ac:cxnSpMk id="188" creationId="{C7980CB8-57A1-4AC7-AE78-5E178B7CBBDA}"/>
          </ac:cxnSpMkLst>
        </pc:cxnChg>
        <pc:cxnChg chg="add mod">
          <ac:chgData name="samuel.styles93@gmail.com" userId="7f50b7227b40f00a" providerId="LiveId" clId="{EFB3D0B8-FFC5-49ED-B287-6B3991203295}" dt="2022-03-08T19:48:45.070" v="1700" actId="1076"/>
          <ac:cxnSpMkLst>
            <pc:docMk/>
            <pc:sldMk cId="4161497421" sldId="260"/>
            <ac:cxnSpMk id="189" creationId="{038B4F1F-AEF7-46F2-8A3C-2FEC5EC225D3}"/>
          </ac:cxnSpMkLst>
        </pc:cxnChg>
        <pc:cxnChg chg="add mod">
          <ac:chgData name="samuel.styles93@gmail.com" userId="7f50b7227b40f00a" providerId="LiveId" clId="{EFB3D0B8-FFC5-49ED-B287-6B3991203295}" dt="2022-03-08T19:48:45.070" v="1700" actId="1076"/>
          <ac:cxnSpMkLst>
            <pc:docMk/>
            <pc:sldMk cId="4161497421" sldId="260"/>
            <ac:cxnSpMk id="190" creationId="{667FE03B-9109-438C-BEA8-40FCA5E7C1E6}"/>
          </ac:cxnSpMkLst>
        </pc:cxnChg>
        <pc:cxnChg chg="add mod">
          <ac:chgData name="samuel.styles93@gmail.com" userId="7f50b7227b40f00a" providerId="LiveId" clId="{EFB3D0B8-FFC5-49ED-B287-6B3991203295}" dt="2022-03-08T19:48:45.070" v="1700" actId="1076"/>
          <ac:cxnSpMkLst>
            <pc:docMk/>
            <pc:sldMk cId="4161497421" sldId="260"/>
            <ac:cxnSpMk id="191" creationId="{F38E1894-13DB-428D-AE16-7BCF6E077F70}"/>
          </ac:cxnSpMkLst>
        </pc:cxnChg>
        <pc:cxnChg chg="add mod">
          <ac:chgData name="samuel.styles93@gmail.com" userId="7f50b7227b40f00a" providerId="LiveId" clId="{EFB3D0B8-FFC5-49ED-B287-6B3991203295}" dt="2022-03-08T19:48:45.070" v="1700" actId="1076"/>
          <ac:cxnSpMkLst>
            <pc:docMk/>
            <pc:sldMk cId="4161497421" sldId="260"/>
            <ac:cxnSpMk id="192" creationId="{7154E57A-EBFC-4102-93DA-C67FC6B305D0}"/>
          </ac:cxnSpMkLst>
        </pc:cxnChg>
        <pc:cxnChg chg="add mod">
          <ac:chgData name="samuel.styles93@gmail.com" userId="7f50b7227b40f00a" providerId="LiveId" clId="{EFB3D0B8-FFC5-49ED-B287-6B3991203295}" dt="2022-03-08T19:48:45.070" v="1700" actId="1076"/>
          <ac:cxnSpMkLst>
            <pc:docMk/>
            <pc:sldMk cId="4161497421" sldId="260"/>
            <ac:cxnSpMk id="193" creationId="{C7EC8CCC-2376-4230-8D0D-084EE6A872D8}"/>
          </ac:cxnSpMkLst>
        </pc:cxnChg>
      </pc:sldChg>
      <pc:sldChg chg="addSp delSp modSp new mod">
        <pc:chgData name="samuel.styles93@gmail.com" userId="7f50b7227b40f00a" providerId="LiveId" clId="{EFB3D0B8-FFC5-49ED-B287-6B3991203295}" dt="2022-03-08T20:31:11.116" v="3008" actId="115"/>
        <pc:sldMkLst>
          <pc:docMk/>
          <pc:sldMk cId="2810288428" sldId="261"/>
        </pc:sldMkLst>
        <pc:spChg chg="del">
          <ac:chgData name="samuel.styles93@gmail.com" userId="7f50b7227b40f00a" providerId="LiveId" clId="{EFB3D0B8-FFC5-49ED-B287-6B3991203295}" dt="2022-03-08T20:07:06.535" v="1709" actId="478"/>
          <ac:spMkLst>
            <pc:docMk/>
            <pc:sldMk cId="2810288428" sldId="261"/>
            <ac:spMk id="2" creationId="{4B377E82-1A07-467F-9737-40AC3A3D4C17}"/>
          </ac:spMkLst>
        </pc:spChg>
        <pc:spChg chg="del">
          <ac:chgData name="samuel.styles93@gmail.com" userId="7f50b7227b40f00a" providerId="LiveId" clId="{EFB3D0B8-FFC5-49ED-B287-6B3991203295}" dt="2022-03-08T20:07:07.447" v="1710" actId="478"/>
          <ac:spMkLst>
            <pc:docMk/>
            <pc:sldMk cId="2810288428" sldId="261"/>
            <ac:spMk id="3" creationId="{34DEE921-8FE5-4331-80D0-DBA771E11970}"/>
          </ac:spMkLst>
        </pc:spChg>
        <pc:spChg chg="add mod">
          <ac:chgData name="samuel.styles93@gmail.com" userId="7f50b7227b40f00a" providerId="LiveId" clId="{EFB3D0B8-FFC5-49ED-B287-6B3991203295}" dt="2022-03-08T20:31:11.116" v="3008" actId="115"/>
          <ac:spMkLst>
            <pc:docMk/>
            <pc:sldMk cId="2810288428" sldId="261"/>
            <ac:spMk id="6" creationId="{071F5E25-EF3D-4CC4-8615-398A0A16A204}"/>
          </ac:spMkLst>
        </pc:spChg>
        <pc:spChg chg="add mod">
          <ac:chgData name="samuel.styles93@gmail.com" userId="7f50b7227b40f00a" providerId="LiveId" clId="{EFB3D0B8-FFC5-49ED-B287-6B3991203295}" dt="2022-03-08T20:30:48.996" v="3001" actId="1076"/>
          <ac:spMkLst>
            <pc:docMk/>
            <pc:sldMk cId="2810288428" sldId="261"/>
            <ac:spMk id="7" creationId="{900720D5-D792-45A7-9AC3-5BD64329C55B}"/>
          </ac:spMkLst>
        </pc:spChg>
        <pc:spChg chg="add mod">
          <ac:chgData name="samuel.styles93@gmail.com" userId="7f50b7227b40f00a" providerId="LiveId" clId="{EFB3D0B8-FFC5-49ED-B287-6B3991203295}" dt="2022-03-08T20:30:53.565" v="3002" actId="113"/>
          <ac:spMkLst>
            <pc:docMk/>
            <pc:sldMk cId="2810288428" sldId="261"/>
            <ac:spMk id="8" creationId="{AF4A2883-27ED-4A21-81E3-AEC8F42FEE7B}"/>
          </ac:spMkLst>
        </pc:spChg>
        <pc:spChg chg="add del">
          <ac:chgData name="samuel.styles93@gmail.com" userId="7f50b7227b40f00a" providerId="LiveId" clId="{EFB3D0B8-FFC5-49ED-B287-6B3991203295}" dt="2022-03-08T20:12:19.860" v="1873" actId="478"/>
          <ac:spMkLst>
            <pc:docMk/>
            <pc:sldMk cId="2810288428" sldId="261"/>
            <ac:spMk id="9" creationId="{1CDE8A3A-6F93-416E-BED8-5071B0E98CD9}"/>
          </ac:spMkLst>
        </pc:spChg>
        <pc:spChg chg="add mod ord">
          <ac:chgData name="samuel.styles93@gmail.com" userId="7f50b7227b40f00a" providerId="LiveId" clId="{EFB3D0B8-FFC5-49ED-B287-6B3991203295}" dt="2022-03-08T20:26:22.927" v="2749" actId="1076"/>
          <ac:spMkLst>
            <pc:docMk/>
            <pc:sldMk cId="2810288428" sldId="261"/>
            <ac:spMk id="10" creationId="{B06FEE02-60CB-409F-BF70-9BD1D3FA4AEC}"/>
          </ac:spMkLst>
        </pc:spChg>
        <pc:spChg chg="add mod">
          <ac:chgData name="samuel.styles93@gmail.com" userId="7f50b7227b40f00a" providerId="LiveId" clId="{EFB3D0B8-FFC5-49ED-B287-6B3991203295}" dt="2022-03-08T20:15:09.476" v="2139" actId="207"/>
          <ac:spMkLst>
            <pc:docMk/>
            <pc:sldMk cId="2810288428" sldId="261"/>
            <ac:spMk id="11" creationId="{89D88F10-B4EA-4F82-A81B-70EF5A849AC4}"/>
          </ac:spMkLst>
        </pc:spChg>
        <pc:spChg chg="add mod">
          <ac:chgData name="samuel.styles93@gmail.com" userId="7f50b7227b40f00a" providerId="LiveId" clId="{EFB3D0B8-FFC5-49ED-B287-6B3991203295}" dt="2022-03-08T20:15:27.859" v="2141" actId="571"/>
          <ac:spMkLst>
            <pc:docMk/>
            <pc:sldMk cId="2810288428" sldId="261"/>
            <ac:spMk id="12" creationId="{C1651743-FA4F-4811-B6BC-AF8521247171}"/>
          </ac:spMkLst>
        </pc:spChg>
        <pc:spChg chg="add mod">
          <ac:chgData name="samuel.styles93@gmail.com" userId="7f50b7227b40f00a" providerId="LiveId" clId="{EFB3D0B8-FFC5-49ED-B287-6B3991203295}" dt="2022-03-08T20:15:31.701" v="2142" actId="571"/>
          <ac:spMkLst>
            <pc:docMk/>
            <pc:sldMk cId="2810288428" sldId="261"/>
            <ac:spMk id="13" creationId="{7175F130-EE0A-4DA2-995E-B7FD3E1D8817}"/>
          </ac:spMkLst>
        </pc:spChg>
        <pc:spChg chg="add mod">
          <ac:chgData name="samuel.styles93@gmail.com" userId="7f50b7227b40f00a" providerId="LiveId" clId="{EFB3D0B8-FFC5-49ED-B287-6B3991203295}" dt="2022-03-08T20:15:34.885" v="2143" actId="571"/>
          <ac:spMkLst>
            <pc:docMk/>
            <pc:sldMk cId="2810288428" sldId="261"/>
            <ac:spMk id="14" creationId="{AF8660BF-3C8E-4E35-A326-67F30A896633}"/>
          </ac:spMkLst>
        </pc:spChg>
        <pc:spChg chg="add mod">
          <ac:chgData name="samuel.styles93@gmail.com" userId="7f50b7227b40f00a" providerId="LiveId" clId="{EFB3D0B8-FFC5-49ED-B287-6B3991203295}" dt="2022-03-08T20:15:46.908" v="2144" actId="571"/>
          <ac:spMkLst>
            <pc:docMk/>
            <pc:sldMk cId="2810288428" sldId="261"/>
            <ac:spMk id="15" creationId="{4F0E194B-0759-4E33-B4DB-C8DBE106CA54}"/>
          </ac:spMkLst>
        </pc:spChg>
        <pc:spChg chg="add mod ord">
          <ac:chgData name="samuel.styles93@gmail.com" userId="7f50b7227b40f00a" providerId="LiveId" clId="{EFB3D0B8-FFC5-49ED-B287-6B3991203295}" dt="2022-03-08T20:30:16.069" v="2920" actId="207"/>
          <ac:spMkLst>
            <pc:docMk/>
            <pc:sldMk cId="2810288428" sldId="261"/>
            <ac:spMk id="16" creationId="{416E1215-34D2-46CB-AC97-01B75D8993C1}"/>
          </ac:spMkLst>
        </pc:spChg>
        <pc:spChg chg="add mod">
          <ac:chgData name="samuel.styles93@gmail.com" userId="7f50b7227b40f00a" providerId="LiveId" clId="{EFB3D0B8-FFC5-49ED-B287-6B3991203295}" dt="2022-03-08T20:20:45.067" v="2562" actId="1076"/>
          <ac:spMkLst>
            <pc:docMk/>
            <pc:sldMk cId="2810288428" sldId="261"/>
            <ac:spMk id="17" creationId="{FE747A8E-02FD-43C4-BEAB-C0C6CE771274}"/>
          </ac:spMkLst>
        </pc:spChg>
        <pc:spChg chg="add mod">
          <ac:chgData name="samuel.styles93@gmail.com" userId="7f50b7227b40f00a" providerId="LiveId" clId="{EFB3D0B8-FFC5-49ED-B287-6B3991203295}" dt="2022-03-08T20:20:51.924" v="2564" actId="1076"/>
          <ac:spMkLst>
            <pc:docMk/>
            <pc:sldMk cId="2810288428" sldId="261"/>
            <ac:spMk id="18" creationId="{9286BE72-E3F4-4D6D-8774-345A3FC2181A}"/>
          </ac:spMkLst>
        </pc:spChg>
        <pc:spChg chg="add mod">
          <ac:chgData name="samuel.styles93@gmail.com" userId="7f50b7227b40f00a" providerId="LiveId" clId="{EFB3D0B8-FFC5-49ED-B287-6B3991203295}" dt="2022-03-08T20:20:56.085" v="2566" actId="1076"/>
          <ac:spMkLst>
            <pc:docMk/>
            <pc:sldMk cId="2810288428" sldId="261"/>
            <ac:spMk id="19" creationId="{A79EE779-895C-40C8-B86D-E170BA943CDA}"/>
          </ac:spMkLst>
        </pc:spChg>
        <pc:spChg chg="add mod ord">
          <ac:chgData name="samuel.styles93@gmail.com" userId="7f50b7227b40f00a" providerId="LiveId" clId="{EFB3D0B8-FFC5-49ED-B287-6B3991203295}" dt="2022-03-08T20:30:31.714" v="3000" actId="207"/>
          <ac:spMkLst>
            <pc:docMk/>
            <pc:sldMk cId="2810288428" sldId="261"/>
            <ac:spMk id="20" creationId="{D55A846D-31FA-4220-9685-C0C9920891D2}"/>
          </ac:spMkLst>
        </pc:spChg>
        <pc:spChg chg="add mod">
          <ac:chgData name="samuel.styles93@gmail.com" userId="7f50b7227b40f00a" providerId="LiveId" clId="{EFB3D0B8-FFC5-49ED-B287-6B3991203295}" dt="2022-03-08T20:21:51.395" v="2699" actId="1076"/>
          <ac:spMkLst>
            <pc:docMk/>
            <pc:sldMk cId="2810288428" sldId="261"/>
            <ac:spMk id="21" creationId="{D80751E4-FFB4-4A9A-AF0E-084938334AD0}"/>
          </ac:spMkLst>
        </pc:spChg>
        <pc:spChg chg="add mod">
          <ac:chgData name="samuel.styles93@gmail.com" userId="7f50b7227b40f00a" providerId="LiveId" clId="{EFB3D0B8-FFC5-49ED-B287-6B3991203295}" dt="2022-03-08T20:21:54.908" v="2701" actId="1076"/>
          <ac:spMkLst>
            <pc:docMk/>
            <pc:sldMk cId="2810288428" sldId="261"/>
            <ac:spMk id="22" creationId="{1C419F9A-27E0-4267-BA50-B7DDEB6AEEC8}"/>
          </ac:spMkLst>
        </pc:spChg>
        <pc:spChg chg="add mod">
          <ac:chgData name="samuel.styles93@gmail.com" userId="7f50b7227b40f00a" providerId="LiveId" clId="{EFB3D0B8-FFC5-49ED-B287-6B3991203295}" dt="2022-03-08T20:21:58.666" v="2703" actId="1076"/>
          <ac:spMkLst>
            <pc:docMk/>
            <pc:sldMk cId="2810288428" sldId="261"/>
            <ac:spMk id="23" creationId="{6DE4845B-CA0B-431A-AB04-A94F7F3A9728}"/>
          </ac:spMkLst>
        </pc:spChg>
        <pc:spChg chg="add mod ord">
          <ac:chgData name="samuel.styles93@gmail.com" userId="7f50b7227b40f00a" providerId="LiveId" clId="{EFB3D0B8-FFC5-49ED-B287-6B3991203295}" dt="2022-03-08T20:30:09.715" v="2882" actId="207"/>
          <ac:spMkLst>
            <pc:docMk/>
            <pc:sldMk cId="2810288428" sldId="261"/>
            <ac:spMk id="24" creationId="{FD29B4DA-FFA5-44EC-BD3A-FD0D3A3A9D56}"/>
          </ac:spMkLst>
        </pc:spChg>
        <pc:spChg chg="add mod">
          <ac:chgData name="samuel.styles93@gmail.com" userId="7f50b7227b40f00a" providerId="LiveId" clId="{EFB3D0B8-FFC5-49ED-B287-6B3991203295}" dt="2022-03-08T20:31:08.086" v="3007" actId="113"/>
          <ac:spMkLst>
            <pc:docMk/>
            <pc:sldMk cId="2810288428" sldId="261"/>
            <ac:spMk id="25" creationId="{F7D44C2A-0A10-430D-BD17-69F415518B74}"/>
          </ac:spMkLst>
        </pc:spChg>
        <pc:spChg chg="add mod">
          <ac:chgData name="samuel.styles93@gmail.com" userId="7f50b7227b40f00a" providerId="LiveId" clId="{EFB3D0B8-FFC5-49ED-B287-6B3991203295}" dt="2022-03-08T20:31:02.692" v="3005" actId="113"/>
          <ac:spMkLst>
            <pc:docMk/>
            <pc:sldMk cId="2810288428" sldId="261"/>
            <ac:spMk id="26" creationId="{4EC57394-AF6E-4E3A-BA4F-8BFF40DA9B5A}"/>
          </ac:spMkLst>
        </pc:spChg>
        <pc:spChg chg="add mod">
          <ac:chgData name="samuel.styles93@gmail.com" userId="7f50b7227b40f00a" providerId="LiveId" clId="{EFB3D0B8-FFC5-49ED-B287-6B3991203295}" dt="2022-03-08T20:30:59.484" v="3004" actId="113"/>
          <ac:spMkLst>
            <pc:docMk/>
            <pc:sldMk cId="2810288428" sldId="261"/>
            <ac:spMk id="27" creationId="{9A4D970F-2B4E-4DE6-9BA8-8DE9BC722A0B}"/>
          </ac:spMkLst>
        </pc:spChg>
        <pc:spChg chg="add mod">
          <ac:chgData name="samuel.styles93@gmail.com" userId="7f50b7227b40f00a" providerId="LiveId" clId="{EFB3D0B8-FFC5-49ED-B287-6B3991203295}" dt="2022-03-08T20:30:57.070" v="3003" actId="113"/>
          <ac:spMkLst>
            <pc:docMk/>
            <pc:sldMk cId="2810288428" sldId="261"/>
            <ac:spMk id="28" creationId="{421E15B4-7065-4533-8EBB-2C8FFBA3C792}"/>
          </ac:spMkLst>
        </pc:spChg>
        <pc:picChg chg="add mod ord">
          <ac:chgData name="samuel.styles93@gmail.com" userId="7f50b7227b40f00a" providerId="LiveId" clId="{EFB3D0B8-FFC5-49ED-B287-6B3991203295}" dt="2022-03-08T20:23:55.074" v="2712" actId="167"/>
          <ac:picMkLst>
            <pc:docMk/>
            <pc:sldMk cId="2810288428" sldId="261"/>
            <ac:picMk id="5" creationId="{A6CE3629-01FC-4BEF-804E-12E1763A3210}"/>
          </ac:picMkLst>
        </pc:picChg>
      </pc:sldChg>
      <pc:sldChg chg="addSp delSp modSp new mod">
        <pc:chgData name="samuel.styles93@gmail.com" userId="7f50b7227b40f00a" providerId="LiveId" clId="{EFB3D0B8-FFC5-49ED-B287-6B3991203295}" dt="2022-03-08T21:37:00.233" v="4229" actId="207"/>
        <pc:sldMkLst>
          <pc:docMk/>
          <pc:sldMk cId="3237747266" sldId="262"/>
        </pc:sldMkLst>
        <pc:spChg chg="del">
          <ac:chgData name="samuel.styles93@gmail.com" userId="7f50b7227b40f00a" providerId="LiveId" clId="{EFB3D0B8-FFC5-49ED-B287-6B3991203295}" dt="2022-03-08T21:02:51.504" v="3010" actId="478"/>
          <ac:spMkLst>
            <pc:docMk/>
            <pc:sldMk cId="3237747266" sldId="262"/>
            <ac:spMk id="2" creationId="{313A307A-4424-4216-A98B-E78A17210F36}"/>
          </ac:spMkLst>
        </pc:spChg>
        <pc:spChg chg="del">
          <ac:chgData name="samuel.styles93@gmail.com" userId="7f50b7227b40f00a" providerId="LiveId" clId="{EFB3D0B8-FFC5-49ED-B287-6B3991203295}" dt="2022-03-08T21:02:53.021" v="3011" actId="478"/>
          <ac:spMkLst>
            <pc:docMk/>
            <pc:sldMk cId="3237747266" sldId="262"/>
            <ac:spMk id="3" creationId="{388D0337-F68B-43E0-A01F-199BDD7B1D0A}"/>
          </ac:spMkLst>
        </pc:spChg>
        <pc:spChg chg="add mod ord">
          <ac:chgData name="samuel.styles93@gmail.com" userId="7f50b7227b40f00a" providerId="LiveId" clId="{EFB3D0B8-FFC5-49ED-B287-6B3991203295}" dt="2022-03-08T21:36:51.106" v="4227" actId="692"/>
          <ac:spMkLst>
            <pc:docMk/>
            <pc:sldMk cId="3237747266" sldId="262"/>
            <ac:spMk id="10" creationId="{CFA3C848-23DE-4A34-B67D-961D58C442E5}"/>
          </ac:spMkLst>
        </pc:spChg>
        <pc:spChg chg="add mod ord">
          <ac:chgData name="samuel.styles93@gmail.com" userId="7f50b7227b40f00a" providerId="LiveId" clId="{EFB3D0B8-FFC5-49ED-B287-6B3991203295}" dt="2022-03-08T21:09:42.025" v="3971" actId="207"/>
          <ac:spMkLst>
            <pc:docMk/>
            <pc:sldMk cId="3237747266" sldId="262"/>
            <ac:spMk id="11" creationId="{EC71FF9F-8DD3-4404-B30E-CB6BE0984E56}"/>
          </ac:spMkLst>
        </pc:spChg>
        <pc:spChg chg="add mod ord">
          <ac:chgData name="samuel.styles93@gmail.com" userId="7f50b7227b40f00a" providerId="LiveId" clId="{EFB3D0B8-FFC5-49ED-B287-6B3991203295}" dt="2022-03-08T21:08:20.789" v="3421" actId="1076"/>
          <ac:spMkLst>
            <pc:docMk/>
            <pc:sldMk cId="3237747266" sldId="262"/>
            <ac:spMk id="12" creationId="{2A24E7B5-7E0B-4B68-9412-D85437842BD4}"/>
          </ac:spMkLst>
        </pc:spChg>
        <pc:spChg chg="add mod ord">
          <ac:chgData name="samuel.styles93@gmail.com" userId="7f50b7227b40f00a" providerId="LiveId" clId="{EFB3D0B8-FFC5-49ED-B287-6B3991203295}" dt="2022-03-08T21:37:00.233" v="4229" actId="207"/>
          <ac:spMkLst>
            <pc:docMk/>
            <pc:sldMk cId="3237747266" sldId="262"/>
            <ac:spMk id="13" creationId="{E3BC24E1-BF18-4705-85E2-95B73E4C7A0F}"/>
          </ac:spMkLst>
        </pc:spChg>
        <pc:spChg chg="add mod">
          <ac:chgData name="samuel.styles93@gmail.com" userId="7f50b7227b40f00a" providerId="LiveId" clId="{EFB3D0B8-FFC5-49ED-B287-6B3991203295}" dt="2022-03-08T21:11:00.706" v="3980" actId="207"/>
          <ac:spMkLst>
            <pc:docMk/>
            <pc:sldMk cId="3237747266" sldId="262"/>
            <ac:spMk id="14" creationId="{28B74175-FD62-47A7-B0C8-C935AD86C184}"/>
          </ac:spMkLst>
        </pc:spChg>
        <pc:spChg chg="add del mod">
          <ac:chgData name="samuel.styles93@gmail.com" userId="7f50b7227b40f00a" providerId="LiveId" clId="{EFB3D0B8-FFC5-49ED-B287-6B3991203295}" dt="2022-03-08T21:11:59.262" v="3986" actId="21"/>
          <ac:spMkLst>
            <pc:docMk/>
            <pc:sldMk cId="3237747266" sldId="262"/>
            <ac:spMk id="15" creationId="{DF6328E0-759F-45A2-939E-652E333D45B1}"/>
          </ac:spMkLst>
        </pc:spChg>
        <pc:spChg chg="add mod">
          <ac:chgData name="samuel.styles93@gmail.com" userId="7f50b7227b40f00a" providerId="LiveId" clId="{EFB3D0B8-FFC5-49ED-B287-6B3991203295}" dt="2022-03-08T21:12:45.657" v="3997" actId="14100"/>
          <ac:spMkLst>
            <pc:docMk/>
            <pc:sldMk cId="3237747266" sldId="262"/>
            <ac:spMk id="16" creationId="{B368DCF0-D58E-40E4-B9E3-7DD6FA0932A2}"/>
          </ac:spMkLst>
        </pc:spChg>
        <pc:spChg chg="add mod">
          <ac:chgData name="samuel.styles93@gmail.com" userId="7f50b7227b40f00a" providerId="LiveId" clId="{EFB3D0B8-FFC5-49ED-B287-6B3991203295}" dt="2022-03-08T21:12:40.401" v="3996" actId="14100"/>
          <ac:spMkLst>
            <pc:docMk/>
            <pc:sldMk cId="3237747266" sldId="262"/>
            <ac:spMk id="17" creationId="{76F54FEE-A544-478F-9AE1-19B10CC5BFC0}"/>
          </ac:spMkLst>
        </pc:spChg>
        <pc:spChg chg="add mod">
          <ac:chgData name="samuel.styles93@gmail.com" userId="7f50b7227b40f00a" providerId="LiveId" clId="{EFB3D0B8-FFC5-49ED-B287-6B3991203295}" dt="2022-03-08T21:13:20.153" v="4000" actId="207"/>
          <ac:spMkLst>
            <pc:docMk/>
            <pc:sldMk cId="3237747266" sldId="262"/>
            <ac:spMk id="18" creationId="{971BF559-8DC6-4840-8AC5-5CFA27E22006}"/>
          </ac:spMkLst>
        </pc:spChg>
        <pc:spChg chg="add mod">
          <ac:chgData name="samuel.styles93@gmail.com" userId="7f50b7227b40f00a" providerId="LiveId" clId="{EFB3D0B8-FFC5-49ED-B287-6B3991203295}" dt="2022-03-08T21:13:49.312" v="4003" actId="1076"/>
          <ac:spMkLst>
            <pc:docMk/>
            <pc:sldMk cId="3237747266" sldId="262"/>
            <ac:spMk id="19" creationId="{0E9CD1F1-2B72-47DA-A2EE-653EC1E4B742}"/>
          </ac:spMkLst>
        </pc:spChg>
        <pc:spChg chg="add del mod ord">
          <ac:chgData name="samuel.styles93@gmail.com" userId="7f50b7227b40f00a" providerId="LiveId" clId="{EFB3D0B8-FFC5-49ED-B287-6B3991203295}" dt="2022-03-08T21:15:29.997" v="4010" actId="478"/>
          <ac:spMkLst>
            <pc:docMk/>
            <pc:sldMk cId="3237747266" sldId="262"/>
            <ac:spMk id="22" creationId="{976FEBD3-1607-40A8-86B9-14817AD184B0}"/>
          </ac:spMkLst>
        </pc:spChg>
        <pc:spChg chg="add del mod">
          <ac:chgData name="samuel.styles93@gmail.com" userId="7f50b7227b40f00a" providerId="LiveId" clId="{EFB3D0B8-FFC5-49ED-B287-6B3991203295}" dt="2022-03-08T21:15:51.640" v="4013" actId="478"/>
          <ac:spMkLst>
            <pc:docMk/>
            <pc:sldMk cId="3237747266" sldId="262"/>
            <ac:spMk id="23" creationId="{F5877B32-495F-468B-AC3A-2514F9659BD2}"/>
          </ac:spMkLst>
        </pc:spChg>
        <pc:spChg chg="add del mod">
          <ac:chgData name="samuel.styles93@gmail.com" userId="7f50b7227b40f00a" providerId="LiveId" clId="{EFB3D0B8-FFC5-49ED-B287-6B3991203295}" dt="2022-03-08T21:30:55.391" v="4120" actId="21"/>
          <ac:spMkLst>
            <pc:docMk/>
            <pc:sldMk cId="3237747266" sldId="262"/>
            <ac:spMk id="24" creationId="{2716CE4D-3F47-49CD-8909-2BA9B2EFAED0}"/>
          </ac:spMkLst>
        </pc:spChg>
        <pc:spChg chg="add mod">
          <ac:chgData name="samuel.styles93@gmail.com" userId="7f50b7227b40f00a" providerId="LiveId" clId="{EFB3D0B8-FFC5-49ED-B287-6B3991203295}" dt="2022-03-08T21:35:37.744" v="4201" actId="207"/>
          <ac:spMkLst>
            <pc:docMk/>
            <pc:sldMk cId="3237747266" sldId="262"/>
            <ac:spMk id="36" creationId="{78F29CBB-36ED-4E22-A296-EDFFD7437345}"/>
          </ac:spMkLst>
        </pc:spChg>
        <pc:spChg chg="add mod">
          <ac:chgData name="samuel.styles93@gmail.com" userId="7f50b7227b40f00a" providerId="LiveId" clId="{EFB3D0B8-FFC5-49ED-B287-6B3991203295}" dt="2022-03-08T21:28:36.946" v="4081" actId="1076"/>
          <ac:spMkLst>
            <pc:docMk/>
            <pc:sldMk cId="3237747266" sldId="262"/>
            <ac:spMk id="37" creationId="{8ED59D03-EAAA-46C7-8E1E-ABD687542112}"/>
          </ac:spMkLst>
        </pc:spChg>
        <pc:spChg chg="add mod">
          <ac:chgData name="samuel.styles93@gmail.com" userId="7f50b7227b40f00a" providerId="LiveId" clId="{EFB3D0B8-FFC5-49ED-B287-6B3991203295}" dt="2022-03-08T21:30:47.768" v="4118" actId="1076"/>
          <ac:spMkLst>
            <pc:docMk/>
            <pc:sldMk cId="3237747266" sldId="262"/>
            <ac:spMk id="42" creationId="{33FDCF34-9FA4-4B6E-8D17-6741BE7CDB98}"/>
          </ac:spMkLst>
        </pc:spChg>
        <pc:spChg chg="add mod">
          <ac:chgData name="samuel.styles93@gmail.com" userId="7f50b7227b40f00a" providerId="LiveId" clId="{EFB3D0B8-FFC5-49ED-B287-6B3991203295}" dt="2022-03-08T21:30:56.478" v="4121"/>
          <ac:spMkLst>
            <pc:docMk/>
            <pc:sldMk cId="3237747266" sldId="262"/>
            <ac:spMk id="48" creationId="{F5EE3F73-2602-4405-A308-D37114B7D15F}"/>
          </ac:spMkLst>
        </pc:spChg>
        <pc:spChg chg="add mod">
          <ac:chgData name="samuel.styles93@gmail.com" userId="7f50b7227b40f00a" providerId="LiveId" clId="{EFB3D0B8-FFC5-49ED-B287-6B3991203295}" dt="2022-03-08T21:33:42.074" v="4153" actId="14100"/>
          <ac:spMkLst>
            <pc:docMk/>
            <pc:sldMk cId="3237747266" sldId="262"/>
            <ac:spMk id="49" creationId="{3B5B5FBF-1C65-4E16-8E00-C61BD482395B}"/>
          </ac:spMkLst>
        </pc:spChg>
        <pc:spChg chg="add del mod">
          <ac:chgData name="samuel.styles93@gmail.com" userId="7f50b7227b40f00a" providerId="LiveId" clId="{EFB3D0B8-FFC5-49ED-B287-6B3991203295}" dt="2022-03-08T21:31:38.219" v="4132"/>
          <ac:spMkLst>
            <pc:docMk/>
            <pc:sldMk cId="3237747266" sldId="262"/>
            <ac:spMk id="52" creationId="{558FA5EF-373B-414B-B5BB-F7163FE50048}"/>
          </ac:spMkLst>
        </pc:spChg>
        <pc:spChg chg="add mod">
          <ac:chgData name="samuel.styles93@gmail.com" userId="7f50b7227b40f00a" providerId="LiveId" clId="{EFB3D0B8-FFC5-49ED-B287-6B3991203295}" dt="2022-03-08T21:32:06.483" v="4141" actId="207"/>
          <ac:spMkLst>
            <pc:docMk/>
            <pc:sldMk cId="3237747266" sldId="262"/>
            <ac:spMk id="53" creationId="{6FBEF51B-C78B-44B7-98AD-F8261EECE966}"/>
          </ac:spMkLst>
        </pc:spChg>
        <pc:spChg chg="add mod">
          <ac:chgData name="samuel.styles93@gmail.com" userId="7f50b7227b40f00a" providerId="LiveId" clId="{EFB3D0B8-FFC5-49ED-B287-6B3991203295}" dt="2022-03-08T21:35:00.986" v="4187" actId="1076"/>
          <ac:spMkLst>
            <pc:docMk/>
            <pc:sldMk cId="3237747266" sldId="262"/>
            <ac:spMk id="65" creationId="{FF723CB8-3680-4379-9A5A-786E494C1E53}"/>
          </ac:spMkLst>
        </pc:spChg>
        <pc:spChg chg="add mod">
          <ac:chgData name="samuel.styles93@gmail.com" userId="7f50b7227b40f00a" providerId="LiveId" clId="{EFB3D0B8-FFC5-49ED-B287-6B3991203295}" dt="2022-03-08T21:36:41.851" v="4225" actId="207"/>
          <ac:spMkLst>
            <pc:docMk/>
            <pc:sldMk cId="3237747266" sldId="262"/>
            <ac:spMk id="72" creationId="{D0ED2AC2-8209-4084-9589-534AB03905C1}"/>
          </ac:spMkLst>
        </pc:spChg>
        <pc:picChg chg="add mod">
          <ac:chgData name="samuel.styles93@gmail.com" userId="7f50b7227b40f00a" providerId="LiveId" clId="{EFB3D0B8-FFC5-49ED-B287-6B3991203295}" dt="2022-03-08T21:05:18.088" v="3031" actId="14100"/>
          <ac:picMkLst>
            <pc:docMk/>
            <pc:sldMk cId="3237747266" sldId="262"/>
            <ac:picMk id="5" creationId="{65C8DCB7-2F9C-46B7-A7FF-D1B62035C69E}"/>
          </ac:picMkLst>
        </pc:picChg>
        <pc:picChg chg="add mod">
          <ac:chgData name="samuel.styles93@gmail.com" userId="7f50b7227b40f00a" providerId="LiveId" clId="{EFB3D0B8-FFC5-49ED-B287-6B3991203295}" dt="2022-03-08T21:05:29.234" v="3033" actId="14100"/>
          <ac:picMkLst>
            <pc:docMk/>
            <pc:sldMk cId="3237747266" sldId="262"/>
            <ac:picMk id="7" creationId="{E0D636A8-9EF4-4981-B90D-CEE12AB9B744}"/>
          </ac:picMkLst>
        </pc:picChg>
        <pc:picChg chg="add mod">
          <ac:chgData name="samuel.styles93@gmail.com" userId="7f50b7227b40f00a" providerId="LiveId" clId="{EFB3D0B8-FFC5-49ED-B287-6B3991203295}" dt="2022-03-08T21:03:59.889" v="3024" actId="1076"/>
          <ac:picMkLst>
            <pc:docMk/>
            <pc:sldMk cId="3237747266" sldId="262"/>
            <ac:picMk id="9" creationId="{155BE6A2-2D4B-4257-8850-0A7EBB945C46}"/>
          </ac:picMkLst>
        </pc:picChg>
        <pc:picChg chg="add mod">
          <ac:chgData name="samuel.styles93@gmail.com" userId="7f50b7227b40f00a" providerId="LiveId" clId="{EFB3D0B8-FFC5-49ED-B287-6B3991203295}" dt="2022-03-08T21:30:14.987" v="4108" actId="1076"/>
          <ac:picMkLst>
            <pc:docMk/>
            <pc:sldMk cId="3237747266" sldId="262"/>
            <ac:picMk id="21" creationId="{743A9527-3716-4BD2-BC86-D15BA7D604DF}"/>
          </ac:picMkLst>
        </pc:picChg>
        <pc:picChg chg="add mod">
          <ac:chgData name="samuel.styles93@gmail.com" userId="7f50b7227b40f00a" providerId="LiveId" clId="{EFB3D0B8-FFC5-49ED-B287-6B3991203295}" dt="2022-03-08T21:33:29.984" v="4147" actId="14100"/>
          <ac:picMkLst>
            <pc:docMk/>
            <pc:sldMk cId="3237747266" sldId="262"/>
            <ac:picMk id="56" creationId="{04AAC38D-1454-42B9-8408-F505DCBFE50D}"/>
          </ac:picMkLst>
        </pc:picChg>
        <pc:picChg chg="add del">
          <ac:chgData name="samuel.styles93@gmail.com" userId="7f50b7227b40f00a" providerId="LiveId" clId="{EFB3D0B8-FFC5-49ED-B287-6B3991203295}" dt="2022-03-08T21:34:26.217" v="4169" actId="478"/>
          <ac:picMkLst>
            <pc:docMk/>
            <pc:sldMk cId="3237747266" sldId="262"/>
            <ac:picMk id="64" creationId="{841426D5-BA58-4D1F-B142-DC826270F95D}"/>
          </ac:picMkLst>
        </pc:picChg>
        <pc:picChg chg="add del">
          <ac:chgData name="samuel.styles93@gmail.com" userId="7f50b7227b40f00a" providerId="LiveId" clId="{EFB3D0B8-FFC5-49ED-B287-6B3991203295}" dt="2022-03-08T21:35:56.520" v="4203" actId="478"/>
          <ac:picMkLst>
            <pc:docMk/>
            <pc:sldMk cId="3237747266" sldId="262"/>
            <ac:picMk id="71" creationId="{5F1E9EAF-F012-4438-AB11-F4F9DA8D989D}"/>
          </ac:picMkLst>
        </pc:picChg>
        <pc:cxnChg chg="add del">
          <ac:chgData name="samuel.styles93@gmail.com" userId="7f50b7227b40f00a" providerId="LiveId" clId="{EFB3D0B8-FFC5-49ED-B287-6B3991203295}" dt="2022-03-08T21:18:50.664" v="4045" actId="478"/>
          <ac:cxnSpMkLst>
            <pc:docMk/>
            <pc:sldMk cId="3237747266" sldId="262"/>
            <ac:cxnSpMk id="26" creationId="{8275B2E5-E259-45F2-ADEC-5ABB24AE4DDA}"/>
          </ac:cxnSpMkLst>
        </pc:cxnChg>
        <pc:cxnChg chg="add mod">
          <ac:chgData name="samuel.styles93@gmail.com" userId="7f50b7227b40f00a" providerId="LiveId" clId="{EFB3D0B8-FFC5-49ED-B287-6B3991203295}" dt="2022-03-08T21:27:50.226" v="4070" actId="692"/>
          <ac:cxnSpMkLst>
            <pc:docMk/>
            <pc:sldMk cId="3237747266" sldId="262"/>
            <ac:cxnSpMk id="28" creationId="{605F3D6D-95AB-4C61-94D8-FF0A5929FD27}"/>
          </ac:cxnSpMkLst>
        </pc:cxnChg>
        <pc:cxnChg chg="add mod">
          <ac:chgData name="samuel.styles93@gmail.com" userId="7f50b7227b40f00a" providerId="LiveId" clId="{EFB3D0B8-FFC5-49ED-B287-6B3991203295}" dt="2022-03-08T21:27:56.172" v="4071" actId="692"/>
          <ac:cxnSpMkLst>
            <pc:docMk/>
            <pc:sldMk cId="3237747266" sldId="262"/>
            <ac:cxnSpMk id="30" creationId="{C02B5B81-BE1A-4088-9894-A4603B89B8B2}"/>
          </ac:cxnSpMkLst>
        </pc:cxnChg>
        <pc:cxnChg chg="add mod">
          <ac:chgData name="samuel.styles93@gmail.com" userId="7f50b7227b40f00a" providerId="LiveId" clId="{EFB3D0B8-FFC5-49ED-B287-6B3991203295}" dt="2022-03-08T21:30:55.391" v="4120" actId="21"/>
          <ac:cxnSpMkLst>
            <pc:docMk/>
            <pc:sldMk cId="3237747266" sldId="262"/>
            <ac:cxnSpMk id="38" creationId="{C7F6177E-27BB-4E0B-9635-C100BAAE51EC}"/>
          </ac:cxnSpMkLst>
        </pc:cxnChg>
        <pc:cxnChg chg="add mod">
          <ac:chgData name="samuel.styles93@gmail.com" userId="7f50b7227b40f00a" providerId="LiveId" clId="{EFB3D0B8-FFC5-49ED-B287-6B3991203295}" dt="2022-03-08T21:33:42.074" v="4153" actId="14100"/>
          <ac:cxnSpMkLst>
            <pc:docMk/>
            <pc:sldMk cId="3237747266" sldId="262"/>
            <ac:cxnSpMk id="41" creationId="{3DDE049E-A3AB-4CFE-BF19-F67F3FBCB54F}"/>
          </ac:cxnSpMkLst>
        </pc:cxnChg>
        <pc:cxnChg chg="add del mod">
          <ac:chgData name="samuel.styles93@gmail.com" userId="7f50b7227b40f00a" providerId="LiveId" clId="{EFB3D0B8-FFC5-49ED-B287-6B3991203295}" dt="2022-03-08T21:34:03.211" v="4155" actId="478"/>
          <ac:cxnSpMkLst>
            <pc:docMk/>
            <pc:sldMk cId="3237747266" sldId="262"/>
            <ac:cxnSpMk id="60" creationId="{070791B1-A304-42BA-A51D-D5C78D5B42FD}"/>
          </ac:cxnSpMkLst>
        </pc:cxnChg>
        <pc:cxnChg chg="add mod">
          <ac:chgData name="samuel.styles93@gmail.com" userId="7f50b7227b40f00a" providerId="LiveId" clId="{EFB3D0B8-FFC5-49ED-B287-6B3991203295}" dt="2022-03-08T21:35:00.986" v="4187" actId="1076"/>
          <ac:cxnSpMkLst>
            <pc:docMk/>
            <pc:sldMk cId="3237747266" sldId="262"/>
            <ac:cxnSpMk id="62" creationId="{68CDA25A-8369-42AF-BE8B-C6A41628B83C}"/>
          </ac:cxnSpMkLst>
        </pc:cxnChg>
        <pc:cxnChg chg="add mod">
          <ac:chgData name="samuel.styles93@gmail.com" userId="7f50b7227b40f00a" providerId="LiveId" clId="{EFB3D0B8-FFC5-49ED-B287-6B3991203295}" dt="2022-03-08T21:36:46.152" v="4226" actId="692"/>
          <ac:cxnSpMkLst>
            <pc:docMk/>
            <pc:sldMk cId="3237747266" sldId="262"/>
            <ac:cxnSpMk id="69" creationId="{616D414F-99AC-4CAD-92B6-B24E64F44773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8T13:02:58.0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1,'-7'0,"14"0,4943 0,-4932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8T13:03:06.87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1,'0'3750,"0"-3724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8T13:03:06.8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1,'0'4028,"0"-4009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4:51:11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192 320 1064,'0'0'9088,"0"-20"-8400,0-41-246,0 58-426,1 0 0,0 1 0,-1-1 0,1 1 0,0-1 0,1 1 0,-1-1 0,0 1 0,1 0 0,-1-1-1,5-2 1,3-9 0,-7 11-25,-1 1 0,1-1 0,0 1 0,0 0 0,0-1 0,1 1 0,-1 0 0,0 0 0,1 0 0,3-1 0,2-2-80,18-6-1,-17 8 112,-1-1-1,15-7 1,54-48 113,-66 51-144,-5 3-9,1 1 0,-1 0 0,1 1 0,-1-1-1,1 1 1,0 1 0,0-1 0,11-1 0,7 0-20,29-2 0,-22 3 28,96-15 19,-107 17-90,27 1 0,-17 1 43,-29-1 31,-1 0-1,1 0 1,-1 1 0,1-1-1,-1 0 1,0 1-1,1-1 1,-1 1-1,1 0 1,-1-1 0,0 1-1,0 0 1,1 0-1,-1 0 1,0-1-1,0 1 1,0 1 0,0-1-1,0 0 1,0 0-1,0 0 1,-1 0-1,1 1 1,0-1 0,-1 0-1,1 1 1,0 2-1,2 4 39,-1 0-1,-1 0 1,2 15-1,-1-10 16,1 19 2,0 37 0,0-35 50,-3-30-63,0 1 0,-1 0 0,0-1 0,1 1 0,-2-1 0,1 1 0,-2 4 0,-3 2 82,-9 16 0,12-22-86,1-2-24,-10 18 198,-28 35-1,17-29-145,11-11-53,-27 24 0,-81 63 183,-42 37 77,22-10 295,91-88-525,-2 2 136,26-21-114,13-12-60,-16 17 1,-25 30 9,44-49 7,-16 12 0,3-3 3,10-9 67,11-9 207,1 1-169,0 0 860,0-2-1350,0 0 308,5-5-271,13-7 160,-6 4 100,5-4-60,-10 7 26,1 1-1,0 0 1,8-4 0,60-22-283,-71 29 350,0 0 0,-1 0 0,1 0 0,0 1 0,0 0 0,0 0 0,1 0 0,8 0 0,123 1-518,-130 0 492,-1 1 0,1 0 0,-1 0 1,0 1-1,1 0 0,-1 0 0,9 4 0,3 0 41,-15-5-18,1 0 0,-1 0 0,0 1-1,0-1 1,0 0 0,0 1 0,0 0-1,5 4 1,6 7-146,12 12 167,-24-24 4,0 1 1,0-1-1,0 0 1,0 0-1,0 0 0,0 0 1,0 0-1,1 0 1,-1-1-1,0 1 1,0-1-1,4 1 0,0 0 11,0 0 0,-1 0 0,1 0 0,-1 1 0,7 3 0,4 0 18,0-1-1,32 5 0,-19-3-13,-19-4 0,0 0 0,0 0 0,12-1 0,-2-1 29,-12 1 1,1-1 0,-1 0 0,0 0 1,1-1-1,-1 0 0,14-5 0,31-9 26,-47 13-44,0 0 0,-1 0 0,1 0 0,-1-1 0,1 0 0,4-3 0,7-8 103,-14 12-103,0-1 0,0 0 0,0 1 1,1-1-1,-1 1 0,1 0 0,5-2 0,3-4 108,-11 7-114,0 0-1,0 0 0,0 0 1,0 0-1,0 1 0,0-1 1,0 0-1,0 1 0,0-1 1,0 1-1,1-1 0,-1 1 1,3-1 566,-7 0-45,-3 4-722,-11 5-860,-9 0-1456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4:51:11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994 119 1136,'0'0'3513,"0"-2"-3013,0-9 55,0 9 1293,-9-5 283,3 1-1777,1 0 0,-1 0-1,0 1 1,0 0-1,0 0 1,-1 0-1,1 1 1,-15-7-1,-2 3 319,0 0 0,-35-7 0,20 6-184,28 8-386,0-1 1,0 2-1,-1-1 1,-15 2-1,0 0 54,-1-1-101,15-1-34,0 1 1,0 0-1,0 0 1,0 2-1,0 0 1,-23 6-1,23-3-53,0 1 1,1 0-1,-1 1 0,1 0 0,-14 13 0,-18 13 61,-32 29 129,48-36-153,1 1 1,2 1-1,1 1 0,-29 48 1,-60 138 14,95-174-26,1 1 0,2 0 0,-8 47 0,16-48-91,2-1 0,1 77 0,3-83 106,2-16-5,0 0 0,8 35 0,-6-38-1,2 13-47,2 0 0,15 37 0,-16-50-7,0-1 0,1 1 0,1-2 0,0 1 1,19 21-1,-25-32 40,35 39 7,53 44 0,-58-59-15,35 28-7,-56-47 30,-1 0-75,20 11-1,3-2 47,48 23 90,-45-25 1,0-2-1,1-2 1,0-1-1,0-2 1,46 3-1,52-10 389,-71-1-373,90 0 89,-149-1-169,-1 0 0,1 1 1,9-4-1,9-1 3,62-9 73,-74 12-47,1-1 0,19-7 0,-22 6-15,1 0 42,1 0-1,-1-1 1,0 0 0,17-11-1,31-23 199,-36 23-220,14-13 41,-15 9 100,23-30 0,-41 44-87,0 1 0,0-1 0,-1 0-1,0 0 1,0 0 0,0 0 0,-1-1 0,2-6 0,16-39 704,2-16-702,-13 33 15,-5 23-82,0-1 1,1-14-1,-3 11 34,11-133 540,-13-89 293,-2 216-687,-5-33 0,0 3-133,6 37-20,-1 0 0,-1 0 0,-1 0 0,0 0 0,-11-24 0,-37-66 738,44 89-714,-1 0 1,-1 1 0,-1 0 0,-21-23-1,25 30 34,-1 0 0,0 1-1,0 0 1,0 0 0,-1 1-1,0 0 1,0 1 0,-1 0-1,-10-4 1,5 3 42,-20-10 1,-10-6-69,-21-7 203,2 1-7,53 24-213,-15-9 0,16 7 25,-18-6 1,15 6-17,-8-2 35,-18-5 62,10 2-146,-60-20 327,73 26-256,8 2-67,0 1 1,1 0-1,-1 0 1,0 0-1,-10 1 1,-17-2 32,-48 1 82,79 1 735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4:52:48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192 320 1064,'0'0'9088,"0"-20"-8400,0-41-246,0 58-426,1 0 0,0 1 0,-1-1 0,1 1 0,0-1 0,1 1 0,-1-1 0,0 1 0,1 0 0,-1-1-1,5-2 1,3-9 0,-7 11-25,-1 1 0,1-1 0,0 1 0,0 0 0,0-1 0,1 1 0,-1 0 0,0 0 0,1 0 0,3-1 0,2-2-80,18-6-1,-17 8 112,-1-1-1,15-7 1,54-48 113,-66 51-144,-5 3-9,1 1 0,-1 0 0,1 1 0,-1-1-1,1 1 1,0 1 0,0-1 0,11-1 0,7 0-20,29-2 0,-22 3 28,96-15 19,-107 17-90,27 1 0,-17 1 43,-29-1 31,-1 0-1,1 0 1,-1 1 0,1-1-1,-1 0 1,0 1-1,1-1 1,-1 1-1,1 0 1,-1-1 0,0 1-1,0 0 1,1 0-1,-1 0 1,0-1-1,0 1 1,0 1 0,0-1-1,0 0 1,0 0-1,0 0 1,-1 0-1,1 1 1,0-1 0,-1 0-1,1 1 1,0 2-1,2 4 39,-1 0-1,-1 0 1,2 15-1,-1-10 16,1 19 2,0 37 0,0-35 50,-3-30-63,0 1 0,-1 0 0,0-1 0,1 1 0,-2-1 0,1 1 0,-2 4 0,-3 2 82,-9 16 0,12-22-86,1-2-24,-10 18 198,-28 35-1,17-29-145,11-11-53,-27 24 0,-81 63 183,-42 37 77,22-10 295,91-88-525,-2 2 136,26-21-114,13-12-60,-16 17 1,-25 30 9,44-49 7,-16 12 0,3-3 3,10-9 67,11-9 207,1 1-169,0 0 860,0-2-1350,0 0 308,5-5-271,13-7 160,-6 4 100,5-4-60,-10 7 26,1 1-1,0 0 1,8-4 0,60-22-283,-71 29 350,0 0 0,-1 0 0,1 0 0,0 1 0,0 0 0,0 0 0,1 0 0,8 0 0,123 1-518,-130 0 492,-1 1 0,1 0 0,-1 0 1,0 1-1,1 0 0,-1 0 0,9 4 0,3 0 41,-15-5-18,1 0 0,-1 0 0,0 1-1,0-1 1,0 0 0,0 1 0,0 0-1,5 4 1,6 7-146,12 12 167,-24-24 4,0 1 1,0-1-1,0 0 1,0 0-1,0 0 0,0 0 1,0 0-1,1 0 1,-1-1-1,0 1 1,0-1-1,4 1 0,0 0 11,0 0 0,-1 0 0,1 0 0,-1 1 0,7 3 0,4 0 18,0-1-1,32 5 0,-19-3-13,-19-4 0,0 0 0,0 0 0,12-1 0,-2-1 29,-12 1 1,1-1 0,-1 0 0,0 0 1,1-1-1,-1 0 0,14-5 0,31-9 26,-47 13-44,0 0 0,-1 0 0,1 0 0,-1-1 0,1 0 0,4-3 0,7-8 103,-14 12-103,0-1 0,0 0 0,0 1 1,1-1-1,-1 1 0,1 0 0,5-2 0,3-4 108,-11 7-114,0 0-1,0 0 0,0 0 1,0 0-1,0 1 0,0-1 1,0 0-1,0 1 0,0-1 1,0 1-1,1-1 0,-1 1 1,3-1 566,-7 0-45,-3 4-722,-11 5-860,-9 0-1456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4:52:48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994 119 1136,'0'0'3513,"0"-2"-3013,0-9 55,0 9 1293,-9-5 283,3 1-1777,1 0 0,-1 0-1,0 1 1,0 0-1,0 0 1,-1 0-1,1 1 1,-15-7-1,-2 3 319,0 0 0,-35-7 0,20 6-184,28 8-386,0-1 1,0 2-1,-1-1 1,-15 2-1,0 0 54,-1-1-101,15-1-34,0 1 1,0 0-1,0 0 1,0 2-1,0 0 1,-23 6-1,23-3-53,0 1 1,1 0-1,-1 1 0,1 0 0,-14 13 0,-18 13 61,-32 29 129,48-36-153,1 1 1,2 1-1,1 1 0,-29 48 1,-60 138 14,95-174-26,1 1 0,2 0 0,-8 47 0,16-48-91,2-1 0,1 77 0,3-83 106,2-16-5,0 0 0,8 35 0,-6-38-1,2 13-47,2 0 0,15 37 0,-16-50-7,0-1 0,1 1 0,1-2 0,0 1 1,19 21-1,-25-32 40,35 39 7,53 44 0,-58-59-15,35 28-7,-56-47 30,-1 0-75,20 11-1,3-2 47,48 23 90,-45-25 1,0-2-1,1-2 1,0-1-1,0-2 1,46 3-1,52-10 389,-71-1-373,90 0 89,-149-1-169,-1 0 0,1 1 1,9-4-1,9-1 3,62-9 73,-74 12-47,1-1 0,19-7 0,-22 6-15,1 0 42,1 0-1,-1-1 1,0 0 0,17-11-1,31-23 199,-36 23-220,14-13 41,-15 9 100,23-30 0,-41 44-87,0 1 0,0-1 0,-1 0-1,0 0 1,0 0 0,0 0 0,-1-1 0,2-6 0,16-39 704,2-16-702,-13 33 15,-5 23-82,0-1 1,1-14-1,-3 11 34,11-133 540,-13-89 293,-2 216-687,-5-33 0,0 3-133,6 37-20,-1 0 0,-1 0 0,-1 0 0,0 0 0,-11-24 0,-37-66 738,44 89-714,-1 0 1,-1 1 0,-1 0 0,-21-23-1,25 30 34,-1 0 0,0 1-1,0 0 1,0 0 0,-1 1-1,0 0 1,0 1 0,-1 0-1,-10-4 1,5 3 42,-20-10 1,-10-6-69,-21-7 203,2 1-7,53 24-213,-15-9 0,16 7 25,-18-6 1,15 6-17,-8-2 35,-18-5 62,10 2-146,-60-20 327,73 26-256,8 2-67,0 1 1,1 0-1,-1 0 1,0 0-1,-10 1 1,-17-2 32,-48 1 82,79 1 735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24:30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192 320 1064,'0'0'9088,"0"-20"-8400,0-41-246,0 58-426,1 0 0,0 1 0,-1-1 0,1 1 0,0-1 0,1 1 0,-1-1 0,0 1 0,1 0 0,-1-1-1,5-2 1,3-9 0,-7 11-25,-1 1 0,1-1 0,0 1 0,0 0 0,0-1 0,1 1 0,-1 0 0,0 0 0,1 0 0,3-1 0,2-2-80,18-6-1,-17 8 112,-1-1-1,15-7 1,54-48 113,-66 51-144,-5 3-9,1 1 0,-1 0 0,1 1 0,-1-1-1,1 1 1,0 1 0,0-1 0,11-1 0,7 0-20,29-2 0,-22 3 28,96-15 19,-107 17-90,27 1 0,-17 1 43,-29-1 31,-1 0-1,1 0 1,-1 1 0,1-1-1,-1 0 1,0 1-1,1-1 1,-1 1-1,1 0 1,-1-1 0,0 1-1,0 0 1,1 0-1,-1 0 1,0-1-1,0 1 1,0 1 0,0-1-1,0 0 1,0 0-1,0 0 1,-1 0-1,1 1 1,0-1 0,-1 0-1,1 1 1,0 2-1,2 4 39,-1 0-1,-1 0 1,2 15-1,-1-10 16,1 19 2,0 37 0,0-35 50,-3-30-63,0 1 0,-1 0 0,0-1 0,1 1 0,-2-1 0,1 1 0,-2 4 0,-3 2 82,-9 16 0,12-22-86,1-2-24,-10 18 198,-28 35-1,17-29-145,11-11-53,-27 24 0,-81 63 183,-42 37 77,22-10 295,91-88-525,-2 2 136,26-21-114,13-12-60,-16 17 1,-25 30 9,44-49 7,-16 12 0,3-3 3,10-9 67,11-9 207,1 1-169,0 0 860,0-2-1350,0 0 308,5-5-271,13-7 160,-6 4 100,5-4-60,-10 7 26,1 1-1,0 0 1,8-4 0,60-22-283,-71 29 350,0 0 0,-1 0 0,1 0 0,0 1 0,0 0 0,0 0 0,1 0 0,8 0 0,123 1-518,-130 0 492,-1 1 0,1 0 0,-1 0 1,0 1-1,1 0 0,-1 0 0,9 4 0,3 0 41,-15-5-18,1 0 0,-1 0 0,0 1-1,0-1 1,0 0 0,0 1 0,0 0-1,5 4 1,6 7-146,12 12 167,-24-24 4,0 1 1,0-1-1,0 0 1,0 0-1,0 0 0,0 0 1,0 0-1,1 0 1,-1-1-1,0 1 1,0-1-1,4 1 0,0 0 11,0 0 0,-1 0 0,1 0 0,-1 1 0,7 3 0,4 0 18,0-1-1,32 5 0,-19-3-13,-19-4 0,0 0 0,0 0 0,12-1 0,-2-1 29,-12 1 1,1-1 0,-1 0 0,0 0 1,1-1-1,-1 0 0,14-5 0,31-9 26,-47 13-44,0 0 0,-1 0 0,1 0 0,-1-1 0,1 0 0,4-3 0,7-8 103,-14 12-103,0-1 0,0 0 0,0 1 1,1-1-1,-1 1 0,1 0 0,5-2 0,3-4 108,-11 7-114,0 0-1,0 0 0,0 0 1,0 0-1,0 1 0,0-1 1,0 0-1,0 1 0,0-1 1,0 1-1,1-1 0,-1 1 1,3-1 566,-7 0-45,-3 4-722,-11 5-860,-9 0-1456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3:25:00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994 119 1136,'0'0'3513,"0"-2"-3013,0-9 55,0 9 1293,-9-5 283,3 1-1777,1 0 0,-1 0-1,0 1 1,0 0-1,0 0 1,-1 0-1,1 1 1,-15-7-1,-2 3 319,0 0 0,-35-7 0,20 6-184,28 8-386,0-1 1,0 2-1,-1-1 1,-15 2-1,0 0 54,-1-1-101,15-1-34,0 1 1,0 0-1,0 0 1,0 2-1,0 0 1,-23 6-1,23-3-53,0 1 1,1 0-1,-1 1 0,1 0 0,-14 13 0,-18 13 61,-32 29 129,48-36-153,1 1 1,2 1-1,1 1 0,-29 48 1,-60 138 14,95-174-26,1 1 0,2 0 0,-8 47 0,16-48-91,2-1 0,1 77 0,3-83 106,2-16-5,0 0 0,8 35 0,-6-38-1,2 13-47,2 0 0,15 37 0,-16-50-7,0-1 0,1 1 0,1-2 0,0 1 1,19 21-1,-25-32 40,35 39 7,53 44 0,-58-59-15,35 28-7,-56-47 30,-1 0-75,20 11-1,3-2 47,48 23 90,-45-25 1,0-2-1,1-2 1,0-1-1,0-2 1,46 3-1,52-10 389,-71-1-373,90 0 89,-149-1-169,-1 0 0,1 1 1,9-4-1,9-1 3,62-9 73,-74 12-47,1-1 0,19-7 0,-22 6-15,1 0 42,1 0-1,-1-1 1,0 0 0,17-11-1,31-23 199,-36 23-220,14-13 41,-15 9 100,23-30 0,-41 44-87,0 1 0,0-1 0,-1 0-1,0 0 1,0 0 0,0 0 0,-1-1 0,2-6 0,16-39 704,2-16-702,-13 33 15,-5 23-82,0-1 1,1-14-1,-3 11 34,11-133 540,-13-89 293,-2 216-687,-5-33 0,0 3-133,6 37-20,-1 0 0,-1 0 0,-1 0 0,0 0 0,-11-24 0,-37-66 738,44 89-714,-1 0 1,-1 1 0,-1 0 0,-21-23-1,25 30 34,-1 0 0,0 1-1,0 0 1,0 0 0,-1 1-1,0 0 1,0 1 0,-1 0-1,-10-4 1,5 3 42,-20-10 1,-10-6-69,-21-7 203,2 1-7,53 24-213,-15-9 0,16 7 25,-18-6 1,15 6-17,-8-2 35,-18-5 62,10 2-146,-60-20 327,73 26-256,8 2-67,0 1 1,1 0-1,-1 0 1,0 0-1,-10 1 1,-17-2 32,-48 1 82,79 1 735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9:41:45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192 320 1064,'0'0'9088,"0"-20"-8400,0-41-246,0 58-426,1 0 0,0 1 0,-1-1 0,1 1 0,0-1 0,1 1 0,-1-1 0,0 1 0,1 0 0,-1-1-1,5-2 1,3-9 0,-7 11-25,-1 1 0,1-1 0,0 1 0,0 0 0,0-1 0,1 1 0,-1 0 0,0 0 0,1 0 0,3-1 0,2-2-80,18-6-1,-17 8 112,-1-1-1,15-7 1,54-48 113,-66 51-144,-5 3-9,1 1 0,-1 0 0,1 1 0,-1-1-1,1 1 1,0 1 0,0-1 0,11-1 0,7 0-20,29-2 0,-22 3 28,96-15 19,-107 17-90,27 1 0,-17 1 43,-29-1 31,-1 0-1,1 0 1,-1 1 0,1-1-1,-1 0 1,0 1-1,1-1 1,-1 1-1,1 0 1,-1-1 0,0 1-1,0 0 1,1 0-1,-1 0 1,0-1-1,0 1 1,0 1 0,0-1-1,0 0 1,0 0-1,0 0 1,-1 0-1,1 1 1,0-1 0,-1 0-1,1 1 1,0 2-1,2 4 39,-1 0-1,-1 0 1,2 15-1,-1-10 16,1 19 2,0 37 0,0-35 50,-3-30-63,0 1 0,-1 0 0,0-1 0,1 1 0,-2-1 0,1 1 0,-2 4 0,-3 2 82,-9 16 0,12-22-86,1-2-24,-10 18 198,-28 35-1,17-29-145,11-11-53,-27 24 0,-81 63 183,-42 37 77,22-10 295,91-88-525,-2 2 136,26-21-114,13-12-60,-16 17 1,-25 30 9,44-49 7,-16 12 0,3-3 3,10-9 67,11-9 207,1 1-169,0 0 860,0-2-1350,0 0 308,5-5-271,13-7 160,-6 4 100,5-4-60,-10 7 26,1 1-1,0 0 1,8-4 0,60-22-283,-71 29 350,0 0 0,-1 0 0,1 0 0,0 1 0,0 0 0,0 0 0,1 0 0,8 0 0,123 1-518,-130 0 492,-1 1 0,1 0 0,-1 0 1,0 1-1,1 0 0,-1 0 0,9 4 0,3 0 41,-15-5-18,1 0 0,-1 0 0,0 1-1,0-1 1,0 0 0,0 1 0,0 0-1,5 4 1,6 7-146,12 12 167,-24-24 4,0 1 1,0-1-1,0 0 1,0 0-1,0 0 0,0 0 1,0 0-1,1 0 1,-1-1-1,0 1 1,0-1-1,4 1 0,0 0 11,0 0 0,-1 0 0,1 0 0,-1 1 0,7 3 0,4 0 18,0-1-1,32 5 0,-19-3-13,-19-4 0,0 0 0,0 0 0,12-1 0,-2-1 29,-12 1 1,1-1 0,-1 0 0,0 0 1,1-1-1,-1 0 0,14-5 0,31-9 26,-47 13-44,0 0 0,-1 0 0,1 0 0,-1-1 0,1 0 0,4-3 0,7-8 103,-14 12-103,0-1 0,0 0 0,0 1 1,1-1-1,-1 1 0,1 0 0,5-2 0,3-4 108,-11 7-114,0 0-1,0 0 0,0 0 1,0 0-1,0 1 0,0-1 1,0 0-1,0 1 0,0-1 1,0 1-1,1-1 0,-1 1 1,3-1 566,-7 0-45,-3 4-722,-11 5-860,-9 0-1456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9:41:45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994 119 1136,'0'0'3513,"0"-2"-3013,0-9 55,0 9 1293,-9-5 283,3 1-1777,1 0 0,-1 0-1,0 1 1,0 0-1,0 0 1,-1 0-1,1 1 1,-15-7-1,-2 3 319,0 0 0,-35-7 0,20 6-184,28 8-386,0-1 1,0 2-1,-1-1 1,-15 2-1,0 0 54,-1-1-101,15-1-34,0 1 1,0 0-1,0 0 1,0 2-1,0 0 1,-23 6-1,23-3-53,0 1 1,1 0-1,-1 1 0,1 0 0,-14 13 0,-18 13 61,-32 29 129,48-36-153,1 1 1,2 1-1,1 1 0,-29 48 1,-60 138 14,95-174-26,1 1 0,2 0 0,-8 47 0,16-48-91,2-1 0,1 77 0,3-83 106,2-16-5,0 0 0,8 35 0,-6-38-1,2 13-47,2 0 0,15 37 0,-16-50-7,0-1 0,1 1 0,1-2 0,0 1 1,19 21-1,-25-32 40,35 39 7,53 44 0,-58-59-15,35 28-7,-56-47 30,-1 0-75,20 11-1,3-2 47,48 23 90,-45-25 1,0-2-1,1-2 1,0-1-1,0-2 1,46 3-1,52-10 389,-71-1-373,90 0 89,-149-1-169,-1 0 0,1 1 1,9-4-1,9-1 3,62-9 73,-74 12-47,1-1 0,19-7 0,-22 6-15,1 0 42,1 0-1,-1-1 1,0 0 0,17-11-1,31-23 199,-36 23-220,14-13 41,-15 9 100,23-30 0,-41 44-87,0 1 0,0-1 0,-1 0-1,0 0 1,0 0 0,0 0 0,-1-1 0,2-6 0,16-39 704,2-16-702,-13 33 15,-5 23-82,0-1 1,1-14-1,-3 11 34,11-133 540,-13-89 293,-2 216-687,-5-33 0,0 3-133,6 37-20,-1 0 0,-1 0 0,-1 0 0,0 0 0,-11-24 0,-37-66 738,44 89-714,-1 0 1,-1 1 0,-1 0 0,-21-23-1,25 30 34,-1 0 0,0 1-1,0 0 1,0 0 0,-1 1-1,0 0 1,0 1 0,-1 0-1,-10-4 1,5 3 42,-20-10 1,-10-6-69,-21-7 203,2 1-7,53 24-213,-15-9 0,16 7 25,-18-6 1,15 6-17,-8-2 35,-18-5 62,10 2-146,-60-20 327,73 26-256,8 2-67,0 1 1,1 0-1,-1 0 1,0 0-1,-10 1 1,-17-2 32,-48 1 82,79 1 735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8T13:03:03.43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0,'2341'2342,"-2345"-2347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5:06:06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0 720,'0'0'0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5:06:08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40,'0'0'918,"8"-2"-1104,-7-3 1792,11 2-1327,-12 3-279,51-5-610,-45 5 500,-1-1 1,0 2-1,1-1 0,-1 1 1,0-1-1,0 2 0,8 1 1,-7 0 19,-1 0 0,0 0 0,0 1 0,7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5:06:4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3609,'0'0'2472,"0"12"-4296,0-17 760,0-2-689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5:06:48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6529,'0'0'1737,"0"8"-1737,9-13-2289,0-5 337,-9 2-1297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9:45:05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192 320 1064,'0'0'9088,"0"-20"-8400,0-41-246,0 58-426,1 0 0,0 1 0,-1-1 0,1 1 0,0-1 0,1 1 0,-1-1 0,0 1 0,1 0 0,-1-1-1,5-2 1,3-9 0,-7 11-25,-1 1 0,1-1 0,0 1 0,0 0 0,0-1 0,1 1 0,-1 0 0,0 0 0,1 0 0,3-1 0,2-2-80,18-6-1,-17 8 112,-1-1-1,15-7 1,54-48 113,-66 51-144,-5 3-9,1 1 0,-1 0 0,1 1 0,-1-1-1,1 1 1,0 1 0,0-1 0,11-1 0,7 0-20,29-2 0,-22 3 28,96-15 19,-107 17-90,27 1 0,-17 1 43,-29-1 31,-1 0-1,1 0 1,-1 1 0,1-1-1,-1 0 1,0 1-1,1-1 1,-1 1-1,1 0 1,-1-1 0,0 1-1,0 0 1,1 0-1,-1 0 1,0-1-1,0 1 1,0 1 0,0-1-1,0 0 1,0 0-1,0 0 1,-1 0-1,1 1 1,0-1 0,-1 0-1,1 1 1,0 2-1,2 4 39,-1 0-1,-1 0 1,2 15-1,-1-10 16,1 19 2,0 37 0,0-35 50,-3-30-63,0 1 0,-1 0 0,0-1 0,1 1 0,-2-1 0,1 1 0,-2 4 0,-3 2 82,-9 16 0,12-22-86,1-2-24,-10 18 198,-28 35-1,17-29-145,11-11-53,-27 24 0,-81 63 183,-42 37 77,22-10 295,91-88-525,-2 2 136,26-21-114,13-12-60,-16 17 1,-25 30 9,44-49 7,-16 12 0,3-3 3,10-9 67,11-9 207,1 1-169,0 0 860,0-2-1350,0 0 308,5-5-271,13-7 160,-6 4 100,5-4-60,-10 7 26,1 1-1,0 0 1,8-4 0,60-22-283,-71 29 350,0 0 0,-1 0 0,1 0 0,0 1 0,0 0 0,0 0 0,1 0 0,8 0 0,123 1-518,-130 0 492,-1 1 0,1 0 0,-1 0 1,0 1-1,1 0 0,-1 0 0,9 4 0,3 0 41,-15-5-18,1 0 0,-1 0 0,0 1-1,0-1 1,0 0 0,0 1 0,0 0-1,5 4 1,6 7-146,12 12 167,-24-24 4,0 1 1,0-1-1,0 0 1,0 0-1,0 0 0,0 0 1,0 0-1,1 0 1,-1-1-1,0 1 1,0-1-1,4 1 0,0 0 11,0 0 0,-1 0 0,1 0 0,-1 1 0,7 3 0,4 0 18,0-1-1,32 5 0,-19-3-13,-19-4 0,0 0 0,0 0 0,12-1 0,-2-1 29,-12 1 1,1-1 0,-1 0 0,0 0 1,1-1-1,-1 0 0,14-5 0,31-9 26,-47 13-44,0 0 0,-1 0 0,1 0 0,-1-1 0,1 0 0,4-3 0,7-8 103,-14 12-103,0-1 0,0 0 0,0 1 1,1-1-1,-1 1 0,1 0 0,5-2 0,3-4 108,-11 7-114,0 0-1,0 0 0,0 0 1,0 0-1,0 1 0,0-1 1,0 0-1,0 1 0,0-1 1,0 1-1,1-1 0,-1 1 1,3-1 566,-7 0-45,-3 4-722,-11 5-860,-9 0-1456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9:45:05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994 119 1136,'0'0'3513,"0"-2"-3013,0-9 55,0 9 1293,-9-5 283,3 1-1777,1 0 0,-1 0-1,0 1 1,0 0-1,0 0 1,-1 0-1,1 1 1,-15-7-1,-2 3 319,0 0 0,-35-7 0,20 6-184,28 8-386,0-1 1,0 2-1,-1-1 1,-15 2-1,0 0 54,-1-1-101,15-1-34,0 1 1,0 0-1,0 0 1,0 2-1,0 0 1,-23 6-1,23-3-53,0 1 1,1 0-1,-1 1 0,1 0 0,-14 13 0,-18 13 61,-32 29 129,48-36-153,1 1 1,2 1-1,0 1 0,-27 48 1,-61 138 14,95-174-26,1 1 0,2 0 0,-8 47 0,16-48-91,2-1 0,1 77 0,3-83 106,2-16-5,0 0 0,8 35 0,-6-38-1,2 13-47,2 0 0,15 37 0,-16-50-7,0-1 0,1 1 0,1-2 0,0 1 1,19 21-1,-25-32 40,35 39 7,53 44 0,-58-59-15,35 28-7,-56-47 30,-1 0-75,20 11-1,3-2 47,48 23 90,-45-25 1,0-2-1,1-2 1,0-1-1,0-2 1,46 3-1,52-10 389,-71-1-373,90 0 89,-149-1-169,-1 0 0,1 1 1,9-4-1,9-1 3,62-9 73,-74 12-47,1-1 0,19-7 0,-22 6-15,1 0 42,1 0-1,-1-1 1,0 0 0,17-11-1,31-23 199,-36 23-220,14-13 41,-15 9 100,23-30 0,-41 44-87,0 1 0,0-1 0,-1 0-1,0 0 1,0 0 0,0 0 0,-1-1 0,2-6 0,16-39 704,2-16-702,-13 33 15,-5 23-82,0-1 1,1-14-1,-3 11 34,11-133 540,-13-89 293,-2 216-687,-5-33 0,0 3-133,6 37-20,-1 0 0,-1 0 0,-1 0 0,0 0 0,-11-24 0,-37-66 738,44 89-714,-1 0 1,-1 1 0,-1 0 0,-21-23-1,25 30 34,-1 0 0,0 1-1,0 0 1,0 0 0,-1 1-1,0 0 1,0 1 0,-1 0-1,-10-4 1,5 3 42,-20-10 1,-10-6-69,-21-7 203,2 1-7,53 24-213,-15-9 0,16 7 25,-18-6 1,15 6-17,-8-2 35,-18-5 62,10 2-146,-60-20 327,73 26-256,8 2-67,0 1 1,1 0-1,-1 0 1,0 0-1,-10 1 1,-17-2 32,-48 1 82,79 1 735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9:48:18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192 320 1064,'0'0'9088,"0"-20"-8400,0-41-246,0 58-426,1 0 0,0 1 0,-1-1 0,1 1 0,0-1 0,1 1 0,-1-1 0,0 1 0,1 0 0,-1-1-1,5-2 1,3-9 0,-7 11-25,-1 1 0,1-1 0,0 1 0,0 0 0,0-1 0,1 1 0,-1 0 0,0 0 0,1 0 0,3-1 0,2-2-80,18-6-1,-17 8 112,-1-1-1,15-7 1,54-48 113,-66 51-144,-5 3-9,1 1 0,-1 0 0,1 1 0,-1-1-1,1 1 1,0 1 0,0-1 0,11-1 0,7 0-20,29-2 0,-22 3 28,96-15 19,-107 17-90,27 1 0,-17 1 43,-29-1 31,-1 0-1,1 0 1,-1 1 0,1-1-1,-1 0 1,0 1-1,1-1 1,-1 1-1,1 0 1,-1-1 0,0 1-1,0 0 1,1 0-1,-1 0 1,0-1-1,0 1 1,0 1 0,0-1-1,0 0 1,0 0-1,0 0 1,-1 0-1,1 1 1,0-1 0,-1 0-1,1 1 1,0 2-1,2 4 39,-1 0-1,-1 0 1,2 15-1,-1-10 16,1 19 2,0 37 0,0-35 50,-3-30-63,0 1 0,-1 0 0,0-1 0,1 1 0,-2-1 0,1 1 0,-2 4 0,-3 2 82,-9 16 0,12-22-86,1-2-24,-10 18 198,-28 35-1,17-29-145,11-11-53,-27 24 0,-81 63 183,-42 37 77,22-10 295,91-88-525,-2 2 136,26-21-114,13-12-60,-16 17 1,-25 30 9,44-49 7,-16 12 0,3-3 3,10-9 67,11-9 207,1 1-169,0 0 860,0-2-1350,0 0 308,5-5-271,13-7 160,-6 4 100,5-4-60,-10 7 26,1 1-1,0 0 1,8-4 0,60-22-283,-71 29 350,0 0 0,-1 0 0,1 0 0,0 1 0,0 0 0,0 0 0,1 0 0,8 0 0,123 1-518,-130 0 492,-1 1 0,1 0 0,-1 0 1,0 1-1,1 0 0,-1 0 0,9 4 0,3 0 41,-15-5-18,1 0 0,-1 0 0,0 1-1,0-1 1,0 0 0,0 1 0,0 0-1,5 4 1,6 7-146,12 12 167,-24-24 4,0 1 1,0-1-1,0 0 1,0 0-1,0 0 0,0 0 1,0 0-1,1 0 1,-1-1-1,0 1 1,0-1-1,4 1 0,0 0 11,0 0 0,-1 0 0,1 0 0,-1 1 0,7 3 0,4 0 18,0-1-1,32 5 0,-19-3-13,-19-4 0,0 0 0,0 0 0,12-1 0,-2-1 29,-12 1 1,1-1 0,-1 0 0,0 0 1,1-1-1,-1 0 0,14-5 0,31-9 26,-47 13-44,0 0 0,-1 0 0,1 0 0,-1-1 0,1 0 0,4-3 0,7-8 103,-14 12-103,0-1 0,0 0 0,0 1 1,1-1-1,-1 1 0,1 0 0,5-2 0,3-4 108,-11 7-114,0 0-1,0 0 0,0 0 1,0 0-1,0 1 0,0-1 1,0 0-1,0 1 0,0-1 1,0 1-1,1-1 0,-1 1 1,3-1 566,-7 0-45,-3 4-722,-11 5-860,-9 0-1456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8T19:48:18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994 119 1136,'0'0'3513,"0"-2"-3013,0-9 55,0 9 1293,-9-5 283,3 1-1777,1 0 0,-1 0-1,0 1 1,0 0-1,0 0 1,-1 0-1,1 1 1,-15-7-1,-2 3 319,0 0 0,-35-7 0,20 6-184,28 8-386,0-1 1,0 2-1,-1-1 1,-15 2-1,0 0 54,-1-1-101,15-1-34,0 1 1,0 0-1,0 0 1,0 2-1,0 0 1,-23 6-1,23-3-53,0 1 1,1 0-1,-1 1 0,1 0 0,-14 13 0,-18 13 61,-32 29 129,48-36-153,1 1 1,2 1-1,1 1 0,-29 48 1,-60 138 14,95-174-26,1 1 0,2 0 0,-8 47 0,16-48-91,2-1 0,1 77 0,3-83 106,2-16-5,0 0 0,8 35 0,-6-38-1,2 13-47,2 0 0,15 37 0,-16-50-7,0-1 0,1 1 0,1-2 0,0 1 1,19 21-1,-25-32 40,35 39 7,53 44 0,-58-59-15,35 28-7,-56-47 30,-1 0-75,20 11-1,3-2 47,48 23 90,-45-25 1,0-2-1,1-2 1,0-1-1,0-2 1,46 3-1,52-10 389,-71-1-373,90 0 89,-149-1-169,-1 0 0,1 1 1,9-4-1,9-1 3,62-9 73,-74 12-47,1-1 0,19-7 0,-22 6-15,1 0 42,1 0-1,-1-1 1,0 0 0,17-11-1,31-23 199,-36 23-220,14-13 41,-15 9 100,23-30 0,-41 44-87,0 1 0,0-1 0,-1 0-1,0 0 1,0 0 0,0 0 0,-1-1 0,2-6 0,16-39 704,2-16-702,-13 33 15,-5 23-82,0-1 1,1-14-1,-3 11 34,11-133 540,-13-89 293,-2 216-687,-5-33 0,0 3-133,6 37-20,-1 0 0,-1 0 0,-1 0 0,0 0 0,-11-24 0,-37-66 738,44 89-714,-1 0 1,-1 1 0,-1 0 0,-21-23-1,25 30 34,-1 0 0,0 1-1,0 0 1,0 0 0,-1 1-1,0 0 1,0 1 0,-1 0-1,-10-4 1,5 3 42,-20-10 1,-10-6-69,-21-7 203,2 1-7,53 24-213,-15-9 0,16 7 25,-18-6 1,15 6-17,-8-2 35,-18-5 62,10 2-146,-60-20 327,73 26-256,8 2-67,0 1 1,1 0-1,-1 0 1,0 0-1,-10 1 1,-17-2 32,-48 1 82,79 1 735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8T13:03:03.43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2603 0,'-2589'2589,"2575"-2575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8T13:03:03.43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0,'3504'0,"-2258"0,-1220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8T13:03:03.44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7 1,'-7'0,"14"0,4943 0,-4932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8T13:03:03.44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1,'0'4028,"0"-4009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8T13:03:06.87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0,'2341'2342,"-2345"-2347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8T13:03:06.87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2603 0,'-2589'2589,"2575"-2575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08T13:03:06.87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0,'3504'0,"-2258"0,-1220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0BE95-022C-4899-A026-079FD7CEB16D}" type="datetimeFigureOut">
              <a:rPr lang="en-CH" smtClean="0"/>
              <a:t>08/03/2022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37CA5-A4DE-4451-AE32-D7293E4D4E9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237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37CA5-A4DE-4451-AE32-D7293E4D4E9D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539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0746-A919-4A16-8FB4-BBFFDEDAC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20145-CDD8-45D7-AEAD-C2FD17831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F09A-0083-40E3-ADF6-30A7C0A7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F413-D011-4D3F-BD7D-F19FA5CCC453}" type="datetimeFigureOut">
              <a:rPr lang="en-CH" smtClean="0"/>
              <a:t>08/03/2022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06EC-C2FB-4934-8BCA-9471E30ED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F3C79-EE1C-4A47-91DA-C65B91AD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5D4-FAB3-478C-93D8-795CA6B4B8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70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A49E-3C68-4E84-BB22-661B24E8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72668-35EF-4E97-8AF0-48009E6B1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DE26F-25E2-475C-827C-6A3191D8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F413-D011-4D3F-BD7D-F19FA5CCC453}" type="datetimeFigureOut">
              <a:rPr lang="en-CH" smtClean="0"/>
              <a:t>08/03/2022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07D17-F6F2-484A-8013-E0357EB4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2B53D-25D3-477A-B8EC-1C46D30A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5D4-FAB3-478C-93D8-795CA6B4B8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5822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2D0E2-E4C2-48FA-87F6-DE8B9842F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C24BF-E04F-453B-AE10-D1E2D9547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60656-D155-4BD3-9CF1-8CB569770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F413-D011-4D3F-BD7D-F19FA5CCC453}" type="datetimeFigureOut">
              <a:rPr lang="en-CH" smtClean="0"/>
              <a:t>08/03/2022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57C43-585B-420F-AB1B-B275F044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9718-E4F1-4871-A09A-2214D841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5D4-FAB3-478C-93D8-795CA6B4B8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2726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DC74-883A-482D-A405-30DF91F2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CDD8-00F4-401F-9601-9442B6534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74C05-A28E-4A6F-9AE2-2C138266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F413-D011-4D3F-BD7D-F19FA5CCC453}" type="datetimeFigureOut">
              <a:rPr lang="en-CH" smtClean="0"/>
              <a:t>08/03/2022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BF4A3-7B89-42A6-AF5A-28B46E86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12C30-E03E-46EA-A7A7-02467ADAF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5D4-FAB3-478C-93D8-795CA6B4B8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387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81CC-AFF3-410E-BE95-13E6C547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2F8B5-D605-4023-A707-DD8ABE730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B3799-A000-48EB-A329-1A6196D2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F413-D011-4D3F-BD7D-F19FA5CCC453}" type="datetimeFigureOut">
              <a:rPr lang="en-CH" smtClean="0"/>
              <a:t>08/03/2022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797BD-17B6-4C80-84EB-D317BB70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14BE7-4370-4677-8061-BAA726E43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5D4-FAB3-478C-93D8-795CA6B4B8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4726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F0E2-72B1-40A8-B784-D11EA014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EE1BC-82CF-43F8-89F2-A605C1A4A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B73C9-7A61-45B8-A06A-956ABFC38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97B7D-0103-4EE2-AFC0-FD0C94E6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F413-D011-4D3F-BD7D-F19FA5CCC453}" type="datetimeFigureOut">
              <a:rPr lang="en-CH" smtClean="0"/>
              <a:t>08/03/2022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A047-F955-4DA2-9866-950BEFAA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DACB6-588B-4775-B2EC-956828C1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5D4-FAB3-478C-93D8-795CA6B4B8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323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5C3A-375B-4745-9E28-BFEE0888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02ED0-4A72-4976-A128-89CC6FDC5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5D1F-83F5-4247-B523-BAEFC9655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B9C52-5757-467F-8668-CC2D3D135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93A0E-376B-46B6-B894-02B8AD0E1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ACA47-431A-4A68-BE7E-14D6B7BE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F413-D011-4D3F-BD7D-F19FA5CCC453}" type="datetimeFigureOut">
              <a:rPr lang="en-CH" smtClean="0"/>
              <a:t>08/03/2022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F9A8D-849A-46A5-B876-977ED757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3A3AC-B5B7-4D3D-B06B-140F3D81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5D4-FAB3-478C-93D8-795CA6B4B8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745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ABA26-DF59-4BC9-BE24-8ED932E7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B6D46-B063-4BCD-868E-105A4145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F413-D011-4D3F-BD7D-F19FA5CCC453}" type="datetimeFigureOut">
              <a:rPr lang="en-CH" smtClean="0"/>
              <a:t>08/03/2022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B6099-42BF-408D-B239-534927B3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9FE7C-A4D3-4837-BB37-D8954117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5D4-FAB3-478C-93D8-795CA6B4B8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801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5096A-C66E-4723-A5DB-3F728A19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F413-D011-4D3F-BD7D-F19FA5CCC453}" type="datetimeFigureOut">
              <a:rPr lang="en-CH" smtClean="0"/>
              <a:t>08/03/2022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9346A6-21C6-405C-AD3A-EFBD25ED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99EBA-C580-44B6-BF5A-E9C7B912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5D4-FAB3-478C-93D8-795CA6B4B8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735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32AC-C545-4A29-9AFC-B960FA9EE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D8022-4EC7-4A9F-9C7C-D436E96B1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8E419-9F11-4A73-BE6F-E270E8A06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33488-D1AD-475A-B498-5A50505A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F413-D011-4D3F-BD7D-F19FA5CCC453}" type="datetimeFigureOut">
              <a:rPr lang="en-CH" smtClean="0"/>
              <a:t>08/03/2022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92BCF-9FC2-45D2-AEFC-B9F6A2D6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345FE-E99C-401C-A5AA-562062AE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5D4-FAB3-478C-93D8-795CA6B4B8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254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D5F7-07A7-4B90-9424-A0BA8AB5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453615-FE9E-470F-89F0-0C771D9D6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7D75B-454B-4289-9804-47F5F95E4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8DC35-FFF1-40E8-B958-A3D493945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F413-D011-4D3F-BD7D-F19FA5CCC453}" type="datetimeFigureOut">
              <a:rPr lang="en-CH" smtClean="0"/>
              <a:t>08/03/2022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4EE3A-3985-4BFA-9F0F-A59C45E0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E2CAD-E923-4744-9C34-A1EB7FB8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ED5D4-FAB3-478C-93D8-795CA6B4B8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129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28042-7732-4558-933A-05F1C95D4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403B9-A1D7-43F7-BBFA-B6134F0E3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E548B-6BD4-42A8-8AA7-A4A7A74ED0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5F413-D011-4D3F-BD7D-F19FA5CCC453}" type="datetimeFigureOut">
              <a:rPr lang="en-CH" smtClean="0"/>
              <a:t>08/03/2022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E78B7-64EB-4226-ABA9-46A2F96352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95CA1-8906-493D-8958-8A27B88D6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ED5D4-FAB3-478C-93D8-795CA6B4B80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087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18" Type="http://schemas.openxmlformats.org/officeDocument/2006/relationships/customXml" Target="../ink/ink11.xml"/><Relationship Id="rId3" Type="http://schemas.openxmlformats.org/officeDocument/2006/relationships/image" Target="../media/image1.png"/><Relationship Id="rId21" Type="http://schemas.openxmlformats.org/officeDocument/2006/relationships/customXml" Target="../ink/ink13.xml"/><Relationship Id="rId7" Type="http://schemas.openxmlformats.org/officeDocument/2006/relationships/image" Target="../media/image3.png"/><Relationship Id="rId12" Type="http://schemas.openxmlformats.org/officeDocument/2006/relationships/image" Target="../media/image5.png"/><Relationship Id="rId17" Type="http://schemas.openxmlformats.org/officeDocument/2006/relationships/image" Target="../media/image6.png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24" Type="http://schemas.openxmlformats.org/officeDocument/2006/relationships/customXml" Target="../ink/ink15.xml"/><Relationship Id="rId5" Type="http://schemas.openxmlformats.org/officeDocument/2006/relationships/image" Target="../media/image2.png"/><Relationship Id="rId15" Type="http://schemas.openxmlformats.org/officeDocument/2006/relationships/customXml" Target="../ink/ink9.xml"/><Relationship Id="rId23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customXml" Target="../ink/ink1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8.xml"/><Relationship Id="rId2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customXml" Target="../ink/ink16.xml"/><Relationship Id="rId12" Type="http://schemas.openxmlformats.org/officeDocument/2006/relationships/image" Target="../media/image15.PNG"/><Relationship Id="rId17" Type="http://schemas.openxmlformats.org/officeDocument/2006/relationships/customXml" Target="../ink/ink19.xml"/><Relationship Id="rId2" Type="http://schemas.openxmlformats.org/officeDocument/2006/relationships/image" Target="../media/image9.PNG"/><Relationship Id="rId16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2.PNG"/><Relationship Id="rId15" Type="http://schemas.openxmlformats.org/officeDocument/2006/relationships/image" Target="../media/image18.PNG"/><Relationship Id="rId10" Type="http://schemas.openxmlformats.org/officeDocument/2006/relationships/image" Target="../media/image8.png"/><Relationship Id="rId4" Type="http://schemas.openxmlformats.org/officeDocument/2006/relationships/image" Target="../media/image11.PNG"/><Relationship Id="rId9" Type="http://schemas.openxmlformats.org/officeDocument/2006/relationships/customXml" Target="../ink/ink17.xml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customXml" Target="../ink/ink23.xml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5" Type="http://schemas.openxmlformats.org/officeDocument/2006/relationships/image" Target="../media/image20.png"/><Relationship Id="rId4" Type="http://schemas.openxmlformats.org/officeDocument/2006/relationships/customXml" Target="../ink/ink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208">
            <a:extLst>
              <a:ext uri="{FF2B5EF4-FFF2-40B4-BE49-F238E27FC236}">
                <a16:creationId xmlns:a16="http://schemas.microsoft.com/office/drawing/2014/main" id="{3715158E-E975-466F-AE47-E26191234D2E}"/>
              </a:ext>
            </a:extLst>
          </p:cNvPr>
          <p:cNvSpPr/>
          <p:nvPr/>
        </p:nvSpPr>
        <p:spPr>
          <a:xfrm>
            <a:off x="-744458" y="-444420"/>
            <a:ext cx="2534478" cy="1053548"/>
          </a:xfrm>
          <a:prstGeom prst="rect">
            <a:avLst/>
          </a:prstGeom>
          <a:pattFill prst="plai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F4D11C7-2FB4-4D68-8511-570D8DA1444A}"/>
              </a:ext>
            </a:extLst>
          </p:cNvPr>
          <p:cNvCxnSpPr/>
          <p:nvPr/>
        </p:nvCxnSpPr>
        <p:spPr>
          <a:xfrm flipV="1">
            <a:off x="-650733" y="-62248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39188250-4706-435B-A54C-CA560B15EB7A}"/>
              </a:ext>
            </a:extLst>
          </p:cNvPr>
          <p:cNvCxnSpPr/>
          <p:nvPr/>
        </p:nvCxnSpPr>
        <p:spPr>
          <a:xfrm flipV="1">
            <a:off x="-498333" y="-62414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D6ABF145-2AF5-4193-917B-E8DC4BC01AF0}"/>
              </a:ext>
            </a:extLst>
          </p:cNvPr>
          <p:cNvCxnSpPr/>
          <p:nvPr/>
        </p:nvCxnSpPr>
        <p:spPr>
          <a:xfrm flipV="1">
            <a:off x="-364154" y="-62415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409AFD74-3A7B-4C6C-BE5B-E2EF1EE7B7F5}"/>
              </a:ext>
            </a:extLst>
          </p:cNvPr>
          <p:cNvCxnSpPr/>
          <p:nvPr/>
        </p:nvCxnSpPr>
        <p:spPr>
          <a:xfrm flipV="1">
            <a:off x="-215068" y="-62829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6C0FB78F-BFB9-4533-909F-E3AA9ADBDB13}"/>
              </a:ext>
            </a:extLst>
          </p:cNvPr>
          <p:cNvCxnSpPr/>
          <p:nvPr/>
        </p:nvCxnSpPr>
        <p:spPr>
          <a:xfrm flipV="1">
            <a:off x="-62668" y="-62995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A6B15B9-B941-403E-B349-5D38FAB28869}"/>
              </a:ext>
            </a:extLst>
          </p:cNvPr>
          <p:cNvCxnSpPr/>
          <p:nvPr/>
        </p:nvCxnSpPr>
        <p:spPr>
          <a:xfrm flipV="1">
            <a:off x="71511" y="-62995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45790EE-B6AF-4C29-A247-98ED6A9D6787}"/>
              </a:ext>
            </a:extLst>
          </p:cNvPr>
          <p:cNvCxnSpPr/>
          <p:nvPr/>
        </p:nvCxnSpPr>
        <p:spPr>
          <a:xfrm flipV="1">
            <a:off x="227224" y="-62248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6FD93191-DB15-47BB-8333-4E4F8364AF5A}"/>
              </a:ext>
            </a:extLst>
          </p:cNvPr>
          <p:cNvCxnSpPr/>
          <p:nvPr/>
        </p:nvCxnSpPr>
        <p:spPr>
          <a:xfrm flipV="1">
            <a:off x="379624" y="-62415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B21D284-070D-4489-AA85-C1C9384AE9A7}"/>
              </a:ext>
            </a:extLst>
          </p:cNvPr>
          <p:cNvCxnSpPr/>
          <p:nvPr/>
        </p:nvCxnSpPr>
        <p:spPr>
          <a:xfrm flipV="1">
            <a:off x="513803" y="-62415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901BB448-3024-411B-9088-9B375FF64C72}"/>
              </a:ext>
            </a:extLst>
          </p:cNvPr>
          <p:cNvCxnSpPr/>
          <p:nvPr/>
        </p:nvCxnSpPr>
        <p:spPr>
          <a:xfrm flipV="1">
            <a:off x="662889" y="-62829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C8DFF917-BD6F-4940-9E60-F8D36F01EBC7}"/>
              </a:ext>
            </a:extLst>
          </p:cNvPr>
          <p:cNvCxnSpPr/>
          <p:nvPr/>
        </p:nvCxnSpPr>
        <p:spPr>
          <a:xfrm flipV="1">
            <a:off x="815289" y="-62995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76DA081-E960-4C9E-861F-C796B7FF39AD}"/>
              </a:ext>
            </a:extLst>
          </p:cNvPr>
          <p:cNvCxnSpPr/>
          <p:nvPr/>
        </p:nvCxnSpPr>
        <p:spPr>
          <a:xfrm flipV="1">
            <a:off x="949468" y="-62995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B4FAE752-0407-43E5-B779-0C9D760AE669}"/>
              </a:ext>
            </a:extLst>
          </p:cNvPr>
          <p:cNvCxnSpPr/>
          <p:nvPr/>
        </p:nvCxnSpPr>
        <p:spPr>
          <a:xfrm flipV="1">
            <a:off x="1098555" y="-62995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0B0F6F15-A1B0-4C16-9CFA-C1E915201ACF}"/>
              </a:ext>
            </a:extLst>
          </p:cNvPr>
          <p:cNvCxnSpPr/>
          <p:nvPr/>
        </p:nvCxnSpPr>
        <p:spPr>
          <a:xfrm flipV="1">
            <a:off x="1232734" y="-62995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9EA66E8-3AA0-4C33-819E-996C7C73DFCC}"/>
              </a:ext>
            </a:extLst>
          </p:cNvPr>
          <p:cNvCxnSpPr/>
          <p:nvPr/>
        </p:nvCxnSpPr>
        <p:spPr>
          <a:xfrm flipV="1">
            <a:off x="1381820" y="-63409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5D7C39C-3CA9-4921-9ACE-13153FCDB287}"/>
              </a:ext>
            </a:extLst>
          </p:cNvPr>
          <p:cNvCxnSpPr/>
          <p:nvPr/>
        </p:nvCxnSpPr>
        <p:spPr>
          <a:xfrm flipV="1">
            <a:off x="1534220" y="-63576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5A009C52-34BD-4230-B54C-70E7A7993D8A}"/>
              </a:ext>
            </a:extLst>
          </p:cNvPr>
          <p:cNvCxnSpPr/>
          <p:nvPr/>
        </p:nvCxnSpPr>
        <p:spPr>
          <a:xfrm flipV="1">
            <a:off x="1668399" y="-63576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0D4AA11-2B75-4B12-86B3-6CE4D506A162}"/>
              </a:ext>
            </a:extLst>
          </p:cNvPr>
          <p:cNvSpPr/>
          <p:nvPr/>
        </p:nvSpPr>
        <p:spPr>
          <a:xfrm>
            <a:off x="9671455" y="-437807"/>
            <a:ext cx="2534478" cy="1053548"/>
          </a:xfrm>
          <a:prstGeom prst="rect">
            <a:avLst/>
          </a:prstGeom>
          <a:pattFill prst="plai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8CC226B2-DD9A-449A-9411-981AB42D15D2}"/>
              </a:ext>
            </a:extLst>
          </p:cNvPr>
          <p:cNvCxnSpPr/>
          <p:nvPr/>
        </p:nvCxnSpPr>
        <p:spPr>
          <a:xfrm flipV="1">
            <a:off x="9765180" y="-61587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C32F0BC-43DB-455D-AC3A-BF6E4D2AA9B8}"/>
              </a:ext>
            </a:extLst>
          </p:cNvPr>
          <p:cNvCxnSpPr/>
          <p:nvPr/>
        </p:nvCxnSpPr>
        <p:spPr>
          <a:xfrm flipV="1">
            <a:off x="9917580" y="-61753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246907E-55E0-499C-A121-D40CC849FDA7}"/>
              </a:ext>
            </a:extLst>
          </p:cNvPr>
          <p:cNvCxnSpPr/>
          <p:nvPr/>
        </p:nvCxnSpPr>
        <p:spPr>
          <a:xfrm flipV="1">
            <a:off x="10051759" y="-61753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2BAFAE2A-84EF-4191-8F78-8A7E1F75D913}"/>
              </a:ext>
            </a:extLst>
          </p:cNvPr>
          <p:cNvCxnSpPr/>
          <p:nvPr/>
        </p:nvCxnSpPr>
        <p:spPr>
          <a:xfrm flipV="1">
            <a:off x="10200845" y="-62167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2BD3B6D-678E-4C35-AA27-FFB0A896F03C}"/>
              </a:ext>
            </a:extLst>
          </p:cNvPr>
          <p:cNvCxnSpPr/>
          <p:nvPr/>
        </p:nvCxnSpPr>
        <p:spPr>
          <a:xfrm flipV="1">
            <a:off x="10353245" y="-62334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CA1D7C31-CD47-4CEE-B706-731907AF2DEC}"/>
              </a:ext>
            </a:extLst>
          </p:cNvPr>
          <p:cNvCxnSpPr/>
          <p:nvPr/>
        </p:nvCxnSpPr>
        <p:spPr>
          <a:xfrm flipV="1">
            <a:off x="10487424" y="-62334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73545479-1FF2-4E86-AAF8-EC4B23C31FE6}"/>
              </a:ext>
            </a:extLst>
          </p:cNvPr>
          <p:cNvCxnSpPr/>
          <p:nvPr/>
        </p:nvCxnSpPr>
        <p:spPr>
          <a:xfrm flipV="1">
            <a:off x="10643137" y="-61587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4C27C16-47EC-4260-BFEA-16F79774DEAB}"/>
              </a:ext>
            </a:extLst>
          </p:cNvPr>
          <p:cNvCxnSpPr/>
          <p:nvPr/>
        </p:nvCxnSpPr>
        <p:spPr>
          <a:xfrm flipV="1">
            <a:off x="10795537" y="-61753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C039768-EFA7-4C1E-AA14-B5135EC8A53D}"/>
              </a:ext>
            </a:extLst>
          </p:cNvPr>
          <p:cNvCxnSpPr/>
          <p:nvPr/>
        </p:nvCxnSpPr>
        <p:spPr>
          <a:xfrm flipV="1">
            <a:off x="10929716" y="-61754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A6C48CD3-BCBC-4BD4-87FB-EED2A159778A}"/>
              </a:ext>
            </a:extLst>
          </p:cNvPr>
          <p:cNvCxnSpPr/>
          <p:nvPr/>
        </p:nvCxnSpPr>
        <p:spPr>
          <a:xfrm flipV="1">
            <a:off x="11078802" y="-62168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408DB2E-D1EA-45C6-B890-3EBCBD61EFD9}"/>
              </a:ext>
            </a:extLst>
          </p:cNvPr>
          <p:cNvCxnSpPr/>
          <p:nvPr/>
        </p:nvCxnSpPr>
        <p:spPr>
          <a:xfrm flipV="1">
            <a:off x="11231202" y="-62334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1BED7C66-6FDB-4419-8FF1-B1B8272DB9D2}"/>
              </a:ext>
            </a:extLst>
          </p:cNvPr>
          <p:cNvCxnSpPr/>
          <p:nvPr/>
        </p:nvCxnSpPr>
        <p:spPr>
          <a:xfrm flipV="1">
            <a:off x="11365381" y="-62334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51C297D-CC02-4AB0-B5D3-F603E63E1DE1}"/>
              </a:ext>
            </a:extLst>
          </p:cNvPr>
          <p:cNvCxnSpPr/>
          <p:nvPr/>
        </p:nvCxnSpPr>
        <p:spPr>
          <a:xfrm flipV="1">
            <a:off x="11514468" y="-62334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E86A9F7E-BC62-486D-8D2C-2A216ADD60F9}"/>
              </a:ext>
            </a:extLst>
          </p:cNvPr>
          <p:cNvCxnSpPr/>
          <p:nvPr/>
        </p:nvCxnSpPr>
        <p:spPr>
          <a:xfrm flipV="1">
            <a:off x="11648647" y="-62334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D7B0C688-A51C-4C89-B268-E665CE1AE4EC}"/>
              </a:ext>
            </a:extLst>
          </p:cNvPr>
          <p:cNvCxnSpPr/>
          <p:nvPr/>
        </p:nvCxnSpPr>
        <p:spPr>
          <a:xfrm flipV="1">
            <a:off x="11797733" y="-62748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79FB996-841F-4928-87C1-09D83C6731DE}"/>
              </a:ext>
            </a:extLst>
          </p:cNvPr>
          <p:cNvCxnSpPr/>
          <p:nvPr/>
        </p:nvCxnSpPr>
        <p:spPr>
          <a:xfrm flipV="1">
            <a:off x="11950133" y="-62914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F1948DD9-A2B0-4A27-9617-FAB0B3B6AEC9}"/>
              </a:ext>
            </a:extLst>
          </p:cNvPr>
          <p:cNvCxnSpPr/>
          <p:nvPr/>
        </p:nvCxnSpPr>
        <p:spPr>
          <a:xfrm flipV="1">
            <a:off x="12084312" y="-62915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08564F27-A15F-4344-B10E-A45318C9B4FC}"/>
              </a:ext>
            </a:extLst>
          </p:cNvPr>
          <p:cNvSpPr/>
          <p:nvPr/>
        </p:nvSpPr>
        <p:spPr>
          <a:xfrm>
            <a:off x="548356" y="508430"/>
            <a:ext cx="1730160" cy="921339"/>
          </a:xfrm>
          <a:prstGeom prst="triangle">
            <a:avLst>
              <a:gd name="adj" fmla="val 5175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FADFB1A-15D3-4E40-A588-DE50B1CDFDFE}"/>
              </a:ext>
            </a:extLst>
          </p:cNvPr>
          <p:cNvSpPr/>
          <p:nvPr/>
        </p:nvSpPr>
        <p:spPr>
          <a:xfrm>
            <a:off x="563306" y="1429962"/>
            <a:ext cx="1763940" cy="14333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BC1C539-E3DF-4CA1-AEC8-C27545F5B6FE}"/>
              </a:ext>
            </a:extLst>
          </p:cNvPr>
          <p:cNvSpPr/>
          <p:nvPr/>
        </p:nvSpPr>
        <p:spPr>
          <a:xfrm>
            <a:off x="560481" y="2830164"/>
            <a:ext cx="1763940" cy="14333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9558CB-B9CC-4040-A30C-2A5E310A64FA}"/>
              </a:ext>
            </a:extLst>
          </p:cNvPr>
          <p:cNvSpPr/>
          <p:nvPr/>
        </p:nvSpPr>
        <p:spPr>
          <a:xfrm>
            <a:off x="2334201" y="0"/>
            <a:ext cx="6742099" cy="6857999"/>
          </a:xfrm>
          <a:prstGeom prst="rect">
            <a:avLst/>
          </a:prstGeom>
          <a:solidFill>
            <a:srgbClr val="6E6E6D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33865D4-CC3E-4FE1-BC78-BC67B31896AE}"/>
                  </a:ext>
                </a:extLst>
              </p14:cNvPr>
              <p14:cNvContentPartPr/>
              <p14:nvPr/>
            </p14:nvContentPartPr>
            <p14:xfrm>
              <a:off x="9062160" y="2632276"/>
              <a:ext cx="1791360" cy="3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33865D4-CC3E-4FE1-BC78-BC67B31896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3160" y="2623636"/>
                <a:ext cx="1809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ECAA841-9346-4750-90FA-D52E5E2FC3F6}"/>
                  </a:ext>
                </a:extLst>
              </p14:cNvPr>
              <p14:cNvContentPartPr/>
              <p14:nvPr/>
            </p14:nvContentPartPr>
            <p14:xfrm>
              <a:off x="9981240" y="1769536"/>
              <a:ext cx="843480" cy="8434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ECAA841-9346-4750-90FA-D52E5E2FC3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72600" y="1760536"/>
                <a:ext cx="86112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CBF5519-5480-4D3B-A123-8FC2780DDBBA}"/>
                  </a:ext>
                </a:extLst>
              </p14:cNvPr>
              <p14:cNvContentPartPr/>
              <p14:nvPr/>
            </p14:nvContentPartPr>
            <p14:xfrm>
              <a:off x="9073940" y="1740655"/>
              <a:ext cx="937440" cy="937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CBF5519-5480-4D3B-A123-8FC2780DDB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64940" y="1731655"/>
                <a:ext cx="95508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7E7BE27-3371-42EC-9F12-E31A5DB5230C}"/>
                  </a:ext>
                </a:extLst>
              </p14:cNvPr>
              <p14:cNvContentPartPr/>
              <p14:nvPr/>
            </p14:nvContentPartPr>
            <p14:xfrm>
              <a:off x="9111020" y="2626615"/>
              <a:ext cx="1719720" cy="3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7E7BE27-3371-42EC-9F12-E31A5DB523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02020" y="2617615"/>
                <a:ext cx="1737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9E7AE247-2AD3-418A-BA2C-0BC82E28DCE1}"/>
                  </a:ext>
                </a:extLst>
              </p14:cNvPr>
              <p14:cNvContentPartPr/>
              <p14:nvPr/>
            </p14:nvContentPartPr>
            <p14:xfrm>
              <a:off x="9073940" y="4062655"/>
              <a:ext cx="1791360" cy="36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9E7AE247-2AD3-418A-BA2C-0BC82E28DC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64940" y="4054015"/>
                <a:ext cx="1809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8C8A4C6-419C-4D2D-B114-18A31948AB6E}"/>
                  </a:ext>
                </a:extLst>
              </p14:cNvPr>
              <p14:cNvContentPartPr/>
              <p14:nvPr/>
            </p14:nvContentPartPr>
            <p14:xfrm>
              <a:off x="10836500" y="2609335"/>
              <a:ext cx="360" cy="14576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8C8A4C6-419C-4D2D-B114-18A31948AB6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27860" y="2600695"/>
                <a:ext cx="18000" cy="14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CAB8454-C9E5-4148-9746-3E5FA64003EA}"/>
                  </a:ext>
                </a:extLst>
              </p14:cNvPr>
              <p14:cNvContentPartPr/>
              <p14:nvPr/>
            </p14:nvContentPartPr>
            <p14:xfrm>
              <a:off x="9993020" y="3209536"/>
              <a:ext cx="843480" cy="8434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CAB8454-C9E5-4148-9746-3E5FA64003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84380" y="3200536"/>
                <a:ext cx="861120" cy="86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72D6DAF-DF75-485D-8742-1FE1C71CB78E}"/>
                  </a:ext>
                </a:extLst>
              </p14:cNvPr>
              <p14:cNvContentPartPr/>
              <p14:nvPr/>
            </p14:nvContentPartPr>
            <p14:xfrm>
              <a:off x="9085720" y="3180655"/>
              <a:ext cx="937440" cy="9374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72D6DAF-DF75-485D-8742-1FE1C71CB7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76720" y="3171655"/>
                <a:ext cx="95508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AE518E7-12C3-431B-B8E3-D22B7E41B9D6}"/>
                  </a:ext>
                </a:extLst>
              </p14:cNvPr>
              <p14:cNvContentPartPr/>
              <p14:nvPr/>
            </p14:nvContentPartPr>
            <p14:xfrm>
              <a:off x="9122800" y="4066615"/>
              <a:ext cx="171972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AE518E7-12C3-431B-B8E3-D22B7E41B9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13800" y="4057615"/>
                <a:ext cx="1737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D6F73E9-A01C-4E9B-B3DF-0814590BAB84}"/>
                  </a:ext>
                </a:extLst>
              </p14:cNvPr>
              <p14:cNvContentPartPr/>
              <p14:nvPr/>
            </p14:nvContentPartPr>
            <p14:xfrm>
              <a:off x="9112000" y="4143655"/>
              <a:ext cx="360" cy="1359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D6F73E9-A01C-4E9B-B3DF-0814590BAB8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03360" y="4135015"/>
                <a:ext cx="18000" cy="13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9B6D3F9-53AD-48A7-A49C-1B8BFB6E2FE9}"/>
                  </a:ext>
                </a:extLst>
              </p14:cNvPr>
              <p14:cNvContentPartPr/>
              <p14:nvPr/>
            </p14:nvContentPartPr>
            <p14:xfrm>
              <a:off x="10848280" y="4049335"/>
              <a:ext cx="360" cy="145764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9B6D3F9-53AD-48A7-A49C-1B8BFB6E2FE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839640" y="4040695"/>
                <a:ext cx="18000" cy="147528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33EFF643-A1FF-48F9-98D5-86B2CB93DBDB}"/>
              </a:ext>
            </a:extLst>
          </p:cNvPr>
          <p:cNvSpPr/>
          <p:nvPr/>
        </p:nvSpPr>
        <p:spPr>
          <a:xfrm>
            <a:off x="5337312" y="252387"/>
            <a:ext cx="452231" cy="1411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F4323D8-8941-4109-AF36-0BABDDB3AC27}"/>
              </a:ext>
            </a:extLst>
          </p:cNvPr>
          <p:cNvSpPr/>
          <p:nvPr/>
        </p:nvSpPr>
        <p:spPr>
          <a:xfrm>
            <a:off x="5337312" y="2546670"/>
            <a:ext cx="452231" cy="1411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783C3B9-3065-4EF8-AD15-8EC166498C0E}"/>
              </a:ext>
            </a:extLst>
          </p:cNvPr>
          <p:cNvSpPr/>
          <p:nvPr/>
        </p:nvSpPr>
        <p:spPr>
          <a:xfrm>
            <a:off x="5337311" y="4796977"/>
            <a:ext cx="452231" cy="1411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6049539F-9A87-41AF-94DF-4BE472BCFE67}"/>
              </a:ext>
            </a:extLst>
          </p:cNvPr>
          <p:cNvSpPr/>
          <p:nvPr/>
        </p:nvSpPr>
        <p:spPr>
          <a:xfrm>
            <a:off x="566602" y="1972005"/>
            <a:ext cx="1730160" cy="843480"/>
          </a:xfrm>
          <a:prstGeom prst="triangle">
            <a:avLst>
              <a:gd name="adj" fmla="val 5175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B359B964-8155-4447-997C-26BDDAD29B4A}"/>
              </a:ext>
            </a:extLst>
          </p:cNvPr>
          <p:cNvSpPr/>
          <p:nvPr/>
        </p:nvSpPr>
        <p:spPr>
          <a:xfrm>
            <a:off x="555311" y="3351984"/>
            <a:ext cx="1730160" cy="921339"/>
          </a:xfrm>
          <a:prstGeom prst="triangle">
            <a:avLst>
              <a:gd name="adj" fmla="val 5175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CCD54B0-FF5D-4326-BC9B-4030D0CF3C3D}"/>
              </a:ext>
            </a:extLst>
          </p:cNvPr>
          <p:cNvSpPr/>
          <p:nvPr/>
        </p:nvSpPr>
        <p:spPr>
          <a:xfrm>
            <a:off x="570261" y="4273516"/>
            <a:ext cx="1763940" cy="14333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8" name="Isosceles Triangle 127">
            <a:extLst>
              <a:ext uri="{FF2B5EF4-FFF2-40B4-BE49-F238E27FC236}">
                <a16:creationId xmlns:a16="http://schemas.microsoft.com/office/drawing/2014/main" id="{613B95F1-B43C-4498-BCE2-EB43582E7726}"/>
              </a:ext>
            </a:extLst>
          </p:cNvPr>
          <p:cNvSpPr/>
          <p:nvPr/>
        </p:nvSpPr>
        <p:spPr>
          <a:xfrm>
            <a:off x="9082390" y="300778"/>
            <a:ext cx="1730160" cy="921339"/>
          </a:xfrm>
          <a:prstGeom prst="triangle">
            <a:avLst>
              <a:gd name="adj" fmla="val 5175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E42170B-B3C2-4948-ADA4-EA14324B241B}"/>
              </a:ext>
            </a:extLst>
          </p:cNvPr>
          <p:cNvSpPr/>
          <p:nvPr/>
        </p:nvSpPr>
        <p:spPr>
          <a:xfrm>
            <a:off x="9062160" y="1220169"/>
            <a:ext cx="1763940" cy="14333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0" name="Isosceles Triangle 129">
            <a:extLst>
              <a:ext uri="{FF2B5EF4-FFF2-40B4-BE49-F238E27FC236}">
                <a16:creationId xmlns:a16="http://schemas.microsoft.com/office/drawing/2014/main" id="{28158F0B-0147-4339-85E2-1ABAB0C27599}"/>
              </a:ext>
            </a:extLst>
          </p:cNvPr>
          <p:cNvSpPr/>
          <p:nvPr/>
        </p:nvSpPr>
        <p:spPr>
          <a:xfrm>
            <a:off x="9096120" y="1703244"/>
            <a:ext cx="1730160" cy="921339"/>
          </a:xfrm>
          <a:prstGeom prst="triangle">
            <a:avLst>
              <a:gd name="adj" fmla="val 5175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A66BDCC-F329-4EA2-8C08-7C45653CD77A}"/>
              </a:ext>
            </a:extLst>
          </p:cNvPr>
          <p:cNvSpPr/>
          <p:nvPr/>
        </p:nvSpPr>
        <p:spPr>
          <a:xfrm>
            <a:off x="9076300" y="2640295"/>
            <a:ext cx="1763940" cy="14333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70369494-63A6-4A52-A093-989EF2B3D96B}"/>
              </a:ext>
            </a:extLst>
          </p:cNvPr>
          <p:cNvSpPr/>
          <p:nvPr/>
        </p:nvSpPr>
        <p:spPr>
          <a:xfrm>
            <a:off x="9081170" y="3141123"/>
            <a:ext cx="1730160" cy="921339"/>
          </a:xfrm>
          <a:prstGeom prst="triangle">
            <a:avLst>
              <a:gd name="adj" fmla="val 5175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DBED872-7E22-48C9-9FD1-7846074B930F}"/>
              </a:ext>
            </a:extLst>
          </p:cNvPr>
          <p:cNvSpPr/>
          <p:nvPr/>
        </p:nvSpPr>
        <p:spPr>
          <a:xfrm>
            <a:off x="9096120" y="4062655"/>
            <a:ext cx="1763940" cy="14333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A833161-CD5A-4ED9-8842-788A765F005D}"/>
              </a:ext>
            </a:extLst>
          </p:cNvPr>
          <p:cNvSpPr/>
          <p:nvPr/>
        </p:nvSpPr>
        <p:spPr>
          <a:xfrm>
            <a:off x="4462669" y="-451887"/>
            <a:ext cx="2534478" cy="1053548"/>
          </a:xfrm>
          <a:prstGeom prst="rect">
            <a:avLst/>
          </a:prstGeom>
          <a:pattFill prst="plai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3E97951-08ED-4DB9-BD11-68B4E320A556}"/>
              </a:ext>
            </a:extLst>
          </p:cNvPr>
          <p:cNvSpPr/>
          <p:nvPr/>
        </p:nvSpPr>
        <p:spPr>
          <a:xfrm>
            <a:off x="7060112" y="-443612"/>
            <a:ext cx="2534478" cy="1053548"/>
          </a:xfrm>
          <a:prstGeom prst="rect">
            <a:avLst/>
          </a:prstGeom>
          <a:pattFill prst="plai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16C8C9A-A0A4-42D7-A72C-FF24C616F793}"/>
              </a:ext>
            </a:extLst>
          </p:cNvPr>
          <p:cNvSpPr/>
          <p:nvPr/>
        </p:nvSpPr>
        <p:spPr>
          <a:xfrm>
            <a:off x="1865229" y="-440302"/>
            <a:ext cx="2534478" cy="1053548"/>
          </a:xfrm>
          <a:prstGeom prst="rect">
            <a:avLst/>
          </a:prstGeom>
          <a:pattFill prst="plai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F3BC6379-DE0C-4623-8CED-EEA77F1B3668}"/>
              </a:ext>
            </a:extLst>
          </p:cNvPr>
          <p:cNvSpPr/>
          <p:nvPr/>
        </p:nvSpPr>
        <p:spPr>
          <a:xfrm>
            <a:off x="4750904" y="-347260"/>
            <a:ext cx="1878496" cy="819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A51FD9E-11FB-477C-BE61-6E01C49F9A67}"/>
                  </a:ext>
                </a:extLst>
              </p14:cNvPr>
              <p14:cNvContentPartPr/>
              <p14:nvPr/>
            </p14:nvContentPartPr>
            <p14:xfrm>
              <a:off x="5388433" y="-152469"/>
              <a:ext cx="363600" cy="40572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A51FD9E-11FB-477C-BE61-6E01C49F9A6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79433" y="-161109"/>
                <a:ext cx="38124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DDD36B9-A680-4034-89F5-3A8AD8D13785}"/>
                  </a:ext>
                </a:extLst>
              </p14:cNvPr>
              <p14:cNvContentPartPr/>
              <p14:nvPr/>
            </p14:nvContentPartPr>
            <p14:xfrm>
              <a:off x="5229313" y="-270189"/>
              <a:ext cx="623160" cy="61668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DDD36B9-A680-4034-89F5-3A8AD8D1378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20313" y="-279189"/>
                <a:ext cx="640800" cy="634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F368FC7A-1204-416B-9271-ED222923344F}"/>
              </a:ext>
            </a:extLst>
          </p:cNvPr>
          <p:cNvCxnSpPr/>
          <p:nvPr/>
        </p:nvCxnSpPr>
        <p:spPr>
          <a:xfrm flipV="1">
            <a:off x="1932480" y="-61091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432DC5D-9187-465F-A969-C73060B0FA97}"/>
              </a:ext>
            </a:extLst>
          </p:cNvPr>
          <p:cNvCxnSpPr/>
          <p:nvPr/>
        </p:nvCxnSpPr>
        <p:spPr>
          <a:xfrm flipV="1">
            <a:off x="2084880" y="-61257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617A804-66B6-403A-809F-DC8BDC9A3259}"/>
              </a:ext>
            </a:extLst>
          </p:cNvPr>
          <p:cNvCxnSpPr/>
          <p:nvPr/>
        </p:nvCxnSpPr>
        <p:spPr>
          <a:xfrm flipV="1">
            <a:off x="2219059" y="-61257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7EF0882-7E4C-4350-A489-5482530BF94C}"/>
              </a:ext>
            </a:extLst>
          </p:cNvPr>
          <p:cNvCxnSpPr/>
          <p:nvPr/>
        </p:nvCxnSpPr>
        <p:spPr>
          <a:xfrm flipV="1">
            <a:off x="2368145" y="-61671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7E388C1-F6CE-4DEC-95FA-FE958FD71AAD}"/>
              </a:ext>
            </a:extLst>
          </p:cNvPr>
          <p:cNvCxnSpPr/>
          <p:nvPr/>
        </p:nvCxnSpPr>
        <p:spPr>
          <a:xfrm flipV="1">
            <a:off x="2520545" y="-61838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49D5D65-AD9B-47FC-9992-246C38C09599}"/>
              </a:ext>
            </a:extLst>
          </p:cNvPr>
          <p:cNvCxnSpPr/>
          <p:nvPr/>
        </p:nvCxnSpPr>
        <p:spPr>
          <a:xfrm flipV="1">
            <a:off x="2654724" y="-61838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FE28272-427D-42EF-B129-0BB634E4420B}"/>
              </a:ext>
            </a:extLst>
          </p:cNvPr>
          <p:cNvCxnSpPr/>
          <p:nvPr/>
        </p:nvCxnSpPr>
        <p:spPr>
          <a:xfrm flipV="1">
            <a:off x="2810437" y="-61091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39C6AD1-A5B0-4984-99FB-BF8210543DB5}"/>
              </a:ext>
            </a:extLst>
          </p:cNvPr>
          <p:cNvCxnSpPr/>
          <p:nvPr/>
        </p:nvCxnSpPr>
        <p:spPr>
          <a:xfrm flipV="1">
            <a:off x="2962837" y="-61257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BBEDDA8-1AE7-4A6B-B841-E36775F17D88}"/>
              </a:ext>
            </a:extLst>
          </p:cNvPr>
          <p:cNvCxnSpPr/>
          <p:nvPr/>
        </p:nvCxnSpPr>
        <p:spPr>
          <a:xfrm flipV="1">
            <a:off x="3097016" y="-61257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E902DD5-F3CA-423B-804E-5ACB16ACFB4E}"/>
              </a:ext>
            </a:extLst>
          </p:cNvPr>
          <p:cNvCxnSpPr/>
          <p:nvPr/>
        </p:nvCxnSpPr>
        <p:spPr>
          <a:xfrm flipV="1">
            <a:off x="3246102" y="-61672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E4B97353-BBAD-463D-9BDE-5BF67F02D385}"/>
              </a:ext>
            </a:extLst>
          </p:cNvPr>
          <p:cNvCxnSpPr/>
          <p:nvPr/>
        </p:nvCxnSpPr>
        <p:spPr>
          <a:xfrm flipV="1">
            <a:off x="3398502" y="-61838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01D073B-B1A9-472F-B461-ED0779DF0006}"/>
              </a:ext>
            </a:extLst>
          </p:cNvPr>
          <p:cNvCxnSpPr/>
          <p:nvPr/>
        </p:nvCxnSpPr>
        <p:spPr>
          <a:xfrm flipV="1">
            <a:off x="3532681" y="-61838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C561BB9-BE6E-4B46-BC61-103FCFA2CCC0}"/>
              </a:ext>
            </a:extLst>
          </p:cNvPr>
          <p:cNvCxnSpPr/>
          <p:nvPr/>
        </p:nvCxnSpPr>
        <p:spPr>
          <a:xfrm flipV="1">
            <a:off x="3681768" y="-61838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473CA06-A5A0-4003-AF0A-26DB1793AD1B}"/>
              </a:ext>
            </a:extLst>
          </p:cNvPr>
          <p:cNvCxnSpPr/>
          <p:nvPr/>
        </p:nvCxnSpPr>
        <p:spPr>
          <a:xfrm flipV="1">
            <a:off x="3815947" y="-61838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D6CA9FF-4C7F-4A1C-9A15-4283DAA06AA2}"/>
              </a:ext>
            </a:extLst>
          </p:cNvPr>
          <p:cNvCxnSpPr/>
          <p:nvPr/>
        </p:nvCxnSpPr>
        <p:spPr>
          <a:xfrm flipV="1">
            <a:off x="3965033" y="-62252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0CDC07A1-B009-4E19-A29A-0669FC39CF91}"/>
              </a:ext>
            </a:extLst>
          </p:cNvPr>
          <p:cNvCxnSpPr/>
          <p:nvPr/>
        </p:nvCxnSpPr>
        <p:spPr>
          <a:xfrm flipV="1">
            <a:off x="4117433" y="-62418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E613C0D-E51F-4A7B-860B-0883CD302AAB}"/>
              </a:ext>
            </a:extLst>
          </p:cNvPr>
          <p:cNvCxnSpPr/>
          <p:nvPr/>
        </p:nvCxnSpPr>
        <p:spPr>
          <a:xfrm flipV="1">
            <a:off x="4251612" y="-62418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85E6E3DF-914C-4300-8C56-B1BE145040F8}"/>
              </a:ext>
            </a:extLst>
          </p:cNvPr>
          <p:cNvCxnSpPr/>
          <p:nvPr/>
        </p:nvCxnSpPr>
        <p:spPr>
          <a:xfrm flipV="1">
            <a:off x="4574633" y="-62829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1AB6B30-81F1-43B9-8AB6-13FCB8B422F3}"/>
              </a:ext>
            </a:extLst>
          </p:cNvPr>
          <p:cNvCxnSpPr/>
          <p:nvPr/>
        </p:nvCxnSpPr>
        <p:spPr>
          <a:xfrm flipV="1">
            <a:off x="4727033" y="-62995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8058495-D14D-4164-B19A-2EE78AD9E889}"/>
              </a:ext>
            </a:extLst>
          </p:cNvPr>
          <p:cNvCxnSpPr/>
          <p:nvPr/>
        </p:nvCxnSpPr>
        <p:spPr>
          <a:xfrm flipV="1">
            <a:off x="4861212" y="-62995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A7333D9-B2FB-4E9E-964B-809029C991A2}"/>
              </a:ext>
            </a:extLst>
          </p:cNvPr>
          <p:cNvCxnSpPr/>
          <p:nvPr/>
        </p:nvCxnSpPr>
        <p:spPr>
          <a:xfrm flipV="1">
            <a:off x="5010298" y="-63409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C37F429-38AE-4495-B816-6E2BB883ADCF}"/>
              </a:ext>
            </a:extLst>
          </p:cNvPr>
          <p:cNvCxnSpPr/>
          <p:nvPr/>
        </p:nvCxnSpPr>
        <p:spPr>
          <a:xfrm flipV="1">
            <a:off x="5162698" y="-63575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0A9869C-8395-47F3-BC7B-A3669AF1CFC0}"/>
              </a:ext>
            </a:extLst>
          </p:cNvPr>
          <p:cNvCxnSpPr/>
          <p:nvPr/>
        </p:nvCxnSpPr>
        <p:spPr>
          <a:xfrm flipV="1">
            <a:off x="5296877" y="-63576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11C6532-42EC-4A7B-9EB9-94F4429246D7}"/>
              </a:ext>
            </a:extLst>
          </p:cNvPr>
          <p:cNvCxnSpPr/>
          <p:nvPr/>
        </p:nvCxnSpPr>
        <p:spPr>
          <a:xfrm flipV="1">
            <a:off x="5452590" y="-62829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B65FEC29-1C64-45E9-9C56-B6D1781DBC9A}"/>
              </a:ext>
            </a:extLst>
          </p:cNvPr>
          <p:cNvCxnSpPr/>
          <p:nvPr/>
        </p:nvCxnSpPr>
        <p:spPr>
          <a:xfrm flipV="1">
            <a:off x="5604990" y="-62995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60A47335-2508-48D1-8486-584224C2AD79}"/>
              </a:ext>
            </a:extLst>
          </p:cNvPr>
          <p:cNvCxnSpPr/>
          <p:nvPr/>
        </p:nvCxnSpPr>
        <p:spPr>
          <a:xfrm flipV="1">
            <a:off x="5739169" y="-62995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88E113E-8F31-461B-BE8E-20E9E0EB684F}"/>
              </a:ext>
            </a:extLst>
          </p:cNvPr>
          <p:cNvCxnSpPr/>
          <p:nvPr/>
        </p:nvCxnSpPr>
        <p:spPr>
          <a:xfrm flipV="1">
            <a:off x="5888255" y="-63409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132EC66-3475-484F-ABE3-28EDA62E5A27}"/>
              </a:ext>
            </a:extLst>
          </p:cNvPr>
          <p:cNvCxnSpPr/>
          <p:nvPr/>
        </p:nvCxnSpPr>
        <p:spPr>
          <a:xfrm flipV="1">
            <a:off x="6040655" y="-63576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F3F90C5A-6474-4DF3-8D67-65FAB21D582B}"/>
              </a:ext>
            </a:extLst>
          </p:cNvPr>
          <p:cNvCxnSpPr/>
          <p:nvPr/>
        </p:nvCxnSpPr>
        <p:spPr>
          <a:xfrm flipV="1">
            <a:off x="6174834" y="-63576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0BD4DD5-5058-487D-A2B2-C7541355EFAA}"/>
              </a:ext>
            </a:extLst>
          </p:cNvPr>
          <p:cNvCxnSpPr/>
          <p:nvPr/>
        </p:nvCxnSpPr>
        <p:spPr>
          <a:xfrm flipV="1">
            <a:off x="6323921" y="-63576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75A646A1-1501-4134-9834-7100DAB4AE31}"/>
              </a:ext>
            </a:extLst>
          </p:cNvPr>
          <p:cNvCxnSpPr/>
          <p:nvPr/>
        </p:nvCxnSpPr>
        <p:spPr>
          <a:xfrm flipV="1">
            <a:off x="6458100" y="-63576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ADE6479-01CF-480B-9B5E-D41A9DE7AA73}"/>
              </a:ext>
            </a:extLst>
          </p:cNvPr>
          <p:cNvCxnSpPr/>
          <p:nvPr/>
        </p:nvCxnSpPr>
        <p:spPr>
          <a:xfrm flipV="1">
            <a:off x="6607186" y="-63990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4AE6C22-3650-468C-BAE6-318E71056199}"/>
              </a:ext>
            </a:extLst>
          </p:cNvPr>
          <p:cNvCxnSpPr/>
          <p:nvPr/>
        </p:nvCxnSpPr>
        <p:spPr>
          <a:xfrm flipV="1">
            <a:off x="6759586" y="-64156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CBED9B6A-7972-4E2F-991C-9A208B330F40}"/>
              </a:ext>
            </a:extLst>
          </p:cNvPr>
          <p:cNvCxnSpPr/>
          <p:nvPr/>
        </p:nvCxnSpPr>
        <p:spPr>
          <a:xfrm flipV="1">
            <a:off x="6893765" y="-64156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E75C78A-C09F-4D18-B4CF-3E75AE4858CE}"/>
              </a:ext>
            </a:extLst>
          </p:cNvPr>
          <p:cNvCxnSpPr/>
          <p:nvPr/>
        </p:nvCxnSpPr>
        <p:spPr>
          <a:xfrm flipV="1">
            <a:off x="7153837" y="-62167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3AF7EA0-1EE6-4AF0-9231-A115039662C7}"/>
              </a:ext>
            </a:extLst>
          </p:cNvPr>
          <p:cNvCxnSpPr/>
          <p:nvPr/>
        </p:nvCxnSpPr>
        <p:spPr>
          <a:xfrm flipV="1">
            <a:off x="7306237" y="-62334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51DFE50-EE33-4B2F-AAA7-C49A5BC5E528}"/>
              </a:ext>
            </a:extLst>
          </p:cNvPr>
          <p:cNvCxnSpPr/>
          <p:nvPr/>
        </p:nvCxnSpPr>
        <p:spPr>
          <a:xfrm flipV="1">
            <a:off x="7440416" y="-62334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E21F2E9-5B93-40BC-8B83-4752052EFB72}"/>
              </a:ext>
            </a:extLst>
          </p:cNvPr>
          <p:cNvCxnSpPr/>
          <p:nvPr/>
        </p:nvCxnSpPr>
        <p:spPr>
          <a:xfrm flipV="1">
            <a:off x="7589502" y="-62748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98FF314-6F3B-485D-B394-477EEF1E3D62}"/>
              </a:ext>
            </a:extLst>
          </p:cNvPr>
          <p:cNvCxnSpPr/>
          <p:nvPr/>
        </p:nvCxnSpPr>
        <p:spPr>
          <a:xfrm flipV="1">
            <a:off x="7741902" y="-62914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6EE7ADB-3495-4DB4-A390-E458E86B445D}"/>
              </a:ext>
            </a:extLst>
          </p:cNvPr>
          <p:cNvCxnSpPr/>
          <p:nvPr/>
        </p:nvCxnSpPr>
        <p:spPr>
          <a:xfrm flipV="1">
            <a:off x="7876081" y="-62914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0C5675E3-ADF5-4C6F-B122-ED191B1D866E}"/>
              </a:ext>
            </a:extLst>
          </p:cNvPr>
          <p:cNvCxnSpPr/>
          <p:nvPr/>
        </p:nvCxnSpPr>
        <p:spPr>
          <a:xfrm flipV="1">
            <a:off x="8031794" y="-62168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46F943A-2310-4311-B7C1-984FCF375A82}"/>
              </a:ext>
            </a:extLst>
          </p:cNvPr>
          <p:cNvCxnSpPr/>
          <p:nvPr/>
        </p:nvCxnSpPr>
        <p:spPr>
          <a:xfrm flipV="1">
            <a:off x="8184194" y="-62334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D5BA3797-3C2C-486B-B172-FA6A62F7F314}"/>
              </a:ext>
            </a:extLst>
          </p:cNvPr>
          <p:cNvCxnSpPr/>
          <p:nvPr/>
        </p:nvCxnSpPr>
        <p:spPr>
          <a:xfrm flipV="1">
            <a:off x="8318373" y="-62334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2AB8E8F-B5C7-4153-B6E2-34F9796EEDD8}"/>
              </a:ext>
            </a:extLst>
          </p:cNvPr>
          <p:cNvCxnSpPr/>
          <p:nvPr/>
        </p:nvCxnSpPr>
        <p:spPr>
          <a:xfrm flipV="1">
            <a:off x="8467459" y="-62748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3FFDDFC-0DCC-4EC3-A6A9-902F2AC5E73C}"/>
              </a:ext>
            </a:extLst>
          </p:cNvPr>
          <p:cNvCxnSpPr/>
          <p:nvPr/>
        </p:nvCxnSpPr>
        <p:spPr>
          <a:xfrm flipV="1">
            <a:off x="8619859" y="-62914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7BE0343-E41A-43F6-B6B1-42671B203D86}"/>
              </a:ext>
            </a:extLst>
          </p:cNvPr>
          <p:cNvCxnSpPr/>
          <p:nvPr/>
        </p:nvCxnSpPr>
        <p:spPr>
          <a:xfrm flipV="1">
            <a:off x="8754038" y="-62915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FF2264B-2BC3-4BC2-BFE0-E45061CEF2E7}"/>
              </a:ext>
            </a:extLst>
          </p:cNvPr>
          <p:cNvCxnSpPr/>
          <p:nvPr/>
        </p:nvCxnSpPr>
        <p:spPr>
          <a:xfrm flipV="1">
            <a:off x="8903125" y="-62914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AC2DFBED-8BF9-4F70-9987-06BBFA305C4E}"/>
              </a:ext>
            </a:extLst>
          </p:cNvPr>
          <p:cNvCxnSpPr/>
          <p:nvPr/>
        </p:nvCxnSpPr>
        <p:spPr>
          <a:xfrm flipV="1">
            <a:off x="9037304" y="-62915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36566F1-AAB2-4F63-BD96-119ED8671F61}"/>
              </a:ext>
            </a:extLst>
          </p:cNvPr>
          <p:cNvCxnSpPr/>
          <p:nvPr/>
        </p:nvCxnSpPr>
        <p:spPr>
          <a:xfrm flipV="1">
            <a:off x="9186390" y="-63329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CB000DE-A0D9-49CC-BA8D-4E4C72254160}"/>
              </a:ext>
            </a:extLst>
          </p:cNvPr>
          <p:cNvCxnSpPr/>
          <p:nvPr/>
        </p:nvCxnSpPr>
        <p:spPr>
          <a:xfrm flipV="1">
            <a:off x="9338790" y="-63495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2370018-8A11-4AA4-8B91-33408B1FF64F}"/>
              </a:ext>
            </a:extLst>
          </p:cNvPr>
          <p:cNvCxnSpPr/>
          <p:nvPr/>
        </p:nvCxnSpPr>
        <p:spPr>
          <a:xfrm flipV="1">
            <a:off x="9472969" y="-63495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109F2F4-D841-46B8-B284-A8878C986395}"/>
              </a:ext>
            </a:extLst>
          </p:cNvPr>
          <p:cNvSpPr/>
          <p:nvPr/>
        </p:nvSpPr>
        <p:spPr>
          <a:xfrm>
            <a:off x="4532554" y="6207626"/>
            <a:ext cx="2534478" cy="1053548"/>
          </a:xfrm>
          <a:prstGeom prst="rect">
            <a:avLst/>
          </a:prstGeom>
          <a:pattFill prst="plai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60C02FF-BB25-4568-8B88-FE1B0343F8B0}"/>
              </a:ext>
            </a:extLst>
          </p:cNvPr>
          <p:cNvSpPr/>
          <p:nvPr/>
        </p:nvSpPr>
        <p:spPr>
          <a:xfrm>
            <a:off x="7129997" y="6215901"/>
            <a:ext cx="2534478" cy="1053548"/>
          </a:xfrm>
          <a:prstGeom prst="rect">
            <a:avLst/>
          </a:prstGeom>
          <a:pattFill prst="plai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388F3B35-AFE5-483F-A4E2-FEB37743BB20}"/>
              </a:ext>
            </a:extLst>
          </p:cNvPr>
          <p:cNvSpPr/>
          <p:nvPr/>
        </p:nvSpPr>
        <p:spPr>
          <a:xfrm>
            <a:off x="1935114" y="6219211"/>
            <a:ext cx="2534478" cy="1053548"/>
          </a:xfrm>
          <a:prstGeom prst="rect">
            <a:avLst/>
          </a:prstGeom>
          <a:pattFill prst="plai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EF69B19-87D2-4DE1-9940-7997B67A72E2}"/>
              </a:ext>
            </a:extLst>
          </p:cNvPr>
          <p:cNvSpPr/>
          <p:nvPr/>
        </p:nvSpPr>
        <p:spPr>
          <a:xfrm>
            <a:off x="4820789" y="6312253"/>
            <a:ext cx="1878496" cy="819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960DE323-657D-45F9-912D-DCA4EE9DC446}"/>
                  </a:ext>
                </a:extLst>
              </p14:cNvPr>
              <p14:cNvContentPartPr/>
              <p14:nvPr/>
            </p14:nvContentPartPr>
            <p14:xfrm>
              <a:off x="5458318" y="6507044"/>
              <a:ext cx="363600" cy="40572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960DE323-657D-45F9-912D-DCA4EE9DC44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49318" y="6498404"/>
                <a:ext cx="38124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29942DA8-374A-4D47-BB2C-CBDA7125F8A5}"/>
                  </a:ext>
                </a:extLst>
              </p14:cNvPr>
              <p14:cNvContentPartPr/>
              <p14:nvPr/>
            </p14:nvContentPartPr>
            <p14:xfrm>
              <a:off x="5299198" y="6389324"/>
              <a:ext cx="623160" cy="61668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29942DA8-374A-4D47-BB2C-CBDA7125F8A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290198" y="6380324"/>
                <a:ext cx="640800" cy="634320"/>
              </a:xfrm>
              <a:prstGeom prst="rect">
                <a:avLst/>
              </a:prstGeom>
            </p:spPr>
          </p:pic>
        </mc:Fallback>
      </mc:AlternateContent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FDF5B4E5-65A7-4561-A062-2CDFE4FCB732}"/>
              </a:ext>
            </a:extLst>
          </p:cNvPr>
          <p:cNvCxnSpPr/>
          <p:nvPr/>
        </p:nvCxnSpPr>
        <p:spPr>
          <a:xfrm flipV="1">
            <a:off x="2002365" y="604860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DC328949-444F-4307-819D-684AA7705250}"/>
              </a:ext>
            </a:extLst>
          </p:cNvPr>
          <p:cNvCxnSpPr/>
          <p:nvPr/>
        </p:nvCxnSpPr>
        <p:spPr>
          <a:xfrm flipV="1">
            <a:off x="2154765" y="604693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34D3B24-2A60-4957-A812-F5468012C9E1}"/>
              </a:ext>
            </a:extLst>
          </p:cNvPr>
          <p:cNvCxnSpPr/>
          <p:nvPr/>
        </p:nvCxnSpPr>
        <p:spPr>
          <a:xfrm flipV="1">
            <a:off x="2288944" y="604693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EB913752-0945-46D6-B756-68282CA853A3}"/>
              </a:ext>
            </a:extLst>
          </p:cNvPr>
          <p:cNvCxnSpPr/>
          <p:nvPr/>
        </p:nvCxnSpPr>
        <p:spPr>
          <a:xfrm flipV="1">
            <a:off x="2438030" y="604279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AA685CBC-7AB3-4061-A82A-64807CC6EEFD}"/>
              </a:ext>
            </a:extLst>
          </p:cNvPr>
          <p:cNvCxnSpPr/>
          <p:nvPr/>
        </p:nvCxnSpPr>
        <p:spPr>
          <a:xfrm flipV="1">
            <a:off x="2590430" y="604113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52086D25-C7A1-4428-A065-5FA6BA521A77}"/>
              </a:ext>
            </a:extLst>
          </p:cNvPr>
          <p:cNvCxnSpPr/>
          <p:nvPr/>
        </p:nvCxnSpPr>
        <p:spPr>
          <a:xfrm flipV="1">
            <a:off x="2724609" y="604113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8907B01F-A7C4-405B-8752-B6D0B1DF61E9}"/>
              </a:ext>
            </a:extLst>
          </p:cNvPr>
          <p:cNvCxnSpPr/>
          <p:nvPr/>
        </p:nvCxnSpPr>
        <p:spPr>
          <a:xfrm flipV="1">
            <a:off x="2880322" y="604859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8DD7B4BF-97F3-41D1-AB4B-2E282A0C8A2E}"/>
              </a:ext>
            </a:extLst>
          </p:cNvPr>
          <p:cNvCxnSpPr/>
          <p:nvPr/>
        </p:nvCxnSpPr>
        <p:spPr>
          <a:xfrm flipV="1">
            <a:off x="3032722" y="604693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8EFA12D7-0C94-49EA-926A-517C85480B88}"/>
              </a:ext>
            </a:extLst>
          </p:cNvPr>
          <p:cNvCxnSpPr/>
          <p:nvPr/>
        </p:nvCxnSpPr>
        <p:spPr>
          <a:xfrm flipV="1">
            <a:off x="3166901" y="604693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530D71BA-F940-437C-B8EE-45056C16E298}"/>
              </a:ext>
            </a:extLst>
          </p:cNvPr>
          <p:cNvCxnSpPr/>
          <p:nvPr/>
        </p:nvCxnSpPr>
        <p:spPr>
          <a:xfrm flipV="1">
            <a:off x="3315987" y="604279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30AE1DF9-DB08-47AC-A423-4BD001DEAC52}"/>
              </a:ext>
            </a:extLst>
          </p:cNvPr>
          <p:cNvCxnSpPr/>
          <p:nvPr/>
        </p:nvCxnSpPr>
        <p:spPr>
          <a:xfrm flipV="1">
            <a:off x="3468387" y="604113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AD2A1137-E4B1-44C0-9721-95E84A8B829D}"/>
              </a:ext>
            </a:extLst>
          </p:cNvPr>
          <p:cNvCxnSpPr/>
          <p:nvPr/>
        </p:nvCxnSpPr>
        <p:spPr>
          <a:xfrm flipV="1">
            <a:off x="3602566" y="604112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0747977E-9ED9-4183-8E80-DB44C0A3B80D}"/>
              </a:ext>
            </a:extLst>
          </p:cNvPr>
          <p:cNvCxnSpPr/>
          <p:nvPr/>
        </p:nvCxnSpPr>
        <p:spPr>
          <a:xfrm flipV="1">
            <a:off x="3751653" y="604113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669634DF-6EE8-45DC-BAA2-BE7AAB73E0D5}"/>
              </a:ext>
            </a:extLst>
          </p:cNvPr>
          <p:cNvCxnSpPr/>
          <p:nvPr/>
        </p:nvCxnSpPr>
        <p:spPr>
          <a:xfrm flipV="1">
            <a:off x="3885832" y="604112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8DF2671-3558-4D47-B814-F9473A6A50E4}"/>
              </a:ext>
            </a:extLst>
          </p:cNvPr>
          <p:cNvCxnSpPr/>
          <p:nvPr/>
        </p:nvCxnSpPr>
        <p:spPr>
          <a:xfrm flipV="1">
            <a:off x="4034918" y="603698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14C75ADD-9A2A-4360-926C-35C3553734C2}"/>
              </a:ext>
            </a:extLst>
          </p:cNvPr>
          <p:cNvCxnSpPr/>
          <p:nvPr/>
        </p:nvCxnSpPr>
        <p:spPr>
          <a:xfrm flipV="1">
            <a:off x="4187318" y="603532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A25F05F0-3352-4679-8106-3CD32F824269}"/>
              </a:ext>
            </a:extLst>
          </p:cNvPr>
          <p:cNvCxnSpPr/>
          <p:nvPr/>
        </p:nvCxnSpPr>
        <p:spPr>
          <a:xfrm flipV="1">
            <a:off x="4321497" y="603532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C101182-D85D-4AF5-89EF-52026E424021}"/>
              </a:ext>
            </a:extLst>
          </p:cNvPr>
          <p:cNvCxnSpPr/>
          <p:nvPr/>
        </p:nvCxnSpPr>
        <p:spPr>
          <a:xfrm flipV="1">
            <a:off x="4644518" y="603122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BACD9342-AC8F-4AD2-8FB3-2FDF6F88A500}"/>
              </a:ext>
            </a:extLst>
          </p:cNvPr>
          <p:cNvCxnSpPr/>
          <p:nvPr/>
        </p:nvCxnSpPr>
        <p:spPr>
          <a:xfrm flipV="1">
            <a:off x="4796918" y="602955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12EFC786-0256-4AE5-9AFC-76DF647CF94E}"/>
              </a:ext>
            </a:extLst>
          </p:cNvPr>
          <p:cNvCxnSpPr/>
          <p:nvPr/>
        </p:nvCxnSpPr>
        <p:spPr>
          <a:xfrm flipV="1">
            <a:off x="4931097" y="602955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694465D-BA59-4D43-AFBA-D02F32522335}"/>
              </a:ext>
            </a:extLst>
          </p:cNvPr>
          <p:cNvCxnSpPr/>
          <p:nvPr/>
        </p:nvCxnSpPr>
        <p:spPr>
          <a:xfrm flipV="1">
            <a:off x="5080183" y="602541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951299B9-7AE8-4A05-A220-D42CB7252B50}"/>
              </a:ext>
            </a:extLst>
          </p:cNvPr>
          <p:cNvCxnSpPr/>
          <p:nvPr/>
        </p:nvCxnSpPr>
        <p:spPr>
          <a:xfrm flipV="1">
            <a:off x="5232583" y="602375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BBEE5801-D75F-4069-A100-703C8750E7C0}"/>
              </a:ext>
            </a:extLst>
          </p:cNvPr>
          <p:cNvCxnSpPr/>
          <p:nvPr/>
        </p:nvCxnSpPr>
        <p:spPr>
          <a:xfrm flipV="1">
            <a:off x="5366762" y="602375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6E11167E-E4DF-4F70-9E27-0DAC6EFA8D30}"/>
              </a:ext>
            </a:extLst>
          </p:cNvPr>
          <p:cNvCxnSpPr/>
          <p:nvPr/>
        </p:nvCxnSpPr>
        <p:spPr>
          <a:xfrm flipV="1">
            <a:off x="5522475" y="603121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57CB2F8-04AF-47DD-B2B3-65BB9CD05B66}"/>
              </a:ext>
            </a:extLst>
          </p:cNvPr>
          <p:cNvCxnSpPr/>
          <p:nvPr/>
        </p:nvCxnSpPr>
        <p:spPr>
          <a:xfrm flipV="1">
            <a:off x="5674875" y="602955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BC475AC6-B1F5-4C95-945E-F3E80E2145F4}"/>
              </a:ext>
            </a:extLst>
          </p:cNvPr>
          <p:cNvCxnSpPr/>
          <p:nvPr/>
        </p:nvCxnSpPr>
        <p:spPr>
          <a:xfrm flipV="1">
            <a:off x="5809054" y="602955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E1731883-600D-4C85-973C-53DA5178F0BA}"/>
              </a:ext>
            </a:extLst>
          </p:cNvPr>
          <p:cNvCxnSpPr/>
          <p:nvPr/>
        </p:nvCxnSpPr>
        <p:spPr>
          <a:xfrm flipV="1">
            <a:off x="5958140" y="602541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D8251B08-629A-4A28-AB0D-389F60787982}"/>
              </a:ext>
            </a:extLst>
          </p:cNvPr>
          <p:cNvCxnSpPr/>
          <p:nvPr/>
        </p:nvCxnSpPr>
        <p:spPr>
          <a:xfrm flipV="1">
            <a:off x="6110540" y="602375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3389B285-D079-4951-A51A-F133CDDEB358}"/>
              </a:ext>
            </a:extLst>
          </p:cNvPr>
          <p:cNvCxnSpPr/>
          <p:nvPr/>
        </p:nvCxnSpPr>
        <p:spPr>
          <a:xfrm flipV="1">
            <a:off x="6244719" y="602375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9BF168B3-048E-4B5F-806F-DC64BE06BB43}"/>
              </a:ext>
            </a:extLst>
          </p:cNvPr>
          <p:cNvCxnSpPr/>
          <p:nvPr/>
        </p:nvCxnSpPr>
        <p:spPr>
          <a:xfrm flipV="1">
            <a:off x="6393806" y="602375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258C21FA-22DE-46C1-8BB8-9CB316C10CE4}"/>
              </a:ext>
            </a:extLst>
          </p:cNvPr>
          <p:cNvCxnSpPr/>
          <p:nvPr/>
        </p:nvCxnSpPr>
        <p:spPr>
          <a:xfrm flipV="1">
            <a:off x="6527985" y="602375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B29C223F-E8A0-4E03-A700-6384B2D42F81}"/>
              </a:ext>
            </a:extLst>
          </p:cNvPr>
          <p:cNvCxnSpPr/>
          <p:nvPr/>
        </p:nvCxnSpPr>
        <p:spPr>
          <a:xfrm flipV="1">
            <a:off x="6677071" y="601960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CC07BC02-5752-410C-8322-DB412A6BFDB3}"/>
              </a:ext>
            </a:extLst>
          </p:cNvPr>
          <p:cNvCxnSpPr/>
          <p:nvPr/>
        </p:nvCxnSpPr>
        <p:spPr>
          <a:xfrm flipV="1">
            <a:off x="6829471" y="601794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51DA143B-F209-44A2-AD8D-9D79300E4AD3}"/>
              </a:ext>
            </a:extLst>
          </p:cNvPr>
          <p:cNvCxnSpPr/>
          <p:nvPr/>
        </p:nvCxnSpPr>
        <p:spPr>
          <a:xfrm flipV="1">
            <a:off x="6963650" y="601794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174C502-E551-416D-83D7-C998ADD98226}"/>
              </a:ext>
            </a:extLst>
          </p:cNvPr>
          <p:cNvCxnSpPr/>
          <p:nvPr/>
        </p:nvCxnSpPr>
        <p:spPr>
          <a:xfrm flipV="1">
            <a:off x="7223722" y="603783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A635C45B-0983-4E8C-92FF-A69497F02E7E}"/>
              </a:ext>
            </a:extLst>
          </p:cNvPr>
          <p:cNvCxnSpPr/>
          <p:nvPr/>
        </p:nvCxnSpPr>
        <p:spPr>
          <a:xfrm flipV="1">
            <a:off x="7376122" y="603617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45B5CC66-C81E-4C2E-B17E-E5CD819D424A}"/>
              </a:ext>
            </a:extLst>
          </p:cNvPr>
          <p:cNvCxnSpPr/>
          <p:nvPr/>
        </p:nvCxnSpPr>
        <p:spPr>
          <a:xfrm flipV="1">
            <a:off x="7510301" y="603617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E66A123B-6EA2-473A-94A8-2B882826A016}"/>
              </a:ext>
            </a:extLst>
          </p:cNvPr>
          <p:cNvCxnSpPr/>
          <p:nvPr/>
        </p:nvCxnSpPr>
        <p:spPr>
          <a:xfrm flipV="1">
            <a:off x="7659387" y="603202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4868CE84-0538-4FD8-A929-AD71B3B11EB0}"/>
              </a:ext>
            </a:extLst>
          </p:cNvPr>
          <p:cNvCxnSpPr/>
          <p:nvPr/>
        </p:nvCxnSpPr>
        <p:spPr>
          <a:xfrm flipV="1">
            <a:off x="7811787" y="603036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B8DD79C8-0822-4E44-AE08-DED1C68DA0F0}"/>
              </a:ext>
            </a:extLst>
          </p:cNvPr>
          <p:cNvCxnSpPr/>
          <p:nvPr/>
        </p:nvCxnSpPr>
        <p:spPr>
          <a:xfrm flipV="1">
            <a:off x="7945966" y="603036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6004ED6F-4EBC-4D1A-9202-FCB564FC8136}"/>
              </a:ext>
            </a:extLst>
          </p:cNvPr>
          <p:cNvCxnSpPr/>
          <p:nvPr/>
        </p:nvCxnSpPr>
        <p:spPr>
          <a:xfrm flipV="1">
            <a:off x="8101679" y="603783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A9ABC7A9-C338-428C-BDD8-C35606644348}"/>
              </a:ext>
            </a:extLst>
          </p:cNvPr>
          <p:cNvCxnSpPr/>
          <p:nvPr/>
        </p:nvCxnSpPr>
        <p:spPr>
          <a:xfrm flipV="1">
            <a:off x="8254079" y="603617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ECD1BA39-EDE5-4EBF-8467-048928BABDCD}"/>
              </a:ext>
            </a:extLst>
          </p:cNvPr>
          <p:cNvCxnSpPr/>
          <p:nvPr/>
        </p:nvCxnSpPr>
        <p:spPr>
          <a:xfrm flipV="1">
            <a:off x="8388258" y="603616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1758D582-60B5-48D2-952E-5F6A984F40C7}"/>
              </a:ext>
            </a:extLst>
          </p:cNvPr>
          <p:cNvCxnSpPr/>
          <p:nvPr/>
        </p:nvCxnSpPr>
        <p:spPr>
          <a:xfrm flipV="1">
            <a:off x="8537344" y="603202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175A6786-92C9-4B81-B0B2-CAF9BE1BD3F2}"/>
              </a:ext>
            </a:extLst>
          </p:cNvPr>
          <p:cNvCxnSpPr/>
          <p:nvPr/>
        </p:nvCxnSpPr>
        <p:spPr>
          <a:xfrm flipV="1">
            <a:off x="8689744" y="603036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022FDE22-5F86-48FB-ACA4-E59A16B0A397}"/>
              </a:ext>
            </a:extLst>
          </p:cNvPr>
          <p:cNvCxnSpPr/>
          <p:nvPr/>
        </p:nvCxnSpPr>
        <p:spPr>
          <a:xfrm flipV="1">
            <a:off x="8823923" y="603036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CB6E61CB-6A89-4D9C-9518-5F7D97E6F277}"/>
              </a:ext>
            </a:extLst>
          </p:cNvPr>
          <p:cNvCxnSpPr/>
          <p:nvPr/>
        </p:nvCxnSpPr>
        <p:spPr>
          <a:xfrm flipV="1">
            <a:off x="8973010" y="603036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D1842F5E-A338-4F4B-8A90-F7862C916B3B}"/>
              </a:ext>
            </a:extLst>
          </p:cNvPr>
          <p:cNvCxnSpPr/>
          <p:nvPr/>
        </p:nvCxnSpPr>
        <p:spPr>
          <a:xfrm flipV="1">
            <a:off x="9107189" y="603036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DC0AACA8-208D-48AD-A05E-9742040EC5CB}"/>
              </a:ext>
            </a:extLst>
          </p:cNvPr>
          <p:cNvCxnSpPr/>
          <p:nvPr/>
        </p:nvCxnSpPr>
        <p:spPr>
          <a:xfrm flipV="1">
            <a:off x="9256275" y="602622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9327E9B-647D-4866-AD7B-25B2F6D794EC}"/>
              </a:ext>
            </a:extLst>
          </p:cNvPr>
          <p:cNvCxnSpPr/>
          <p:nvPr/>
        </p:nvCxnSpPr>
        <p:spPr>
          <a:xfrm flipV="1">
            <a:off x="9408675" y="602456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8D0CD879-4980-45CB-91C5-3CF0C29B82C3}"/>
              </a:ext>
            </a:extLst>
          </p:cNvPr>
          <p:cNvCxnSpPr/>
          <p:nvPr/>
        </p:nvCxnSpPr>
        <p:spPr>
          <a:xfrm flipV="1">
            <a:off x="9542854" y="602455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>
            <a:extLst>
              <a:ext uri="{FF2B5EF4-FFF2-40B4-BE49-F238E27FC236}">
                <a16:creationId xmlns:a16="http://schemas.microsoft.com/office/drawing/2014/main" id="{471D8901-8AC0-4687-B9BB-C0526886BF9F}"/>
              </a:ext>
            </a:extLst>
          </p:cNvPr>
          <p:cNvSpPr/>
          <p:nvPr/>
        </p:nvSpPr>
        <p:spPr>
          <a:xfrm>
            <a:off x="9726563" y="6208333"/>
            <a:ext cx="2534478" cy="1053548"/>
          </a:xfrm>
          <a:prstGeom prst="rect">
            <a:avLst/>
          </a:prstGeom>
          <a:pattFill prst="plai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22DE3D4D-68CF-4D76-8949-1614E0A3E2AC}"/>
              </a:ext>
            </a:extLst>
          </p:cNvPr>
          <p:cNvCxnSpPr/>
          <p:nvPr/>
        </p:nvCxnSpPr>
        <p:spPr>
          <a:xfrm flipV="1">
            <a:off x="9820288" y="603026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EAC636FC-F505-4486-9A88-6C5C0E7932EC}"/>
              </a:ext>
            </a:extLst>
          </p:cNvPr>
          <p:cNvCxnSpPr/>
          <p:nvPr/>
        </p:nvCxnSpPr>
        <p:spPr>
          <a:xfrm flipV="1">
            <a:off x="9972688" y="602860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655C2987-4666-4340-9085-63E9018084B3}"/>
              </a:ext>
            </a:extLst>
          </p:cNvPr>
          <p:cNvCxnSpPr/>
          <p:nvPr/>
        </p:nvCxnSpPr>
        <p:spPr>
          <a:xfrm flipV="1">
            <a:off x="10106867" y="602860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675247F5-03B6-4EBD-B4AF-9D161454CD8D}"/>
              </a:ext>
            </a:extLst>
          </p:cNvPr>
          <p:cNvCxnSpPr/>
          <p:nvPr/>
        </p:nvCxnSpPr>
        <p:spPr>
          <a:xfrm flipV="1">
            <a:off x="10255953" y="602446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1BF546B1-E60E-43C3-B3A4-64BE90889A0A}"/>
              </a:ext>
            </a:extLst>
          </p:cNvPr>
          <p:cNvCxnSpPr/>
          <p:nvPr/>
        </p:nvCxnSpPr>
        <p:spPr>
          <a:xfrm flipV="1">
            <a:off x="10408353" y="602279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422F7577-4C6E-498B-88C6-CB7857CDAB7E}"/>
              </a:ext>
            </a:extLst>
          </p:cNvPr>
          <p:cNvCxnSpPr/>
          <p:nvPr/>
        </p:nvCxnSpPr>
        <p:spPr>
          <a:xfrm flipV="1">
            <a:off x="10542532" y="602279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57911952-1E6E-45CD-8C82-2C5DAB4E25C1}"/>
              </a:ext>
            </a:extLst>
          </p:cNvPr>
          <p:cNvCxnSpPr/>
          <p:nvPr/>
        </p:nvCxnSpPr>
        <p:spPr>
          <a:xfrm flipV="1">
            <a:off x="10698245" y="603026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0D8FA1E3-0E21-49AB-AD89-9381A9E6A53C}"/>
              </a:ext>
            </a:extLst>
          </p:cNvPr>
          <p:cNvCxnSpPr/>
          <p:nvPr/>
        </p:nvCxnSpPr>
        <p:spPr>
          <a:xfrm flipV="1">
            <a:off x="10850645" y="602860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3B58BCCA-B2C3-4BD2-B1AD-5AA53F8B9F6C}"/>
              </a:ext>
            </a:extLst>
          </p:cNvPr>
          <p:cNvCxnSpPr/>
          <p:nvPr/>
        </p:nvCxnSpPr>
        <p:spPr>
          <a:xfrm flipV="1">
            <a:off x="10984824" y="602860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38A9FACB-94DD-46DB-ABDC-3155BB5A68B2}"/>
              </a:ext>
            </a:extLst>
          </p:cNvPr>
          <p:cNvCxnSpPr/>
          <p:nvPr/>
        </p:nvCxnSpPr>
        <p:spPr>
          <a:xfrm flipV="1">
            <a:off x="11133910" y="602445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9AEAE224-8C84-4F26-B3B4-057C17F47F82}"/>
              </a:ext>
            </a:extLst>
          </p:cNvPr>
          <p:cNvCxnSpPr/>
          <p:nvPr/>
        </p:nvCxnSpPr>
        <p:spPr>
          <a:xfrm flipV="1">
            <a:off x="11286310" y="602279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2DD843D4-B238-412E-890E-56D1C52BD974}"/>
              </a:ext>
            </a:extLst>
          </p:cNvPr>
          <p:cNvCxnSpPr/>
          <p:nvPr/>
        </p:nvCxnSpPr>
        <p:spPr>
          <a:xfrm flipV="1">
            <a:off x="11420489" y="602279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26F88391-E80A-4EF8-A930-51415DE79BA7}"/>
              </a:ext>
            </a:extLst>
          </p:cNvPr>
          <p:cNvCxnSpPr/>
          <p:nvPr/>
        </p:nvCxnSpPr>
        <p:spPr>
          <a:xfrm flipV="1">
            <a:off x="11569576" y="602279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2B4AC147-3DE2-4CF9-8080-9CE02A38C41F}"/>
              </a:ext>
            </a:extLst>
          </p:cNvPr>
          <p:cNvCxnSpPr/>
          <p:nvPr/>
        </p:nvCxnSpPr>
        <p:spPr>
          <a:xfrm flipV="1">
            <a:off x="11703755" y="602279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C8A28146-AE06-4E37-8A2A-08170D9C0BD0}"/>
              </a:ext>
            </a:extLst>
          </p:cNvPr>
          <p:cNvCxnSpPr/>
          <p:nvPr/>
        </p:nvCxnSpPr>
        <p:spPr>
          <a:xfrm flipV="1">
            <a:off x="11852841" y="601865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F3C10610-0DED-4B5E-AAD9-DCCDDB35EA76}"/>
              </a:ext>
            </a:extLst>
          </p:cNvPr>
          <p:cNvCxnSpPr/>
          <p:nvPr/>
        </p:nvCxnSpPr>
        <p:spPr>
          <a:xfrm flipV="1">
            <a:off x="12005241" y="601699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B6046D3B-EFE3-4AD2-99AC-60C7D4EAD97F}"/>
              </a:ext>
            </a:extLst>
          </p:cNvPr>
          <p:cNvCxnSpPr/>
          <p:nvPr/>
        </p:nvCxnSpPr>
        <p:spPr>
          <a:xfrm flipV="1">
            <a:off x="12139420" y="601699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B666CBB0-5F45-4C46-9533-FE28D3E08A71}"/>
              </a:ext>
            </a:extLst>
          </p:cNvPr>
          <p:cNvSpPr/>
          <p:nvPr/>
        </p:nvSpPr>
        <p:spPr>
          <a:xfrm>
            <a:off x="-666831" y="6232472"/>
            <a:ext cx="2534478" cy="1053548"/>
          </a:xfrm>
          <a:prstGeom prst="rect">
            <a:avLst/>
          </a:prstGeom>
          <a:pattFill prst="plai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5A4CDA0E-E728-426A-A353-7CFECDA52A7A}"/>
              </a:ext>
            </a:extLst>
          </p:cNvPr>
          <p:cNvCxnSpPr/>
          <p:nvPr/>
        </p:nvCxnSpPr>
        <p:spPr>
          <a:xfrm flipV="1">
            <a:off x="-573106" y="605440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0D3ABB79-4B2F-4797-B9F9-D0CD23361B3E}"/>
              </a:ext>
            </a:extLst>
          </p:cNvPr>
          <p:cNvCxnSpPr/>
          <p:nvPr/>
        </p:nvCxnSpPr>
        <p:spPr>
          <a:xfrm flipV="1">
            <a:off x="-420706" y="605274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AD5FF9E1-A6A1-4EA0-8BF3-95DDF8D0DB75}"/>
              </a:ext>
            </a:extLst>
          </p:cNvPr>
          <p:cNvCxnSpPr/>
          <p:nvPr/>
        </p:nvCxnSpPr>
        <p:spPr>
          <a:xfrm flipV="1">
            <a:off x="-286527" y="605274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1170AC19-4ECB-4C60-A264-E31824DC2DA0}"/>
              </a:ext>
            </a:extLst>
          </p:cNvPr>
          <p:cNvCxnSpPr/>
          <p:nvPr/>
        </p:nvCxnSpPr>
        <p:spPr>
          <a:xfrm flipV="1">
            <a:off x="-137441" y="604860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9166BEA4-1707-4DD4-9E68-68A5EC6A7E6F}"/>
              </a:ext>
            </a:extLst>
          </p:cNvPr>
          <p:cNvCxnSpPr/>
          <p:nvPr/>
        </p:nvCxnSpPr>
        <p:spPr>
          <a:xfrm flipV="1">
            <a:off x="14959" y="604693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9B053152-ABB4-4B7B-83D0-85276559FABE}"/>
              </a:ext>
            </a:extLst>
          </p:cNvPr>
          <p:cNvCxnSpPr/>
          <p:nvPr/>
        </p:nvCxnSpPr>
        <p:spPr>
          <a:xfrm flipV="1">
            <a:off x="149138" y="604693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CCE731AC-0C2C-438F-B60C-B38EAE3C2B52}"/>
              </a:ext>
            </a:extLst>
          </p:cNvPr>
          <p:cNvCxnSpPr/>
          <p:nvPr/>
        </p:nvCxnSpPr>
        <p:spPr>
          <a:xfrm flipV="1">
            <a:off x="304851" y="605440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8417CD93-52C2-4D68-ADC8-13E5E7871C3D}"/>
              </a:ext>
            </a:extLst>
          </p:cNvPr>
          <p:cNvCxnSpPr/>
          <p:nvPr/>
        </p:nvCxnSpPr>
        <p:spPr>
          <a:xfrm flipV="1">
            <a:off x="457251" y="605274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64C23D59-5A59-4353-8443-59B2E9E46F6E}"/>
              </a:ext>
            </a:extLst>
          </p:cNvPr>
          <p:cNvCxnSpPr/>
          <p:nvPr/>
        </p:nvCxnSpPr>
        <p:spPr>
          <a:xfrm flipV="1">
            <a:off x="591430" y="605273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AB515AB1-4055-4F8E-B256-33D991F13B7A}"/>
              </a:ext>
            </a:extLst>
          </p:cNvPr>
          <p:cNvCxnSpPr/>
          <p:nvPr/>
        </p:nvCxnSpPr>
        <p:spPr>
          <a:xfrm flipV="1">
            <a:off x="740516" y="604859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F8CC595D-AE37-4E93-AF88-4D08207118C7}"/>
              </a:ext>
            </a:extLst>
          </p:cNvPr>
          <p:cNvCxnSpPr/>
          <p:nvPr/>
        </p:nvCxnSpPr>
        <p:spPr>
          <a:xfrm flipV="1">
            <a:off x="892916" y="604693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3F20CF43-FEC5-45AD-AC77-37A7D6A5FF4F}"/>
              </a:ext>
            </a:extLst>
          </p:cNvPr>
          <p:cNvCxnSpPr/>
          <p:nvPr/>
        </p:nvCxnSpPr>
        <p:spPr>
          <a:xfrm flipV="1">
            <a:off x="1027095" y="604693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84BF6C00-07FF-4BB5-BAD0-02AD62014E1E}"/>
              </a:ext>
            </a:extLst>
          </p:cNvPr>
          <p:cNvCxnSpPr/>
          <p:nvPr/>
        </p:nvCxnSpPr>
        <p:spPr>
          <a:xfrm flipV="1">
            <a:off x="1176182" y="604693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701E4515-B20F-4D95-BAA4-4D928ED18D2A}"/>
              </a:ext>
            </a:extLst>
          </p:cNvPr>
          <p:cNvCxnSpPr/>
          <p:nvPr/>
        </p:nvCxnSpPr>
        <p:spPr>
          <a:xfrm flipV="1">
            <a:off x="1310361" y="604693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7FFE1841-1E1B-46BE-9471-EB838D68BA62}"/>
              </a:ext>
            </a:extLst>
          </p:cNvPr>
          <p:cNvCxnSpPr/>
          <p:nvPr/>
        </p:nvCxnSpPr>
        <p:spPr>
          <a:xfrm flipV="1">
            <a:off x="1459447" y="604279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16801126-FD3A-447D-93DF-5B1376C3C939}"/>
              </a:ext>
            </a:extLst>
          </p:cNvPr>
          <p:cNvCxnSpPr/>
          <p:nvPr/>
        </p:nvCxnSpPr>
        <p:spPr>
          <a:xfrm flipV="1">
            <a:off x="1611847" y="604113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487211EA-7976-40A7-8DC6-2263536CC41A}"/>
              </a:ext>
            </a:extLst>
          </p:cNvPr>
          <p:cNvCxnSpPr/>
          <p:nvPr/>
        </p:nvCxnSpPr>
        <p:spPr>
          <a:xfrm flipV="1">
            <a:off x="1746026" y="604112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3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B8CE176-2320-45B6-9E92-26425850BD91}"/>
              </a:ext>
            </a:extLst>
          </p:cNvPr>
          <p:cNvSpPr/>
          <p:nvPr/>
        </p:nvSpPr>
        <p:spPr>
          <a:xfrm>
            <a:off x="967347" y="1461220"/>
            <a:ext cx="2534478" cy="1053548"/>
          </a:xfrm>
          <a:prstGeom prst="rect">
            <a:avLst/>
          </a:prstGeom>
          <a:pattFill prst="plai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E8B216D8-CDAE-4C69-925B-305E5969616F}"/>
              </a:ext>
            </a:extLst>
          </p:cNvPr>
          <p:cNvSpPr/>
          <p:nvPr/>
        </p:nvSpPr>
        <p:spPr>
          <a:xfrm>
            <a:off x="2653151" y="1554262"/>
            <a:ext cx="840732" cy="819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E2839E4-A6AF-4D55-9203-A51C65CD0EC0}"/>
              </a:ext>
            </a:extLst>
          </p:cNvPr>
          <p:cNvSpPr/>
          <p:nvPr/>
        </p:nvSpPr>
        <p:spPr>
          <a:xfrm>
            <a:off x="434567" y="2711718"/>
            <a:ext cx="6870694" cy="3703992"/>
          </a:xfrm>
          <a:prstGeom prst="rect">
            <a:avLst/>
          </a:prstGeom>
          <a:solidFill>
            <a:srgbClr val="6E6E6D"/>
          </a:solidFill>
          <a:ln>
            <a:solidFill>
              <a:srgbClr val="6E6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615018A-B1CE-4FC6-972D-7358F465FFC7}"/>
              </a:ext>
            </a:extLst>
          </p:cNvPr>
          <p:cNvSpPr/>
          <p:nvPr/>
        </p:nvSpPr>
        <p:spPr>
          <a:xfrm>
            <a:off x="3387245" y="4547146"/>
            <a:ext cx="3836505" cy="581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496E225-4CB0-4F99-9774-E14D9FF84891}"/>
              </a:ext>
            </a:extLst>
          </p:cNvPr>
          <p:cNvSpPr/>
          <p:nvPr/>
        </p:nvSpPr>
        <p:spPr>
          <a:xfrm>
            <a:off x="3388006" y="4547146"/>
            <a:ext cx="3820495" cy="5814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EC3957F-58C0-4D48-8784-58CC927D569C}"/>
              </a:ext>
            </a:extLst>
          </p:cNvPr>
          <p:cNvSpPr/>
          <p:nvPr/>
        </p:nvSpPr>
        <p:spPr>
          <a:xfrm>
            <a:off x="3387248" y="3319669"/>
            <a:ext cx="3836505" cy="581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A896226-A27E-4F19-A269-2405F6149E00}"/>
              </a:ext>
            </a:extLst>
          </p:cNvPr>
          <p:cNvSpPr/>
          <p:nvPr/>
        </p:nvSpPr>
        <p:spPr>
          <a:xfrm>
            <a:off x="3387243" y="3327945"/>
            <a:ext cx="3821259" cy="5814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784A43A-63D9-44C9-A7E9-701C1F10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67" y="386276"/>
            <a:ext cx="499153" cy="57917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656384EE-1615-422B-BE0F-ADF8CCF39666}"/>
              </a:ext>
            </a:extLst>
          </p:cNvPr>
          <p:cNvSpPr/>
          <p:nvPr/>
        </p:nvSpPr>
        <p:spPr>
          <a:xfrm>
            <a:off x="933721" y="541682"/>
            <a:ext cx="393154" cy="323021"/>
          </a:xfrm>
          <a:prstGeom prst="rightArrow">
            <a:avLst/>
          </a:prstGeom>
          <a:solidFill>
            <a:srgbClr val="6E6E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Picture 7" descr="A picture containing tool&#10;&#10;Description automatically generated">
            <a:extLst>
              <a:ext uri="{FF2B5EF4-FFF2-40B4-BE49-F238E27FC236}">
                <a16:creationId xmlns:a16="http://schemas.microsoft.com/office/drawing/2014/main" id="{0ABAF592-54CF-4E3A-ADB5-3A0FADC10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560" y="400095"/>
            <a:ext cx="792549" cy="54487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150D78F-AFAA-4787-B634-5EB543017C0E}"/>
              </a:ext>
            </a:extLst>
          </p:cNvPr>
          <p:cNvSpPr/>
          <p:nvPr/>
        </p:nvSpPr>
        <p:spPr>
          <a:xfrm>
            <a:off x="2125109" y="541682"/>
            <a:ext cx="472109" cy="323021"/>
          </a:xfrm>
          <a:prstGeom prst="rightArrow">
            <a:avLst/>
          </a:prstGeom>
          <a:solidFill>
            <a:srgbClr val="6E6E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10" descr="A picture containing text, tool&#10;&#10;Description automatically generated">
            <a:extLst>
              <a:ext uri="{FF2B5EF4-FFF2-40B4-BE49-F238E27FC236}">
                <a16:creationId xmlns:a16="http://schemas.microsoft.com/office/drawing/2014/main" id="{CDCD707A-97CB-4FC7-A568-844B6341EC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18" y="400095"/>
            <a:ext cx="542397" cy="57917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DD06F4A-9A70-46FD-B1FA-45BE0E5AD6E7}"/>
              </a:ext>
            </a:extLst>
          </p:cNvPr>
          <p:cNvSpPr/>
          <p:nvPr/>
        </p:nvSpPr>
        <p:spPr>
          <a:xfrm>
            <a:off x="3139615" y="541682"/>
            <a:ext cx="472109" cy="323021"/>
          </a:xfrm>
          <a:prstGeom prst="rightArrow">
            <a:avLst/>
          </a:prstGeom>
          <a:solidFill>
            <a:srgbClr val="6E6E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4" name="Picture 13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14C4C7E0-C449-4C6E-931E-2B29E79978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724" y="386276"/>
            <a:ext cx="434378" cy="61346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113202-63DD-4B3A-9C01-92F5CFC3EF33}"/>
              </a:ext>
            </a:extLst>
          </p:cNvPr>
          <p:cNvSpPr/>
          <p:nvPr/>
        </p:nvSpPr>
        <p:spPr>
          <a:xfrm>
            <a:off x="4046102" y="551618"/>
            <a:ext cx="472109" cy="323021"/>
          </a:xfrm>
          <a:prstGeom prst="rightArrow">
            <a:avLst/>
          </a:prstGeom>
          <a:solidFill>
            <a:srgbClr val="6E6E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4939B62-05A7-4EB5-A97F-793B0CFEC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11" y="380996"/>
            <a:ext cx="549127" cy="5982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C569975-361B-42BF-8387-1E0CBFFB9BB2}"/>
              </a:ext>
            </a:extLst>
          </p:cNvPr>
          <p:cNvSpPr/>
          <p:nvPr/>
        </p:nvSpPr>
        <p:spPr>
          <a:xfrm>
            <a:off x="4918580" y="1472103"/>
            <a:ext cx="2534478" cy="1053548"/>
          </a:xfrm>
          <a:prstGeom prst="rect">
            <a:avLst/>
          </a:prstGeom>
          <a:pattFill prst="plai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24CA838-5EB9-4E3A-B925-43606AE555A2}"/>
                  </a:ext>
                </a:extLst>
              </p14:cNvPr>
              <p14:cNvContentPartPr/>
              <p14:nvPr/>
            </p14:nvContentPartPr>
            <p14:xfrm>
              <a:off x="3250746" y="1754666"/>
              <a:ext cx="363600" cy="405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24CA838-5EB9-4E3A-B925-43606AE555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41746" y="1746026"/>
                <a:ext cx="38124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B473D5F-CCA0-46E5-B6B7-0619A0C75E5D}"/>
                  </a:ext>
                </a:extLst>
              </p14:cNvPr>
              <p14:cNvContentPartPr/>
              <p14:nvPr/>
            </p14:nvContentPartPr>
            <p14:xfrm>
              <a:off x="3091626" y="1636946"/>
              <a:ext cx="623160" cy="6166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B473D5F-CCA0-46E5-B6B7-0619A0C75E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82626" y="1627946"/>
                <a:ext cx="640800" cy="634320"/>
              </a:xfrm>
              <a:prstGeom prst="rect">
                <a:avLst/>
              </a:prstGeom>
            </p:spPr>
          </p:pic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3CCBDD-D73A-4618-9445-8737BF56A369}"/>
              </a:ext>
            </a:extLst>
          </p:cNvPr>
          <p:cNvCxnSpPr/>
          <p:nvPr/>
        </p:nvCxnSpPr>
        <p:spPr>
          <a:xfrm flipV="1">
            <a:off x="1034598" y="129060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49E365-835D-478B-ADA7-35B5E29AE9C5}"/>
              </a:ext>
            </a:extLst>
          </p:cNvPr>
          <p:cNvCxnSpPr/>
          <p:nvPr/>
        </p:nvCxnSpPr>
        <p:spPr>
          <a:xfrm flipV="1">
            <a:off x="1186998" y="128894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06B867-23DF-4680-8259-1277BBEBEFD3}"/>
              </a:ext>
            </a:extLst>
          </p:cNvPr>
          <p:cNvCxnSpPr/>
          <p:nvPr/>
        </p:nvCxnSpPr>
        <p:spPr>
          <a:xfrm flipV="1">
            <a:off x="1321177" y="128894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84C220-F620-481F-968B-1F8FF64E6919}"/>
              </a:ext>
            </a:extLst>
          </p:cNvPr>
          <p:cNvCxnSpPr/>
          <p:nvPr/>
        </p:nvCxnSpPr>
        <p:spPr>
          <a:xfrm flipV="1">
            <a:off x="1470263" y="128480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D8ECA0-4890-4F64-8371-84833F17B1FD}"/>
              </a:ext>
            </a:extLst>
          </p:cNvPr>
          <p:cNvCxnSpPr/>
          <p:nvPr/>
        </p:nvCxnSpPr>
        <p:spPr>
          <a:xfrm flipV="1">
            <a:off x="1622663" y="128314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A8F018-47A1-4C67-9DEB-76133DBB5D0D}"/>
              </a:ext>
            </a:extLst>
          </p:cNvPr>
          <p:cNvCxnSpPr/>
          <p:nvPr/>
        </p:nvCxnSpPr>
        <p:spPr>
          <a:xfrm flipV="1">
            <a:off x="1756842" y="128314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D7C5169-D00B-4839-B7AA-61A33A5A4F07}"/>
              </a:ext>
            </a:extLst>
          </p:cNvPr>
          <p:cNvCxnSpPr/>
          <p:nvPr/>
        </p:nvCxnSpPr>
        <p:spPr>
          <a:xfrm flipV="1">
            <a:off x="1912555" y="129060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8087574-D573-4880-A052-81B3BAE19D63}"/>
              </a:ext>
            </a:extLst>
          </p:cNvPr>
          <p:cNvCxnSpPr/>
          <p:nvPr/>
        </p:nvCxnSpPr>
        <p:spPr>
          <a:xfrm flipV="1">
            <a:off x="2064955" y="128894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0424EA2-C062-4631-84E7-955BADDAF378}"/>
              </a:ext>
            </a:extLst>
          </p:cNvPr>
          <p:cNvCxnSpPr/>
          <p:nvPr/>
        </p:nvCxnSpPr>
        <p:spPr>
          <a:xfrm flipV="1">
            <a:off x="2199134" y="128894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433DA1-2560-4EEF-BB06-DBCC821FCC0F}"/>
              </a:ext>
            </a:extLst>
          </p:cNvPr>
          <p:cNvCxnSpPr/>
          <p:nvPr/>
        </p:nvCxnSpPr>
        <p:spPr>
          <a:xfrm flipV="1">
            <a:off x="2348220" y="128480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DC804C-4CFB-41FB-B1D9-5F1D675A1D5B}"/>
              </a:ext>
            </a:extLst>
          </p:cNvPr>
          <p:cNvCxnSpPr/>
          <p:nvPr/>
        </p:nvCxnSpPr>
        <p:spPr>
          <a:xfrm flipV="1">
            <a:off x="2500620" y="128314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6276B3-0CBF-49D6-B084-DB758DE982B6}"/>
              </a:ext>
            </a:extLst>
          </p:cNvPr>
          <p:cNvCxnSpPr/>
          <p:nvPr/>
        </p:nvCxnSpPr>
        <p:spPr>
          <a:xfrm flipV="1">
            <a:off x="2634799" y="128313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034899A-CD0E-4F17-A65C-C029FC571B33}"/>
              </a:ext>
            </a:extLst>
          </p:cNvPr>
          <p:cNvCxnSpPr/>
          <p:nvPr/>
        </p:nvCxnSpPr>
        <p:spPr>
          <a:xfrm flipV="1">
            <a:off x="2783886" y="128314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EF77C3E-930D-4E17-A77D-2D3E40E21814}"/>
              </a:ext>
            </a:extLst>
          </p:cNvPr>
          <p:cNvCxnSpPr/>
          <p:nvPr/>
        </p:nvCxnSpPr>
        <p:spPr>
          <a:xfrm flipV="1">
            <a:off x="2918065" y="128313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AE973A-DF1A-4C54-B695-B43772EB7BF5}"/>
              </a:ext>
            </a:extLst>
          </p:cNvPr>
          <p:cNvCxnSpPr/>
          <p:nvPr/>
        </p:nvCxnSpPr>
        <p:spPr>
          <a:xfrm flipV="1">
            <a:off x="3067151" y="127899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92EA981-459F-4D9B-82C2-A864E1257C9E}"/>
              </a:ext>
            </a:extLst>
          </p:cNvPr>
          <p:cNvCxnSpPr/>
          <p:nvPr/>
        </p:nvCxnSpPr>
        <p:spPr>
          <a:xfrm flipV="1">
            <a:off x="3219551" y="127733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100F7CE-07D3-4393-9416-980F0290BD92}"/>
              </a:ext>
            </a:extLst>
          </p:cNvPr>
          <p:cNvCxnSpPr/>
          <p:nvPr/>
        </p:nvCxnSpPr>
        <p:spPr>
          <a:xfrm flipV="1">
            <a:off x="3353730" y="127733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34E90CC-3D9B-4C25-B9C3-2F25C988F9A0}"/>
              </a:ext>
            </a:extLst>
          </p:cNvPr>
          <p:cNvCxnSpPr/>
          <p:nvPr/>
        </p:nvCxnSpPr>
        <p:spPr>
          <a:xfrm flipV="1">
            <a:off x="5012305" y="129403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F3F0330-0EEB-431B-B39E-18B5CBB91D8B}"/>
              </a:ext>
            </a:extLst>
          </p:cNvPr>
          <p:cNvCxnSpPr/>
          <p:nvPr/>
        </p:nvCxnSpPr>
        <p:spPr>
          <a:xfrm flipV="1">
            <a:off x="5164705" y="129237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E02B49F-7B81-436B-B21C-A2EAA5A41CF4}"/>
              </a:ext>
            </a:extLst>
          </p:cNvPr>
          <p:cNvCxnSpPr/>
          <p:nvPr/>
        </p:nvCxnSpPr>
        <p:spPr>
          <a:xfrm flipV="1">
            <a:off x="5298884" y="129237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B8C7B79-AB13-404C-8292-292802F1FA7C}"/>
              </a:ext>
            </a:extLst>
          </p:cNvPr>
          <p:cNvCxnSpPr/>
          <p:nvPr/>
        </p:nvCxnSpPr>
        <p:spPr>
          <a:xfrm flipV="1">
            <a:off x="5447970" y="128823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D80F557-1E4D-4944-9C74-1B2171C833F2}"/>
              </a:ext>
            </a:extLst>
          </p:cNvPr>
          <p:cNvCxnSpPr/>
          <p:nvPr/>
        </p:nvCxnSpPr>
        <p:spPr>
          <a:xfrm flipV="1">
            <a:off x="5600370" y="128656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8A7CDE8-165C-4DDF-B24C-B97D6A22AA6B}"/>
              </a:ext>
            </a:extLst>
          </p:cNvPr>
          <p:cNvCxnSpPr/>
          <p:nvPr/>
        </p:nvCxnSpPr>
        <p:spPr>
          <a:xfrm flipV="1">
            <a:off x="5734549" y="128656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DAC060C-D22E-4459-868D-5A00C41A3388}"/>
              </a:ext>
            </a:extLst>
          </p:cNvPr>
          <p:cNvCxnSpPr/>
          <p:nvPr/>
        </p:nvCxnSpPr>
        <p:spPr>
          <a:xfrm flipV="1">
            <a:off x="5890262" y="129403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EB4DEA5-452D-4D8E-9476-D122EA32A640}"/>
              </a:ext>
            </a:extLst>
          </p:cNvPr>
          <p:cNvCxnSpPr/>
          <p:nvPr/>
        </p:nvCxnSpPr>
        <p:spPr>
          <a:xfrm flipV="1">
            <a:off x="6042662" y="129237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E212EDE-8DEC-4943-853F-43F1C922F488}"/>
              </a:ext>
            </a:extLst>
          </p:cNvPr>
          <p:cNvCxnSpPr/>
          <p:nvPr/>
        </p:nvCxnSpPr>
        <p:spPr>
          <a:xfrm flipV="1">
            <a:off x="6176841" y="129237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4FFD293-4445-4892-A21C-129FDD65D935}"/>
              </a:ext>
            </a:extLst>
          </p:cNvPr>
          <p:cNvCxnSpPr/>
          <p:nvPr/>
        </p:nvCxnSpPr>
        <p:spPr>
          <a:xfrm flipV="1">
            <a:off x="6325927" y="128822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D14AA5C-F515-45ED-A1A7-F669AFD332B5}"/>
              </a:ext>
            </a:extLst>
          </p:cNvPr>
          <p:cNvCxnSpPr/>
          <p:nvPr/>
        </p:nvCxnSpPr>
        <p:spPr>
          <a:xfrm flipV="1">
            <a:off x="6478327" y="128656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BF881E6-6ED8-4721-A00E-B0D1415A8F10}"/>
              </a:ext>
            </a:extLst>
          </p:cNvPr>
          <p:cNvCxnSpPr/>
          <p:nvPr/>
        </p:nvCxnSpPr>
        <p:spPr>
          <a:xfrm flipV="1">
            <a:off x="6612506" y="128656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C02F9DF-793E-4B35-87BE-06969964D1B4}"/>
              </a:ext>
            </a:extLst>
          </p:cNvPr>
          <p:cNvCxnSpPr/>
          <p:nvPr/>
        </p:nvCxnSpPr>
        <p:spPr>
          <a:xfrm flipV="1">
            <a:off x="6761593" y="128656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F594C4C-1150-423C-B17F-355EFEC760BB}"/>
              </a:ext>
            </a:extLst>
          </p:cNvPr>
          <p:cNvCxnSpPr/>
          <p:nvPr/>
        </p:nvCxnSpPr>
        <p:spPr>
          <a:xfrm flipV="1">
            <a:off x="6895772" y="128656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F0A641B-416D-479B-8246-12D7B073B309}"/>
              </a:ext>
            </a:extLst>
          </p:cNvPr>
          <p:cNvCxnSpPr/>
          <p:nvPr/>
        </p:nvCxnSpPr>
        <p:spPr>
          <a:xfrm flipV="1">
            <a:off x="7044858" y="128242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325AA4F-F274-40ED-8371-7115791E5218}"/>
              </a:ext>
            </a:extLst>
          </p:cNvPr>
          <p:cNvCxnSpPr/>
          <p:nvPr/>
        </p:nvCxnSpPr>
        <p:spPr>
          <a:xfrm flipV="1">
            <a:off x="7197258" y="128076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38F4128-9596-4968-81F4-2059A59DF181}"/>
              </a:ext>
            </a:extLst>
          </p:cNvPr>
          <p:cNvCxnSpPr/>
          <p:nvPr/>
        </p:nvCxnSpPr>
        <p:spPr>
          <a:xfrm flipV="1">
            <a:off x="7331437" y="128076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0A5BB580-E235-44C8-AC34-12620A25C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10" y="3551125"/>
            <a:ext cx="1864453" cy="2633128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0C32E57E-956E-49BE-90B1-E234C2A76251}"/>
              </a:ext>
            </a:extLst>
          </p:cNvPr>
          <p:cNvSpPr/>
          <p:nvPr/>
        </p:nvSpPr>
        <p:spPr>
          <a:xfrm>
            <a:off x="2898232" y="3319669"/>
            <a:ext cx="407505" cy="30960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EA44ED86-2F38-4555-93D3-75712BD9DECA}"/>
              </a:ext>
            </a:extLst>
          </p:cNvPr>
          <p:cNvSpPr/>
          <p:nvPr/>
        </p:nvSpPr>
        <p:spPr>
          <a:xfrm>
            <a:off x="6637981" y="3351970"/>
            <a:ext cx="536713" cy="516835"/>
          </a:xfrm>
          <a:prstGeom prst="ellipse">
            <a:avLst/>
          </a:prstGeom>
          <a:solidFill>
            <a:srgbClr val="71717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8F92FEF-EAE6-4C97-A9DD-A44FB06242B1}"/>
              </a:ext>
            </a:extLst>
          </p:cNvPr>
          <p:cNvSpPr/>
          <p:nvPr/>
        </p:nvSpPr>
        <p:spPr>
          <a:xfrm>
            <a:off x="3387246" y="3933408"/>
            <a:ext cx="3836505" cy="581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9BCBDB3-1934-49CB-9F74-F98B017E7BD4}"/>
              </a:ext>
            </a:extLst>
          </p:cNvPr>
          <p:cNvSpPr/>
          <p:nvPr/>
        </p:nvSpPr>
        <p:spPr>
          <a:xfrm>
            <a:off x="6637979" y="3965709"/>
            <a:ext cx="536713" cy="516835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4B3F5E6-8FD7-4FA2-B094-492D1055D8C9}"/>
              </a:ext>
            </a:extLst>
          </p:cNvPr>
          <p:cNvSpPr/>
          <p:nvPr/>
        </p:nvSpPr>
        <p:spPr>
          <a:xfrm>
            <a:off x="6637978" y="4579447"/>
            <a:ext cx="536713" cy="516835"/>
          </a:xfrm>
          <a:prstGeom prst="ellipse">
            <a:avLst/>
          </a:prstGeom>
          <a:solidFill>
            <a:srgbClr val="777779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7B88D89-70A8-427B-8109-2E06271610EE}"/>
              </a:ext>
            </a:extLst>
          </p:cNvPr>
          <p:cNvSpPr/>
          <p:nvPr/>
        </p:nvSpPr>
        <p:spPr>
          <a:xfrm>
            <a:off x="3387243" y="5160885"/>
            <a:ext cx="3836505" cy="581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5D439754-CE10-452B-8D93-90FD75859573}"/>
              </a:ext>
            </a:extLst>
          </p:cNvPr>
          <p:cNvSpPr/>
          <p:nvPr/>
        </p:nvSpPr>
        <p:spPr>
          <a:xfrm>
            <a:off x="6637976" y="5193186"/>
            <a:ext cx="536713" cy="516835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6403058-55B5-46A5-92BF-3B1752004DA4}"/>
              </a:ext>
            </a:extLst>
          </p:cNvPr>
          <p:cNvSpPr/>
          <p:nvPr/>
        </p:nvSpPr>
        <p:spPr>
          <a:xfrm>
            <a:off x="3387243" y="5774620"/>
            <a:ext cx="3836505" cy="581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7D882232-82F7-4EC9-9A0B-8CD8FB9CD12A}"/>
              </a:ext>
            </a:extLst>
          </p:cNvPr>
          <p:cNvSpPr/>
          <p:nvPr/>
        </p:nvSpPr>
        <p:spPr>
          <a:xfrm>
            <a:off x="6637976" y="5806921"/>
            <a:ext cx="536713" cy="516835"/>
          </a:xfrm>
          <a:prstGeom prst="ellipse">
            <a:avLst/>
          </a:prstGeom>
          <a:pattFill prst="pct25">
            <a:fgClr>
              <a:schemeClr val="tx1"/>
            </a:fgClr>
            <a:bgClr>
              <a:schemeClr val="bg1"/>
            </a:bgClr>
          </a:patt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4F07718-96F8-45AA-88E1-53737F50CF3C}"/>
              </a:ext>
            </a:extLst>
          </p:cNvPr>
          <p:cNvSpPr/>
          <p:nvPr/>
        </p:nvSpPr>
        <p:spPr>
          <a:xfrm>
            <a:off x="3385242" y="3930125"/>
            <a:ext cx="2463936" cy="5814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41" name="Picture 140" descr="A blurry close up of a person's face&#10;&#10;Description automatically generated with low confidence">
            <a:extLst>
              <a:ext uri="{FF2B5EF4-FFF2-40B4-BE49-F238E27FC236}">
                <a16:creationId xmlns:a16="http://schemas.microsoft.com/office/drawing/2014/main" id="{679A2891-3F09-4B52-8534-487D09AC3FD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882" y="5894352"/>
            <a:ext cx="422947" cy="327688"/>
          </a:xfrm>
          <a:prstGeom prst="rect">
            <a:avLst/>
          </a:prstGeom>
          <a:noFill/>
        </p:spPr>
      </p:pic>
      <p:pic>
        <p:nvPicPr>
          <p:cNvPr id="143" name="Picture 142" descr="A picture containing text, blurry&#10;&#10;Description automatically generated">
            <a:extLst>
              <a:ext uri="{FF2B5EF4-FFF2-40B4-BE49-F238E27FC236}">
                <a16:creationId xmlns:a16="http://schemas.microsoft.com/office/drawing/2014/main" id="{8C154A2E-604C-49B7-9B8B-C801F85561AB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825" y="4077072"/>
            <a:ext cx="331499" cy="285775"/>
          </a:xfrm>
          <a:prstGeom prst="rect">
            <a:avLst/>
          </a:prstGeom>
        </p:spPr>
      </p:pic>
      <p:pic>
        <p:nvPicPr>
          <p:cNvPr id="145" name="Picture 14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3B0FB51C-953E-44A1-9F06-39E5999FF293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025" y="3442683"/>
            <a:ext cx="341558" cy="351961"/>
          </a:xfrm>
          <a:prstGeom prst="rect">
            <a:avLst/>
          </a:prstGeom>
        </p:spPr>
      </p:pic>
      <p:pic>
        <p:nvPicPr>
          <p:cNvPr id="147" name="Picture 146" descr="No image&#10;&#10;Description automatically generated">
            <a:extLst>
              <a:ext uri="{FF2B5EF4-FFF2-40B4-BE49-F238E27FC236}">
                <a16:creationId xmlns:a16="http://schemas.microsoft.com/office/drawing/2014/main" id="{3DEE148E-DC53-4C8C-B02A-C6B1786EC69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045" y="4653063"/>
            <a:ext cx="205758" cy="369602"/>
          </a:xfrm>
          <a:prstGeom prst="rect">
            <a:avLst/>
          </a:prstGeom>
        </p:spPr>
      </p:pic>
      <p:pic>
        <p:nvPicPr>
          <p:cNvPr id="149" name="Picture 148" descr="No image&#10;&#10;Description automatically generated">
            <a:extLst>
              <a:ext uri="{FF2B5EF4-FFF2-40B4-BE49-F238E27FC236}">
                <a16:creationId xmlns:a16="http://schemas.microsoft.com/office/drawing/2014/main" id="{5D2A80E1-4C8F-42C0-B4EC-B0FD244A3096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589" y="5286811"/>
            <a:ext cx="232430" cy="346740"/>
          </a:xfrm>
          <a:prstGeom prst="rect">
            <a:avLst/>
          </a:prstGeom>
        </p:spPr>
      </p:pic>
      <p:sp>
        <p:nvSpPr>
          <p:cNvPr id="150" name="Oval 149">
            <a:extLst>
              <a:ext uri="{FF2B5EF4-FFF2-40B4-BE49-F238E27FC236}">
                <a16:creationId xmlns:a16="http://schemas.microsoft.com/office/drawing/2014/main" id="{70CBA83A-B986-4157-863C-900C048B7326}"/>
              </a:ext>
            </a:extLst>
          </p:cNvPr>
          <p:cNvSpPr/>
          <p:nvPr/>
        </p:nvSpPr>
        <p:spPr>
          <a:xfrm>
            <a:off x="6685264" y="2758823"/>
            <a:ext cx="442135" cy="43787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8C4EEDA-D198-4383-A10F-FB0615779E46}"/>
              </a:ext>
            </a:extLst>
          </p:cNvPr>
          <p:cNvSpPr/>
          <p:nvPr/>
        </p:nvSpPr>
        <p:spPr>
          <a:xfrm rot="5400000">
            <a:off x="3810102" y="-131728"/>
            <a:ext cx="93800" cy="684486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EFF6830-0A0B-486A-BCC2-D2B65055DB94}"/>
              </a:ext>
            </a:extLst>
          </p:cNvPr>
          <p:cNvSpPr txBox="1"/>
          <p:nvPr/>
        </p:nvSpPr>
        <p:spPr>
          <a:xfrm>
            <a:off x="6755571" y="2892029"/>
            <a:ext cx="4976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MP</a:t>
            </a:r>
            <a:endParaRPr lang="en-CH" sz="800" dirty="0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6E4E11F-F0BC-46CF-82F4-F19712EC3D8F}"/>
              </a:ext>
            </a:extLst>
          </p:cNvPr>
          <p:cNvSpPr/>
          <p:nvPr/>
        </p:nvSpPr>
        <p:spPr>
          <a:xfrm>
            <a:off x="6016190" y="4590373"/>
            <a:ext cx="536713" cy="516835"/>
          </a:xfrm>
          <a:prstGeom prst="ellipse">
            <a:avLst/>
          </a:prstGeom>
          <a:solidFill>
            <a:srgbClr val="777779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54" name="Picture 153" descr="No image&#10;&#10;Description automatically generated">
            <a:extLst>
              <a:ext uri="{FF2B5EF4-FFF2-40B4-BE49-F238E27FC236}">
                <a16:creationId xmlns:a16="http://schemas.microsoft.com/office/drawing/2014/main" id="{A44B80C1-D8C7-4A5D-BAD6-6665843F3F83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57" y="4663989"/>
            <a:ext cx="205758" cy="369602"/>
          </a:xfrm>
          <a:prstGeom prst="rect">
            <a:avLst/>
          </a:prstGeom>
        </p:spPr>
      </p:pic>
      <p:sp>
        <p:nvSpPr>
          <p:cNvPr id="155" name="Oval 154">
            <a:extLst>
              <a:ext uri="{FF2B5EF4-FFF2-40B4-BE49-F238E27FC236}">
                <a16:creationId xmlns:a16="http://schemas.microsoft.com/office/drawing/2014/main" id="{BC6F2FE7-7D9B-4969-80D1-7FE5AEC77DC9}"/>
              </a:ext>
            </a:extLst>
          </p:cNvPr>
          <p:cNvSpPr/>
          <p:nvPr/>
        </p:nvSpPr>
        <p:spPr>
          <a:xfrm>
            <a:off x="5386877" y="4590373"/>
            <a:ext cx="536713" cy="516835"/>
          </a:xfrm>
          <a:prstGeom prst="ellipse">
            <a:avLst/>
          </a:prstGeom>
          <a:solidFill>
            <a:srgbClr val="777779"/>
          </a:solidFill>
          <a:ln w="412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56" name="Picture 155" descr="No image&#10;&#10;Description automatically generated">
            <a:extLst>
              <a:ext uri="{FF2B5EF4-FFF2-40B4-BE49-F238E27FC236}">
                <a16:creationId xmlns:a16="http://schemas.microsoft.com/office/drawing/2014/main" id="{10BFC099-92FB-4A11-8D34-0212FBA5158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944" y="4663989"/>
            <a:ext cx="205758" cy="369602"/>
          </a:xfrm>
          <a:prstGeom prst="rect">
            <a:avLst/>
          </a:prstGeom>
        </p:spPr>
      </p:pic>
      <p:sp>
        <p:nvSpPr>
          <p:cNvPr id="157" name="Rectangle 156">
            <a:extLst>
              <a:ext uri="{FF2B5EF4-FFF2-40B4-BE49-F238E27FC236}">
                <a16:creationId xmlns:a16="http://schemas.microsoft.com/office/drawing/2014/main" id="{212C090E-783A-4802-BA09-EC7502C65778}"/>
              </a:ext>
            </a:extLst>
          </p:cNvPr>
          <p:cNvSpPr/>
          <p:nvPr/>
        </p:nvSpPr>
        <p:spPr>
          <a:xfrm>
            <a:off x="3375669" y="5154973"/>
            <a:ext cx="1643592" cy="5814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561D1B3-EBD7-4F3C-B8F7-20CE40C50A61}"/>
              </a:ext>
            </a:extLst>
          </p:cNvPr>
          <p:cNvSpPr/>
          <p:nvPr/>
        </p:nvSpPr>
        <p:spPr>
          <a:xfrm>
            <a:off x="3384702" y="5791070"/>
            <a:ext cx="2223600" cy="58143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695BAF3-2091-401A-BFC0-CE9DB5B838F3}"/>
              </a:ext>
            </a:extLst>
          </p:cNvPr>
          <p:cNvSpPr/>
          <p:nvPr/>
        </p:nvSpPr>
        <p:spPr>
          <a:xfrm>
            <a:off x="4913658" y="1569246"/>
            <a:ext cx="840732" cy="819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20635041-C229-4092-AEF1-6F8BFEF3C8A5}"/>
                  </a:ext>
                </a:extLst>
              </p14:cNvPr>
              <p14:cNvContentPartPr/>
              <p14:nvPr/>
            </p14:nvContentPartPr>
            <p14:xfrm>
              <a:off x="4712761" y="1770971"/>
              <a:ext cx="363600" cy="40572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20635041-C229-4092-AEF1-6F8BFEF3C8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3761" y="1762331"/>
                <a:ext cx="38124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8A7BD7C-D517-4B18-ACA4-5BD98A8FDB41}"/>
                  </a:ext>
                </a:extLst>
              </p14:cNvPr>
              <p14:cNvContentPartPr/>
              <p14:nvPr/>
            </p14:nvContentPartPr>
            <p14:xfrm>
              <a:off x="4553641" y="1653251"/>
              <a:ext cx="623160" cy="6166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8A7BD7C-D517-4B18-ACA4-5BD98A8FDB4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44641" y="1644251"/>
                <a:ext cx="640800" cy="634320"/>
              </a:xfrm>
              <a:prstGeom prst="rect">
                <a:avLst/>
              </a:prstGeom>
            </p:spPr>
          </p:pic>
        </mc:Fallback>
      </mc:AlternateContent>
      <p:sp>
        <p:nvSpPr>
          <p:cNvPr id="163" name="Rectangle 162">
            <a:extLst>
              <a:ext uri="{FF2B5EF4-FFF2-40B4-BE49-F238E27FC236}">
                <a16:creationId xmlns:a16="http://schemas.microsoft.com/office/drawing/2014/main" id="{6D4BFABD-BFEA-4BBA-9E75-13E60BCC7FF1}"/>
              </a:ext>
            </a:extLst>
          </p:cNvPr>
          <p:cNvSpPr/>
          <p:nvPr/>
        </p:nvSpPr>
        <p:spPr>
          <a:xfrm>
            <a:off x="3415793" y="1453751"/>
            <a:ext cx="1492462" cy="1061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757F5D5-C98F-41F7-84C4-12979777546D}"/>
              </a:ext>
            </a:extLst>
          </p:cNvPr>
          <p:cNvSpPr/>
          <p:nvPr/>
        </p:nvSpPr>
        <p:spPr>
          <a:xfrm>
            <a:off x="8456575" y="3371040"/>
            <a:ext cx="2534478" cy="1053548"/>
          </a:xfrm>
          <a:prstGeom prst="rect">
            <a:avLst/>
          </a:prstGeom>
          <a:pattFill prst="plai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FA307F9-DAEC-40A1-8BC9-31494856404D}"/>
              </a:ext>
            </a:extLst>
          </p:cNvPr>
          <p:cNvCxnSpPr/>
          <p:nvPr/>
        </p:nvCxnSpPr>
        <p:spPr>
          <a:xfrm flipV="1">
            <a:off x="8550300" y="319297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C9473944-3317-4F79-88AE-328A35F9357F}"/>
              </a:ext>
            </a:extLst>
          </p:cNvPr>
          <p:cNvCxnSpPr/>
          <p:nvPr/>
        </p:nvCxnSpPr>
        <p:spPr>
          <a:xfrm flipV="1">
            <a:off x="8702700" y="319131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1E47461-DD43-4A94-973A-7A4E4F05EFDD}"/>
              </a:ext>
            </a:extLst>
          </p:cNvPr>
          <p:cNvCxnSpPr/>
          <p:nvPr/>
        </p:nvCxnSpPr>
        <p:spPr>
          <a:xfrm flipV="1">
            <a:off x="8836879" y="319130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998D3DF-3DFB-4399-A1CE-6D01F813B6AA}"/>
              </a:ext>
            </a:extLst>
          </p:cNvPr>
          <p:cNvCxnSpPr/>
          <p:nvPr/>
        </p:nvCxnSpPr>
        <p:spPr>
          <a:xfrm flipV="1">
            <a:off x="8985965" y="318716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C86ACA5-188F-46B2-A2A9-3ED1C2ACF9DC}"/>
              </a:ext>
            </a:extLst>
          </p:cNvPr>
          <p:cNvCxnSpPr/>
          <p:nvPr/>
        </p:nvCxnSpPr>
        <p:spPr>
          <a:xfrm flipV="1">
            <a:off x="9138365" y="318550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6E42F25-89C9-4EC3-B2E8-29D28C98691B}"/>
              </a:ext>
            </a:extLst>
          </p:cNvPr>
          <p:cNvCxnSpPr/>
          <p:nvPr/>
        </p:nvCxnSpPr>
        <p:spPr>
          <a:xfrm flipV="1">
            <a:off x="9272544" y="318550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8664809C-2DCB-40EF-8988-7EC8900FAF63}"/>
              </a:ext>
            </a:extLst>
          </p:cNvPr>
          <p:cNvCxnSpPr/>
          <p:nvPr/>
        </p:nvCxnSpPr>
        <p:spPr>
          <a:xfrm flipV="1">
            <a:off x="9428257" y="319297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33420E1-4234-414C-B307-B3AF8BCB57A2}"/>
              </a:ext>
            </a:extLst>
          </p:cNvPr>
          <p:cNvCxnSpPr/>
          <p:nvPr/>
        </p:nvCxnSpPr>
        <p:spPr>
          <a:xfrm flipV="1">
            <a:off x="9580657" y="319130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48EC6A5-3868-47E9-B4A4-A2E80C61B79D}"/>
              </a:ext>
            </a:extLst>
          </p:cNvPr>
          <p:cNvCxnSpPr/>
          <p:nvPr/>
        </p:nvCxnSpPr>
        <p:spPr>
          <a:xfrm flipV="1">
            <a:off x="9714836" y="319130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C3A78EB-8027-463D-B053-4E712E74313F}"/>
              </a:ext>
            </a:extLst>
          </p:cNvPr>
          <p:cNvCxnSpPr/>
          <p:nvPr/>
        </p:nvCxnSpPr>
        <p:spPr>
          <a:xfrm flipV="1">
            <a:off x="9863922" y="318716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D8429637-2861-455D-8F38-2CCE7E028BFB}"/>
              </a:ext>
            </a:extLst>
          </p:cNvPr>
          <p:cNvCxnSpPr/>
          <p:nvPr/>
        </p:nvCxnSpPr>
        <p:spPr>
          <a:xfrm flipV="1">
            <a:off x="10016322" y="318550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EFE4EE8-92CD-42EA-A102-BE87283059A0}"/>
              </a:ext>
            </a:extLst>
          </p:cNvPr>
          <p:cNvCxnSpPr/>
          <p:nvPr/>
        </p:nvCxnSpPr>
        <p:spPr>
          <a:xfrm flipV="1">
            <a:off x="10150501" y="318550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677EAA09-5D68-4639-84EF-B1033C53EFAF}"/>
              </a:ext>
            </a:extLst>
          </p:cNvPr>
          <p:cNvCxnSpPr/>
          <p:nvPr/>
        </p:nvCxnSpPr>
        <p:spPr>
          <a:xfrm flipV="1">
            <a:off x="10299588" y="318550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206A5A64-8704-4079-AD8F-865CD383FFF0}"/>
              </a:ext>
            </a:extLst>
          </p:cNvPr>
          <p:cNvCxnSpPr/>
          <p:nvPr/>
        </p:nvCxnSpPr>
        <p:spPr>
          <a:xfrm flipV="1">
            <a:off x="10433767" y="318550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83ACE47-C451-4C13-9482-30DCDF8996B4}"/>
              </a:ext>
            </a:extLst>
          </p:cNvPr>
          <p:cNvCxnSpPr/>
          <p:nvPr/>
        </p:nvCxnSpPr>
        <p:spPr>
          <a:xfrm flipV="1">
            <a:off x="10582853" y="318136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0C384D0-E768-4EAB-8EC2-DA3F3565966F}"/>
              </a:ext>
            </a:extLst>
          </p:cNvPr>
          <p:cNvCxnSpPr/>
          <p:nvPr/>
        </p:nvCxnSpPr>
        <p:spPr>
          <a:xfrm flipV="1">
            <a:off x="10735253" y="317969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3538C6C-0D4E-41E4-8607-97FCDCC3C1CF}"/>
              </a:ext>
            </a:extLst>
          </p:cNvPr>
          <p:cNvCxnSpPr/>
          <p:nvPr/>
        </p:nvCxnSpPr>
        <p:spPr>
          <a:xfrm flipV="1">
            <a:off x="10869432" y="317969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24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AE9CD59-B86D-4DDA-8690-9EDFF6122AE4}"/>
                  </a:ext>
                </a:extLst>
              </p14:cNvPr>
              <p14:cNvContentPartPr/>
              <p14:nvPr/>
            </p14:nvContentPartPr>
            <p14:xfrm>
              <a:off x="2197654" y="770774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AE9CD59-B86D-4DDA-8690-9EDFF6122A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88654" y="7617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508380-D31C-40DC-883D-748BB7B88486}"/>
                  </a:ext>
                </a:extLst>
              </p14:cNvPr>
              <p14:cNvContentPartPr/>
              <p14:nvPr/>
            </p14:nvContentPartPr>
            <p14:xfrm>
              <a:off x="1219174" y="240854"/>
              <a:ext cx="55800" cy="10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508380-D31C-40DC-883D-748BB7B884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0174" y="231854"/>
                <a:ext cx="73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7E0A19A-5908-4BDC-B3CD-AA66C5EEC84E}"/>
                  </a:ext>
                </a:extLst>
              </p14:cNvPr>
              <p14:cNvContentPartPr/>
              <p14:nvPr/>
            </p14:nvContentPartPr>
            <p14:xfrm>
              <a:off x="6872614" y="1325174"/>
              <a:ext cx="360" cy="50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7E0A19A-5908-4BDC-B3CD-AA66C5EEC8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3614" y="1316534"/>
                <a:ext cx="18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005CB9-79A5-4918-85D8-098C8A0F90B0}"/>
                  </a:ext>
                </a:extLst>
              </p14:cNvPr>
              <p14:cNvContentPartPr/>
              <p14:nvPr/>
            </p14:nvContentPartPr>
            <p14:xfrm>
              <a:off x="5951734" y="2635214"/>
              <a:ext cx="6480" cy="8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005CB9-79A5-4918-85D8-098C8A0F90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42734" y="2626574"/>
                <a:ext cx="2412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27D33F2B-7ED2-403C-A07B-D6D30768F1A1}"/>
              </a:ext>
            </a:extLst>
          </p:cNvPr>
          <p:cNvSpPr/>
          <p:nvPr/>
        </p:nvSpPr>
        <p:spPr>
          <a:xfrm>
            <a:off x="460198" y="389483"/>
            <a:ext cx="5360496" cy="6079033"/>
          </a:xfrm>
          <a:prstGeom prst="rect">
            <a:avLst/>
          </a:prstGeom>
          <a:solidFill>
            <a:srgbClr val="7F7F7F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B65137-D3C5-4DB3-A7B1-7CA210D020E2}"/>
              </a:ext>
            </a:extLst>
          </p:cNvPr>
          <p:cNvSpPr/>
          <p:nvPr/>
        </p:nvSpPr>
        <p:spPr>
          <a:xfrm>
            <a:off x="1018480" y="2703010"/>
            <a:ext cx="953166" cy="127399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Starting Area</a:t>
            </a:r>
            <a:endParaRPr lang="en-C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E81646-72B5-4068-9C29-1288A65BD48D}"/>
              </a:ext>
            </a:extLst>
          </p:cNvPr>
          <p:cNvSpPr/>
          <p:nvPr/>
        </p:nvSpPr>
        <p:spPr>
          <a:xfrm>
            <a:off x="694481" y="6050137"/>
            <a:ext cx="524693" cy="868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DF51BE-0129-47E6-A116-F9A4967DE1D5}"/>
              </a:ext>
            </a:extLst>
          </p:cNvPr>
          <p:cNvSpPr txBox="1"/>
          <p:nvPr/>
        </p:nvSpPr>
        <p:spPr>
          <a:xfrm>
            <a:off x="1274974" y="5908876"/>
            <a:ext cx="121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Gates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7C520C-4B05-470B-A719-94843E7A71DF}"/>
              </a:ext>
            </a:extLst>
          </p:cNvPr>
          <p:cNvSpPr/>
          <p:nvPr/>
        </p:nvSpPr>
        <p:spPr>
          <a:xfrm rot="5400000">
            <a:off x="1752704" y="3296600"/>
            <a:ext cx="524693" cy="868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9BEF62-C429-4435-A4A2-4D7E53F298F2}"/>
              </a:ext>
            </a:extLst>
          </p:cNvPr>
          <p:cNvSpPr/>
          <p:nvPr/>
        </p:nvSpPr>
        <p:spPr>
          <a:xfrm>
            <a:off x="2058456" y="2896563"/>
            <a:ext cx="1002328" cy="17243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Second</a:t>
            </a:r>
            <a:endParaRPr lang="en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CC2DAC-68AB-4773-B55B-30BF1B2A8C1C}"/>
              </a:ext>
            </a:extLst>
          </p:cNvPr>
          <p:cNvSpPr/>
          <p:nvPr/>
        </p:nvSpPr>
        <p:spPr>
          <a:xfrm>
            <a:off x="3147594" y="2034365"/>
            <a:ext cx="1002328" cy="25865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Third</a:t>
            </a:r>
            <a:endParaRPr lang="en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B0E478-CB9E-4493-BC2B-9B28CA8EB37B}"/>
              </a:ext>
            </a:extLst>
          </p:cNvPr>
          <p:cNvSpPr/>
          <p:nvPr/>
        </p:nvSpPr>
        <p:spPr>
          <a:xfrm rot="5400000">
            <a:off x="2841842" y="4315208"/>
            <a:ext cx="524693" cy="868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6AC2E9-6D14-4D24-847A-3EE0DE0ABE44}"/>
              </a:ext>
            </a:extLst>
          </p:cNvPr>
          <p:cNvSpPr/>
          <p:nvPr/>
        </p:nvSpPr>
        <p:spPr>
          <a:xfrm rot="5400000">
            <a:off x="3930980" y="2326256"/>
            <a:ext cx="524693" cy="868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06C743-E60F-4CE8-99AD-01421626A289}"/>
              </a:ext>
            </a:extLst>
          </p:cNvPr>
          <p:cNvSpPr/>
          <p:nvPr/>
        </p:nvSpPr>
        <p:spPr>
          <a:xfrm>
            <a:off x="4242801" y="1325174"/>
            <a:ext cx="1002328" cy="17243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And so on…</a:t>
            </a:r>
            <a:endParaRPr lang="en-CH" dirty="0"/>
          </a:p>
        </p:txBody>
      </p:sp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663921D7-8DA1-4EE6-8B83-DB186771BF6A}"/>
              </a:ext>
            </a:extLst>
          </p:cNvPr>
          <p:cNvSpPr/>
          <p:nvPr/>
        </p:nvSpPr>
        <p:spPr>
          <a:xfrm>
            <a:off x="530327" y="511844"/>
            <a:ext cx="5147722" cy="5206724"/>
          </a:xfrm>
          <a:prstGeom prst="noSmoking">
            <a:avLst/>
          </a:prstGeom>
          <a:solidFill>
            <a:srgbClr val="FF0000">
              <a:alpha val="13000"/>
            </a:srgbClr>
          </a:solidFill>
          <a:ln>
            <a:solidFill>
              <a:srgbClr val="717171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3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F0AFC07E-697E-4A98-A7A6-CA17F27F4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60" y="347147"/>
            <a:ext cx="8499399" cy="17922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2C566F-F2AB-4EE4-812B-AFCD3F7B0498}"/>
              </a:ext>
            </a:extLst>
          </p:cNvPr>
          <p:cNvSpPr/>
          <p:nvPr/>
        </p:nvSpPr>
        <p:spPr>
          <a:xfrm>
            <a:off x="2975554" y="3354330"/>
            <a:ext cx="2534478" cy="1053548"/>
          </a:xfrm>
          <a:prstGeom prst="rect">
            <a:avLst/>
          </a:prstGeom>
          <a:pattFill prst="plai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43D420-AC55-4321-94C3-D3BB24673176}"/>
              </a:ext>
            </a:extLst>
          </p:cNvPr>
          <p:cNvSpPr/>
          <p:nvPr/>
        </p:nvSpPr>
        <p:spPr>
          <a:xfrm>
            <a:off x="4661358" y="3447372"/>
            <a:ext cx="840732" cy="819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1439E2-1A87-40A2-8A9F-091726C77E60}"/>
                  </a:ext>
                </a:extLst>
              </p14:cNvPr>
              <p14:cNvContentPartPr/>
              <p14:nvPr/>
            </p14:nvContentPartPr>
            <p14:xfrm>
              <a:off x="5258953" y="3647776"/>
              <a:ext cx="363600" cy="405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1439E2-1A87-40A2-8A9F-091726C77E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49953" y="3639136"/>
                <a:ext cx="38124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79CA0E-1D8D-4A63-BE2A-6B63019D3816}"/>
                  </a:ext>
                </a:extLst>
              </p14:cNvPr>
              <p14:cNvContentPartPr/>
              <p14:nvPr/>
            </p14:nvContentPartPr>
            <p14:xfrm>
              <a:off x="5099833" y="3530056"/>
              <a:ext cx="623160" cy="616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79CA0E-1D8D-4A63-BE2A-6B63019D38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0833" y="3521056"/>
                <a:ext cx="640800" cy="6343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D31C2C-5FF3-4534-B730-D60AA6C296AE}"/>
              </a:ext>
            </a:extLst>
          </p:cNvPr>
          <p:cNvCxnSpPr>
            <a:cxnSpLocks/>
          </p:cNvCxnSpPr>
          <p:nvPr/>
        </p:nvCxnSpPr>
        <p:spPr>
          <a:xfrm flipV="1">
            <a:off x="3042805" y="318371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63413A-6C2A-43FD-BD03-942D85DF2FDD}"/>
              </a:ext>
            </a:extLst>
          </p:cNvPr>
          <p:cNvCxnSpPr>
            <a:cxnSpLocks/>
          </p:cNvCxnSpPr>
          <p:nvPr/>
        </p:nvCxnSpPr>
        <p:spPr>
          <a:xfrm flipV="1">
            <a:off x="3195205" y="318205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7D79B0-F623-440C-A733-5F1E258E6CCA}"/>
              </a:ext>
            </a:extLst>
          </p:cNvPr>
          <p:cNvCxnSpPr>
            <a:cxnSpLocks/>
          </p:cNvCxnSpPr>
          <p:nvPr/>
        </p:nvCxnSpPr>
        <p:spPr>
          <a:xfrm flipV="1">
            <a:off x="3329384" y="318205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7A9532-6530-442A-A0ED-480B36CA1C10}"/>
              </a:ext>
            </a:extLst>
          </p:cNvPr>
          <p:cNvCxnSpPr>
            <a:cxnSpLocks/>
          </p:cNvCxnSpPr>
          <p:nvPr/>
        </p:nvCxnSpPr>
        <p:spPr>
          <a:xfrm flipV="1">
            <a:off x="3478470" y="317791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2EE77D-E224-44A5-B38F-25BE41EF9152}"/>
              </a:ext>
            </a:extLst>
          </p:cNvPr>
          <p:cNvCxnSpPr>
            <a:cxnSpLocks/>
          </p:cNvCxnSpPr>
          <p:nvPr/>
        </p:nvCxnSpPr>
        <p:spPr>
          <a:xfrm flipV="1">
            <a:off x="3630870" y="317625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6BBAA0-BE9B-4E58-93D4-DB6A59A49679}"/>
              </a:ext>
            </a:extLst>
          </p:cNvPr>
          <p:cNvCxnSpPr>
            <a:cxnSpLocks/>
          </p:cNvCxnSpPr>
          <p:nvPr/>
        </p:nvCxnSpPr>
        <p:spPr>
          <a:xfrm flipV="1">
            <a:off x="3765049" y="317625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E2DE35-B60C-41AB-A3D6-AC5C66E48D63}"/>
              </a:ext>
            </a:extLst>
          </p:cNvPr>
          <p:cNvCxnSpPr>
            <a:cxnSpLocks/>
          </p:cNvCxnSpPr>
          <p:nvPr/>
        </p:nvCxnSpPr>
        <p:spPr>
          <a:xfrm flipV="1">
            <a:off x="3920762" y="318371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521FAE-CE70-4AC3-8004-C7B4594697F8}"/>
              </a:ext>
            </a:extLst>
          </p:cNvPr>
          <p:cNvCxnSpPr>
            <a:cxnSpLocks/>
          </p:cNvCxnSpPr>
          <p:nvPr/>
        </p:nvCxnSpPr>
        <p:spPr>
          <a:xfrm flipV="1">
            <a:off x="4073162" y="318205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7DB0FF-67FD-4185-BB71-FA5A14C8619B}"/>
              </a:ext>
            </a:extLst>
          </p:cNvPr>
          <p:cNvCxnSpPr>
            <a:cxnSpLocks/>
          </p:cNvCxnSpPr>
          <p:nvPr/>
        </p:nvCxnSpPr>
        <p:spPr>
          <a:xfrm flipV="1">
            <a:off x="4207341" y="318205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E31E09-595B-443B-A00F-4061649BA99F}"/>
              </a:ext>
            </a:extLst>
          </p:cNvPr>
          <p:cNvCxnSpPr>
            <a:cxnSpLocks/>
          </p:cNvCxnSpPr>
          <p:nvPr/>
        </p:nvCxnSpPr>
        <p:spPr>
          <a:xfrm flipV="1">
            <a:off x="4356427" y="317791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2D30B0-953B-4278-97A8-51FDD146D90D}"/>
              </a:ext>
            </a:extLst>
          </p:cNvPr>
          <p:cNvCxnSpPr>
            <a:cxnSpLocks/>
          </p:cNvCxnSpPr>
          <p:nvPr/>
        </p:nvCxnSpPr>
        <p:spPr>
          <a:xfrm flipV="1">
            <a:off x="4508827" y="317625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32EEC0-20F8-4BD5-8D1B-E50286F804DD}"/>
              </a:ext>
            </a:extLst>
          </p:cNvPr>
          <p:cNvCxnSpPr>
            <a:cxnSpLocks/>
          </p:cNvCxnSpPr>
          <p:nvPr/>
        </p:nvCxnSpPr>
        <p:spPr>
          <a:xfrm flipV="1">
            <a:off x="4643006" y="317624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726D02-4DF3-47D3-864A-CD1846F39A81}"/>
              </a:ext>
            </a:extLst>
          </p:cNvPr>
          <p:cNvCxnSpPr>
            <a:cxnSpLocks/>
          </p:cNvCxnSpPr>
          <p:nvPr/>
        </p:nvCxnSpPr>
        <p:spPr>
          <a:xfrm flipV="1">
            <a:off x="4792093" y="317625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34E4A21-79B9-48E3-ABF5-9A5119211C28}"/>
              </a:ext>
            </a:extLst>
          </p:cNvPr>
          <p:cNvCxnSpPr>
            <a:cxnSpLocks/>
          </p:cNvCxnSpPr>
          <p:nvPr/>
        </p:nvCxnSpPr>
        <p:spPr>
          <a:xfrm flipV="1">
            <a:off x="4926272" y="317624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4D7122-D27D-440B-A658-9102A2070A69}"/>
              </a:ext>
            </a:extLst>
          </p:cNvPr>
          <p:cNvCxnSpPr>
            <a:cxnSpLocks/>
          </p:cNvCxnSpPr>
          <p:nvPr/>
        </p:nvCxnSpPr>
        <p:spPr>
          <a:xfrm flipV="1">
            <a:off x="5075358" y="317210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1ADBC0-9F11-4603-8950-4850D2F581F6}"/>
              </a:ext>
            </a:extLst>
          </p:cNvPr>
          <p:cNvCxnSpPr>
            <a:cxnSpLocks/>
          </p:cNvCxnSpPr>
          <p:nvPr/>
        </p:nvCxnSpPr>
        <p:spPr>
          <a:xfrm flipV="1">
            <a:off x="5227758" y="317044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51339F-F415-49FF-949E-1792CF1BA067}"/>
              </a:ext>
            </a:extLst>
          </p:cNvPr>
          <p:cNvCxnSpPr>
            <a:cxnSpLocks/>
          </p:cNvCxnSpPr>
          <p:nvPr/>
        </p:nvCxnSpPr>
        <p:spPr>
          <a:xfrm flipV="1">
            <a:off x="5361937" y="317044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C8FC1E5-C7C0-420A-89A2-F8201351F8A6}"/>
              </a:ext>
            </a:extLst>
          </p:cNvPr>
          <p:cNvSpPr/>
          <p:nvPr/>
        </p:nvSpPr>
        <p:spPr>
          <a:xfrm>
            <a:off x="5424000" y="3346861"/>
            <a:ext cx="1492462" cy="1061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720331D-2172-461F-9E51-F6766FF9B1AF}"/>
              </a:ext>
            </a:extLst>
          </p:cNvPr>
          <p:cNvSpPr/>
          <p:nvPr/>
        </p:nvSpPr>
        <p:spPr>
          <a:xfrm>
            <a:off x="2328702" y="3439903"/>
            <a:ext cx="2534478" cy="1053548"/>
          </a:xfrm>
          <a:prstGeom prst="rect">
            <a:avLst/>
          </a:prstGeom>
          <a:pattFill prst="plai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C31A53B-57C0-43AD-B2E1-4A71A7A063FF}"/>
              </a:ext>
            </a:extLst>
          </p:cNvPr>
          <p:cNvCxnSpPr/>
          <p:nvPr/>
        </p:nvCxnSpPr>
        <p:spPr>
          <a:xfrm flipV="1">
            <a:off x="2422427" y="326183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79E812F-C399-4D7E-84A3-F6BF104DA126}"/>
              </a:ext>
            </a:extLst>
          </p:cNvPr>
          <p:cNvCxnSpPr/>
          <p:nvPr/>
        </p:nvCxnSpPr>
        <p:spPr>
          <a:xfrm flipV="1">
            <a:off x="2574827" y="326017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E3AEAF7-5D25-41BA-AD05-B81FBCC4A32F}"/>
              </a:ext>
            </a:extLst>
          </p:cNvPr>
          <p:cNvCxnSpPr/>
          <p:nvPr/>
        </p:nvCxnSpPr>
        <p:spPr>
          <a:xfrm flipV="1">
            <a:off x="2709006" y="326017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4FC24E7-8E19-4989-B50E-4DA1AA9F56BA}"/>
              </a:ext>
            </a:extLst>
          </p:cNvPr>
          <p:cNvCxnSpPr/>
          <p:nvPr/>
        </p:nvCxnSpPr>
        <p:spPr>
          <a:xfrm flipV="1">
            <a:off x="2858092" y="325603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3C17D6A-8C2E-4246-9E9C-4B52DC745394}"/>
              </a:ext>
            </a:extLst>
          </p:cNvPr>
          <p:cNvCxnSpPr/>
          <p:nvPr/>
        </p:nvCxnSpPr>
        <p:spPr>
          <a:xfrm flipV="1">
            <a:off x="3010492" y="325436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F7B37BF-C5D6-44BE-AF24-C98CB5C05E49}"/>
              </a:ext>
            </a:extLst>
          </p:cNvPr>
          <p:cNvCxnSpPr/>
          <p:nvPr/>
        </p:nvCxnSpPr>
        <p:spPr>
          <a:xfrm flipV="1">
            <a:off x="3144671" y="325436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7313C85-3798-48B8-A8E9-A054DDB713E1}"/>
              </a:ext>
            </a:extLst>
          </p:cNvPr>
          <p:cNvCxnSpPr/>
          <p:nvPr/>
        </p:nvCxnSpPr>
        <p:spPr>
          <a:xfrm flipV="1">
            <a:off x="3300384" y="326183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813373B5-8CD8-4DD3-9E61-49EC6248F25F}"/>
              </a:ext>
            </a:extLst>
          </p:cNvPr>
          <p:cNvCxnSpPr/>
          <p:nvPr/>
        </p:nvCxnSpPr>
        <p:spPr>
          <a:xfrm flipV="1">
            <a:off x="3452784" y="326017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24E36D6-863A-43B2-93A3-B17B3BE8C627}"/>
              </a:ext>
            </a:extLst>
          </p:cNvPr>
          <p:cNvCxnSpPr/>
          <p:nvPr/>
        </p:nvCxnSpPr>
        <p:spPr>
          <a:xfrm flipV="1">
            <a:off x="3586963" y="326017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92AF7862-DAA9-4948-BCFE-C635AAC0A18A}"/>
              </a:ext>
            </a:extLst>
          </p:cNvPr>
          <p:cNvCxnSpPr/>
          <p:nvPr/>
        </p:nvCxnSpPr>
        <p:spPr>
          <a:xfrm flipV="1">
            <a:off x="3736049" y="325602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3F0B432-270F-412F-B6F2-8455ED674CB5}"/>
              </a:ext>
            </a:extLst>
          </p:cNvPr>
          <p:cNvCxnSpPr/>
          <p:nvPr/>
        </p:nvCxnSpPr>
        <p:spPr>
          <a:xfrm flipV="1">
            <a:off x="3888449" y="325436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D1E6C44-3802-4654-8F5F-A7602DDB4CFB}"/>
              </a:ext>
            </a:extLst>
          </p:cNvPr>
          <p:cNvCxnSpPr/>
          <p:nvPr/>
        </p:nvCxnSpPr>
        <p:spPr>
          <a:xfrm flipV="1">
            <a:off x="4022628" y="325436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4E4A5316-AB68-41BF-BD94-7B562E8B6A2D}"/>
              </a:ext>
            </a:extLst>
          </p:cNvPr>
          <p:cNvCxnSpPr/>
          <p:nvPr/>
        </p:nvCxnSpPr>
        <p:spPr>
          <a:xfrm flipV="1">
            <a:off x="4171715" y="325436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700AACD-75E3-4EB2-AA8E-018825F40876}"/>
              </a:ext>
            </a:extLst>
          </p:cNvPr>
          <p:cNvCxnSpPr/>
          <p:nvPr/>
        </p:nvCxnSpPr>
        <p:spPr>
          <a:xfrm flipV="1">
            <a:off x="4305894" y="325436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0F1A708D-FEBC-430B-AF26-40CA86754E14}"/>
              </a:ext>
            </a:extLst>
          </p:cNvPr>
          <p:cNvCxnSpPr/>
          <p:nvPr/>
        </p:nvCxnSpPr>
        <p:spPr>
          <a:xfrm flipV="1">
            <a:off x="4454980" y="325022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93620C1-999C-4D3D-91D7-F807BFAEE3F0}"/>
              </a:ext>
            </a:extLst>
          </p:cNvPr>
          <p:cNvCxnSpPr/>
          <p:nvPr/>
        </p:nvCxnSpPr>
        <p:spPr>
          <a:xfrm flipV="1">
            <a:off x="4607380" y="324856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00C767F-F480-4A57-8FC4-1B85D3E7E88A}"/>
              </a:ext>
            </a:extLst>
          </p:cNvPr>
          <p:cNvCxnSpPr/>
          <p:nvPr/>
        </p:nvCxnSpPr>
        <p:spPr>
          <a:xfrm flipV="1">
            <a:off x="4741559" y="324856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73DAB8D-35ED-4F21-86DF-D6AF5DBA8AAF}"/>
              </a:ext>
            </a:extLst>
          </p:cNvPr>
          <p:cNvSpPr/>
          <p:nvPr/>
        </p:nvSpPr>
        <p:spPr>
          <a:xfrm>
            <a:off x="6946577" y="3361786"/>
            <a:ext cx="2534478" cy="1053548"/>
          </a:xfrm>
          <a:prstGeom prst="rect">
            <a:avLst/>
          </a:prstGeom>
          <a:pattFill prst="plai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3785A1C5-D94E-418A-97CD-2D21BDFA0F8A}"/>
              </a:ext>
            </a:extLst>
          </p:cNvPr>
          <p:cNvCxnSpPr/>
          <p:nvPr/>
        </p:nvCxnSpPr>
        <p:spPr>
          <a:xfrm flipV="1">
            <a:off x="7040302" y="318371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258DC9A-DC95-4C00-BFA9-173A9658A564}"/>
              </a:ext>
            </a:extLst>
          </p:cNvPr>
          <p:cNvCxnSpPr/>
          <p:nvPr/>
        </p:nvCxnSpPr>
        <p:spPr>
          <a:xfrm flipV="1">
            <a:off x="7192702" y="318205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F68A0276-E4C9-4799-8F62-3698963634F6}"/>
              </a:ext>
            </a:extLst>
          </p:cNvPr>
          <p:cNvCxnSpPr/>
          <p:nvPr/>
        </p:nvCxnSpPr>
        <p:spPr>
          <a:xfrm flipV="1">
            <a:off x="7326881" y="318205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4D3FBD6-F2C5-434F-ABB3-9FA412F0F68D}"/>
              </a:ext>
            </a:extLst>
          </p:cNvPr>
          <p:cNvCxnSpPr/>
          <p:nvPr/>
        </p:nvCxnSpPr>
        <p:spPr>
          <a:xfrm flipV="1">
            <a:off x="7475967" y="317791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B17843D-5BD4-47B2-B7A4-A3E247544FD4}"/>
              </a:ext>
            </a:extLst>
          </p:cNvPr>
          <p:cNvCxnSpPr/>
          <p:nvPr/>
        </p:nvCxnSpPr>
        <p:spPr>
          <a:xfrm flipV="1">
            <a:off x="7628367" y="317625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8B1E950-60D0-4914-AE5B-D7DE913FC43C}"/>
              </a:ext>
            </a:extLst>
          </p:cNvPr>
          <p:cNvCxnSpPr/>
          <p:nvPr/>
        </p:nvCxnSpPr>
        <p:spPr>
          <a:xfrm flipV="1">
            <a:off x="7762546" y="317625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B684772-FA6E-4258-B787-F7D7B9A21CA2}"/>
              </a:ext>
            </a:extLst>
          </p:cNvPr>
          <p:cNvCxnSpPr/>
          <p:nvPr/>
        </p:nvCxnSpPr>
        <p:spPr>
          <a:xfrm flipV="1">
            <a:off x="7918259" y="318371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88C1929-48F1-4222-AE89-582F35AA59DA}"/>
              </a:ext>
            </a:extLst>
          </p:cNvPr>
          <p:cNvCxnSpPr/>
          <p:nvPr/>
        </p:nvCxnSpPr>
        <p:spPr>
          <a:xfrm flipV="1">
            <a:off x="8070659" y="318205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CB6CD00C-E875-4B59-BB9E-869C76914261}"/>
              </a:ext>
            </a:extLst>
          </p:cNvPr>
          <p:cNvCxnSpPr/>
          <p:nvPr/>
        </p:nvCxnSpPr>
        <p:spPr>
          <a:xfrm flipV="1">
            <a:off x="8204838" y="318205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E8EC7A1-6A1D-408F-8C18-601D36F44BC0}"/>
              </a:ext>
            </a:extLst>
          </p:cNvPr>
          <p:cNvCxnSpPr/>
          <p:nvPr/>
        </p:nvCxnSpPr>
        <p:spPr>
          <a:xfrm flipV="1">
            <a:off x="8353924" y="317791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1A3F6EF-6AE1-4F42-9603-0BC2147AF0C4}"/>
              </a:ext>
            </a:extLst>
          </p:cNvPr>
          <p:cNvCxnSpPr/>
          <p:nvPr/>
        </p:nvCxnSpPr>
        <p:spPr>
          <a:xfrm flipV="1">
            <a:off x="8506324" y="317625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F579D86-6A27-423B-86E0-9EE0A5DB243B}"/>
              </a:ext>
            </a:extLst>
          </p:cNvPr>
          <p:cNvCxnSpPr/>
          <p:nvPr/>
        </p:nvCxnSpPr>
        <p:spPr>
          <a:xfrm flipV="1">
            <a:off x="8640503" y="317624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DA320B4-2D07-40D8-834B-EF708FC0FF51}"/>
              </a:ext>
            </a:extLst>
          </p:cNvPr>
          <p:cNvCxnSpPr/>
          <p:nvPr/>
        </p:nvCxnSpPr>
        <p:spPr>
          <a:xfrm flipV="1">
            <a:off x="8789590" y="317625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AD677FB3-6BD6-4278-B72B-6A06C22446FE}"/>
              </a:ext>
            </a:extLst>
          </p:cNvPr>
          <p:cNvCxnSpPr/>
          <p:nvPr/>
        </p:nvCxnSpPr>
        <p:spPr>
          <a:xfrm flipV="1">
            <a:off x="8923769" y="3176248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5FAAFA03-A371-4E66-9213-810C8AA2DBF0}"/>
              </a:ext>
            </a:extLst>
          </p:cNvPr>
          <p:cNvCxnSpPr/>
          <p:nvPr/>
        </p:nvCxnSpPr>
        <p:spPr>
          <a:xfrm flipV="1">
            <a:off x="9072855" y="317210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F67F592-886D-43B6-A00C-5017272AD2F6}"/>
              </a:ext>
            </a:extLst>
          </p:cNvPr>
          <p:cNvCxnSpPr/>
          <p:nvPr/>
        </p:nvCxnSpPr>
        <p:spPr>
          <a:xfrm flipV="1">
            <a:off x="9225255" y="317044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044517B-114A-4D1C-96FD-FF1EED14E49B}"/>
              </a:ext>
            </a:extLst>
          </p:cNvPr>
          <p:cNvCxnSpPr/>
          <p:nvPr/>
        </p:nvCxnSpPr>
        <p:spPr>
          <a:xfrm flipV="1">
            <a:off x="9359434" y="3170443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0769DC8-09B3-4E4E-8C0A-C58972C0F4B8}"/>
              </a:ext>
            </a:extLst>
          </p:cNvPr>
          <p:cNvSpPr/>
          <p:nvPr/>
        </p:nvSpPr>
        <p:spPr>
          <a:xfrm>
            <a:off x="6941655" y="3458929"/>
            <a:ext cx="840732" cy="819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BB2D29F2-33E0-4F2D-9550-C994F260E29F}"/>
                  </a:ext>
                </a:extLst>
              </p14:cNvPr>
              <p14:cNvContentPartPr/>
              <p14:nvPr/>
            </p14:nvContentPartPr>
            <p14:xfrm>
              <a:off x="6798912" y="3664081"/>
              <a:ext cx="363600" cy="4057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BB2D29F2-33E0-4F2D-9550-C994F260E2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89912" y="3655441"/>
                <a:ext cx="38124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1F533DAA-B0A8-4A3A-84AC-A1824913EA3B}"/>
                  </a:ext>
                </a:extLst>
              </p14:cNvPr>
              <p14:cNvContentPartPr/>
              <p14:nvPr/>
            </p14:nvContentPartPr>
            <p14:xfrm>
              <a:off x="6639792" y="3546361"/>
              <a:ext cx="623160" cy="61668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1F533DAA-B0A8-4A3A-84AC-A1824913EA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30792" y="3537361"/>
                <a:ext cx="640800" cy="634320"/>
              </a:xfrm>
              <a:prstGeom prst="rect">
                <a:avLst/>
              </a:prstGeom>
            </p:spPr>
          </p:pic>
        </mc:Fallback>
      </mc:AlternateContent>
      <p:sp>
        <p:nvSpPr>
          <p:cNvPr id="175" name="Rectangle 174">
            <a:extLst>
              <a:ext uri="{FF2B5EF4-FFF2-40B4-BE49-F238E27FC236}">
                <a16:creationId xmlns:a16="http://schemas.microsoft.com/office/drawing/2014/main" id="{12E4E077-9AA9-4BB7-A2F6-5B5DD71CE1BA}"/>
              </a:ext>
            </a:extLst>
          </p:cNvPr>
          <p:cNvSpPr/>
          <p:nvPr/>
        </p:nvSpPr>
        <p:spPr>
          <a:xfrm>
            <a:off x="5501944" y="3346861"/>
            <a:ext cx="1492462" cy="1061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E601D23-6F7D-4E18-B161-F09FAAA202B8}"/>
              </a:ext>
            </a:extLst>
          </p:cNvPr>
          <p:cNvSpPr/>
          <p:nvPr/>
        </p:nvSpPr>
        <p:spPr>
          <a:xfrm>
            <a:off x="7656530" y="3439903"/>
            <a:ext cx="2534478" cy="1053548"/>
          </a:xfrm>
          <a:prstGeom prst="rect">
            <a:avLst/>
          </a:prstGeom>
          <a:pattFill prst="plaid">
            <a:fgClr>
              <a:schemeClr val="tx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A3DA2A6-8E31-4170-997A-8F84F42B3D82}"/>
              </a:ext>
            </a:extLst>
          </p:cNvPr>
          <p:cNvCxnSpPr/>
          <p:nvPr/>
        </p:nvCxnSpPr>
        <p:spPr>
          <a:xfrm flipV="1">
            <a:off x="7750255" y="3261836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559C515-A963-40D8-9168-6F6E00C2E26B}"/>
              </a:ext>
            </a:extLst>
          </p:cNvPr>
          <p:cNvCxnSpPr/>
          <p:nvPr/>
        </p:nvCxnSpPr>
        <p:spPr>
          <a:xfrm flipV="1">
            <a:off x="7902655" y="326017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2654CB-69CC-4C18-BF17-E2F35E6679F2}"/>
              </a:ext>
            </a:extLst>
          </p:cNvPr>
          <p:cNvCxnSpPr/>
          <p:nvPr/>
        </p:nvCxnSpPr>
        <p:spPr>
          <a:xfrm flipV="1">
            <a:off x="8036834" y="326017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EC2A0B4-E10D-416D-B557-0E931C76D2E8}"/>
              </a:ext>
            </a:extLst>
          </p:cNvPr>
          <p:cNvCxnSpPr/>
          <p:nvPr/>
        </p:nvCxnSpPr>
        <p:spPr>
          <a:xfrm flipV="1">
            <a:off x="8185920" y="3256031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3FD62962-D881-47F5-B4F0-E30690C21885}"/>
              </a:ext>
            </a:extLst>
          </p:cNvPr>
          <p:cNvCxnSpPr/>
          <p:nvPr/>
        </p:nvCxnSpPr>
        <p:spPr>
          <a:xfrm flipV="1">
            <a:off x="8338320" y="325436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0807D3C-57D9-4A0D-AB47-1C670B073171}"/>
              </a:ext>
            </a:extLst>
          </p:cNvPr>
          <p:cNvCxnSpPr/>
          <p:nvPr/>
        </p:nvCxnSpPr>
        <p:spPr>
          <a:xfrm flipV="1">
            <a:off x="8472499" y="325436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E3D4AB6-704C-4C35-8D7D-A7F6441B5612}"/>
              </a:ext>
            </a:extLst>
          </p:cNvPr>
          <p:cNvCxnSpPr/>
          <p:nvPr/>
        </p:nvCxnSpPr>
        <p:spPr>
          <a:xfrm flipV="1">
            <a:off x="8628212" y="326183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92F0616-B39A-4D53-8D4E-ED7F038E1195}"/>
              </a:ext>
            </a:extLst>
          </p:cNvPr>
          <p:cNvCxnSpPr/>
          <p:nvPr/>
        </p:nvCxnSpPr>
        <p:spPr>
          <a:xfrm flipV="1">
            <a:off x="8780612" y="326017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0289398-A56F-4254-A542-BE63FC84D731}"/>
              </a:ext>
            </a:extLst>
          </p:cNvPr>
          <p:cNvCxnSpPr/>
          <p:nvPr/>
        </p:nvCxnSpPr>
        <p:spPr>
          <a:xfrm flipV="1">
            <a:off x="8914791" y="326017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5BCD4EE-DA65-4A3E-AD06-065AE7EE1074}"/>
              </a:ext>
            </a:extLst>
          </p:cNvPr>
          <p:cNvCxnSpPr/>
          <p:nvPr/>
        </p:nvCxnSpPr>
        <p:spPr>
          <a:xfrm flipV="1">
            <a:off x="9063877" y="3256029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7CB72BA-3A4F-4BF7-9BBE-59022CC1DC28}"/>
              </a:ext>
            </a:extLst>
          </p:cNvPr>
          <p:cNvCxnSpPr/>
          <p:nvPr/>
        </p:nvCxnSpPr>
        <p:spPr>
          <a:xfrm flipV="1">
            <a:off x="9216277" y="325436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C7980CB8-57A1-4AC7-AE78-5E178B7CBBDA}"/>
              </a:ext>
            </a:extLst>
          </p:cNvPr>
          <p:cNvCxnSpPr/>
          <p:nvPr/>
        </p:nvCxnSpPr>
        <p:spPr>
          <a:xfrm flipV="1">
            <a:off x="9350456" y="325436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38B4F1F-AEF7-46F2-8A3C-2FEC5EC225D3}"/>
              </a:ext>
            </a:extLst>
          </p:cNvPr>
          <p:cNvCxnSpPr/>
          <p:nvPr/>
        </p:nvCxnSpPr>
        <p:spPr>
          <a:xfrm flipV="1">
            <a:off x="9499543" y="3254367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667FE03B-9109-438C-BEA8-40FCA5E7C1E6}"/>
              </a:ext>
            </a:extLst>
          </p:cNvPr>
          <p:cNvCxnSpPr/>
          <p:nvPr/>
        </p:nvCxnSpPr>
        <p:spPr>
          <a:xfrm flipV="1">
            <a:off x="9633722" y="3254365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F38E1894-13DB-428D-AE16-7BCF6E077F70}"/>
              </a:ext>
            </a:extLst>
          </p:cNvPr>
          <p:cNvCxnSpPr/>
          <p:nvPr/>
        </p:nvCxnSpPr>
        <p:spPr>
          <a:xfrm flipV="1">
            <a:off x="9782808" y="3250224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154E57A-EBFC-4102-93DA-C67FC6B305D0}"/>
              </a:ext>
            </a:extLst>
          </p:cNvPr>
          <p:cNvCxnSpPr/>
          <p:nvPr/>
        </p:nvCxnSpPr>
        <p:spPr>
          <a:xfrm flipV="1">
            <a:off x="9935208" y="3248562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7EC8CCC-2376-4230-8D0D-084EE6A872D8}"/>
              </a:ext>
            </a:extLst>
          </p:cNvPr>
          <p:cNvCxnSpPr/>
          <p:nvPr/>
        </p:nvCxnSpPr>
        <p:spPr>
          <a:xfrm flipV="1">
            <a:off x="10069387" y="3248560"/>
            <a:ext cx="0" cy="183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Arrow: Down 193">
            <a:extLst>
              <a:ext uri="{FF2B5EF4-FFF2-40B4-BE49-F238E27FC236}">
                <a16:creationId xmlns:a16="http://schemas.microsoft.com/office/drawing/2014/main" id="{F6F79887-6932-44E6-BC94-85E55641ABB3}"/>
              </a:ext>
            </a:extLst>
          </p:cNvPr>
          <p:cNvSpPr/>
          <p:nvPr/>
        </p:nvSpPr>
        <p:spPr>
          <a:xfrm>
            <a:off x="4863180" y="2031357"/>
            <a:ext cx="2718233" cy="90172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6149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6CE3629-01FC-4BEF-804E-12E1763A3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559" y="44085"/>
            <a:ext cx="9659072" cy="676982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D29B4DA-FFA5-44EC-BD3A-FD0D3A3A9D56}"/>
              </a:ext>
            </a:extLst>
          </p:cNvPr>
          <p:cNvSpPr/>
          <p:nvPr/>
        </p:nvSpPr>
        <p:spPr>
          <a:xfrm>
            <a:off x="2558005" y="2823825"/>
            <a:ext cx="3689432" cy="3961848"/>
          </a:xfrm>
          <a:prstGeom prst="rect">
            <a:avLst/>
          </a:prstGeom>
          <a:solidFill>
            <a:srgbClr val="FF0000">
              <a:alpha val="45000"/>
            </a:srgbClr>
          </a:solidFill>
          <a:ln w="857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5A846D-31FA-4220-9685-C0C9920891D2}"/>
              </a:ext>
            </a:extLst>
          </p:cNvPr>
          <p:cNvSpPr/>
          <p:nvPr/>
        </p:nvSpPr>
        <p:spPr>
          <a:xfrm>
            <a:off x="7066344" y="654377"/>
            <a:ext cx="4583573" cy="2158677"/>
          </a:xfrm>
          <a:prstGeom prst="rect">
            <a:avLst/>
          </a:prstGeom>
          <a:solidFill>
            <a:srgbClr val="FFC000">
              <a:alpha val="46000"/>
            </a:srgbClr>
          </a:solidFill>
          <a:ln w="857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6E1215-34D2-46CB-AC97-01B75D8993C1}"/>
              </a:ext>
            </a:extLst>
          </p:cNvPr>
          <p:cNvSpPr/>
          <p:nvPr/>
        </p:nvSpPr>
        <p:spPr>
          <a:xfrm>
            <a:off x="2558005" y="659756"/>
            <a:ext cx="4490978" cy="2158677"/>
          </a:xfrm>
          <a:prstGeom prst="rect">
            <a:avLst/>
          </a:prstGeom>
          <a:solidFill>
            <a:srgbClr val="FF0000">
              <a:alpha val="25000"/>
            </a:srgbClr>
          </a:solidFill>
          <a:ln w="857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FEE02-60CB-409F-BF70-9BD1D3FA4AEC}"/>
              </a:ext>
            </a:extLst>
          </p:cNvPr>
          <p:cNvSpPr/>
          <p:nvPr/>
        </p:nvSpPr>
        <p:spPr>
          <a:xfrm>
            <a:off x="6240680" y="2818433"/>
            <a:ext cx="4815069" cy="3946969"/>
          </a:xfrm>
          <a:prstGeom prst="rect">
            <a:avLst/>
          </a:prstGeom>
          <a:solidFill>
            <a:srgbClr val="CFFF01">
              <a:alpha val="40000"/>
            </a:srgbClr>
          </a:solidFill>
          <a:ln w="730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1F5E25-EF3D-4CC4-8615-398A0A16A204}"/>
              </a:ext>
            </a:extLst>
          </p:cNvPr>
          <p:cNvSpPr/>
          <p:nvPr/>
        </p:nvSpPr>
        <p:spPr>
          <a:xfrm>
            <a:off x="7818698" y="3438090"/>
            <a:ext cx="1348451" cy="1632031"/>
          </a:xfrm>
          <a:prstGeom prst="rect">
            <a:avLst/>
          </a:prstGeom>
          <a:solidFill>
            <a:srgbClr val="38D055">
              <a:alpha val="61000"/>
            </a:srgb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/>
              <a:t>Start Area</a:t>
            </a:r>
            <a:endParaRPr lang="en-CH" b="1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0720D5-D792-45A7-9AC3-5BD64329C55B}"/>
              </a:ext>
            </a:extLst>
          </p:cNvPr>
          <p:cNvSpPr/>
          <p:nvPr/>
        </p:nvSpPr>
        <p:spPr>
          <a:xfrm>
            <a:off x="2919715" y="6502631"/>
            <a:ext cx="480349" cy="752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A2883-27ED-4A21-81E3-AEC8F42FEE7B}"/>
              </a:ext>
            </a:extLst>
          </p:cNvPr>
          <p:cNvSpPr txBox="1"/>
          <p:nvPr/>
        </p:nvSpPr>
        <p:spPr>
          <a:xfrm>
            <a:off x="3452151" y="6355583"/>
            <a:ext cx="90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Gates</a:t>
            </a:r>
            <a:endParaRPr lang="en-CH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D88F10-B4EA-4F82-A81B-70EF5A849AC4}"/>
              </a:ext>
            </a:extLst>
          </p:cNvPr>
          <p:cNvSpPr/>
          <p:nvPr/>
        </p:nvSpPr>
        <p:spPr>
          <a:xfrm>
            <a:off x="6256116" y="2731625"/>
            <a:ext cx="393540" cy="150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651743-FA4F-4811-B6BC-AF8521247171}"/>
              </a:ext>
            </a:extLst>
          </p:cNvPr>
          <p:cNvSpPr/>
          <p:nvPr/>
        </p:nvSpPr>
        <p:spPr>
          <a:xfrm>
            <a:off x="8559478" y="2731624"/>
            <a:ext cx="393540" cy="150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75F130-EE0A-4DA2-995E-B7FD3E1D8817}"/>
              </a:ext>
            </a:extLst>
          </p:cNvPr>
          <p:cNvSpPr/>
          <p:nvPr/>
        </p:nvSpPr>
        <p:spPr>
          <a:xfrm>
            <a:off x="8492923" y="3353763"/>
            <a:ext cx="393540" cy="150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8660BF-3C8E-4E35-A326-67F30A896633}"/>
              </a:ext>
            </a:extLst>
          </p:cNvPr>
          <p:cNvSpPr/>
          <p:nvPr/>
        </p:nvSpPr>
        <p:spPr>
          <a:xfrm>
            <a:off x="8559478" y="4994885"/>
            <a:ext cx="393540" cy="150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0E194B-0759-4E33-B4DB-C8DBE106CA54}"/>
              </a:ext>
            </a:extLst>
          </p:cNvPr>
          <p:cNvSpPr/>
          <p:nvPr/>
        </p:nvSpPr>
        <p:spPr>
          <a:xfrm>
            <a:off x="10608197" y="2731624"/>
            <a:ext cx="393540" cy="150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747A8E-02FD-43C4-BEAB-C0C6CE771274}"/>
              </a:ext>
            </a:extLst>
          </p:cNvPr>
          <p:cNvSpPr/>
          <p:nvPr/>
        </p:nvSpPr>
        <p:spPr>
          <a:xfrm>
            <a:off x="2766350" y="2758077"/>
            <a:ext cx="393540" cy="150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86BE72-E3F4-4D6D-8774-345A3FC2181A}"/>
              </a:ext>
            </a:extLst>
          </p:cNvPr>
          <p:cNvSpPr/>
          <p:nvPr/>
        </p:nvSpPr>
        <p:spPr>
          <a:xfrm>
            <a:off x="4600937" y="2743198"/>
            <a:ext cx="393540" cy="150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9EE779-895C-40C8-B86D-E170BA943CDA}"/>
              </a:ext>
            </a:extLst>
          </p:cNvPr>
          <p:cNvSpPr/>
          <p:nvPr/>
        </p:nvSpPr>
        <p:spPr>
          <a:xfrm>
            <a:off x="4521844" y="569643"/>
            <a:ext cx="393540" cy="150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0751E4-FFB4-4A9A-AF0E-084938334AD0}"/>
              </a:ext>
            </a:extLst>
          </p:cNvPr>
          <p:cNvSpPr/>
          <p:nvPr/>
        </p:nvSpPr>
        <p:spPr>
          <a:xfrm>
            <a:off x="6371860" y="569642"/>
            <a:ext cx="393540" cy="150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419F9A-27E0-4267-BA50-B7DDEB6AEEC8}"/>
              </a:ext>
            </a:extLst>
          </p:cNvPr>
          <p:cNvSpPr/>
          <p:nvPr/>
        </p:nvSpPr>
        <p:spPr>
          <a:xfrm>
            <a:off x="8601915" y="569641"/>
            <a:ext cx="393540" cy="150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E4845B-CA0B-431A-AB04-A94F7F3A9728}"/>
              </a:ext>
            </a:extLst>
          </p:cNvPr>
          <p:cNvSpPr/>
          <p:nvPr/>
        </p:nvSpPr>
        <p:spPr>
          <a:xfrm>
            <a:off x="10662209" y="580599"/>
            <a:ext cx="393540" cy="150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D44C2A-0A10-430D-BD17-69F415518B74}"/>
              </a:ext>
            </a:extLst>
          </p:cNvPr>
          <p:cNvSpPr txBox="1"/>
          <p:nvPr/>
        </p:nvSpPr>
        <p:spPr>
          <a:xfrm>
            <a:off x="8299048" y="5522231"/>
            <a:ext cx="1614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Beginner</a:t>
            </a:r>
            <a:endParaRPr lang="en-CH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C57394-AF6E-4E3A-BA4F-8BFF40DA9B5A}"/>
              </a:ext>
            </a:extLst>
          </p:cNvPr>
          <p:cNvSpPr txBox="1"/>
          <p:nvPr/>
        </p:nvSpPr>
        <p:spPr>
          <a:xfrm>
            <a:off x="8798685" y="1533660"/>
            <a:ext cx="1614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Intermediate</a:t>
            </a:r>
            <a:endParaRPr lang="en-CH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4D970F-2B4E-4DE6-9BA8-8DE9BC722A0B}"/>
              </a:ext>
            </a:extLst>
          </p:cNvPr>
          <p:cNvSpPr txBox="1"/>
          <p:nvPr/>
        </p:nvSpPr>
        <p:spPr>
          <a:xfrm>
            <a:off x="4363658" y="1569218"/>
            <a:ext cx="1614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Experienced</a:t>
            </a:r>
            <a:endParaRPr lang="en-CH" sz="2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1E15B4-7065-4533-8EBB-2C8FFBA3C792}"/>
              </a:ext>
            </a:extLst>
          </p:cNvPr>
          <p:cNvSpPr txBox="1"/>
          <p:nvPr/>
        </p:nvSpPr>
        <p:spPr>
          <a:xfrm>
            <a:off x="3768518" y="4516904"/>
            <a:ext cx="1614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Maxed</a:t>
            </a:r>
            <a:endParaRPr lang="en-CH" sz="2000" b="1" dirty="0"/>
          </a:p>
        </p:txBody>
      </p:sp>
    </p:spTree>
    <p:extLst>
      <p:ext uri="{BB962C8B-B14F-4D97-AF65-F5344CB8AC3E}">
        <p14:creationId xmlns:p14="http://schemas.microsoft.com/office/powerpoint/2010/main" val="281028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3BC24E1-BF18-4705-85E2-95B73E4C7A0F}"/>
              </a:ext>
            </a:extLst>
          </p:cNvPr>
          <p:cNvSpPr/>
          <p:nvPr/>
        </p:nvSpPr>
        <p:spPr>
          <a:xfrm>
            <a:off x="7884204" y="5998474"/>
            <a:ext cx="3489767" cy="5092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24E7B5-7E0B-4B68-9412-D85437842BD4}"/>
              </a:ext>
            </a:extLst>
          </p:cNvPr>
          <p:cNvSpPr/>
          <p:nvPr/>
        </p:nvSpPr>
        <p:spPr>
          <a:xfrm>
            <a:off x="11204460" y="5794972"/>
            <a:ext cx="891251" cy="856526"/>
          </a:xfrm>
          <a:prstGeom prst="ellipse">
            <a:avLst/>
          </a:prstGeom>
          <a:solidFill>
            <a:srgbClr val="6B6B6B"/>
          </a:solidFill>
          <a:ln w="317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A3C848-23DE-4A34-B67D-961D58C442E5}"/>
              </a:ext>
            </a:extLst>
          </p:cNvPr>
          <p:cNvSpPr/>
          <p:nvPr/>
        </p:nvSpPr>
        <p:spPr>
          <a:xfrm>
            <a:off x="170796" y="238492"/>
            <a:ext cx="891251" cy="856526"/>
          </a:xfrm>
          <a:prstGeom prst="ellipse">
            <a:avLst/>
          </a:prstGeom>
          <a:solidFill>
            <a:srgbClr val="6B6B6B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" name="Picture 4" descr="No image&#10;&#10;Description automatically generated">
            <a:extLst>
              <a:ext uri="{FF2B5EF4-FFF2-40B4-BE49-F238E27FC236}">
                <a16:creationId xmlns:a16="http://schemas.microsoft.com/office/drawing/2014/main" id="{65C8DCB7-2F9C-46B7-A7FF-D1B62035C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97" y="320937"/>
            <a:ext cx="381450" cy="691637"/>
          </a:xfrm>
          <a:prstGeom prst="rect">
            <a:avLst/>
          </a:prstGeom>
        </p:spPr>
      </p:pic>
      <p:pic>
        <p:nvPicPr>
          <p:cNvPr id="7" name="Picture 6" descr="No image&#10;&#10;Description automatically generated">
            <a:extLst>
              <a:ext uri="{FF2B5EF4-FFF2-40B4-BE49-F238E27FC236}">
                <a16:creationId xmlns:a16="http://schemas.microsoft.com/office/drawing/2014/main" id="{E0D636A8-9EF4-4981-B90D-CEE12AB9B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971" y="320937"/>
            <a:ext cx="392332" cy="691637"/>
          </a:xfrm>
          <a:prstGeom prst="rect">
            <a:avLst/>
          </a:prstGeom>
        </p:spPr>
      </p:pic>
      <p:pic>
        <p:nvPicPr>
          <p:cNvPr id="9" name="Picture 8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155BE6A2-2D4B-4257-8850-0A7EBB945C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971" y="5938710"/>
            <a:ext cx="552231" cy="5690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C71FF9F-8DD3-4404-B30E-CB6BE0984E56}"/>
              </a:ext>
            </a:extLst>
          </p:cNvPr>
          <p:cNvSpPr/>
          <p:nvPr/>
        </p:nvSpPr>
        <p:spPr>
          <a:xfrm>
            <a:off x="11129953" y="238492"/>
            <a:ext cx="891251" cy="856526"/>
          </a:xfrm>
          <a:prstGeom prst="ellipse">
            <a:avLst/>
          </a:prstGeom>
          <a:solidFill>
            <a:srgbClr val="6B6B6B">
              <a:alpha val="76000"/>
            </a:srgbClr>
          </a:solidFill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B74175-FD62-47A7-B0C8-C935AD86C184}"/>
              </a:ext>
            </a:extLst>
          </p:cNvPr>
          <p:cNvSpPr/>
          <p:nvPr/>
        </p:nvSpPr>
        <p:spPr>
          <a:xfrm>
            <a:off x="7884203" y="5998474"/>
            <a:ext cx="750511" cy="5092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B368DCF0-D58E-40E4-B9E3-7DD6FA0932A2}"/>
              </a:ext>
            </a:extLst>
          </p:cNvPr>
          <p:cNvSpPr/>
          <p:nvPr/>
        </p:nvSpPr>
        <p:spPr>
          <a:xfrm>
            <a:off x="10513671" y="561372"/>
            <a:ext cx="529527" cy="250746"/>
          </a:xfrm>
          <a:prstGeom prst="snip1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R2</a:t>
            </a:r>
            <a:endParaRPr lang="en-CH" dirty="0"/>
          </a:p>
        </p:txBody>
      </p:sp>
      <p:sp>
        <p:nvSpPr>
          <p:cNvPr id="17" name="Rectangle: Single Corner Snipped 16">
            <a:extLst>
              <a:ext uri="{FF2B5EF4-FFF2-40B4-BE49-F238E27FC236}">
                <a16:creationId xmlns:a16="http://schemas.microsoft.com/office/drawing/2014/main" id="{76F54FEE-A544-478F-9AE1-19B10CC5BFC0}"/>
              </a:ext>
            </a:extLst>
          </p:cNvPr>
          <p:cNvSpPr/>
          <p:nvPr/>
        </p:nvSpPr>
        <p:spPr>
          <a:xfrm flipH="1">
            <a:off x="1148801" y="561372"/>
            <a:ext cx="529527" cy="267428"/>
          </a:xfrm>
          <a:prstGeom prst="snip1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L2</a:t>
            </a:r>
            <a:endParaRPr lang="en-CH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1BF559-8DC6-4840-8AC5-5CFA27E22006}"/>
              </a:ext>
            </a:extLst>
          </p:cNvPr>
          <p:cNvSpPr/>
          <p:nvPr/>
        </p:nvSpPr>
        <p:spPr>
          <a:xfrm>
            <a:off x="11393360" y="5431893"/>
            <a:ext cx="438943" cy="464830"/>
          </a:xfrm>
          <a:prstGeom prst="ellipse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0E9CD1F1-2B72-47DA-A2EE-653EC1E4B742}"/>
              </a:ext>
            </a:extLst>
          </p:cNvPr>
          <p:cNvSpPr/>
          <p:nvPr/>
        </p:nvSpPr>
        <p:spPr>
          <a:xfrm>
            <a:off x="11393360" y="5434025"/>
            <a:ext cx="438943" cy="46483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43A9527-3716-4BD2-BC86-D15BA7D60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3" y="5476195"/>
            <a:ext cx="552084" cy="509286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05F3D6D-95AB-4C61-94D8-FF0A5929FD27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668228" y="5141947"/>
            <a:ext cx="1960860" cy="856527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02B5B81-BE1A-4088-9894-A4603B89B8B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714694" y="5735256"/>
            <a:ext cx="544765" cy="263218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8F29CBB-36ED-4E22-A296-EDFFD7437345}"/>
              </a:ext>
            </a:extLst>
          </p:cNvPr>
          <p:cNvSpPr txBox="1"/>
          <p:nvPr/>
        </p:nvSpPr>
        <p:spPr>
          <a:xfrm>
            <a:off x="6805914" y="4890304"/>
            <a:ext cx="86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Health</a:t>
            </a:r>
            <a:endParaRPr lang="en-CH" dirty="0">
              <a:solidFill>
                <a:srgbClr val="00B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D59D03-EAAA-46C7-8E1E-ABD687542112}"/>
              </a:ext>
            </a:extLst>
          </p:cNvPr>
          <p:cNvSpPr txBox="1"/>
          <p:nvPr/>
        </p:nvSpPr>
        <p:spPr>
          <a:xfrm>
            <a:off x="6827219" y="5412090"/>
            <a:ext cx="821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Lost Health</a:t>
            </a:r>
            <a:endParaRPr lang="en-CH" dirty="0">
              <a:solidFill>
                <a:srgbClr val="C00000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7F6177E-27BB-4E0B-9635-C100BAAE51EC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1684299" y="5105801"/>
            <a:ext cx="749635" cy="500438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DDE049E-A3AB-4CFE-BF19-F67F3FBCB54F}"/>
              </a:ext>
            </a:extLst>
          </p:cNvPr>
          <p:cNvCxnSpPr>
            <a:cxnSpLocks/>
            <a:stCxn id="53" idx="2"/>
            <a:endCxn id="49" idx="3"/>
          </p:cNvCxnSpPr>
          <p:nvPr/>
        </p:nvCxnSpPr>
        <p:spPr>
          <a:xfrm rot="5400000">
            <a:off x="2157796" y="4822080"/>
            <a:ext cx="1345637" cy="1656390"/>
          </a:xfrm>
          <a:prstGeom prst="bent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3FDCF34-9FA4-4B6E-8D17-6741BE7CDB98}"/>
              </a:ext>
            </a:extLst>
          </p:cNvPr>
          <p:cNvSpPr txBox="1"/>
          <p:nvPr/>
        </p:nvSpPr>
        <p:spPr>
          <a:xfrm>
            <a:off x="1500634" y="4611871"/>
            <a:ext cx="161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B050"/>
                </a:solidFill>
              </a:rPr>
              <a:t>MutagenPoints</a:t>
            </a:r>
            <a:endParaRPr lang="en-CH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EE3F73-2602-4405-A308-D37114B7D15F}"/>
              </a:ext>
            </a:extLst>
          </p:cNvPr>
          <p:cNvSpPr txBox="1"/>
          <p:nvPr/>
        </p:nvSpPr>
        <p:spPr>
          <a:xfrm>
            <a:off x="807147" y="5546172"/>
            <a:ext cx="100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</a:t>
            </a:r>
            <a:r>
              <a:rPr lang="en-GB" dirty="0">
                <a:solidFill>
                  <a:srgbClr val="00B050"/>
                </a:solidFill>
              </a:rPr>
              <a:t>n</a:t>
            </a:r>
            <a:r>
              <a:rPr lang="en-GB" dirty="0"/>
              <a:t>] </a:t>
            </a:r>
            <a:r>
              <a:rPr lang="en-GB" b="1" dirty="0"/>
              <a:t>MPs</a:t>
            </a:r>
            <a:endParaRPr lang="en-CH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B5B5FBF-1C65-4E16-8E00-C61BD482395B}"/>
              </a:ext>
            </a:extLst>
          </p:cNvPr>
          <p:cNvSpPr txBox="1"/>
          <p:nvPr/>
        </p:nvSpPr>
        <p:spPr>
          <a:xfrm>
            <a:off x="807146" y="6138428"/>
            <a:ext cx="119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</a:t>
            </a:r>
            <a:r>
              <a:rPr lang="en-GB" dirty="0">
                <a:solidFill>
                  <a:srgbClr val="C00000"/>
                </a:solidFill>
              </a:rPr>
              <a:t>n</a:t>
            </a:r>
            <a:r>
              <a:rPr lang="en-GB" dirty="0"/>
              <a:t>] </a:t>
            </a:r>
            <a:r>
              <a:rPr lang="en-GB" b="1" dirty="0"/>
              <a:t>Waves</a:t>
            </a:r>
            <a:endParaRPr lang="en-CH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FBEF51B-C78B-44B7-98AD-F8261EECE966}"/>
              </a:ext>
            </a:extLst>
          </p:cNvPr>
          <p:cNvSpPr txBox="1"/>
          <p:nvPr/>
        </p:nvSpPr>
        <p:spPr>
          <a:xfrm>
            <a:off x="3227652" y="4608125"/>
            <a:ext cx="862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Waves</a:t>
            </a:r>
            <a:endParaRPr lang="en-CH" dirty="0">
              <a:solidFill>
                <a:srgbClr val="C00000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4AAC38D-1454-42B9-8408-F505DCBFE5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6" y="5992186"/>
            <a:ext cx="552084" cy="572086"/>
          </a:xfrm>
          <a:prstGeom prst="rect">
            <a:avLst/>
          </a:prstGeom>
        </p:spPr>
      </p:pic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8CDA25A-8369-42AF-BE8B-C6A41628B83C}"/>
              </a:ext>
            </a:extLst>
          </p:cNvPr>
          <p:cNvCxnSpPr>
            <a:cxnSpLocks/>
            <a:stCxn id="65" idx="3"/>
            <a:endCxn id="11" idx="4"/>
          </p:cNvCxnSpPr>
          <p:nvPr/>
        </p:nvCxnSpPr>
        <p:spPr>
          <a:xfrm flipV="1">
            <a:off x="10459570" y="1095018"/>
            <a:ext cx="1116009" cy="658963"/>
          </a:xfrm>
          <a:prstGeom prst="bent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F723CB8-3680-4379-9A5A-786E494C1E53}"/>
              </a:ext>
            </a:extLst>
          </p:cNvPr>
          <p:cNvSpPr txBox="1"/>
          <p:nvPr/>
        </p:nvSpPr>
        <p:spPr>
          <a:xfrm>
            <a:off x="8798603" y="1569315"/>
            <a:ext cx="166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Blocked Attack</a:t>
            </a:r>
            <a:endParaRPr lang="en-CH" dirty="0">
              <a:solidFill>
                <a:srgbClr val="C00000"/>
              </a:solidFill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16D414F-99AC-4CAD-92B6-B24E64F44773}"/>
              </a:ext>
            </a:extLst>
          </p:cNvPr>
          <p:cNvCxnSpPr>
            <a:cxnSpLocks/>
            <a:stCxn id="72" idx="1"/>
            <a:endCxn id="10" idx="4"/>
          </p:cNvCxnSpPr>
          <p:nvPr/>
        </p:nvCxnSpPr>
        <p:spPr>
          <a:xfrm rot="10800000">
            <a:off x="616423" y="1095019"/>
            <a:ext cx="1116009" cy="658963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0ED2AC2-8209-4084-9589-534AB03905C1}"/>
              </a:ext>
            </a:extLst>
          </p:cNvPr>
          <p:cNvSpPr txBox="1"/>
          <p:nvPr/>
        </p:nvSpPr>
        <p:spPr>
          <a:xfrm>
            <a:off x="1732431" y="1569315"/>
            <a:ext cx="1660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Available Attack</a:t>
            </a:r>
            <a:endParaRPr lang="en-CH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74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38</Words>
  <Application>Microsoft Office PowerPoint</Application>
  <PresentationFormat>Widescreen</PresentationFormat>
  <Paragraphs>24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samuel.styles93@gmail.com</dc:creator>
  <cp:lastModifiedBy>samuel.styles93@gmail.com</cp:lastModifiedBy>
  <cp:revision>1</cp:revision>
  <dcterms:created xsi:type="dcterms:W3CDTF">2022-03-08T12:56:40Z</dcterms:created>
  <dcterms:modified xsi:type="dcterms:W3CDTF">2022-03-08T21:47:55Z</dcterms:modified>
</cp:coreProperties>
</file>