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08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09A-953A-4BF3-88E7-FD6A46D3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1523E-D85B-4883-A70D-78D83E58D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97B5-371E-4860-ADC7-91BB046A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DEEA-D3F3-4D4C-9F0E-A46D67A8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5AEB-9982-4665-8234-8D0A0289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4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FFBA-82CA-438B-A465-91395D2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E59A6-B61A-4DE3-8EF7-92EFD91A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99EF-34CB-4E9F-84D1-97F4A77B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85F5-B1D8-4F4D-8B9E-426D3145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A9AE-B6B6-482C-8215-6C7CE1E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03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0719-E652-4330-9329-A4A9061C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DF0-8B1D-47FA-A47D-2BD1D797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601F-2116-4CB4-9D7A-5DD1F3A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E7F2-7F9C-49FF-8747-0A97A723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85F-EF8C-4844-B9C7-779ED8D7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288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BF4-4B13-4D4A-AD98-E560762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A6CB-3263-42AB-84EB-1A266EF4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2EDE-169E-4CFE-AFE0-AF3984BB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F098-BAC4-4B95-9044-48653408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7C13-C8CF-4FA4-BFB4-3257E98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645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DA7E-9834-4734-BCBF-B4D06CF4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45A32-5D2D-425B-B820-595451B5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9B87-86B0-45EC-BCCD-28873A2F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7862-B53A-44D5-ABC8-930CFBEE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B079-F730-4865-A8D2-3D5C1104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41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233B-7982-4270-9A1A-37FE4933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A141-2439-4369-9F77-DAAAD79B0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BCB4-F475-4572-B80F-CFE0124E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8AD9-D3F1-4F7A-AF99-18AC51E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63F7-C9B6-4818-8D5E-4F3EDD1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8E3FD-3C72-487C-9C5C-75CC1825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4D81-CAE5-4245-902D-711F3C27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AF38-AF95-47DE-B38B-CF010C58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5CD7-255C-40AA-B1D2-9B27C026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A936-3DFD-4059-9C66-6B6547DC6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33AF9-1C98-4BEF-AF0C-E5D6868D8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845AD-8A5E-4210-BEC4-19C2EF7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3D405-17E0-4C0C-8E01-2F7DD10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B7B60-C4BD-4913-9D29-215D05BC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84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4C5-16B6-42B7-BFFF-CC18BDF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E5C-91F8-4F21-B3C0-FC1E7D98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7FD0C-4EFF-4F1F-B8E0-9D1DD72B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DE96E-85DA-4A55-9646-FD03DF62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88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51FAC-4F00-49C5-83B9-A517AE86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FC649-9249-4C0A-AD92-C50A5438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B32C1-30E8-4D67-99B6-818E85C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14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2F2F-94C4-4D3A-80DC-1EDF4072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F8C9-5FF9-4EC6-AADA-CAFDE21F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9229-160F-4E5A-8CC6-A9B3D222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A937-3BBC-4094-A1F7-56187573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6FD9-3592-4883-BC5F-7FF05775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B688-98D7-4AE5-B833-58DBB047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6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2640-4010-4ABF-B4D7-AC87FCB4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DBE79-C4AC-4457-873B-DF614EA66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64BC-215A-445B-9857-F7F4CFDD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B8E0-AB19-4285-AE77-8EFF194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2FCC-0299-45CF-987F-AAD8E7EF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C81E-D20A-4952-80BE-38D8AFD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65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815FD-7020-493F-9C73-438DA786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A86B-B51B-4107-9FB8-8B5D86BB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DD6D-31B0-4C1F-B435-7499A82A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C48F-8802-4AC9-B1DB-5BC38B78EC79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7A66-C5FD-4286-800E-952F2605B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5C75-6D8C-4E4B-9DA8-6362F5D8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90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C96B670-D31A-44F6-B2CF-E0BFA6E57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998" y="-551266"/>
            <a:ext cx="12617996" cy="7960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2567B-0E08-412E-ADF5-FAEAE231D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6858"/>
            <a:ext cx="9144000" cy="1842245"/>
          </a:xfrm>
        </p:spPr>
        <p:txBody>
          <a:bodyPr/>
          <a:lstStyle/>
          <a:p>
            <a:r>
              <a:rPr lang="en-GB" sz="7200" dirty="0">
                <a:solidFill>
                  <a:schemeClr val="bg1"/>
                </a:solidFill>
              </a:rPr>
              <a:t>“To Moon and back”</a:t>
            </a:r>
            <a:br>
              <a:rPr lang="en-GB" sz="80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Infinite scroller</a:t>
            </a:r>
            <a:endParaRPr lang="en-CH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D83D-C5FB-4C77-9A03-39670E28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423" y="2360427"/>
            <a:ext cx="9144000" cy="5889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SAE921-GPR4100-CPlusPlus-Class-Sstyles-Box2D</a:t>
            </a:r>
          </a:p>
          <a:p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5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B321F7-2BCA-4736-8C7A-67853701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00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-921661"/>
            <a:ext cx="14254843" cy="89931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28DA6F-34F0-4501-AE58-F36731E2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8859"/>
            <a:ext cx="9144000" cy="550432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“Game Design”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Game Design: 		The basic game design is an </a:t>
            </a:r>
            <a:r>
              <a:rPr lang="en-GB" b="1" dirty="0">
                <a:solidFill>
                  <a:schemeClr val="bg1"/>
                </a:solidFill>
              </a:rPr>
              <a:t>Infinite scroll</a:t>
            </a:r>
            <a:r>
              <a:rPr lang="en-GB" dirty="0">
                <a:solidFill>
                  <a:schemeClr val="bg1"/>
                </a:solidFill>
              </a:rPr>
              <a:t>er, a 			game in which the end is only defined by the 			players death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Inspiration :		Space Invaders. (Visual)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Into Space (Mechanics)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Goal: 			Stay alive as long as possible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ACF2DB7-EBA3-4C2B-B56E-F789A985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00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-921661"/>
            <a:ext cx="14254843" cy="89931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28DA6F-34F0-4501-AE58-F36731E2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8859"/>
            <a:ext cx="9144000" cy="5504329"/>
          </a:xfrm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Game Problems: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Saved score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Start menu (start game, options, quit)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-End menu ( restart, quit)</a:t>
            </a: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Game Improvements: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Graphical Improvements.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Sound Improvements.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Game Mechanics (Character actions, ex: shooting ?).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Game difficulty ( improve difficulty over time).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0DB9FE2-463B-4BB9-93F5-F03535BD66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00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-921661"/>
            <a:ext cx="14254843" cy="89931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035"/>
            <a:ext cx="9144000" cy="6642847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Hierarchy :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-Main : Contains the [Game] :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Game </a:t>
            </a:r>
            <a:r>
              <a:rPr lang="en-GB" b="1" dirty="0">
                <a:solidFill>
                  <a:schemeClr val="bg1"/>
                </a:solidFill>
              </a:rPr>
              <a:t>Constructor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Initialization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b="1" dirty="0">
                <a:solidFill>
                  <a:schemeClr val="bg1"/>
                </a:solidFill>
              </a:rPr>
              <a:t>Loop.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-Game : Contains All the </a:t>
            </a:r>
            <a:r>
              <a:rPr lang="en-GB" dirty="0" err="1">
                <a:solidFill>
                  <a:schemeClr val="bg1"/>
                </a:solidFill>
              </a:rPr>
              <a:t>the</a:t>
            </a:r>
            <a:r>
              <a:rPr lang="en-GB" dirty="0">
                <a:solidFill>
                  <a:schemeClr val="bg1"/>
                </a:solidFill>
              </a:rPr>
              <a:t> game elements: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</a:t>
            </a:r>
            <a:r>
              <a:rPr lang="en-GB" b="1" dirty="0">
                <a:solidFill>
                  <a:schemeClr val="bg1"/>
                </a:solidFill>
              </a:rPr>
              <a:t>Constructor</a:t>
            </a:r>
            <a:r>
              <a:rPr lang="en-GB" dirty="0">
                <a:solidFill>
                  <a:schemeClr val="bg1"/>
                </a:solidFill>
              </a:rPr>
              <a:t> 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World &amp; Gravity, Character, Contacts, 				</a:t>
            </a:r>
            <a:r>
              <a:rPr lang="en-GB" dirty="0" err="1">
                <a:solidFill>
                  <a:schemeClr val="bg1"/>
                </a:solidFill>
              </a:rPr>
              <a:t>trailManager</a:t>
            </a:r>
            <a:r>
              <a:rPr lang="en-GB" dirty="0">
                <a:solidFill>
                  <a:schemeClr val="bg1"/>
                </a:solidFill>
              </a:rPr>
              <a:t>, Music, Sound, Text.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</a:t>
            </a:r>
            <a:r>
              <a:rPr lang="en-GB" b="1" dirty="0">
                <a:solidFill>
                  <a:schemeClr val="bg1"/>
                </a:solidFill>
              </a:rPr>
              <a:t>Init(): </a:t>
            </a:r>
            <a:r>
              <a:rPr lang="en-GB" dirty="0">
                <a:solidFill>
                  <a:schemeClr val="bg1"/>
                </a:solidFill>
              </a:rPr>
              <a:t>Initializes the Window, Window limits 				(boundaries)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 err="1">
                <a:solidFill>
                  <a:schemeClr val="bg1"/>
                </a:solidFill>
              </a:rPr>
              <a:t>BackGround</a:t>
            </a:r>
            <a:r>
              <a:rPr lang="en-GB" dirty="0">
                <a:solidFill>
                  <a:schemeClr val="bg1"/>
                </a:solidFill>
              </a:rPr>
              <a:t> elements, Game elements, 				</a:t>
            </a:r>
            <a:r>
              <a:rPr lang="en-GB" dirty="0" err="1">
                <a:solidFill>
                  <a:schemeClr val="bg1"/>
                </a:solidFill>
              </a:rPr>
              <a:t>UiElements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		-</a:t>
            </a:r>
            <a:r>
              <a:rPr lang="en-GB" b="1" dirty="0">
                <a:solidFill>
                  <a:schemeClr val="bg1"/>
                </a:solidFill>
              </a:rPr>
              <a:t>Loop(): </a:t>
            </a:r>
            <a:r>
              <a:rPr lang="en-GB" dirty="0">
                <a:solidFill>
                  <a:schemeClr val="bg1"/>
                </a:solidFill>
              </a:rPr>
              <a:t>The loop is responsible for running the game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It is segmented in three parts : </a:t>
            </a:r>
            <a:r>
              <a:rPr lang="en-GB" dirty="0">
                <a:solidFill>
                  <a:schemeClr val="bg1"/>
                </a:solidFill>
                <a:highlight>
                  <a:srgbClr val="008000"/>
                </a:highlight>
              </a:rPr>
              <a:t>Event Process</a:t>
            </a:r>
            <a:r>
              <a:rPr lang="en-GB" dirty="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>
                <a:solidFill>
                  <a:schemeClr val="bg1"/>
                </a:solidFill>
                <a:highlight>
                  <a:srgbClr val="800000"/>
                </a:highlight>
              </a:rPr>
              <a:t>Physical Process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bg1"/>
                </a:solidFill>
                <a:highlight>
                  <a:srgbClr val="808000"/>
                </a:highlight>
              </a:rPr>
              <a:t> Graphical Process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There are also Contact &amp; Conversion Methods in the Game Class. Those are responsible for modifying objects values on contact, and dealing with transitions of units between SFML &amp; Box2D.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9C3AB7C-8D78-44BF-A610-B1468BA7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00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540661"/>
            <a:ext cx="14254843" cy="89931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035"/>
            <a:ext cx="9144000" cy="66428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Hierarchy :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-Classes : The Classes contain all the elements and 				methods to create the “Objects” (SFML &amp; Box2D)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b="1" dirty="0">
                <a:solidFill>
                  <a:schemeClr val="bg1"/>
                </a:solidFill>
              </a:rPr>
              <a:t>-Constructor </a:t>
            </a:r>
            <a:r>
              <a:rPr lang="en-GB" dirty="0">
                <a:solidFill>
                  <a:schemeClr val="bg1"/>
                </a:solidFill>
              </a:rPr>
              <a:t>: The “</a:t>
            </a:r>
            <a:r>
              <a:rPr lang="en-GB" dirty="0" err="1">
                <a:solidFill>
                  <a:schemeClr val="bg1"/>
                </a:solidFill>
              </a:rPr>
              <a:t>Ctor</a:t>
            </a:r>
            <a:r>
              <a:rPr lang="en-GB" dirty="0">
                <a:solidFill>
                  <a:schemeClr val="bg1"/>
                </a:solidFill>
              </a:rPr>
              <a:t>” loads the sprites and basic 				elements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b="1" dirty="0">
                <a:solidFill>
                  <a:schemeClr val="bg1"/>
                </a:solidFill>
              </a:rPr>
              <a:t>-Init(): </a:t>
            </a:r>
            <a:r>
              <a:rPr lang="en-GB" dirty="0">
                <a:solidFill>
                  <a:schemeClr val="bg1"/>
                </a:solidFill>
              </a:rPr>
              <a:t>Initializes the SFML &amp; Box2D Elements.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b="1" dirty="0">
                <a:solidFill>
                  <a:schemeClr val="bg1"/>
                </a:solidFill>
              </a:rPr>
              <a:t>-Update() </a:t>
            </a:r>
            <a:r>
              <a:rPr lang="en-GB" dirty="0">
                <a:solidFill>
                  <a:schemeClr val="bg1"/>
                </a:solidFill>
              </a:rPr>
              <a:t>: Updates the physical &amp; graphical positions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b="1" dirty="0">
                <a:solidFill>
                  <a:schemeClr val="bg1"/>
                </a:solidFill>
              </a:rPr>
              <a:t>-Draw() </a:t>
            </a:r>
            <a:r>
              <a:rPr lang="en-GB" dirty="0">
                <a:solidFill>
                  <a:schemeClr val="bg1"/>
                </a:solidFill>
              </a:rPr>
              <a:t>: Draw all the elements.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Basically all the classes have the same hierarchy 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EXCEPT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dirty="0" err="1">
                <a:solidFill>
                  <a:schemeClr val="bg1"/>
                </a:solidFill>
              </a:rPr>
              <a:t>ContactListener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TextureManager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SMFL_Utilities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UserData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Those are 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SPECIAL CLASSES</a:t>
            </a:r>
            <a:r>
              <a:rPr lang="en-GB" dirty="0">
                <a:solidFill>
                  <a:schemeClr val="bg1"/>
                </a:solidFill>
              </a:rPr>
              <a:t> used for Conversion &amp; Contact.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3362ACD-AD7E-4B5D-8267-F67F799F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00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422" y="-902611"/>
            <a:ext cx="14254843" cy="89931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376" y="3137649"/>
            <a:ext cx="9144000" cy="1143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sz="8000" dirty="0">
                <a:solidFill>
                  <a:schemeClr val="bg1"/>
                </a:solidFill>
              </a:rPr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4527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35BF193-FF80-41D3-9C4B-8637CF06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colorTemperature colorTemp="7705"/>
                    </a14:imgEffect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-845461"/>
            <a:ext cx="14254843" cy="89931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826" y="7004737"/>
            <a:ext cx="9144000" cy="1143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8000" dirty="0">
                <a:solidFill>
                  <a:schemeClr val="bg1"/>
                </a:solidFill>
              </a:rPr>
              <a:t>NOW LETS PLAY !!! :D</a:t>
            </a:r>
          </a:p>
        </p:txBody>
      </p:sp>
    </p:spTree>
    <p:extLst>
      <p:ext uri="{BB962C8B-B14F-4D97-AF65-F5344CB8AC3E}">
        <p14:creationId xmlns:p14="http://schemas.microsoft.com/office/powerpoint/2010/main" val="302560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“To Moon and back” Infinite scroller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“To the Moon and back” Infinite scroller</dc:title>
  <dc:creator>samuel.styles93@gmail.com</dc:creator>
  <cp:lastModifiedBy>Samuel Rengier</cp:lastModifiedBy>
  <cp:revision>9</cp:revision>
  <dcterms:created xsi:type="dcterms:W3CDTF">2021-12-16T07:57:46Z</dcterms:created>
  <dcterms:modified xsi:type="dcterms:W3CDTF">2021-12-21T22:53:19Z</dcterms:modified>
</cp:coreProperties>
</file>