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556D1-679B-4154-9ADF-39D67BD247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A9F156-0599-41DE-B0AA-97D32AD5C8E5}">
      <dgm:prSet custT="1"/>
      <dgm:spPr/>
      <dgm:t>
        <a:bodyPr/>
        <a:lstStyle/>
        <a:p>
          <a:r>
            <a:rPr lang="en-US" sz="6000" b="1" i="0" dirty="0"/>
            <a:t>The</a:t>
          </a:r>
          <a:r>
            <a:rPr lang="en-US" sz="6000" b="0" i="0" dirty="0"/>
            <a:t> </a:t>
          </a:r>
          <a:r>
            <a:rPr lang="en-US" sz="6000" b="1" i="0" dirty="0"/>
            <a:t>Minitel</a:t>
          </a:r>
          <a:r>
            <a:rPr lang="en-US" sz="6000" b="0" i="0" dirty="0"/>
            <a:t> </a:t>
          </a:r>
          <a:endParaRPr lang="en-US" sz="6000" dirty="0"/>
        </a:p>
      </dgm:t>
    </dgm:pt>
    <dgm:pt modelId="{968A0B33-6EC1-4D3C-9931-F73634CE9268}" type="parTrans" cxnId="{20C032DE-F380-481E-8AFA-1863836BB20A}">
      <dgm:prSet/>
      <dgm:spPr/>
      <dgm:t>
        <a:bodyPr/>
        <a:lstStyle/>
        <a:p>
          <a:endParaRPr lang="en-US"/>
        </a:p>
      </dgm:t>
    </dgm:pt>
    <dgm:pt modelId="{7C988395-977A-4A85-B7ED-99F0F402EE18}" type="sibTrans" cxnId="{20C032DE-F380-481E-8AFA-1863836BB20A}">
      <dgm:prSet/>
      <dgm:spPr/>
      <dgm:t>
        <a:bodyPr/>
        <a:lstStyle/>
        <a:p>
          <a:endParaRPr lang="en-US"/>
        </a:p>
      </dgm:t>
    </dgm:pt>
    <dgm:pt modelId="{2B4292B7-CB23-410C-B161-48057E9A7523}">
      <dgm:prSet/>
      <dgm:spPr/>
      <dgm:t>
        <a:bodyPr/>
        <a:lstStyle/>
        <a:p>
          <a:r>
            <a:rPr lang="en-US" b="0" i="0" dirty="0"/>
            <a:t>for « </a:t>
          </a:r>
          <a:r>
            <a:rPr lang="en-US" b="0" i="0" dirty="0" err="1"/>
            <a:t>Médium</a:t>
          </a:r>
          <a:r>
            <a:rPr lang="en-US" b="0" i="0" dirty="0"/>
            <a:t> </a:t>
          </a:r>
          <a:r>
            <a:rPr lang="en-US" b="0" i="0" dirty="0" err="1"/>
            <a:t>interactif</a:t>
          </a:r>
          <a:r>
            <a:rPr lang="en-US" b="0" i="0" dirty="0"/>
            <a:t> par </a:t>
          </a:r>
          <a:r>
            <a:rPr lang="en-US" b="0" i="0" dirty="0" err="1"/>
            <a:t>numérisation</a:t>
          </a:r>
          <a:r>
            <a:rPr lang="en-US" b="0" i="0" dirty="0"/>
            <a:t> </a:t>
          </a:r>
          <a:r>
            <a:rPr lang="en-US" b="0" i="0" dirty="0" err="1"/>
            <a:t>d'information</a:t>
          </a:r>
          <a:r>
            <a:rPr lang="en-US" b="0" i="0" dirty="0"/>
            <a:t> </a:t>
          </a:r>
          <a:r>
            <a:rPr lang="en-US" b="0" i="0" dirty="0" err="1"/>
            <a:t>téléphonique</a:t>
          </a:r>
          <a:r>
            <a:rPr lang="en-US" b="0" i="0" dirty="0"/>
            <a:t> » [FR]</a:t>
          </a:r>
          <a:endParaRPr lang="en-US" dirty="0"/>
        </a:p>
      </dgm:t>
    </dgm:pt>
    <dgm:pt modelId="{219B1360-8974-442E-94BA-64CF97D4BF1B}" type="parTrans" cxnId="{7A9AF4C1-0F9A-4172-B722-9E17E79B8D53}">
      <dgm:prSet/>
      <dgm:spPr/>
      <dgm:t>
        <a:bodyPr/>
        <a:lstStyle/>
        <a:p>
          <a:endParaRPr lang="en-US"/>
        </a:p>
      </dgm:t>
    </dgm:pt>
    <dgm:pt modelId="{64B64F8D-E79C-41AA-A671-EB14AE810C9D}" type="sibTrans" cxnId="{7A9AF4C1-0F9A-4172-B722-9E17E79B8D53}">
      <dgm:prSet/>
      <dgm:spPr/>
      <dgm:t>
        <a:bodyPr/>
        <a:lstStyle/>
        <a:p>
          <a:endParaRPr lang="en-US"/>
        </a:p>
      </dgm:t>
    </dgm:pt>
    <dgm:pt modelId="{CF257744-6310-46C1-8A18-2B5E949BE5FC}">
      <dgm:prSet/>
      <dgm:spPr/>
      <dgm:t>
        <a:bodyPr/>
        <a:lstStyle/>
        <a:p>
          <a:r>
            <a:rPr lang="en-US" dirty="0"/>
            <a:t>Or Interactive medium by phone information </a:t>
          </a:r>
          <a:r>
            <a:rPr lang="en-US" dirty="0" err="1"/>
            <a:t>numerisation</a:t>
          </a:r>
          <a:r>
            <a:rPr lang="en-US" dirty="0"/>
            <a:t> [EN]</a:t>
          </a:r>
        </a:p>
      </dgm:t>
    </dgm:pt>
    <dgm:pt modelId="{ED823332-20F1-4E39-BE6A-89B68E615E0F}" type="parTrans" cxnId="{CC5D30C4-EB3B-4161-967F-8831716F7920}">
      <dgm:prSet/>
      <dgm:spPr/>
      <dgm:t>
        <a:bodyPr/>
        <a:lstStyle/>
        <a:p>
          <a:endParaRPr lang="en-US"/>
        </a:p>
      </dgm:t>
    </dgm:pt>
    <dgm:pt modelId="{3AE7127A-91F3-45FD-BB9E-56FD73730904}" type="sibTrans" cxnId="{CC5D30C4-EB3B-4161-967F-8831716F7920}">
      <dgm:prSet/>
      <dgm:spPr/>
      <dgm:t>
        <a:bodyPr/>
        <a:lstStyle/>
        <a:p>
          <a:endParaRPr lang="en-US"/>
        </a:p>
      </dgm:t>
    </dgm:pt>
    <dgm:pt modelId="{30D354EF-07EB-4EFA-9F10-DE0785D76423}" type="pres">
      <dgm:prSet presAssocID="{8A8556D1-679B-4154-9ADF-39D67BD24726}" presName="linear" presStyleCnt="0">
        <dgm:presLayoutVars>
          <dgm:animLvl val="lvl"/>
          <dgm:resizeHandles val="exact"/>
        </dgm:presLayoutVars>
      </dgm:prSet>
      <dgm:spPr/>
    </dgm:pt>
    <dgm:pt modelId="{EC5A626D-DA15-4A5F-9DFA-F7DB7A35930D}" type="pres">
      <dgm:prSet presAssocID="{5CA9F156-0599-41DE-B0AA-97D32AD5C8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80D902-A268-4AC2-9348-4D1C759DF7BE}" type="pres">
      <dgm:prSet presAssocID="{7C988395-977A-4A85-B7ED-99F0F402EE18}" presName="spacer" presStyleCnt="0"/>
      <dgm:spPr/>
    </dgm:pt>
    <dgm:pt modelId="{A81ACAA4-0CA4-480E-8D8F-2F6192132AF3}" type="pres">
      <dgm:prSet presAssocID="{2B4292B7-CB23-410C-B161-48057E9A75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6CBD4B-B961-49DC-A97F-283C241C56F3}" type="pres">
      <dgm:prSet presAssocID="{64B64F8D-E79C-41AA-A671-EB14AE810C9D}" presName="spacer" presStyleCnt="0"/>
      <dgm:spPr/>
    </dgm:pt>
    <dgm:pt modelId="{2CA6C0FF-EE08-40BD-89E9-81DE31CFBCA9}" type="pres">
      <dgm:prSet presAssocID="{CF257744-6310-46C1-8A18-2B5E949BE5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2B9425-1016-4E77-80E9-04BB41AA53A9}" type="presOf" srcId="{2B4292B7-CB23-410C-B161-48057E9A7523}" destId="{A81ACAA4-0CA4-480E-8D8F-2F6192132AF3}" srcOrd="0" destOrd="0" presId="urn:microsoft.com/office/officeart/2005/8/layout/vList2"/>
    <dgm:cxn modelId="{11BBCBB3-EED0-48F1-926D-F9EC01D9063B}" type="presOf" srcId="{8A8556D1-679B-4154-9ADF-39D67BD24726}" destId="{30D354EF-07EB-4EFA-9F10-DE0785D76423}" srcOrd="0" destOrd="0" presId="urn:microsoft.com/office/officeart/2005/8/layout/vList2"/>
    <dgm:cxn modelId="{AE7781BE-C95F-4E7B-BF3E-25627A47124D}" type="presOf" srcId="{5CA9F156-0599-41DE-B0AA-97D32AD5C8E5}" destId="{EC5A626D-DA15-4A5F-9DFA-F7DB7A35930D}" srcOrd="0" destOrd="0" presId="urn:microsoft.com/office/officeart/2005/8/layout/vList2"/>
    <dgm:cxn modelId="{7A9AF4C1-0F9A-4172-B722-9E17E79B8D53}" srcId="{8A8556D1-679B-4154-9ADF-39D67BD24726}" destId="{2B4292B7-CB23-410C-B161-48057E9A7523}" srcOrd="1" destOrd="0" parTransId="{219B1360-8974-442E-94BA-64CF97D4BF1B}" sibTransId="{64B64F8D-E79C-41AA-A671-EB14AE810C9D}"/>
    <dgm:cxn modelId="{CC5D30C4-EB3B-4161-967F-8831716F7920}" srcId="{8A8556D1-679B-4154-9ADF-39D67BD24726}" destId="{CF257744-6310-46C1-8A18-2B5E949BE5FC}" srcOrd="2" destOrd="0" parTransId="{ED823332-20F1-4E39-BE6A-89B68E615E0F}" sibTransId="{3AE7127A-91F3-45FD-BB9E-56FD73730904}"/>
    <dgm:cxn modelId="{20C032DE-F380-481E-8AFA-1863836BB20A}" srcId="{8A8556D1-679B-4154-9ADF-39D67BD24726}" destId="{5CA9F156-0599-41DE-B0AA-97D32AD5C8E5}" srcOrd="0" destOrd="0" parTransId="{968A0B33-6EC1-4D3C-9931-F73634CE9268}" sibTransId="{7C988395-977A-4A85-B7ED-99F0F402EE18}"/>
    <dgm:cxn modelId="{29D6BFF2-4884-4F56-A2AF-B5371B30E327}" type="presOf" srcId="{CF257744-6310-46C1-8A18-2B5E949BE5FC}" destId="{2CA6C0FF-EE08-40BD-89E9-81DE31CFBCA9}" srcOrd="0" destOrd="0" presId="urn:microsoft.com/office/officeart/2005/8/layout/vList2"/>
    <dgm:cxn modelId="{706434A5-AC66-47DD-B46A-BDD0114DF27A}" type="presParOf" srcId="{30D354EF-07EB-4EFA-9F10-DE0785D76423}" destId="{EC5A626D-DA15-4A5F-9DFA-F7DB7A35930D}" srcOrd="0" destOrd="0" presId="urn:microsoft.com/office/officeart/2005/8/layout/vList2"/>
    <dgm:cxn modelId="{E6F45A5C-E89F-4036-B4A2-B2409C65BCB6}" type="presParOf" srcId="{30D354EF-07EB-4EFA-9F10-DE0785D76423}" destId="{0780D902-A268-4AC2-9348-4D1C759DF7BE}" srcOrd="1" destOrd="0" presId="urn:microsoft.com/office/officeart/2005/8/layout/vList2"/>
    <dgm:cxn modelId="{56CED6ED-6EB5-414A-B2D4-8E86FFA15269}" type="presParOf" srcId="{30D354EF-07EB-4EFA-9F10-DE0785D76423}" destId="{A81ACAA4-0CA4-480E-8D8F-2F6192132AF3}" srcOrd="2" destOrd="0" presId="urn:microsoft.com/office/officeart/2005/8/layout/vList2"/>
    <dgm:cxn modelId="{FB97942E-BD8B-41DB-B37F-7FECB2667E5F}" type="presParOf" srcId="{30D354EF-07EB-4EFA-9F10-DE0785D76423}" destId="{026CBD4B-B961-49DC-A97F-283C241C56F3}" srcOrd="3" destOrd="0" presId="urn:microsoft.com/office/officeart/2005/8/layout/vList2"/>
    <dgm:cxn modelId="{6A83D778-4840-4835-BC8A-1293812CA55E}" type="presParOf" srcId="{30D354EF-07EB-4EFA-9F10-DE0785D76423}" destId="{2CA6C0FF-EE08-40BD-89E9-81DE31CFB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A626D-DA15-4A5F-9DFA-F7DB7A35930D}">
      <dsp:nvSpPr>
        <dsp:cNvPr id="0" name=""/>
        <dsp:cNvSpPr/>
      </dsp:nvSpPr>
      <dsp:spPr>
        <a:xfrm>
          <a:off x="0" y="52813"/>
          <a:ext cx="4499850" cy="21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i="0" kern="1200" dirty="0"/>
            <a:t>The</a:t>
          </a:r>
          <a:r>
            <a:rPr lang="en-US" sz="6000" b="0" i="0" kern="1200" dirty="0"/>
            <a:t> </a:t>
          </a:r>
          <a:r>
            <a:rPr lang="en-US" sz="6000" b="1" i="0" kern="1200" dirty="0"/>
            <a:t>Minitel</a:t>
          </a:r>
          <a:r>
            <a:rPr lang="en-US" sz="6000" b="0" i="0" kern="1200" dirty="0"/>
            <a:t> </a:t>
          </a:r>
          <a:endParaRPr lang="en-US" sz="6000" kern="1200" dirty="0"/>
        </a:p>
      </dsp:txBody>
      <dsp:txXfrm>
        <a:off x="103181" y="155994"/>
        <a:ext cx="4293488" cy="1907316"/>
      </dsp:txXfrm>
    </dsp:sp>
    <dsp:sp modelId="{A81ACAA4-0CA4-480E-8D8F-2F6192132AF3}">
      <dsp:nvSpPr>
        <dsp:cNvPr id="0" name=""/>
        <dsp:cNvSpPr/>
      </dsp:nvSpPr>
      <dsp:spPr>
        <a:xfrm>
          <a:off x="0" y="2252891"/>
          <a:ext cx="4499850" cy="21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for « </a:t>
          </a:r>
          <a:r>
            <a:rPr lang="en-US" sz="3000" b="0" i="0" kern="1200" dirty="0" err="1"/>
            <a:t>Médium</a:t>
          </a:r>
          <a:r>
            <a:rPr lang="en-US" sz="3000" b="0" i="0" kern="1200" dirty="0"/>
            <a:t> </a:t>
          </a:r>
          <a:r>
            <a:rPr lang="en-US" sz="3000" b="0" i="0" kern="1200" dirty="0" err="1"/>
            <a:t>interactif</a:t>
          </a:r>
          <a:r>
            <a:rPr lang="en-US" sz="3000" b="0" i="0" kern="1200" dirty="0"/>
            <a:t> par </a:t>
          </a:r>
          <a:r>
            <a:rPr lang="en-US" sz="3000" b="0" i="0" kern="1200" dirty="0" err="1"/>
            <a:t>numérisation</a:t>
          </a:r>
          <a:r>
            <a:rPr lang="en-US" sz="3000" b="0" i="0" kern="1200" dirty="0"/>
            <a:t> </a:t>
          </a:r>
          <a:r>
            <a:rPr lang="en-US" sz="3000" b="0" i="0" kern="1200" dirty="0" err="1"/>
            <a:t>d'information</a:t>
          </a:r>
          <a:r>
            <a:rPr lang="en-US" sz="3000" b="0" i="0" kern="1200" dirty="0"/>
            <a:t> </a:t>
          </a:r>
          <a:r>
            <a:rPr lang="en-US" sz="3000" b="0" i="0" kern="1200" dirty="0" err="1"/>
            <a:t>téléphonique</a:t>
          </a:r>
          <a:r>
            <a:rPr lang="en-US" sz="3000" b="0" i="0" kern="1200" dirty="0"/>
            <a:t> » [FR]</a:t>
          </a:r>
          <a:endParaRPr lang="en-US" sz="3000" kern="1200" dirty="0"/>
        </a:p>
      </dsp:txBody>
      <dsp:txXfrm>
        <a:off x="103181" y="2356072"/>
        <a:ext cx="4293488" cy="1907316"/>
      </dsp:txXfrm>
    </dsp:sp>
    <dsp:sp modelId="{2CA6C0FF-EE08-40BD-89E9-81DE31CFBCA9}">
      <dsp:nvSpPr>
        <dsp:cNvPr id="0" name=""/>
        <dsp:cNvSpPr/>
      </dsp:nvSpPr>
      <dsp:spPr>
        <a:xfrm>
          <a:off x="0" y="4452969"/>
          <a:ext cx="4499850" cy="21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 Interactive medium by phone information </a:t>
          </a:r>
          <a:r>
            <a:rPr lang="en-US" sz="3000" kern="1200" dirty="0" err="1"/>
            <a:t>numerisation</a:t>
          </a:r>
          <a:r>
            <a:rPr lang="en-US" sz="3000" kern="1200" dirty="0"/>
            <a:t> [EN]</a:t>
          </a:r>
        </a:p>
      </dsp:txBody>
      <dsp:txXfrm>
        <a:off x="103181" y="4556150"/>
        <a:ext cx="4293488" cy="190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B9A1-22F5-4254-968A-7336B83C6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52883-FB57-9B10-95A0-EE98970D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5CB9-306E-5ABD-572F-0203700B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A32D-A1C1-AC44-0EE8-7E42E41A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FA3E-B68F-89FD-C1C3-9BA8EC90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78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636-9869-BAE8-E55B-85EBCFD8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901CA-1DDE-1D75-966A-0364B5EC7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B47C7-0DDF-66F2-23C5-3492F31D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5007-263E-F71F-E058-0CD72DC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7F33-2CD8-F3CF-357D-34C238DB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53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81413-39FE-9061-C1BB-985D7EAF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DDF9C-0194-C669-2F68-C10F879B3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2EDE-3E20-AECD-A275-69C6946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24C6-B77F-C8AF-38AA-EEC39EA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596-2845-8232-22CB-6BBBE334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15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4923-3757-023F-EB85-C5C39B9A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CE61-8BCC-C86D-99AF-D57FFA13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951-EDE5-CEF0-3B3A-C03CFE90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FD4C-56D7-5E84-AE0F-6E600C85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372C-656D-0231-C7C9-55EA8680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09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5835-1E15-1205-37BC-BC421A5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A4CD-4939-BC8F-C6DF-5E1156D2E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687C-3FCE-C4F4-EDC3-A46F8B52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B5CF-B5CD-D2A2-3D75-B414EA78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9275-DADF-2C6C-8BB6-40498AFD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38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E8EA-AE26-86EF-AAF4-0469F536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EAD6-FCC1-96A7-ECBD-8384BF9D7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FC22-E994-EA5A-1B59-12E6E1A5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5D04-5AC0-FCBA-C8C1-A67A7D1C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16C0F-A850-1CD5-8F67-ECFA0FCB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AB38-6330-835A-439B-F527C5BD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32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7A97-E6CB-EF20-EB86-53EBE780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AC5A-8DA5-D865-D041-E59B37D7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09373-06A2-CEEC-445D-14A1007C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C0AC1-07B1-5257-CF21-F68430BB6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70085-AC47-AC43-A56A-352372F3E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3B47D-2073-5159-0174-C272A6C3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0BF29-BBE4-975F-3701-FF1C86B4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3305-1808-C614-D7D1-40813B0C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41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F10B-604C-D035-2195-D39CEB32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655B-C2A9-D8F4-7D2E-88681E38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8858F-3044-828E-2CDF-E7D656EE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D48AA-A37E-B3D3-D1AB-9D7DE59B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66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B6957-6A46-D9B9-0F89-406D156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305E-2B88-B747-4D77-C5BCCA6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7EE73-AEB1-6AF2-B307-845C2B6A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4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7B15-C9B1-04D9-4AEB-43456633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BC6E-A957-3722-5703-BADD38F4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0747E-2F02-6A02-8EA4-DC9C056D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8E76-52D5-1C21-2EE5-A7D76506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1F90-9002-B32D-89DB-8AC427D5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E6CC3-4162-FB8B-F8C6-DD5A81F6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0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928-707D-D4A0-3E31-2A010367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F9EDF-6076-ED37-6EC2-FBA190809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8C0B-010B-B487-39D3-D8B72EE4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EF7E3-B9D0-A714-0BCE-8682D4E5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DB7C0-21AA-6048-3B78-7E7A087B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1647-05B2-C3D3-3387-3D42CC67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89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EB069-53C2-B57F-9385-086FBAC6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D620-798C-BA37-EF21-51EBDADD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B346-05F0-A0B6-5195-94A5CE9D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1D2E-ED3C-4D70-9A50-D6F93115514B}" type="datetimeFigureOut">
              <a:rPr lang="LID4096" smtClean="0"/>
              <a:t>09/10/2022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2758-261C-4128-35BE-772B88ED0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D54E-C326-604E-AAEE-46F24E934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A152-AB60-4127-8E9F-BC768C40F6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445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F3A25-A99B-56DE-F1B7-98DD137A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5" y="656467"/>
            <a:ext cx="7387433" cy="5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3" name="TextBox 2">
            <a:extLst>
              <a:ext uri="{FF2B5EF4-FFF2-40B4-BE49-F238E27FC236}">
                <a16:creationId xmlns:a16="http://schemas.microsoft.com/office/drawing/2014/main" id="{B0D3A196-6A74-F128-5773-FFF4479CA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061963"/>
              </p:ext>
            </p:extLst>
          </p:nvPr>
        </p:nvGraphicFramePr>
        <p:xfrm>
          <a:off x="156633" y="139147"/>
          <a:ext cx="4499850" cy="6619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331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8B5502F-4424-7B69-B69C-22424C5F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8" y="581428"/>
            <a:ext cx="9127431" cy="27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8ABD0-FBDB-0446-9071-5F9A5E4C2B36}"/>
              </a:ext>
            </a:extLst>
          </p:cNvPr>
          <p:cNvSpPr txBox="1"/>
          <p:nvPr/>
        </p:nvSpPr>
        <p:spPr>
          <a:xfrm>
            <a:off x="915228" y="3453836"/>
            <a:ext cx="10361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communication </a:t>
            </a:r>
            <a:r>
              <a:rPr lang="fr-FR" sz="4000" dirty="0" err="1">
                <a:solidFill>
                  <a:srgbClr val="202122"/>
                </a:solidFill>
                <a:latin typeface="Arial" panose="020B0604020202020204" pitchFamily="34" charset="0"/>
              </a:rPr>
              <a:t>technology</a:t>
            </a:r>
            <a:r>
              <a:rPr lang="fr-FR" sz="4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fr-FR" sz="4000" dirty="0" err="1">
                <a:solidFill>
                  <a:srgbClr val="202122"/>
                </a:solidFill>
                <a:latin typeface="Arial" panose="020B0604020202020204" pitchFamily="34" charset="0"/>
              </a:rPr>
              <a:t>was</a:t>
            </a:r>
            <a:r>
              <a:rPr lang="fr-FR" sz="4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the Post and 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Telecommunication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ministry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4000" dirty="0">
                <a:latin typeface="Arial" panose="020B0604020202020204" pitchFamily="34" charset="0"/>
              </a:rPr>
              <a:t>France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r-FR" sz="4000" dirty="0">
                <a:latin typeface="Arial" panose="020B0604020202020204" pitchFamily="34" charset="0"/>
              </a:rPr>
              <a:t> 1980</a:t>
            </a:r>
            <a:r>
              <a:rPr lang="fr-FR" sz="4000" b="0" i="0" dirty="0">
                <a:effectLst/>
                <a:latin typeface="Arial" panose="020B0604020202020204" pitchFamily="34" charset="0"/>
              </a:rPr>
              <a:t> </a:t>
            </a:r>
            <a:r>
              <a:rPr lang="fr-FR" sz="4000" b="0" i="0" dirty="0" err="1">
                <a:effectLst/>
                <a:latin typeface="Arial" panose="020B0604020202020204" pitchFamily="34" charset="0"/>
              </a:rPr>
              <a:t>until</a:t>
            </a:r>
            <a:r>
              <a:rPr lang="fr-FR" sz="4000" dirty="0">
                <a:latin typeface="Arial" panose="020B0604020202020204" pitchFamily="34" charset="0"/>
              </a:rPr>
              <a:t> 2000</a:t>
            </a:r>
            <a:endParaRPr lang="fr-FR" sz="4000" b="0" i="0" u="none" strike="noStrike" baseline="30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23BEB-A5AD-2BB7-D5EF-554FEC661DBE}"/>
              </a:ext>
            </a:extLst>
          </p:cNvPr>
          <p:cNvSpPr txBox="1"/>
          <p:nvPr/>
        </p:nvSpPr>
        <p:spPr>
          <a:xfrm>
            <a:off x="1018761" y="1699596"/>
            <a:ext cx="101528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 France </a:t>
            </a:r>
            <a:r>
              <a:rPr lang="fr-FR" sz="4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1980 and 2012.</a:t>
            </a:r>
          </a:p>
          <a:p>
            <a:r>
              <a:rPr lang="fr-FR" sz="4000" dirty="0">
                <a:solidFill>
                  <a:srgbClr val="202122"/>
                </a:solidFill>
                <a:latin typeface="Arial" panose="020B0604020202020204" pitchFamily="34" charset="0"/>
              </a:rPr>
              <a:t>-«Rival» of internet.</a:t>
            </a:r>
          </a:p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-Paying service according to time and not distance.</a:t>
            </a:r>
          </a:p>
        </p:txBody>
      </p:sp>
    </p:spTree>
    <p:extLst>
      <p:ext uri="{BB962C8B-B14F-4D97-AF65-F5344CB8AC3E}">
        <p14:creationId xmlns:p14="http://schemas.microsoft.com/office/powerpoint/2010/main" val="405256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D0FC2-6319-C9AE-9863-B7CB61598D60}"/>
              </a:ext>
            </a:extLst>
          </p:cNvPr>
          <p:cNvSpPr txBox="1"/>
          <p:nvPr/>
        </p:nvSpPr>
        <p:spPr>
          <a:xfrm>
            <a:off x="1631252" y="1297554"/>
            <a:ext cx="95254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-Essay à </a:t>
            </a:r>
            <a:r>
              <a:rPr lang="en-GB" sz="4000" dirty="0" err="1"/>
              <a:t>l’étrangé</a:t>
            </a:r>
            <a:r>
              <a:rPr lang="en-GB" sz="4000" dirty="0"/>
              <a:t> (80million de </a:t>
            </a:r>
            <a:r>
              <a:rPr lang="en-GB" sz="4000" dirty="0" err="1"/>
              <a:t>perte</a:t>
            </a:r>
            <a:r>
              <a:rPr lang="en-GB" sz="4000" dirty="0"/>
              <a:t> pour </a:t>
            </a:r>
            <a:r>
              <a:rPr lang="en-GB" sz="4000" dirty="0" err="1"/>
              <a:t>l’angleterre</a:t>
            </a:r>
            <a:r>
              <a:rPr lang="en-GB" sz="4000" dirty="0"/>
              <a:t>) </a:t>
            </a:r>
          </a:p>
          <a:p>
            <a:r>
              <a:rPr lang="en-GB" sz="4000" dirty="0"/>
              <a:t>-</a:t>
            </a:r>
            <a:r>
              <a:rPr lang="en-GB" sz="4000" dirty="0" err="1"/>
              <a:t>Aucun</a:t>
            </a:r>
            <a:r>
              <a:rPr lang="en-GB" sz="4000" dirty="0"/>
              <a:t> essay </a:t>
            </a:r>
            <a:r>
              <a:rPr lang="en-GB" sz="4000" dirty="0" err="1"/>
              <a:t>aboutis</a:t>
            </a:r>
            <a:endParaRPr lang="en-GB" sz="4000" dirty="0"/>
          </a:p>
          <a:p>
            <a:endParaRPr lang="en-GB" sz="4000" dirty="0"/>
          </a:p>
          <a:p>
            <a:r>
              <a:rPr lang="en-GB" sz="4000" dirty="0"/>
              <a:t>-1993 </a:t>
            </a:r>
            <a:r>
              <a:rPr lang="en-GB" sz="4000" dirty="0" err="1"/>
              <a:t>apogée</a:t>
            </a:r>
            <a:r>
              <a:rPr lang="en-GB" sz="4000" dirty="0"/>
              <a:t> du Minitel. </a:t>
            </a:r>
          </a:p>
          <a:p>
            <a:endParaRPr lang="en-GB" sz="4000" dirty="0"/>
          </a:p>
          <a:p>
            <a:r>
              <a:rPr lang="en-GB" sz="4000" dirty="0"/>
              <a:t>-Tel rose = 50% de </a:t>
            </a:r>
            <a:r>
              <a:rPr lang="en-GB" sz="4000" dirty="0" err="1"/>
              <a:t>l’utilisation</a:t>
            </a:r>
            <a:r>
              <a:rPr lang="en-GB" sz="4000" dirty="0"/>
              <a:t> </a:t>
            </a:r>
            <a:r>
              <a:rPr lang="en-GB" sz="4000" dirty="0" err="1"/>
              <a:t>en</a:t>
            </a:r>
            <a:r>
              <a:rPr lang="en-GB" sz="4000" dirty="0"/>
              <a:t> 1990) </a:t>
            </a:r>
          </a:p>
        </p:txBody>
      </p:sp>
    </p:spTree>
    <p:extLst>
      <p:ext uri="{BB962C8B-B14F-4D97-AF65-F5344CB8AC3E}">
        <p14:creationId xmlns:p14="http://schemas.microsoft.com/office/powerpoint/2010/main" val="20176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D0FC2-6319-C9AE-9863-B7CB61598D60}"/>
              </a:ext>
            </a:extLst>
          </p:cNvPr>
          <p:cNvSpPr txBox="1"/>
          <p:nvPr/>
        </p:nvSpPr>
        <p:spPr>
          <a:xfrm>
            <a:off x="1631252" y="1297554"/>
            <a:ext cx="95254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Télétel network </a:t>
            </a:r>
            <a:r>
              <a:rPr lang="fr-FR" sz="4000" b="0" i="0" dirty="0" err="1">
                <a:effectLst/>
                <a:latin typeface="Arial" panose="020B0604020202020204" pitchFamily="34" charset="0"/>
              </a:rPr>
              <a:t>was</a:t>
            </a:r>
            <a:r>
              <a:rPr lang="fr-FR" sz="40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4000" b="0" i="0" dirty="0" err="1">
                <a:effectLst/>
                <a:latin typeface="Arial" panose="020B0604020202020204" pitchFamily="34" charset="0"/>
              </a:rPr>
              <a:t>closed</a:t>
            </a:r>
            <a:r>
              <a:rPr lang="fr-FR" sz="4000" b="0" i="0">
                <a:effectLst/>
                <a:latin typeface="Arial" panose="020B0604020202020204" pitchFamily="34" charset="0"/>
              </a:rPr>
              <a:t> by </a:t>
            </a:r>
            <a:r>
              <a:rPr lang="fr-FR" sz="4000" dirty="0">
                <a:latin typeface="Arial" panose="020B0604020202020204" pitchFamily="34" charset="0"/>
              </a:rPr>
              <a:t>France Télécom</a:t>
            </a:r>
            <a:r>
              <a:rPr lang="fr-FR" sz="4000" b="0" i="0" dirty="0">
                <a:effectLst/>
                <a:latin typeface="Arial" panose="020B0604020202020204" pitchFamily="34" charset="0"/>
              </a:rPr>
              <a:t> - </a:t>
            </a:r>
            <a:r>
              <a:rPr lang="fr-FR" sz="4000">
                <a:latin typeface="Arial" panose="020B0604020202020204" pitchFamily="34" charset="0"/>
              </a:rPr>
              <a:t>Orange</a:t>
            </a:r>
            <a:r>
              <a:rPr lang="fr-FR" sz="4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4000">
                <a:solidFill>
                  <a:srgbClr val="202122"/>
                </a:solidFill>
                <a:latin typeface="Arial" panose="020B0604020202020204" pitchFamily="34" charset="0"/>
              </a:rPr>
              <a:t>the</a:t>
            </a:r>
            <a:r>
              <a:rPr lang="fr-FR" sz="4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30th of </a:t>
            </a:r>
            <a:r>
              <a:rPr lang="fr-FR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juin 2012</a:t>
            </a:r>
            <a:r>
              <a:rPr lang="en-GB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711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E63D6-4C00-E94D-C394-8615FD3D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66" y="0"/>
            <a:ext cx="10015404" cy="68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0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samuel.styles93@gmail.com</dc:creator>
  <cp:lastModifiedBy>samuel.styles93@gmail.com</cp:lastModifiedBy>
  <cp:revision>23</cp:revision>
  <dcterms:created xsi:type="dcterms:W3CDTF">2022-09-08T20:27:12Z</dcterms:created>
  <dcterms:modified xsi:type="dcterms:W3CDTF">2022-09-10T15:25:19Z</dcterms:modified>
</cp:coreProperties>
</file>