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7" r:id="rId1"/>
  </p:sldMasterIdLst>
  <p:notesMasterIdLst>
    <p:notesMasterId r:id="rId17"/>
  </p:notesMasterIdLst>
  <p:sldIdLst>
    <p:sldId id="256" r:id="rId2"/>
    <p:sldId id="257" r:id="rId3"/>
    <p:sldId id="296" r:id="rId4"/>
    <p:sldId id="258" r:id="rId5"/>
    <p:sldId id="262" r:id="rId6"/>
    <p:sldId id="276" r:id="rId7"/>
    <p:sldId id="266" r:id="rId8"/>
    <p:sldId id="301" r:id="rId9"/>
    <p:sldId id="302" r:id="rId10"/>
    <p:sldId id="303" r:id="rId11"/>
    <p:sldId id="304" r:id="rId12"/>
    <p:sldId id="299" r:id="rId13"/>
    <p:sldId id="300" r:id="rId14"/>
    <p:sldId id="305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5BB64-3356-454F-A34F-7B44308D1B7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E0D7-5F30-4A44-AA12-304459F4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41C-8979-4C2F-9B3A-32E725964D7D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4072-053C-4714-A668-2F7AC59A44F9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DBD-1A39-425C-853F-2A353D72234A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81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DD56-F4CB-4C3A-955A-449762D086F3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1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761F-BDA2-42C6-933D-DB245B3D6EEF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7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01B3-0536-48DD-952F-DA9F9498F6B3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6C68-ADDB-449A-BDEC-C399818001EA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FC5A-1340-4E51-8AAF-8F1FC10DDCD4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1887-F544-4CD3-8FD6-30DB5A9EA3EC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5D77BDE-F15F-462A-A2A2-7DF6287FF2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69C1-2A82-46C1-82C9-29F3AA5C9B3B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190C-72A6-424C-BDE1-0BEACB35F5D4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871E-3A78-4634-8205-244A79F46F8B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1A7E-C662-47D1-8F6D-CE9558B6A836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2758-9FCE-4E69-974D-E66A470B2AE8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4D9C-F459-4D61-84AD-C3CAFFAF3D55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0F8D-21CF-45EF-A1F1-BDBA8E4C08EF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7FDC2-064B-4785-8299-E431936827CA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D77BDE-F15F-462A-A2A2-7DF6287F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95F3-1112-49E8-A28E-0860F9F0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036" y="2201194"/>
            <a:ext cx="7766936" cy="1012568"/>
          </a:xfrm>
        </p:spPr>
        <p:txBody>
          <a:bodyPr/>
          <a:lstStyle/>
          <a:p>
            <a:pPr algn="ctr"/>
            <a:r>
              <a:rPr lang="en-US" dirty="0"/>
              <a:t>GELATO-BAR </a:t>
            </a:r>
            <a:r>
              <a:rPr lang="en-US" sz="1400" dirty="0"/>
              <a:t>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78635-965B-4D6D-8E34-E1AE52238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919081" cy="209432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Submitted By 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Sumaiya Islam Suchi      Roll: 210201031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Bangladesh Army University of Science and Technology (BAUST)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609F19-A9CE-468C-EB34-360C537B0BE9}"/>
              </a:ext>
            </a:extLst>
          </p:cNvPr>
          <p:cNvSpPr txBox="1">
            <a:spLocks/>
          </p:cNvSpPr>
          <p:nvPr/>
        </p:nvSpPr>
        <p:spPr>
          <a:xfrm>
            <a:off x="786688" y="682612"/>
            <a:ext cx="9851923" cy="125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solidFill>
                  <a:srgbClr val="002060"/>
                </a:solidFill>
              </a:rPr>
              <a:t>CSE 3100: Software Development Project II</a:t>
            </a:r>
          </a:p>
        </p:txBody>
      </p:sp>
    </p:spTree>
    <p:extLst>
      <p:ext uri="{BB962C8B-B14F-4D97-AF65-F5344CB8AC3E}">
        <p14:creationId xmlns:p14="http://schemas.microsoft.com/office/powerpoint/2010/main" val="26732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D3CB7-CE62-24DB-7649-014BC743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EE666-B7B1-F86C-21DF-C9DC526E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8" y="0"/>
            <a:ext cx="8495052" cy="59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5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3DD9B-10E3-00C9-B831-7A4F7C6C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08549-6315-35C4-FAB6-2B4E8D1A7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07" y="380843"/>
            <a:ext cx="9436585" cy="60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7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DF448B-E000-A46A-41E7-417F807B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5499-8905-1C93-B67D-CD3CBF5AA0B2}"/>
              </a:ext>
            </a:extLst>
          </p:cNvPr>
          <p:cNvSpPr txBox="1"/>
          <p:nvPr/>
        </p:nvSpPr>
        <p:spPr>
          <a:xfrm>
            <a:off x="2030931" y="1193533"/>
            <a:ext cx="6044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+mj-lt"/>
              </a:rPr>
              <a:t>FUTURE WORKS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6E59D-C0FD-F74B-F08E-47C81D1B1CA5}"/>
              </a:ext>
            </a:extLst>
          </p:cNvPr>
          <p:cNvSpPr txBox="1"/>
          <p:nvPr/>
        </p:nvSpPr>
        <p:spPr>
          <a:xfrm>
            <a:off x="2030931" y="2213811"/>
            <a:ext cx="5707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My project has been completed. I have a plan for this website to be bigger. I want to complete this project for future business.</a:t>
            </a:r>
          </a:p>
        </p:txBody>
      </p:sp>
    </p:spTree>
    <p:extLst>
      <p:ext uri="{BB962C8B-B14F-4D97-AF65-F5344CB8AC3E}">
        <p14:creationId xmlns:p14="http://schemas.microsoft.com/office/powerpoint/2010/main" val="362871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1F95E-76EC-FE7D-2289-A920D9CE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68795-D8B5-7B5F-4E28-A7EDAC50BF24}"/>
              </a:ext>
            </a:extLst>
          </p:cNvPr>
          <p:cNvSpPr txBox="1"/>
          <p:nvPr/>
        </p:nvSpPr>
        <p:spPr>
          <a:xfrm>
            <a:off x="2502568" y="1357162"/>
            <a:ext cx="6545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</a:rPr>
              <a:t>CONCLUSION:</a:t>
            </a:r>
          </a:p>
          <a:p>
            <a:endParaRPr lang="en-US" sz="3600" dirty="0">
              <a:solidFill>
                <a:schemeClr val="accent1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4B96E-4A5F-7448-DE18-F7020620E097}"/>
              </a:ext>
            </a:extLst>
          </p:cNvPr>
          <p:cNvSpPr txBox="1"/>
          <p:nvPr/>
        </p:nvSpPr>
        <p:spPr>
          <a:xfrm>
            <a:off x="2348564" y="2379847"/>
            <a:ext cx="6039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 learn how to use Notepad for HTML and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How to project management system for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Uses of </a:t>
            </a:r>
            <a:r>
              <a:rPr lang="en-US" dirty="0" err="1">
                <a:latin typeface="+mj-lt"/>
              </a:rPr>
              <a:t>ui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ux</a:t>
            </a:r>
            <a:r>
              <a:rPr lang="en-US" dirty="0">
                <a:latin typeface="+mj-lt"/>
              </a:rPr>
              <a:t>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Developing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372557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41EA1C-AB5B-83A0-0D6B-A89DF6F9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05DDD-24F0-82C2-B3BB-DF4EC55F1FD4}"/>
              </a:ext>
            </a:extLst>
          </p:cNvPr>
          <p:cNvSpPr txBox="1"/>
          <p:nvPr/>
        </p:nvSpPr>
        <p:spPr>
          <a:xfrm>
            <a:off x="2493059" y="705670"/>
            <a:ext cx="60976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REFERENCE:</a:t>
            </a:r>
          </a:p>
          <a:p>
            <a:endParaRPr lang="en-US" sz="3200" dirty="0">
              <a:solidFill>
                <a:schemeClr val="accent1"/>
              </a:solidFill>
              <a:latin typeface="+mj-lt"/>
            </a:endParaRPr>
          </a:p>
          <a:p>
            <a:endParaRPr lang="en-US" sz="3200" dirty="0">
              <a:solidFill>
                <a:schemeClr val="accent1"/>
              </a:solidFill>
              <a:latin typeface="+mj-lt"/>
            </a:endParaRPr>
          </a:p>
          <a:p>
            <a:endParaRPr lang="en-US" sz="3200" dirty="0">
              <a:solidFill>
                <a:schemeClr val="accent1"/>
              </a:solidFill>
              <a:latin typeface="+mj-lt"/>
            </a:endParaRPr>
          </a:p>
          <a:p>
            <a:endParaRPr lang="en-US" sz="3200" dirty="0">
              <a:solidFill>
                <a:schemeClr val="accent1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https://github.com/SSuchi24/GELATO-BAR.git</a:t>
            </a:r>
          </a:p>
        </p:txBody>
      </p:sp>
    </p:spTree>
    <p:extLst>
      <p:ext uri="{BB962C8B-B14F-4D97-AF65-F5344CB8AC3E}">
        <p14:creationId xmlns:p14="http://schemas.microsoft.com/office/powerpoint/2010/main" val="405595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AAF30D-4D2F-62A6-F17B-21FC241E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F95B1-247F-0EC8-C24A-AFBBF78A26E9}"/>
              </a:ext>
            </a:extLst>
          </p:cNvPr>
          <p:cNvSpPr txBox="1"/>
          <p:nvPr/>
        </p:nvSpPr>
        <p:spPr>
          <a:xfrm>
            <a:off x="2797743" y="2204185"/>
            <a:ext cx="5900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116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D665-C55B-4981-9E8D-60C35D55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69" y="839789"/>
            <a:ext cx="8596668" cy="69404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B3C7-330F-430F-988C-D0444E3C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0477"/>
            <a:ext cx="8596668" cy="4676010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+mj-lt"/>
              </a:rPr>
              <a:t>Introduction</a:t>
            </a:r>
          </a:p>
          <a:p>
            <a:r>
              <a:rPr lang="en-US" sz="2600" dirty="0">
                <a:latin typeface="+mj-lt"/>
              </a:rPr>
              <a:t>Objectives of the Project</a:t>
            </a:r>
          </a:p>
          <a:p>
            <a:r>
              <a:rPr lang="en-US" sz="2600" dirty="0">
                <a:latin typeface="+mj-lt"/>
              </a:rPr>
              <a:t>Scope of the project</a:t>
            </a:r>
          </a:p>
          <a:p>
            <a:r>
              <a:rPr lang="en-US" sz="2600" dirty="0">
                <a:latin typeface="+mj-lt"/>
              </a:rPr>
              <a:t>Used Tools</a:t>
            </a:r>
          </a:p>
          <a:p>
            <a:r>
              <a:rPr lang="en-US" sz="2600" dirty="0">
                <a:latin typeface="+mj-lt"/>
              </a:rPr>
              <a:t>Main Features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Drawing Tool- UI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Analysis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&amp; Working Process</a:t>
            </a:r>
            <a:endParaRPr lang="en-US" sz="2400" dirty="0">
              <a:latin typeface="+mj-lt"/>
            </a:endParaRPr>
          </a:p>
          <a:p>
            <a:r>
              <a:rPr lang="en-US" sz="2600" dirty="0">
                <a:latin typeface="+mj-lt"/>
              </a:rPr>
              <a:t>Future Works</a:t>
            </a:r>
          </a:p>
          <a:p>
            <a:r>
              <a:rPr lang="en-US" sz="2600" dirty="0">
                <a:latin typeface="+mj-lt"/>
              </a:rPr>
              <a:t>Conclusion</a:t>
            </a:r>
          </a:p>
          <a:p>
            <a:r>
              <a:rPr lang="en-US" sz="2600">
                <a:latin typeface="+mj-lt"/>
              </a:rPr>
              <a:t>Reference</a:t>
            </a:r>
            <a:endParaRPr lang="en-US" sz="26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3A0C9-4325-436B-856B-AF46F871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281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D620C3-CAD3-0A92-0585-0AEAF893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4A424-FEA8-EA3D-1F94-80BED9A48440}"/>
              </a:ext>
            </a:extLst>
          </p:cNvPr>
          <p:cNvSpPr txBox="1"/>
          <p:nvPr/>
        </p:nvSpPr>
        <p:spPr>
          <a:xfrm>
            <a:off x="1222513" y="993913"/>
            <a:ext cx="8756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  <a:latin typeface="+mj-lt"/>
              </a:rPr>
              <a:t>Introduction:</a:t>
            </a:r>
          </a:p>
          <a:p>
            <a:pPr rtl="0"/>
            <a:r>
              <a:rPr lang="en-US" sz="3200" dirty="0">
                <a:latin typeface="+mj-lt"/>
              </a:rPr>
              <a:t>.</a:t>
            </a:r>
            <a:r>
              <a:rPr lang="en-US" sz="32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600" dirty="0">
                <a:effectLst/>
                <a:highlight>
                  <a:srgbClr val="FFFFFF"/>
                </a:highlight>
                <a:latin typeface="+mj-lt"/>
              </a:rPr>
              <a:t>The Ice Cream Bar website is ”GELATO-BAR” </a:t>
            </a:r>
            <a:r>
              <a:rPr lang="en-US" sz="1600" dirty="0">
                <a:highlight>
                  <a:srgbClr val="FFFFFF"/>
                </a:highlight>
                <a:latin typeface="+mj-lt"/>
              </a:rPr>
              <a:t>Through</a:t>
            </a:r>
            <a:r>
              <a:rPr lang="en-US" sz="1600" dirty="0">
                <a:effectLst/>
                <a:highlight>
                  <a:srgbClr val="FFFFFF"/>
                </a:highlight>
                <a:latin typeface="+mj-lt"/>
              </a:rPr>
              <a:t> intuitive navigation, captivating visuals, and user-friendly functionalities, the website invites visitors to embark on a delightful journey into artisanal ice cream, whether they’re seeking</a:t>
            </a:r>
            <a:br>
              <a:rPr lang="en-US" sz="1600" dirty="0">
                <a:effectLst/>
                <a:highlight>
                  <a:srgbClr val="FFFFFF"/>
                </a:highlight>
                <a:latin typeface="+mj-lt"/>
              </a:rPr>
            </a:br>
            <a:br>
              <a:rPr lang="en-US" sz="1600" b="0" i="0" dirty="0">
                <a:solidFill>
                  <a:srgbClr val="495365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</a:br>
            <a:endParaRPr lang="en-US" sz="1600" dirty="0">
              <a:effectLst/>
              <a:highlight>
                <a:srgbClr val="FFFFFF"/>
              </a:highlight>
              <a:latin typeface="+mj-lt"/>
            </a:endParaRPr>
          </a:p>
          <a:p>
            <a:br>
              <a:rPr lang="en-US" sz="3200" b="0" i="0" dirty="0">
                <a:solidFill>
                  <a:srgbClr val="495365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</a:b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70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E661-D54A-4573-8780-F0D1A054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0222"/>
            <a:ext cx="8596668" cy="865239"/>
          </a:xfrm>
        </p:spPr>
        <p:txBody>
          <a:bodyPr/>
          <a:lstStyle/>
          <a:p>
            <a:r>
              <a:rPr lang="en-US" dirty="0"/>
              <a:t>Objectives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ACDC-BC41-4F1C-8E1F-647863E7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026"/>
            <a:ext cx="8596668" cy="3495366"/>
          </a:xfrm>
        </p:spPr>
        <p:txBody>
          <a:bodyPr>
            <a:normAutofit/>
          </a:bodyPr>
          <a:lstStyle/>
          <a:p>
            <a:r>
              <a:rPr lang="en-US" sz="2000" dirty="0"/>
              <a:t> Development the website making</a:t>
            </a:r>
          </a:p>
          <a:p>
            <a:r>
              <a:rPr lang="en-US" sz="2000" dirty="0"/>
              <a:t>Using of html and </a:t>
            </a:r>
            <a:r>
              <a:rPr lang="en-US" sz="2000" dirty="0" err="1"/>
              <a:t>css</a:t>
            </a:r>
            <a:r>
              <a:rPr lang="en-US" sz="2000" dirty="0"/>
              <a:t> markup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FCBFE-386A-42D3-B677-0C0E728A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63E3-AAC0-474F-A177-261E0C24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677"/>
          </a:xfrm>
        </p:spPr>
        <p:txBody>
          <a:bodyPr>
            <a:noAutofit/>
          </a:bodyPr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8143-1D6A-45B5-B25F-DE7A4049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006"/>
            <a:ext cx="9076266" cy="45763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Create web pages- home page ,about page, services page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325C0-2066-44E2-ACD8-0582695B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2607-1E70-4B61-BB07-B9CD61BF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742"/>
          </a:xfrm>
        </p:spPr>
        <p:txBody>
          <a:bodyPr>
            <a:normAutofit/>
          </a:bodyPr>
          <a:lstStyle/>
          <a:p>
            <a:r>
              <a:rPr lang="en-US" sz="3600" dirty="0"/>
              <a:t>Used Tools &amp;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8391-4B6B-4C06-879A-34439152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43"/>
            <a:ext cx="8596668" cy="4596020"/>
          </a:xfrm>
        </p:spPr>
        <p:txBody>
          <a:bodyPr>
            <a:normAutofit/>
          </a:bodyPr>
          <a:lstStyle/>
          <a:p>
            <a:r>
              <a:rPr lang="en-US" sz="2400" dirty="0"/>
              <a:t>Html and </a:t>
            </a:r>
            <a:r>
              <a:rPr lang="en-US" sz="2400" dirty="0" err="1"/>
              <a:t>css</a:t>
            </a:r>
            <a:r>
              <a:rPr lang="en-US" sz="2400" dirty="0"/>
              <a:t>  used as a Programming Language</a:t>
            </a:r>
          </a:p>
          <a:p>
            <a:r>
              <a:rPr lang="en-US" sz="2400" dirty="0"/>
              <a:t>Notepad</a:t>
            </a:r>
          </a:p>
          <a:p>
            <a:r>
              <a:rPr lang="en-US" sz="2400" dirty="0"/>
              <a:t>UI design(</a:t>
            </a:r>
            <a:r>
              <a:rPr lang="en-US" sz="2400" dirty="0" err="1"/>
              <a:t>figma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C6F94-C1D5-49E9-9CBE-E9FAED84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1F32-CA40-4BC0-B8BF-5AABB9D0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US" sz="3600" dirty="0"/>
              <a:t>Main Features of The Project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8F9D7DD-1734-20E3-67C1-92AE87F0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6" y="1524000"/>
            <a:ext cx="8585186" cy="451802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6C770-8CA5-4236-8C3C-91F5599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B36BC0-B707-D710-7878-A3FA5865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47CD4-FB16-5EEE-710E-5A2D054B7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8" y="0"/>
            <a:ext cx="11876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D2F17-FFA1-9E01-0EE5-C1811454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7BDE-F15F-462A-A2A2-7DF6287FF2D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FBAD4-FF34-F39D-33E1-38B0C5E7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52"/>
            <a:ext cx="11107554" cy="63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0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1695</TotalTime>
  <Words>240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Lato</vt:lpstr>
      <vt:lpstr>Wingdings 3</vt:lpstr>
      <vt:lpstr>Facet</vt:lpstr>
      <vt:lpstr>GELATO-BAR website</vt:lpstr>
      <vt:lpstr>Contents</vt:lpstr>
      <vt:lpstr>PowerPoint Presentation</vt:lpstr>
      <vt:lpstr>Objectives of this project</vt:lpstr>
      <vt:lpstr>Scope of the Project</vt:lpstr>
      <vt:lpstr>Used Tools &amp; Libraries</vt:lpstr>
      <vt:lpstr>Main Features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Sumaiya Islam22</cp:lastModifiedBy>
  <cp:revision>106</cp:revision>
  <dcterms:created xsi:type="dcterms:W3CDTF">2021-06-22T11:14:54Z</dcterms:created>
  <dcterms:modified xsi:type="dcterms:W3CDTF">2024-05-06T03:17:32Z</dcterms:modified>
</cp:coreProperties>
</file>