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Foodie-AI :DL   </a:t>
            </a:r>
            <a:br>
              <a:rPr lang="en-US" dirty="0" smtClean="0"/>
            </a:br>
            <a:r>
              <a:rPr lang="en-US" dirty="0" smtClean="0"/>
              <a:t>Image Classification on </a:t>
            </a:r>
            <a:br>
              <a:rPr lang="en-US" dirty="0" smtClean="0"/>
            </a:br>
            <a:r>
              <a:rPr lang="en-US" dirty="0" smtClean="0"/>
              <a:t>dataset:FOOD101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 err="1" smtClean="0"/>
              <a:t>Sulaiman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7552" y="1309612"/>
            <a:ext cx="7136445" cy="342013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Tensorflow</a:t>
            </a:r>
            <a:r>
              <a:rPr lang="en-US" sz="2000" dirty="0" smtClean="0"/>
              <a:t> Library</a:t>
            </a:r>
          </a:p>
          <a:p>
            <a:r>
              <a:rPr lang="en-US" sz="2000" dirty="0" smtClean="0"/>
              <a:t>Food101 dataset : 101 food categories, 1000 images per class</a:t>
            </a:r>
            <a:endParaRPr lang="en-US" sz="2000" dirty="0" smtClean="0"/>
          </a:p>
          <a:p>
            <a:r>
              <a:rPr lang="en-US" sz="2000" dirty="0" smtClean="0"/>
              <a:t>Developed Feature extraction model using </a:t>
            </a:r>
            <a:r>
              <a:rPr lang="en-US" sz="2000" dirty="0" err="1" smtClean="0"/>
              <a:t>Keras</a:t>
            </a:r>
            <a:r>
              <a:rPr lang="en-US" sz="2000" dirty="0"/>
              <a:t> </a:t>
            </a:r>
            <a:r>
              <a:rPr lang="en-US" sz="2000" dirty="0" smtClean="0"/>
              <a:t>EfficientNetB0 benchmark model.</a:t>
            </a:r>
          </a:p>
          <a:p>
            <a:r>
              <a:rPr lang="en-US" sz="2000" dirty="0" smtClean="0"/>
              <a:t>Fine Tuned model : all layers trainable</a:t>
            </a:r>
          </a:p>
          <a:p>
            <a:r>
              <a:rPr lang="en-US" sz="2000" dirty="0" smtClean="0"/>
              <a:t>Mixed precision for 3x training time</a:t>
            </a:r>
          </a:p>
          <a:p>
            <a:r>
              <a:rPr lang="en-US" sz="2000" dirty="0" err="1" smtClean="0"/>
              <a:t>Tensorflow</a:t>
            </a:r>
            <a:r>
              <a:rPr lang="en-US" sz="2000" dirty="0" smtClean="0"/>
              <a:t> data input pipelines for improved performance</a:t>
            </a:r>
          </a:p>
          <a:p>
            <a:r>
              <a:rPr lang="en-US" sz="2000" dirty="0" smtClean="0"/>
              <a:t>Trained for 100 Epochs, Test and Train split sets</a:t>
            </a:r>
          </a:p>
          <a:p>
            <a:r>
              <a:rPr lang="en-US" sz="2000" dirty="0" smtClean="0"/>
              <a:t>Evaluation metrics : 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39" y="2366963"/>
            <a:ext cx="6529749" cy="2411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839" y="1608794"/>
            <a:ext cx="455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Block Diagram of EfficientNetB0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2692" y="271648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ML model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129" y="1472608"/>
            <a:ext cx="878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Feature extraction model  pre-trained </a:t>
            </a:r>
            <a:r>
              <a:rPr lang="en-US" dirty="0" err="1" smtClean="0">
                <a:solidFill>
                  <a:schemeClr val="bg1"/>
                </a:solidFill>
              </a:rPr>
              <a:t>Keras</a:t>
            </a:r>
            <a:r>
              <a:rPr lang="en-US" dirty="0" smtClean="0">
                <a:solidFill>
                  <a:schemeClr val="bg1"/>
                </a:solidFill>
              </a:rPr>
              <a:t> model EfficientNetb0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count the total number of layers in EfficientNet-B0 the total is 237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Fined Tuned model – Input , output trainable layers, unfreeze feature extraction model layers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35" y="2672937"/>
            <a:ext cx="3355987" cy="238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27" y="2672937"/>
            <a:ext cx="3958387" cy="23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1275" y="1670671"/>
            <a:ext cx="675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Accuracy of 81% obtained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Accuracy of 97% obtained on Train 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66" y="2563862"/>
            <a:ext cx="4057650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66" y="3591772"/>
            <a:ext cx="5638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3777" y="1711922"/>
            <a:ext cx="68820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conclusion, we successfully built and fine-tuned an image classification model using the EfficientNetB0 pre-trained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model to classify images from the Food101 dataset.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fine-tuned model achieved an accuracy of 80%, which is a significant improvement over the feature extraction model's accuracy of 70% and surpassed the accuracy of </a:t>
            </a:r>
            <a:r>
              <a:rPr lang="en-US" dirty="0" err="1">
                <a:solidFill>
                  <a:schemeClr val="bg1"/>
                </a:solidFill>
              </a:rPr>
              <a:t>DeepFood</a:t>
            </a:r>
            <a:r>
              <a:rPr lang="en-US" dirty="0">
                <a:solidFill>
                  <a:schemeClr val="bg1"/>
                </a:solidFill>
              </a:rPr>
              <a:t> paper, which was </a:t>
            </a:r>
            <a:r>
              <a:rPr lang="en-US" dirty="0" smtClean="0">
                <a:solidFill>
                  <a:schemeClr val="bg1"/>
                </a:solidFill>
              </a:rPr>
              <a:t>76%.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Foodie-AI :DL    Image Classification on  dataset:FOOD101</vt:lpstr>
      <vt:lpstr>Scope of work</vt:lpstr>
      <vt:lpstr>Methodology</vt:lpstr>
      <vt:lpstr>Block Diagram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2023-05-02T01:37:18Z</dcterms:modified>
</cp:coreProperties>
</file>