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8"/>
  </p:handoutMasterIdLst>
  <p:sldIdLst>
    <p:sldId id="262" r:id="rId2"/>
    <p:sldId id="307" r:id="rId3"/>
    <p:sldId id="305" r:id="rId4"/>
    <p:sldId id="300" r:id="rId5"/>
    <p:sldId id="302" r:id="rId6"/>
    <p:sldId id="304" r:id="rId7"/>
  </p:sldIdLst>
  <p:sldSz cx="12192000" cy="6858000"/>
  <p:notesSz cx="9929813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E5"/>
    <a:srgbClr val="FFE6CD"/>
    <a:srgbClr val="924900"/>
    <a:srgbClr val="FF9F9F"/>
    <a:srgbClr val="F3E7FF"/>
    <a:srgbClr val="D7AFFF"/>
    <a:srgbClr val="FFF7FF"/>
    <a:srgbClr val="FFDDFF"/>
    <a:srgbClr val="CC00CC"/>
    <a:srgbClr val="F1F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470" autoAdjust="0"/>
  </p:normalViewPr>
  <p:slideViewPr>
    <p:cSldViewPr snapToGrid="0">
      <p:cViewPr varScale="1">
        <p:scale>
          <a:sx n="106" d="100"/>
          <a:sy n="106" d="100"/>
        </p:scale>
        <p:origin x="114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96" y="1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E8B78-C4E1-49DB-A51A-99A88E3EFD3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96" y="6456612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0EA14-CFDC-4153-94D1-FB179C712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136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970B-91E2-45C0-A99A-8E847B7D7C00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D490-9AF9-4FA3-A4E5-63772FA6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970B-91E2-45C0-A99A-8E847B7D7C00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D490-9AF9-4FA3-A4E5-63772FA6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87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970B-91E2-45C0-A99A-8E847B7D7C00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D490-9AF9-4FA3-A4E5-63772FA6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6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970B-91E2-45C0-A99A-8E847B7D7C00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D490-9AF9-4FA3-A4E5-63772FA6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970B-91E2-45C0-A99A-8E847B7D7C00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D490-9AF9-4FA3-A4E5-63772FA6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970B-91E2-45C0-A99A-8E847B7D7C00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D490-9AF9-4FA3-A4E5-63772FA6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5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970B-91E2-45C0-A99A-8E847B7D7C00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D490-9AF9-4FA3-A4E5-63772FA6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36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970B-91E2-45C0-A99A-8E847B7D7C00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D490-9AF9-4FA3-A4E5-63772FA6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970B-91E2-45C0-A99A-8E847B7D7C00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D490-9AF9-4FA3-A4E5-63772FA6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970B-91E2-45C0-A99A-8E847B7D7C00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D490-9AF9-4FA3-A4E5-63772FA6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89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970B-91E2-45C0-A99A-8E847B7D7C00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D490-9AF9-4FA3-A4E5-63772FA6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3970B-91E2-45C0-A99A-8E847B7D7C00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0D490-9AF9-4FA3-A4E5-63772FA622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51702" y="699797"/>
            <a:ext cx="4064572" cy="2481943"/>
            <a:chOff x="251702" y="699797"/>
            <a:chExt cx="4064572" cy="2481943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1686041" y="1777028"/>
              <a:ext cx="1921786" cy="29177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597793" y="727658"/>
              <a:ext cx="1829179" cy="205700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632522" y="715972"/>
              <a:ext cx="1829179" cy="205700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78829" y="750879"/>
              <a:ext cx="1829179" cy="205700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713564" y="739193"/>
              <a:ext cx="1829179" cy="205700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748295" y="750882"/>
              <a:ext cx="1829179" cy="205700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06185" y="771899"/>
              <a:ext cx="1829179" cy="205700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840912" y="774254"/>
              <a:ext cx="1829179" cy="205700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875642" y="785942"/>
              <a:ext cx="1829179" cy="205700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933516" y="774249"/>
              <a:ext cx="1829179" cy="205700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968256" y="785942"/>
              <a:ext cx="1829179" cy="205700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1003003" y="785784"/>
              <a:ext cx="1829181" cy="205700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1940733" y="1842537"/>
              <a:ext cx="1088244" cy="529695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1885087" y="1805116"/>
              <a:ext cx="2431187" cy="355902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871264" y="1791072"/>
              <a:ext cx="1609054" cy="9737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 flipV="1">
              <a:off x="1848114" y="1795785"/>
              <a:ext cx="764089" cy="37400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366249" y="961054"/>
              <a:ext cx="1453220" cy="1753185"/>
            </a:xfrm>
            <a:prstGeom prst="line">
              <a:avLst/>
            </a:prstGeom>
            <a:solidFill>
              <a:schemeClr val="bg1"/>
            </a:solidFill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1014564" y="923732"/>
              <a:ext cx="851559" cy="2258008"/>
            </a:xfrm>
            <a:prstGeom prst="line">
              <a:avLst/>
            </a:prstGeom>
            <a:solidFill>
              <a:schemeClr val="bg1"/>
            </a:solidFill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296788" y="905070"/>
              <a:ext cx="1448037" cy="827413"/>
            </a:xfrm>
            <a:prstGeom prst="line">
              <a:avLst/>
            </a:prstGeom>
            <a:solidFill>
              <a:schemeClr val="bg1"/>
            </a:solidFill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V="1">
              <a:off x="251702" y="699797"/>
              <a:ext cx="1838355" cy="345232"/>
            </a:xfrm>
            <a:prstGeom prst="line">
              <a:avLst/>
            </a:prstGeom>
            <a:solidFill>
              <a:schemeClr val="bg1"/>
            </a:solidFill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0" y="4283903"/>
            <a:ext cx="12192000" cy="2574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6" name="TextBox 5"/>
          <p:cNvSpPr txBox="1"/>
          <p:nvPr/>
        </p:nvSpPr>
        <p:spPr>
          <a:xfrm>
            <a:off x="704273" y="5774502"/>
            <a:ext cx="2966975" cy="5847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accent1">
                <a:lumMod val="50000"/>
                <a:alpha val="48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2018. 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7.  5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박창현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en-US" altLang="ko-KR" sz="1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Networked </a:t>
            </a:r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Sys. Lab</a:t>
            </a:r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813408" y="16302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Mecanum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Wheel Robot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0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40696" y="1556964"/>
            <a:ext cx="10048127" cy="5890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LIDAR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센서 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82026" y="-77927"/>
            <a:ext cx="76166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 </a:t>
            </a:r>
            <a:r>
              <a:rPr lang="ko-KR" altLang="en-US" sz="36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목표 좌표로 회피 이동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 rot="5400000">
            <a:off x="-433635" y="433635"/>
            <a:ext cx="1102938" cy="2356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1" name="내용 개체 틀 2"/>
          <p:cNvSpPr txBox="1">
            <a:spLocks/>
          </p:cNvSpPr>
          <p:nvPr/>
        </p:nvSpPr>
        <p:spPr>
          <a:xfrm>
            <a:off x="840696" y="5108671"/>
            <a:ext cx="10048127" cy="2306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3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나눔스퀘어" panose="020B0600000101010101" pitchFamily="50" charset="-127"/>
              <a:buChar char="-"/>
            </a:pP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거리 내의 물체 판별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나눔스퀘어" panose="020B0600000101010101" pitchFamily="50" charset="-127"/>
              <a:buChar char="-"/>
            </a:pP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물체의 각도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거리 측정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나눔스퀘어" panose="020B0600000101010101" pitchFamily="50" charset="-127"/>
              <a:buChar char="-"/>
            </a:pP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물체의    계산 하여 물체의 길이 판별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360 ë¼ì´ë¤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254" y="2013810"/>
            <a:ext cx="47625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60 ë¼ì´ë¤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2"/>
          <a:stretch/>
        </p:blipFill>
        <p:spPr bwMode="auto">
          <a:xfrm>
            <a:off x="2905263" y="2829108"/>
            <a:ext cx="456004" cy="34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화살표 연결선 43"/>
          <p:cNvCxnSpPr/>
          <p:nvPr/>
        </p:nvCxnSpPr>
        <p:spPr>
          <a:xfrm>
            <a:off x="3222508" y="3146148"/>
            <a:ext cx="1578092" cy="5800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222508" y="3140543"/>
            <a:ext cx="214959" cy="8218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80954" y="566545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/>
              <a:t>θ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424767" y="333137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solidFill>
                  <a:srgbClr val="FF0000"/>
                </a:solidFill>
              </a:rPr>
              <a:t>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자유형 53"/>
          <p:cNvSpPr/>
          <p:nvPr/>
        </p:nvSpPr>
        <p:spPr>
          <a:xfrm>
            <a:off x="3293533" y="3268133"/>
            <a:ext cx="287867" cy="139683"/>
          </a:xfrm>
          <a:custGeom>
            <a:avLst/>
            <a:gdLst>
              <a:gd name="connsiteX0" fmla="*/ 0 w 287867"/>
              <a:gd name="connsiteY0" fmla="*/ 127000 h 139683"/>
              <a:gd name="connsiteX1" fmla="*/ 194734 w 287867"/>
              <a:gd name="connsiteY1" fmla="*/ 127000 h 139683"/>
              <a:gd name="connsiteX2" fmla="*/ 220134 w 287867"/>
              <a:gd name="connsiteY2" fmla="*/ 110067 h 139683"/>
              <a:gd name="connsiteX3" fmla="*/ 237067 w 287867"/>
              <a:gd name="connsiteY3" fmla="*/ 84667 h 139683"/>
              <a:gd name="connsiteX4" fmla="*/ 262467 w 287867"/>
              <a:gd name="connsiteY4" fmla="*/ 67734 h 139683"/>
              <a:gd name="connsiteX5" fmla="*/ 279400 w 287867"/>
              <a:gd name="connsiteY5" fmla="*/ 16934 h 139683"/>
              <a:gd name="connsiteX6" fmla="*/ 287867 w 287867"/>
              <a:gd name="connsiteY6" fmla="*/ 0 h 13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867" h="139683">
                <a:moveTo>
                  <a:pt x="0" y="127000"/>
                </a:moveTo>
                <a:cubicBezTo>
                  <a:pt x="80214" y="143043"/>
                  <a:pt x="70428" y="144758"/>
                  <a:pt x="194734" y="127000"/>
                </a:cubicBezTo>
                <a:cubicBezTo>
                  <a:pt x="204807" y="125561"/>
                  <a:pt x="211667" y="115711"/>
                  <a:pt x="220134" y="110067"/>
                </a:cubicBezTo>
                <a:cubicBezTo>
                  <a:pt x="225778" y="101600"/>
                  <a:pt x="229872" y="91862"/>
                  <a:pt x="237067" y="84667"/>
                </a:cubicBezTo>
                <a:cubicBezTo>
                  <a:pt x="244262" y="77472"/>
                  <a:pt x="257074" y="76363"/>
                  <a:pt x="262467" y="67734"/>
                </a:cubicBezTo>
                <a:cubicBezTo>
                  <a:pt x="271927" y="52598"/>
                  <a:pt x="271418" y="32899"/>
                  <a:pt x="279400" y="16934"/>
                </a:cubicBezTo>
                <a:lnTo>
                  <a:pt x="287867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RPLIDAR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261" y="1962815"/>
            <a:ext cx="4643807" cy="310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40696" y="1556964"/>
            <a:ext cx="10048127" cy="5890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회피 알고리즘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 rot="5400000">
            <a:off x="-433635" y="433635"/>
            <a:ext cx="1102938" cy="2356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224590" y="2146042"/>
            <a:ext cx="10048127" cy="2306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목표 좌표와의 거리 오차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각도 오차 계산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744995" y="3704252"/>
            <a:ext cx="4637314" cy="2416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6292116" y="3595391"/>
            <a:ext cx="195947" cy="1959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292116" y="3604722"/>
            <a:ext cx="186612" cy="186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1754326" y="3694922"/>
            <a:ext cx="463731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382309" y="3694922"/>
            <a:ext cx="0" cy="241662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1744996" y="3060441"/>
            <a:ext cx="0" cy="305111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744996" y="6111551"/>
            <a:ext cx="537443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694" y="3326848"/>
            <a:ext cx="495203" cy="24475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154" y="6145861"/>
            <a:ext cx="172131" cy="1976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40" y="3603558"/>
            <a:ext cx="176893" cy="1768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11730" y="6251509"/>
            <a:ext cx="475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Robot</a:t>
            </a:r>
            <a:endParaRPr lang="ko-KR" altLang="en-US" sz="900" dirty="0"/>
          </a:p>
        </p:txBody>
      </p:sp>
      <p:sp>
        <p:nvSpPr>
          <p:cNvPr id="19" name="원호 18"/>
          <p:cNvSpPr/>
          <p:nvPr/>
        </p:nvSpPr>
        <p:spPr>
          <a:xfrm>
            <a:off x="2491444" y="5439746"/>
            <a:ext cx="643812" cy="1418254"/>
          </a:xfrm>
          <a:prstGeom prst="arc">
            <a:avLst>
              <a:gd name="adj1" fmla="val 16904313"/>
              <a:gd name="adj2" fmla="val 21189438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003" y="4352633"/>
            <a:ext cx="2015995" cy="30301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 rot="5400000">
            <a:off x="1595711" y="5915607"/>
            <a:ext cx="307904" cy="382555"/>
          </a:xfrm>
          <a:prstGeom prst="rect">
            <a:avLst/>
          </a:prstGeom>
          <a:solidFill>
            <a:schemeClr val="bg2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3455" y="5439746"/>
            <a:ext cx="1545869" cy="44259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946" y="6033309"/>
            <a:ext cx="665486" cy="221829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>
            <a:off x="1754326" y="6111550"/>
            <a:ext cx="192642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11333" y="4353107"/>
            <a:ext cx="147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거리 오차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80113" y="5500176"/>
            <a:ext cx="147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각도 오차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9846" y="3254765"/>
            <a:ext cx="3321697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로봇 입력 값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  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359463" y="5296169"/>
            <a:ext cx="3365238" cy="954107"/>
            <a:chOff x="7557009" y="4564008"/>
            <a:chExt cx="3365238" cy="954107"/>
          </a:xfrm>
        </p:grpSpPr>
        <p:sp>
          <p:nvSpPr>
            <p:cNvPr id="28" name="TextBox 27"/>
            <p:cNvSpPr txBox="1"/>
            <p:nvPr/>
          </p:nvSpPr>
          <p:spPr>
            <a:xfrm>
              <a:off x="7557009" y="4564008"/>
              <a:ext cx="336523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로봇 내장 값</a:t>
              </a:r>
              <a:endPara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-      ,      : 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로봇의 현재</a:t>
              </a:r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좌표</a:t>
              </a:r>
              <a:endPara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50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-             : 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로봇이 바라보는 각도 </a:t>
              </a:r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헤더 방향</a:t>
              </a:r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55577" y="4940052"/>
              <a:ext cx="181267" cy="253774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72547" y="4964060"/>
              <a:ext cx="186030" cy="20034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21604" y="5250599"/>
              <a:ext cx="146418" cy="226948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6704" y="3572103"/>
            <a:ext cx="2634797" cy="47963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80505" y="4077762"/>
            <a:ext cx="4112618" cy="52641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8031" y="4549953"/>
            <a:ext cx="1611042" cy="567367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>
            <a:off x="10961222" y="3326848"/>
            <a:ext cx="277793" cy="750914"/>
          </a:xfrm>
          <a:prstGeom prst="straightConnector1">
            <a:avLst/>
          </a:prstGeom>
          <a:ln>
            <a:solidFill>
              <a:srgbClr val="FF9F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22212" y="3049849"/>
            <a:ext cx="222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9F9F"/>
                </a:solidFill>
              </a:rPr>
              <a:t>로봇 각 속도의 역수</a:t>
            </a:r>
            <a:endParaRPr lang="ko-KR" altLang="en-US" sz="1200" dirty="0">
              <a:solidFill>
                <a:srgbClr val="FF9F9F"/>
              </a:solidFill>
            </a:endParaRPr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282026" y="-77927"/>
            <a:ext cx="76166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 </a:t>
            </a:r>
            <a:r>
              <a:rPr lang="ko-KR" altLang="en-US" sz="36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목표 좌표로의 이동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0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/>
          <p:cNvSpPr/>
          <p:nvPr/>
        </p:nvSpPr>
        <p:spPr>
          <a:xfrm rot="5400000">
            <a:off x="-433635" y="433635"/>
            <a:ext cx="1102938" cy="2356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40696" y="1556964"/>
            <a:ext cx="10048127" cy="5890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회피 기동 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224590" y="2146042"/>
            <a:ext cx="10048127" cy="2306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상황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41316" y="3032567"/>
            <a:ext cx="3009418" cy="3009418"/>
          </a:xfrm>
          <a:prstGeom prst="rect">
            <a:avLst/>
          </a:prstGeom>
          <a:solidFill>
            <a:srgbClr val="FFF2E5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포인트가 5개인 별 3"/>
          <p:cNvSpPr/>
          <p:nvPr/>
        </p:nvSpPr>
        <p:spPr>
          <a:xfrm>
            <a:off x="5017625" y="2899458"/>
            <a:ext cx="266218" cy="266218"/>
          </a:xfrm>
          <a:prstGeom prst="star5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5개인 별 9"/>
          <p:cNvSpPr/>
          <p:nvPr/>
        </p:nvSpPr>
        <p:spPr>
          <a:xfrm>
            <a:off x="2008207" y="2879892"/>
            <a:ext cx="266218" cy="266218"/>
          </a:xfrm>
          <a:prstGeom prst="star5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5개인 별 11"/>
          <p:cNvSpPr/>
          <p:nvPr/>
        </p:nvSpPr>
        <p:spPr>
          <a:xfrm>
            <a:off x="2008207" y="5879939"/>
            <a:ext cx="266218" cy="266218"/>
          </a:xfrm>
          <a:prstGeom prst="star5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5017625" y="5879939"/>
            <a:ext cx="266218" cy="266218"/>
          </a:xfrm>
          <a:prstGeom prst="star5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13185" y="4879939"/>
            <a:ext cx="243068" cy="3240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45083" y="2550454"/>
            <a:ext cx="11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4.5 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1681" y="4320327"/>
            <a:ext cx="11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4.5 m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52286" y="3163296"/>
            <a:ext cx="8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anchor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0734" y="6154766"/>
            <a:ext cx="7176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(0, 0)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7625" y="2617415"/>
            <a:ext cx="969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(4.5 , 0)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9513" y="6133972"/>
            <a:ext cx="969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(0 , 4.5)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9305" y="2654936"/>
            <a:ext cx="969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(4.5 , 4.5)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12335" y="4565399"/>
            <a:ext cx="184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헤더 방향 </a:t>
            </a:r>
            <a:r>
              <a:rPr lang="en-US" altLang="ko-KR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˚ 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6258498" y="3512991"/>
            <a:ext cx="5528213" cy="2306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나눔스퀘어" panose="020B0600000101010101" pitchFamily="50" charset="-127"/>
              <a:buChar char="-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면이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4.5 m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 정사각형의 공장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나눔스퀘어" panose="020B0600000101010101" pitchFamily="50" charset="-127"/>
              <a:buChar char="-"/>
            </a:pP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나눔스퀘어" panose="020B0600000101010101" pitchFamily="50" charset="-127"/>
              <a:buChar char="-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헤더 방향은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˚로 고정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나눔스퀘어" panose="020B0600000101010101" pitchFamily="50" charset="-127"/>
              <a:buChar char="-"/>
            </a:pP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나눔스퀘어" panose="020B0600000101010101" pitchFamily="50" charset="-127"/>
              <a:buChar char="-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목표 좌표가 랜덤으로 설정된 후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LCD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출력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나눔스퀘어" panose="020B0600000101010101" pitchFamily="50" charset="-127"/>
              <a:buChar char="-"/>
            </a:pP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buFont typeface="나눔스퀘어" panose="020B0600000101010101" pitchFamily="50" charset="-127"/>
              <a:buChar char="-"/>
            </a:pP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로봇이 목적지에 도착하면 목표 좌표를 재설정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97238" y="3348491"/>
            <a:ext cx="33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8893" y="3606507"/>
            <a:ext cx="84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목표 좌표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82026" y="-77927"/>
            <a:ext cx="76166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 </a:t>
            </a:r>
            <a:r>
              <a:rPr lang="ko-KR" altLang="en-US" sz="36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목표 좌표로의 이동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6" name="Picture 2" descr="ë°ì¤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546" y="3800159"/>
            <a:ext cx="948658" cy="948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>
            <a:endCxn id="28" idx="0"/>
          </p:cNvCxnSpPr>
          <p:nvPr/>
        </p:nvCxnSpPr>
        <p:spPr>
          <a:xfrm>
            <a:off x="3615875" y="4573142"/>
            <a:ext cx="718844" cy="37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289385" y="4944050"/>
            <a:ext cx="90668" cy="979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endCxn id="28" idx="0"/>
          </p:cNvCxnSpPr>
          <p:nvPr/>
        </p:nvCxnSpPr>
        <p:spPr>
          <a:xfrm>
            <a:off x="4054629" y="4404031"/>
            <a:ext cx="280090" cy="54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9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40696" y="1556963"/>
            <a:ext cx="10048127" cy="47512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헤더 초기값 및 오차 문제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처음 동작 시 로봇의 헤더 방향 측정 불가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3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3">
              <a:buFont typeface="나눔스퀘어" panose="020B0600000101010101" pitchFamily="50" charset="-127"/>
              <a:buChar char="→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초기 헤더 방향을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˚로 고정</a:t>
            </a:r>
            <a:endParaRPr lang="en-US" altLang="ko-KR" sz="1600" dirty="0" smtClean="0">
              <a:solidFill>
                <a:schemeClr val="accent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3">
              <a:buFont typeface="나눔스퀘어" panose="020B0600000101010101" pitchFamily="50" charset="-127"/>
              <a:buChar char="→"/>
            </a:pPr>
            <a:endParaRPr lang="en-US" altLang="ko-KR" sz="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3">
              <a:buFont typeface="나눔스퀘어" panose="020B0600000101010101" pitchFamily="50" charset="-127"/>
              <a:buChar char="→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지자기 센서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나눔스퀘어" panose="020B0600000101010101" pitchFamily="50" charset="-127"/>
              <a:buChar char="→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헤더 오차 문제</a:t>
            </a: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endParaRPr lang="en-US" altLang="ko-KR" sz="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나눔스퀘어" panose="020B0600000101010101" pitchFamily="50" charset="-127"/>
              <a:buChar char="-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헤더 계산 식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header = header +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속도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회전 시간 </a:t>
            </a: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회전 방향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buFont typeface="나눔스퀘어" panose="020B0600000101010101" pitchFamily="50" charset="-127"/>
              <a:buChar char="→"/>
            </a:pPr>
            <a:endParaRPr lang="en-US" altLang="ko-KR" sz="3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3">
              <a:buFont typeface="나눔스퀘어" panose="020B0600000101010101" pitchFamily="50" charset="-127"/>
              <a:buChar char="→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지자기 센서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3">
              <a:buFont typeface="나눔스퀘어" panose="020B0600000101010101" pitchFamily="50" charset="-127"/>
              <a:buChar char="→"/>
            </a:pPr>
            <a:endParaRPr lang="en-US" altLang="ko-KR" sz="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3">
              <a:buFont typeface="나눔스퀘어" panose="020B0600000101010101" pitchFamily="50" charset="-127"/>
              <a:buChar char="→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이동 중 변화된 좌표 계산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3">
              <a:buFont typeface="나눔스퀘어" panose="020B0600000101010101" pitchFamily="50" charset="-127"/>
              <a:buChar char="→"/>
            </a:pPr>
            <a:endParaRPr lang="en-US" altLang="ko-KR" sz="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3">
              <a:buFont typeface="나눔스퀘어" panose="020B0600000101010101" pitchFamily="50" charset="-127"/>
              <a:buChar char="→"/>
            </a:pPr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IMU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센서</a:t>
            </a:r>
            <a:endParaRPr lang="en-US" altLang="ko-KR" sz="1600" dirty="0" smtClean="0">
              <a:solidFill>
                <a:schemeClr val="accent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82026" y="-77927"/>
            <a:ext cx="76166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 </a:t>
            </a:r>
            <a:r>
              <a:rPr lang="ko-KR" altLang="en-US" sz="36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문제점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 rot="5400000">
            <a:off x="-433635" y="433635"/>
            <a:ext cx="1102938" cy="2356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</p:spTree>
    <p:extLst>
      <p:ext uri="{BB962C8B-B14F-4D97-AF65-F5344CB8AC3E}">
        <p14:creationId xmlns:p14="http://schemas.microsoft.com/office/powerpoint/2010/main" val="13352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882417" y="2633408"/>
            <a:ext cx="10048127" cy="4571831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PI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상수 값 측정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IMU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센서 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+ Localization</a:t>
            </a:r>
          </a:p>
          <a:p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LIDAR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센서 및 장애물 회피 알고리즘</a:t>
            </a:r>
            <a:endParaRPr lang="en-US" altLang="ko-KR" sz="1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82026" y="-77927"/>
            <a:ext cx="76166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 </a:t>
            </a:r>
            <a:r>
              <a:rPr lang="ko-KR" altLang="en-US" sz="3600" dirty="0" smtClean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계획</a:t>
            </a:r>
            <a:endParaRPr lang="ko-KR" altLang="en-US" sz="3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 rot="5400000">
            <a:off x="-433635" y="433635"/>
            <a:ext cx="1102938" cy="2356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</p:spTree>
    <p:extLst>
      <p:ext uri="{BB962C8B-B14F-4D97-AF65-F5344CB8AC3E}">
        <p14:creationId xmlns:p14="http://schemas.microsoft.com/office/powerpoint/2010/main" val="34984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22137</TotalTime>
  <Words>243</Words>
  <Application>Microsoft Office PowerPoint</Application>
  <PresentationFormat>와이드스크린</PresentationFormat>
  <Paragraphs>77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나눔스퀘어</vt:lpstr>
      <vt:lpstr>나눔스퀘어 ExtraBold</vt:lpstr>
      <vt:lpstr>나눔스퀘어OTF 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207</cp:revision>
  <dcterms:created xsi:type="dcterms:W3CDTF">2018-03-11T10:43:46Z</dcterms:created>
  <dcterms:modified xsi:type="dcterms:W3CDTF">2018-08-01T15:24:03Z</dcterms:modified>
</cp:coreProperties>
</file>