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4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2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5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6E7D-23BD-4167-A246-766AA5E5546F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5236-A49B-4663-B876-72F18D4FC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센서자료모음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8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23941" y="425978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http://blog.danggun.net/2125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센서자료모음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센서자료모음</dc:title>
  <dc:creator>user</dc:creator>
  <cp:lastModifiedBy>user</cp:lastModifiedBy>
  <cp:revision>4</cp:revision>
  <dcterms:created xsi:type="dcterms:W3CDTF">2018-03-26T06:08:51Z</dcterms:created>
  <dcterms:modified xsi:type="dcterms:W3CDTF">2018-03-26T07:04:22Z</dcterms:modified>
</cp:coreProperties>
</file>