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983" r:id="rId2"/>
  </p:sldMasterIdLst>
  <p:sldIdLst>
    <p:sldId id="257" r:id="rId3"/>
    <p:sldId id="261" r:id="rId4"/>
    <p:sldId id="256" r:id="rId5"/>
    <p:sldId id="274" r:id="rId6"/>
    <p:sldId id="269" r:id="rId7"/>
    <p:sldId id="263" r:id="rId8"/>
    <p:sldId id="262" r:id="rId9"/>
    <p:sldId id="267" r:id="rId10"/>
    <p:sldId id="266" r:id="rId11"/>
    <p:sldId id="270" r:id="rId12"/>
    <p:sldId id="271" r:id="rId13"/>
    <p:sldId id="280" r:id="rId14"/>
    <p:sldId id="272" r:id="rId15"/>
    <p:sldId id="273" r:id="rId16"/>
    <p:sldId id="260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7AF"/>
    <a:srgbClr val="E1BBE2"/>
    <a:srgbClr val="9A1E9E"/>
    <a:srgbClr val="8E0593"/>
    <a:srgbClr val="BBE309"/>
    <a:srgbClr val="FFFFFF"/>
    <a:srgbClr val="F7CAC9"/>
    <a:srgbClr val="D7D7D7"/>
    <a:srgbClr val="893DC7"/>
    <a:srgbClr val="000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2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7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2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2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7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63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29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27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FC537D-63EC-4BD2-A2C2-122DAA4A147B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83300" y="0"/>
            <a:ext cx="10249989" cy="1686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전기차 타이어 쇼핑몰 구현 프로젝트</a:t>
            </a:r>
            <a:r>
              <a:rPr lang="en-US" altLang="ko-KR" dirty="0"/>
              <a:t>(EV TIRE MALL)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636294" y="5235584"/>
            <a:ext cx="9144000" cy="1020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(2023 KEPCO)Digital boot camp_ A</a:t>
            </a:r>
            <a:r>
              <a:rPr lang="ko-KR" altLang="en-US" sz="2400" dirty="0"/>
              <a:t>반</a:t>
            </a:r>
            <a:r>
              <a:rPr lang="en-US" altLang="ko-KR" sz="2400" dirty="0"/>
              <a:t> 3</a:t>
            </a:r>
            <a:r>
              <a:rPr lang="ko-KR" altLang="en-US" sz="2400" dirty="0"/>
              <a:t>조</a:t>
            </a:r>
            <a:endParaRPr lang="en-US" altLang="ko-KR" sz="2400" dirty="0"/>
          </a:p>
          <a:p>
            <a:pPr algn="ctr"/>
            <a:r>
              <a:rPr lang="en-US" altLang="ko-KR" sz="2400" dirty="0"/>
              <a:t>2023.12.19 </a:t>
            </a:r>
            <a:r>
              <a:rPr lang="ko-KR" altLang="en-US" sz="24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128712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정의서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9" y="1811044"/>
            <a:ext cx="10848513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t="149" r="15202" b="46369"/>
          <a:stretch/>
        </p:blipFill>
        <p:spPr>
          <a:xfrm>
            <a:off x="284085" y="284084"/>
            <a:ext cx="11667123" cy="6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t="52865" r="15373" b="-1"/>
          <a:stretch/>
        </p:blipFill>
        <p:spPr>
          <a:xfrm>
            <a:off x="284085" y="195310"/>
            <a:ext cx="11638625" cy="60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0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9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2482"/>
            <a:ext cx="10058400" cy="4234233"/>
          </a:xfrm>
        </p:spPr>
      </p:pic>
    </p:spTree>
    <p:extLst>
      <p:ext uri="{BB962C8B-B14F-4D97-AF65-F5344CB8AC3E}">
        <p14:creationId xmlns:p14="http://schemas.microsoft.com/office/powerpoint/2010/main" val="59761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097280" y="124287"/>
            <a:ext cx="10058400" cy="6027938"/>
          </a:xfrm>
          <a:solidFill>
            <a:schemeClr val="bg1"/>
          </a:solidFill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7" y="449871"/>
            <a:ext cx="9140558" cy="55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9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97280" y="221942"/>
            <a:ext cx="10058400" cy="5647152"/>
          </a:xfrm>
          <a:solidFill>
            <a:schemeClr val="bg1"/>
          </a:solidFill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3" y="421314"/>
            <a:ext cx="8465742" cy="56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추적표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1846263"/>
            <a:ext cx="10369118" cy="4341473"/>
          </a:xfrm>
        </p:spPr>
      </p:pic>
    </p:spTree>
    <p:extLst>
      <p:ext uri="{BB962C8B-B14F-4D97-AF65-F5344CB8AC3E}">
        <p14:creationId xmlns:p14="http://schemas.microsoft.com/office/powerpoint/2010/main" val="281910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195309"/>
            <a:ext cx="10049522" cy="5992427"/>
          </a:xfrm>
        </p:spPr>
      </p:pic>
    </p:spTree>
    <p:extLst>
      <p:ext uri="{BB962C8B-B14F-4D97-AF65-F5344CB8AC3E}">
        <p14:creationId xmlns:p14="http://schemas.microsoft.com/office/powerpoint/2010/main" val="4590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5842" cy="402336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김나영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조원 소개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개발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프로젝트 개요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요구사항 정의서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DB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논리모델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물리모델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프로그램 목록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요구사항 </a:t>
            </a:r>
            <a:r>
              <a:rPr lang="ko-KR" altLang="en-US" dirty="0" err="1" smtClean="0">
                <a:solidFill>
                  <a:schemeClr val="tx1"/>
                </a:solidFill>
              </a:rPr>
              <a:t>추적표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96501" y="1845734"/>
            <a:ext cx="2560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김담향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화면정의서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 </a:t>
            </a:r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프로그램 </a:t>
            </a:r>
            <a:r>
              <a:rPr lang="ko-KR" altLang="en-US" dirty="0"/>
              <a:t>특징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기대효과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2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239697"/>
            <a:ext cx="10067279" cy="5912527"/>
          </a:xfrm>
        </p:spPr>
      </p:pic>
    </p:spTree>
    <p:extLst>
      <p:ext uri="{BB962C8B-B14F-4D97-AF65-F5344CB8AC3E}">
        <p14:creationId xmlns:p14="http://schemas.microsoft.com/office/powerpoint/2010/main" val="282592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376412" y="1939759"/>
            <a:ext cx="2015230" cy="21395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61746" y="1948627"/>
            <a:ext cx="2015230" cy="2139519"/>
          </a:xfrm>
          <a:prstGeom prst="roundRect">
            <a:avLst/>
          </a:prstGeom>
          <a:solidFill>
            <a:srgbClr val="BBE30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691078" y="1939758"/>
            <a:ext cx="2015230" cy="2139519"/>
          </a:xfrm>
          <a:prstGeom prst="roundRect">
            <a:avLst/>
          </a:prstGeom>
          <a:solidFill>
            <a:srgbClr val="AD57A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4" y="1939760"/>
            <a:ext cx="2015230" cy="2139519"/>
          </a:xfrm>
          <a:prstGeom prst="round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2500" y="1939761"/>
            <a:ext cx="2015230" cy="2139519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79" y="2228690"/>
            <a:ext cx="1926071" cy="17174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38" y="2007013"/>
            <a:ext cx="3617288" cy="20227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2622">
            <a:off x="7451582" y="2083864"/>
            <a:ext cx="1957469" cy="187801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" y="1462782"/>
            <a:ext cx="2467476" cy="32492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04" y="2085177"/>
            <a:ext cx="1927560" cy="19941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9917" y="431773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김담향</a:t>
            </a:r>
            <a:endParaRPr lang="ko-KR" altLang="en-US" sz="2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46" y="435935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임태환</a:t>
            </a:r>
            <a:endParaRPr lang="ko-KR" altLang="en-US" sz="2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0606" y="436981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조가영</a:t>
            </a:r>
            <a:endParaRPr lang="ko-KR" altLang="en-US" sz="2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6774" y="436981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김동일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22949" y="4378785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김나영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7059" y="372862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조원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58544" y="511648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백엔드</a:t>
            </a:r>
            <a:endParaRPr lang="ko-KR" alt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5278547" y="5116482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프론트엔드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7603973" y="5116482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프론트엔드</a:t>
            </a:r>
            <a:endParaRPr lang="ko-KR" altLang="en-US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597340" y="5081511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프론트엔드</a:t>
            </a:r>
            <a:endParaRPr lang="ko-KR" altLang="en-US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10283249" y="508151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문서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835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90" y="3905302"/>
            <a:ext cx="7382905" cy="1714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695113" y="5923412"/>
            <a:ext cx="5952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https://www.car365.go.kr/m/contents/msummer_tire.do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ED8C9D3F-7582-D82F-02E9-1901B8A4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타이어는 자동차의 신발 </a:t>
            </a:r>
            <a:r>
              <a:rPr lang="en-US" altLang="ko-KR" dirty="0"/>
              <a:t>: </a:t>
            </a:r>
            <a:r>
              <a:rPr lang="ko-KR" altLang="en-US" dirty="0"/>
              <a:t>주행성능</a:t>
            </a:r>
            <a:r>
              <a:rPr lang="en-US" altLang="ko-KR" dirty="0"/>
              <a:t>(</a:t>
            </a:r>
            <a:r>
              <a:rPr lang="ko-KR" altLang="en-US" dirty="0"/>
              <a:t>승차감</a:t>
            </a:r>
            <a:r>
              <a:rPr lang="en-US" altLang="ko-KR" dirty="0"/>
              <a:t>, </a:t>
            </a:r>
            <a:r>
              <a:rPr lang="ko-KR" altLang="en-US" dirty="0"/>
              <a:t>핸들링</a:t>
            </a:r>
            <a:r>
              <a:rPr lang="en-US" altLang="ko-KR" dirty="0"/>
              <a:t>, </a:t>
            </a:r>
            <a:r>
              <a:rPr lang="ko-KR" altLang="en-US" dirty="0"/>
              <a:t>진동</a:t>
            </a:r>
            <a:r>
              <a:rPr lang="en-US" altLang="ko-KR" dirty="0"/>
              <a:t>, </a:t>
            </a:r>
            <a:r>
              <a:rPr lang="ko-KR" altLang="en-US" dirty="0"/>
              <a:t>소음</a:t>
            </a:r>
            <a:r>
              <a:rPr lang="en-US" altLang="ko-KR" dirty="0"/>
              <a:t>, </a:t>
            </a:r>
            <a:r>
              <a:rPr lang="ko-KR" altLang="en-US" dirty="0"/>
              <a:t>연비효율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특히 핸들링</a:t>
            </a:r>
            <a:r>
              <a:rPr lang="en-US" altLang="ko-KR" dirty="0"/>
              <a:t>, </a:t>
            </a:r>
            <a:r>
              <a:rPr lang="ko-KR" altLang="en-US" dirty="0"/>
              <a:t>제동에 </a:t>
            </a:r>
            <a:r>
              <a:rPr lang="en-US" altLang="ko-KR" dirty="0"/>
              <a:t>50% </a:t>
            </a:r>
            <a:r>
              <a:rPr lang="ko-KR" altLang="en-US" dirty="0"/>
              <a:t>영향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타이어로 인한 사고 </a:t>
            </a:r>
            <a:r>
              <a:rPr lang="en-US" altLang="ko-KR" dirty="0"/>
              <a:t>&gt; </a:t>
            </a:r>
            <a:r>
              <a:rPr lang="ko-KR" altLang="en-US" dirty="0"/>
              <a:t>높은 치사율</a:t>
            </a:r>
            <a:r>
              <a:rPr lang="en-US" altLang="ko-KR" dirty="0"/>
              <a:t>, </a:t>
            </a:r>
            <a:r>
              <a:rPr lang="ko-KR" altLang="en-US" dirty="0"/>
              <a:t>알맞은 때에 타이어 교체 중요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9B94078-0BC1-C425-3701-9D44719C6994}"/>
              </a:ext>
            </a:extLst>
          </p:cNvPr>
          <p:cNvSpPr txBox="1">
            <a:spLocks/>
          </p:cNvSpPr>
          <p:nvPr/>
        </p:nvSpPr>
        <p:spPr>
          <a:xfrm>
            <a:off x="1097279" y="1903046"/>
            <a:ext cx="10058399" cy="3894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전기차의 배터리가 바닥에 장착되어 뒷바퀴에 걸리는 무게도 늘어남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&gt;  </a:t>
            </a:r>
            <a:r>
              <a:rPr lang="ko-KR" altLang="en-US" dirty="0"/>
              <a:t>방향전환 시 걸리는 힘과 하중을 잘 버틸 수 </a:t>
            </a:r>
            <a:r>
              <a:rPr lang="ko-KR" altLang="en-US" dirty="0" err="1"/>
              <a:t>있어야함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동력전달시스템 </a:t>
            </a:r>
            <a:r>
              <a:rPr lang="en-US" altLang="ko-KR" dirty="0"/>
              <a:t>: </a:t>
            </a:r>
            <a:r>
              <a:rPr lang="ko-KR" altLang="en-US" dirty="0"/>
              <a:t>엔진</a:t>
            </a:r>
            <a:r>
              <a:rPr lang="en-US" altLang="ko-KR" dirty="0"/>
              <a:t>(</a:t>
            </a:r>
            <a:r>
              <a:rPr lang="ko-KR" altLang="en-US" dirty="0"/>
              <a:t>서서히 속력증가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모터</a:t>
            </a:r>
            <a:r>
              <a:rPr lang="en-US" altLang="ko-KR" dirty="0"/>
              <a:t>(</a:t>
            </a:r>
            <a:r>
              <a:rPr lang="ko-KR" altLang="en-US" dirty="0"/>
              <a:t>즉각 최대 토크가능</a:t>
            </a:r>
            <a:r>
              <a:rPr lang="en-US" altLang="ko-KR" dirty="0"/>
              <a:t>) &gt;</a:t>
            </a:r>
            <a:r>
              <a:rPr lang="ko-KR" altLang="en-US" dirty="0"/>
              <a:t>부담 큼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56A0D-34F6-B017-3F69-FE9D443F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47" y="3191230"/>
            <a:ext cx="5842655" cy="13753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62D3B-5FE0-E352-C903-6ADA134D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2" y="3191230"/>
            <a:ext cx="3339613" cy="2945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2278A-8564-98BD-460B-003D6827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464774"/>
            <a:ext cx="6126480" cy="1404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80B072-B944-8675-8256-F0D0246254F0}"/>
              </a:ext>
            </a:extLst>
          </p:cNvPr>
          <p:cNvSpPr txBox="1"/>
          <p:nvPr/>
        </p:nvSpPr>
        <p:spPr>
          <a:xfrm>
            <a:off x="1397605" y="5840141"/>
            <a:ext cx="595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전기차 공차 중량</a:t>
            </a:r>
            <a:r>
              <a:rPr lang="en-US" altLang="ko-KR" dirty="0"/>
              <a:t>(1720kg)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내연기관 차 중량</a:t>
            </a:r>
            <a:r>
              <a:rPr lang="en-US" altLang="ko-KR" dirty="0"/>
              <a:t>(1405kg)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2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785D7-6461-6D9E-1ABC-5CAE4AF78559}"/>
              </a:ext>
            </a:extLst>
          </p:cNvPr>
          <p:cNvSpPr txBox="1">
            <a:spLocks/>
          </p:cNvSpPr>
          <p:nvPr/>
        </p:nvSpPr>
        <p:spPr>
          <a:xfrm>
            <a:off x="664633" y="4539916"/>
            <a:ext cx="10862733" cy="179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B7DDF3-C377-3D37-42A6-65F59D2B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979"/>
            <a:ext cx="1049695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위와 같은 특징으로 전기차의 타이어 마모는 </a:t>
            </a:r>
            <a:r>
              <a:rPr lang="en-US" altLang="ko-KR" dirty="0"/>
              <a:t>20% </a:t>
            </a:r>
            <a:r>
              <a:rPr lang="ko-KR" altLang="en-US" dirty="0"/>
              <a:t>빠름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내연기관차의 타이어 교체주기가 </a:t>
            </a:r>
            <a:r>
              <a:rPr lang="en-US" altLang="ko-KR" dirty="0"/>
              <a:t>3~5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전기차의 타이어 교체주기 </a:t>
            </a:r>
            <a:r>
              <a:rPr lang="en-US" altLang="ko-KR" dirty="0"/>
              <a:t>2-3</a:t>
            </a:r>
            <a:r>
              <a:rPr lang="ko-KR" altLang="en-US" dirty="0"/>
              <a:t>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9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756777"/>
            <a:ext cx="3429297" cy="3397629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99160" y="1803068"/>
            <a:ext cx="10515600" cy="4351338"/>
          </a:xfrm>
        </p:spPr>
        <p:txBody>
          <a:bodyPr/>
          <a:lstStyle/>
          <a:p>
            <a:r>
              <a:rPr lang="ko-KR" altLang="en-US" dirty="0"/>
              <a:t>전기차</a:t>
            </a:r>
            <a:r>
              <a:rPr lang="en-US" altLang="ko-KR" dirty="0"/>
              <a:t> </a:t>
            </a:r>
            <a:r>
              <a:rPr lang="ko-KR" altLang="en-US" dirty="0"/>
              <a:t>보급 현황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/>
              <a:t>점점 증가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B59F98-A135-450F-EDCB-67A0738EF1B6}"/>
              </a:ext>
            </a:extLst>
          </p:cNvPr>
          <p:cNvSpPr txBox="1">
            <a:spLocks/>
          </p:cNvSpPr>
          <p:nvPr/>
        </p:nvSpPr>
        <p:spPr>
          <a:xfrm>
            <a:off x="5545880" y="1901665"/>
            <a:ext cx="5977336" cy="75077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자동차 타이어 </a:t>
            </a:r>
            <a:r>
              <a:rPr lang="ko-KR" altLang="en-US" sz="2400" dirty="0" smtClean="0"/>
              <a:t>가격 오프라인</a:t>
            </a:r>
            <a:r>
              <a:rPr lang="en-US" altLang="ko-KR" sz="2400" dirty="0"/>
              <a:t>-</a:t>
            </a:r>
            <a:r>
              <a:rPr lang="ko-KR" altLang="en-US" sz="2400" dirty="0"/>
              <a:t>온라인 최대 </a:t>
            </a:r>
            <a:r>
              <a:rPr lang="en-US" altLang="ko-KR" sz="2400" dirty="0"/>
              <a:t>1.5</a:t>
            </a:r>
            <a:r>
              <a:rPr lang="ko-KR" altLang="en-US" sz="2400" dirty="0"/>
              <a:t>배 차이</a:t>
            </a:r>
            <a:endParaRPr lang="en-US" altLang="ko-KR" sz="2400" dirty="0"/>
          </a:p>
          <a:p>
            <a:r>
              <a:rPr lang="en-US" altLang="ko-KR" sz="2400" dirty="0"/>
              <a:t>&gt; </a:t>
            </a:r>
            <a:r>
              <a:rPr lang="ko-KR" altLang="en-US" sz="2400" dirty="0"/>
              <a:t>온라인구매 증가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84DED-33CA-B652-DB1A-9708D61E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99" y="2945192"/>
            <a:ext cx="4184818" cy="3020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05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14042" y="1816947"/>
            <a:ext cx="7191980" cy="421075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8000" dirty="0"/>
              <a:t>기존 타이어 쇼핑몰의 문제점 </a:t>
            </a:r>
            <a:endParaRPr lang="en-US" altLang="ko-KR" sz="8000" dirty="0"/>
          </a:p>
          <a:p>
            <a:r>
              <a:rPr lang="en-US" altLang="ko-KR" sz="8000" dirty="0"/>
              <a:t>&gt;  </a:t>
            </a:r>
            <a:r>
              <a:rPr lang="ko-KR" altLang="en-US" sz="8000" dirty="0"/>
              <a:t>타이어 성능 비교가 한눈에 불가 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552754"/>
            <a:ext cx="4184934" cy="3390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7280" y="5943000"/>
            <a:ext cx="287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https://www.tstation.com/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927306F-76C8-13E7-E2FA-5F3252E4C9B0}"/>
              </a:ext>
            </a:extLst>
          </p:cNvPr>
          <p:cNvSpPr txBox="1">
            <a:spLocks/>
          </p:cNvSpPr>
          <p:nvPr/>
        </p:nvSpPr>
        <p:spPr>
          <a:xfrm>
            <a:off x="5831498" y="3071745"/>
            <a:ext cx="5149047" cy="204889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n-ea"/>
              </a:rPr>
              <a:t>- </a:t>
            </a:r>
            <a:r>
              <a:rPr lang="ko-KR" altLang="en-US" sz="2600" dirty="0">
                <a:latin typeface="+mn-ea"/>
              </a:rPr>
              <a:t>프로젝트 선정 </a:t>
            </a:r>
            <a:r>
              <a:rPr lang="en-US" altLang="ko-KR" sz="2600" dirty="0">
                <a:latin typeface="+mn-ea"/>
              </a:rPr>
              <a:t>: </a:t>
            </a:r>
            <a:r>
              <a:rPr lang="ko-KR" altLang="en-US" sz="2600" dirty="0">
                <a:latin typeface="+mn-ea"/>
              </a:rPr>
              <a:t>전기차 타이어 쇼핑몰 구현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r>
              <a:rPr lang="en-US" altLang="ko-KR" sz="2600" dirty="0"/>
              <a:t>  &gt; </a:t>
            </a:r>
            <a:r>
              <a:rPr lang="ko-KR" altLang="en-US" sz="2600" dirty="0"/>
              <a:t>전기차 타이어에 대해서만 정보 제공</a:t>
            </a:r>
            <a:endParaRPr lang="en-US" altLang="ko-KR" sz="2600" dirty="0"/>
          </a:p>
          <a:p>
            <a:r>
              <a:rPr lang="en-US" altLang="ko-KR" sz="2600" dirty="0"/>
              <a:t>  &gt; </a:t>
            </a:r>
            <a:r>
              <a:rPr lang="ko-KR" altLang="en-US" sz="2600" dirty="0"/>
              <a:t>타이어 성능 비교를 돕기 위한 상세검색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5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77" y="1855200"/>
            <a:ext cx="2991775" cy="1136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0019" y="4720462"/>
            <a:ext cx="28375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38" y="5028465"/>
            <a:ext cx="1138245" cy="7527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6798" y="4192104"/>
            <a:ext cx="283753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813" y="4234229"/>
            <a:ext cx="1932280" cy="609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6797" y="3109051"/>
            <a:ext cx="283753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 err="1" smtClean="0"/>
              <a:t>BeautifulSoup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00017" y="1957072"/>
            <a:ext cx="2837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300018" y="3302510"/>
            <a:ext cx="2837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 descr="HeidiSQL | Administration Tool for MySQL and Other DB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93" y="4361208"/>
            <a:ext cx="2001699" cy="19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 - 무료 심벌 마크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5" y="2147856"/>
            <a:ext cx="812761" cy="8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] GitHub 정리하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3487031"/>
            <a:ext cx="2673541" cy="91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] Spring Boo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48" y="4769503"/>
            <a:ext cx="2321294" cy="12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래 워드마크 로고 - 소셜 미디어 및 로고 아이콘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04" y="1979036"/>
            <a:ext cx="1127550" cy="11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859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323</TotalTime>
  <Words>269</Words>
  <Application>Microsoft Office PowerPoint</Application>
  <PresentationFormat>와이드스크린</PresentationFormat>
  <Paragraphs>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추억</vt:lpstr>
      <vt:lpstr>PowerPoint 프레젠테이션</vt:lpstr>
      <vt:lpstr>목차</vt:lpstr>
      <vt:lpstr>PowerPoint 프레젠테이션</vt:lpstr>
      <vt:lpstr>개발 목적</vt:lpstr>
      <vt:lpstr>개발 목적</vt:lpstr>
      <vt:lpstr>개발 목적</vt:lpstr>
      <vt:lpstr>개발 목적</vt:lpstr>
      <vt:lpstr>개발 목적</vt:lpstr>
      <vt:lpstr>프로젝트 개요 - 사용</vt:lpstr>
      <vt:lpstr>요구사항 정의서</vt:lpstr>
      <vt:lpstr>PowerPoint 프레젠테이션</vt:lpstr>
      <vt:lpstr>PowerPoint 프레젠테이션</vt:lpstr>
      <vt:lpstr>PowerPoint 프레젠테이션</vt:lpstr>
      <vt:lpstr>PowerPoint 프레젠테이션</vt:lpstr>
      <vt:lpstr>프로그램 목록</vt:lpstr>
      <vt:lpstr>PowerPoint 프레젠테이션</vt:lpstr>
      <vt:lpstr>PowerPoint 프레젠테이션</vt:lpstr>
      <vt:lpstr>요구사항 추적표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2023-12-15T10:35:51Z</dcterms:created>
  <dcterms:modified xsi:type="dcterms:W3CDTF">2023-12-18T03:38:08Z</dcterms:modified>
</cp:coreProperties>
</file>