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notesMasterIdLst>
    <p:notesMasterId r:id="rId38"/>
  </p:notesMasterIdLst>
  <p:sldIdLst>
    <p:sldId id="257" r:id="rId2"/>
    <p:sldId id="259" r:id="rId3"/>
    <p:sldId id="284" r:id="rId4"/>
    <p:sldId id="261" r:id="rId5"/>
    <p:sldId id="274" r:id="rId6"/>
    <p:sldId id="295" r:id="rId7"/>
    <p:sldId id="301" r:id="rId8"/>
    <p:sldId id="302" r:id="rId9"/>
    <p:sldId id="263" r:id="rId10"/>
    <p:sldId id="281" r:id="rId11"/>
    <p:sldId id="273" r:id="rId12"/>
    <p:sldId id="282" r:id="rId13"/>
    <p:sldId id="278" r:id="rId14"/>
    <p:sldId id="277" r:id="rId15"/>
    <p:sldId id="283" r:id="rId16"/>
    <p:sldId id="279" r:id="rId17"/>
    <p:sldId id="265" r:id="rId18"/>
    <p:sldId id="303" r:id="rId19"/>
    <p:sldId id="305" r:id="rId20"/>
    <p:sldId id="280" r:id="rId21"/>
    <p:sldId id="291" r:id="rId22"/>
    <p:sldId id="306" r:id="rId23"/>
    <p:sldId id="292" r:id="rId24"/>
    <p:sldId id="268" r:id="rId25"/>
    <p:sldId id="297" r:id="rId26"/>
    <p:sldId id="298" r:id="rId27"/>
    <p:sldId id="299" r:id="rId28"/>
    <p:sldId id="269" r:id="rId29"/>
    <p:sldId id="294" r:id="rId30"/>
    <p:sldId id="275" r:id="rId31"/>
    <p:sldId id="276" r:id="rId32"/>
    <p:sldId id="287" r:id="rId33"/>
    <p:sldId id="288" r:id="rId34"/>
    <p:sldId id="289" r:id="rId35"/>
    <p:sldId id="293" r:id="rId36"/>
    <p:sldId id="304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6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9F3BC9D-3190-43E3-A637-A5ADF515593D}" type="datetime1">
              <a:rPr lang="ko-KR" altLang="en-US"/>
              <a:pPr lvl="0">
                <a:defRPr/>
              </a:pPr>
              <a:t>2023-12-11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C72B537-778E-45F3-A6C8-30D8FE07039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01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79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724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3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6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8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2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8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0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2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8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9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9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3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조 화면 정의서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화면 목록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팝업 목록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화면 내역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팝업 내역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0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6977" y="2346569"/>
            <a:ext cx="4113017" cy="4295557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53781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로그인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23789"/>
              </p:ext>
            </p:extLst>
          </p:nvPr>
        </p:nvGraphicFramePr>
        <p:xfrm>
          <a:off x="4671410" y="2394361"/>
          <a:ext cx="4699843" cy="337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비밀번호를 입력한다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로그인에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실패하여 아이디와 비밀번호를 다시 입력하라는 </a:t>
                      </a:r>
                      <a:r>
                        <a:rPr lang="ko-KR" altLang="en-US" sz="1500" dirty="0" smtClean="0">
                          <a:latin typeface="+mj-ea"/>
                          <a:ea typeface="+mj-ea"/>
                        </a:rPr>
                        <a:t>문구가</a:t>
                      </a:r>
                      <a:r>
                        <a:rPr lang="ko-KR" altLang="en-US" sz="1500" baseline="0" dirty="0" smtClean="0">
                          <a:latin typeface="+mj-ea"/>
                          <a:ea typeface="+mj-ea"/>
                        </a:rPr>
                        <a:t> 뜬</a:t>
                      </a:r>
                      <a:r>
                        <a:rPr lang="ko-KR" altLang="en-US" sz="1500" dirty="0" smtClean="0">
                          <a:latin typeface="+mj-ea"/>
                          <a:ea typeface="+mj-ea"/>
                        </a:rPr>
                        <a:t>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클릭 후 아이디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&amp;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비밀번호가 일치하면 </a:t>
                      </a:r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로그인이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되며 정보가 하나라도 틀리면 로그인 실패 </a:t>
                      </a:r>
                      <a:r>
                        <a:rPr lang="ko-KR" altLang="en-US" sz="1500" dirty="0" smtClean="0">
                          <a:latin typeface="+mj-ea"/>
                          <a:ea typeface="+mj-ea"/>
                        </a:rPr>
                        <a:t>문구를 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보여준다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1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6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9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클릭 후 회원가입 화면으로 넘어간다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925951" y="3394970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73551" y="4078518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07495" y="4635941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925951" y="5810467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6297" y="6339804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54121" y="6354637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12156" y="6339804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3127" y="2523587"/>
            <a:ext cx="4067601" cy="3906941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2289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633696"/>
              </p:ext>
            </p:extLst>
          </p:nvPr>
        </p:nvGraphicFramePr>
        <p:xfrm>
          <a:off x="5053912" y="2455799"/>
          <a:ext cx="415577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8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이름을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1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7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 후 이메일을 입력한다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47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누른 후 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이메일이 회원정보와 맞으면 아이디를 알려주고 하나라도 정보가 틀리면 정보를 입력하라는 </a:t>
                      </a:r>
                      <a:r>
                        <a:rPr lang="ko-KR" altLang="en-US" sz="1500" dirty="0" smtClean="0"/>
                        <a:t>문구가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38265" y="430440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48982" y="478959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26700" y="527038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25182" y="58475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5539" y="2355875"/>
            <a:ext cx="3688400" cy="4198984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102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 찾기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 실패 화면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37456"/>
              </p:ext>
            </p:extLst>
          </p:nvPr>
        </p:nvGraphicFramePr>
        <p:xfrm>
          <a:off x="4648812" y="2455797"/>
          <a:ext cx="4561426" cy="300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62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클릭 후 이름을 입력한다</a:t>
                      </a:r>
                      <a:r>
                        <a:rPr kumimoji="1" lang="en-US" altLang="ko-KR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kern="1200" cap="none" normalizeH="0" baseline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9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아이디 찾기에 실패하여 다음과 같은 </a:t>
                      </a:r>
                      <a:r>
                        <a:rPr lang="ko-KR" altLang="en-US" sz="1500" dirty="0" smtClean="0"/>
                        <a:t>문구가 뜬다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858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버튼을 누른 후 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이메일이 회원정보와 맞으면 아이디를 알려주고 하나라도 정보가 틀리면 </a:t>
                      </a:r>
                      <a:r>
                        <a:rPr lang="ko-KR" altLang="en-US" sz="1500" dirty="0" smtClean="0"/>
                        <a:t>정보를 다시 </a:t>
                      </a:r>
                      <a:r>
                        <a:rPr lang="ko-KR" altLang="en-US" sz="1500" dirty="0"/>
                        <a:t>입력하라는 </a:t>
                      </a:r>
                      <a:r>
                        <a:rPr lang="ko-KR" altLang="en-US" sz="1500" dirty="0" smtClean="0"/>
                        <a:t>문구가 뜬다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227888" y="40219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97529" y="44646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54933" y="491149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60411" y="527138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93303" y="609648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6490" y="2494969"/>
            <a:ext cx="4224238" cy="4008468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9792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kumimoji="1" lang="ko-KR" altLang="en-US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알려주기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115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7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회원님의 아이디를 알려준다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7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7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클릭시 비밀번호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49010" y="5936435"/>
            <a:ext cx="186074" cy="3109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77604" y="5936435"/>
            <a:ext cx="186074" cy="3109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42047" y="47825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8502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SCREEN06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89757"/>
              </p:ext>
            </p:extLst>
          </p:nvPr>
        </p:nvGraphicFramePr>
        <p:xfrm>
          <a:off x="5000908" y="2455799"/>
          <a:ext cx="4209120" cy="3299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4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버튼을 누르면 아이디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이름을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5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위의 아이디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 정보가 다 맞으면 비밀번호를 알려주고</a:t>
                      </a:r>
                      <a:r>
                        <a:rPr lang="en-US" altLang="ko-KR" sz="1500" dirty="0"/>
                        <a:t>,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하나라도 정보가 틀리면 다시 정보를 입력하라는 </a:t>
                      </a:r>
                      <a:r>
                        <a:rPr lang="ko-KR" altLang="en-US" sz="1500" baseline="0" dirty="0" smtClean="0"/>
                        <a:t>문구가 </a:t>
                      </a:r>
                      <a:r>
                        <a:rPr lang="ko-KR" altLang="en-US" sz="1500" baseline="0" dirty="0"/>
                        <a:t>뜬다</a:t>
                      </a:r>
                      <a:r>
                        <a:rPr lang="en-US" altLang="ko-KR" sz="1500" baseline="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0651" y="2455799"/>
            <a:ext cx="4346582" cy="404657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638435" y="356961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21732" y="41197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86035" y="45619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2376" y="507887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14635" y="55449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88129" y="598352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6976" y="2360645"/>
            <a:ext cx="4224983" cy="4281482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84372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SCREEN06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824467"/>
              </p:ext>
            </p:extLst>
          </p:nvPr>
        </p:nvGraphicFramePr>
        <p:xfrm>
          <a:off x="4646645" y="2455799"/>
          <a:ext cx="4689657" cy="3554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kern="1200" cap="none" normalizeH="0" baseline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7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버튼을 누르면 아이디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이름을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비밀번호 찾기 실패하여 다음과 같은 </a:t>
                      </a:r>
                      <a:r>
                        <a:rPr lang="ko-KR" altLang="en-US" sz="1500" dirty="0" smtClean="0"/>
                        <a:t>문구가 뜬다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버튼을 누르면 위의 아이디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 정보가 다 맞으면 비밀번호를 알려주고</a:t>
                      </a:r>
                      <a:r>
                        <a:rPr lang="en-US" altLang="ko-KR" sz="1500" dirty="0"/>
                        <a:t>,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하나라도 정보가 틀리면 다시 정보를 입력하라는 </a:t>
                      </a:r>
                      <a:r>
                        <a:rPr lang="ko-KR" altLang="en-US" sz="1500" baseline="0" dirty="0" smtClean="0"/>
                        <a:t>문구가 </a:t>
                      </a:r>
                      <a:r>
                        <a:rPr lang="ko-KR" altLang="en-US" sz="1500" baseline="0" dirty="0"/>
                        <a:t>뜬다</a:t>
                      </a:r>
                      <a:r>
                        <a:rPr lang="en-US" altLang="ko-KR" sz="1500" baseline="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573121" y="345765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29374" y="397610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86982" y="436957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25521" y="48182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08720" y="531755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1648" y="562822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01721" y="62466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2453" y="2455798"/>
            <a:ext cx="4228275" cy="4094291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237251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SCREEN07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알려주기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5777" cy="757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7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회원님의 비밀번호를 알려준다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216933" y="606750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69063" y="491322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7517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회원가입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461875"/>
              </p:ext>
            </p:extLst>
          </p:nvPr>
        </p:nvGraphicFramePr>
        <p:xfrm>
          <a:off x="5053912" y="2455801"/>
          <a:ext cx="4155777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</a:t>
                      </a:r>
                      <a:r>
                        <a:rPr lang="ko-KR" altLang="en-US" sz="1500" b="0" dirty="0" smtClean="0"/>
                        <a:t>비밀번호를 </a:t>
                      </a:r>
                      <a:r>
                        <a:rPr lang="ko-KR" altLang="en-US" sz="1500" b="0" dirty="0"/>
                        <a:t>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</a:t>
                      </a:r>
                      <a:r>
                        <a:rPr lang="ko-KR" altLang="en-US" sz="1500" b="0" dirty="0" smtClean="0"/>
                        <a:t>이름을 </a:t>
                      </a:r>
                      <a:r>
                        <a:rPr lang="ko-KR" altLang="en-US" sz="1500" b="0" dirty="0"/>
                        <a:t>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이메일을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/>
                        <a:t>아이디 </a:t>
                      </a:r>
                      <a:r>
                        <a:rPr lang="ko-KR" altLang="en-US" sz="1500" b="0" dirty="0" err="1" smtClean="0"/>
                        <a:t>중복확인을</a:t>
                      </a:r>
                      <a:r>
                        <a:rPr lang="ko-KR" altLang="en-US" sz="1500" b="0" dirty="0" smtClean="0"/>
                        <a:t> 안할 경우 </a:t>
                      </a:r>
                      <a:r>
                        <a:rPr lang="ko-KR" altLang="en-US" sz="1500" b="0" dirty="0" err="1" smtClean="0"/>
                        <a:t>가입버튼이</a:t>
                      </a:r>
                      <a:r>
                        <a:rPr lang="ko-KR" altLang="en-US" sz="1500" b="0" dirty="0" smtClean="0"/>
                        <a:t> 눌리지 않으며</a:t>
                      </a:r>
                      <a:r>
                        <a:rPr lang="en-US" altLang="ko-KR" sz="1500" b="0" dirty="0" smtClean="0"/>
                        <a:t>,  </a:t>
                      </a:r>
                      <a:r>
                        <a:rPr lang="ko-KR" altLang="en-US" sz="1500" b="0" dirty="0" err="1" smtClean="0"/>
                        <a:t>중복확인</a:t>
                      </a:r>
                      <a:r>
                        <a:rPr lang="ko-KR" altLang="en-US" sz="1500" b="0" dirty="0" smtClean="0"/>
                        <a:t> 후 클릭하면 </a:t>
                      </a:r>
                      <a:r>
                        <a:rPr lang="ko-KR" altLang="en-US" sz="1500" b="0" dirty="0"/>
                        <a:t>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7" name="직사각형 1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08" y="2351694"/>
            <a:ext cx="4254933" cy="429043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642727" y="385883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18927" y="436509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51445" y="372702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42727" y="486553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18927" y="523416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66527" y="574042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95127" y="618382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75593"/>
              </p:ext>
            </p:extLst>
          </p:nvPr>
        </p:nvGraphicFramePr>
        <p:xfrm>
          <a:off x="295196" y="1597420"/>
          <a:ext cx="8949183" cy="5068304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4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회원가입</a:t>
            </a: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7" name="직사각형 11"/>
          <p:cNvSpPr/>
          <p:nvPr/>
        </p:nvSpPr>
        <p:spPr>
          <a:xfrm>
            <a:off x="4872001" y="6471051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6" y="2455797"/>
            <a:ext cx="4006216" cy="420992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334817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98421"/>
              </p:ext>
            </p:extLst>
          </p:nvPr>
        </p:nvGraphicFramePr>
        <p:xfrm>
          <a:off x="4985235" y="2455797"/>
          <a:ext cx="4155777" cy="361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/>
                        <a:t>아이디가 중복되어 있지 않아 아이디 사용이 가능합니다</a:t>
                      </a:r>
                      <a:r>
                        <a:rPr lang="en-US" altLang="ko-KR" sz="1500" b="0" dirty="0" smtClean="0"/>
                        <a:t>.</a:t>
                      </a:r>
                      <a:r>
                        <a:rPr lang="ko-KR" altLang="en-US" sz="1500" b="0" dirty="0" smtClean="0"/>
                        <a:t>라는 문구가 뜬다</a:t>
                      </a:r>
                      <a:r>
                        <a:rPr lang="en-US" altLang="ko-KR" sz="1500" b="0" dirty="0" smtClean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45228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</a:t>
                      </a:r>
                      <a:r>
                        <a:rPr lang="ko-KR" altLang="en-US" sz="1500" b="0" dirty="0" smtClean="0"/>
                        <a:t>비밀번호를 </a:t>
                      </a:r>
                      <a:r>
                        <a:rPr lang="ko-KR" altLang="en-US" sz="1500" b="0" dirty="0"/>
                        <a:t>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</a:t>
                      </a:r>
                      <a:r>
                        <a:rPr lang="ko-KR" altLang="en-US" sz="1500" b="0" dirty="0" smtClean="0"/>
                        <a:t>이름을 </a:t>
                      </a:r>
                      <a:r>
                        <a:rPr lang="ko-KR" altLang="en-US" sz="1500" b="0" dirty="0"/>
                        <a:t>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이메일을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358650" y="399975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23692" y="451244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38465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47492" y="485869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1017" y="53141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95092" y="57622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80449" y="620777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87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75593"/>
              </p:ext>
            </p:extLst>
          </p:nvPr>
        </p:nvGraphicFramePr>
        <p:xfrm>
          <a:off x="295196" y="1597420"/>
          <a:ext cx="8949183" cy="5068304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4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회원가입</a:t>
            </a: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9" y="2361518"/>
            <a:ext cx="4454087" cy="4160580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87278"/>
              </p:ext>
            </p:extLst>
          </p:nvPr>
        </p:nvGraphicFramePr>
        <p:xfrm>
          <a:off x="4985235" y="2455797"/>
          <a:ext cx="4155777" cy="361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/>
                        <a:t>아이디가 중복되어 있어 다른 아이디를 사용해 주십시오</a:t>
                      </a:r>
                      <a:r>
                        <a:rPr lang="en-US" altLang="ko-KR" sz="1500" b="0" dirty="0" smtClean="0"/>
                        <a:t>.</a:t>
                      </a:r>
                      <a:r>
                        <a:rPr lang="ko-KR" altLang="en-US" sz="1500" b="0" dirty="0" smtClean="0"/>
                        <a:t>라는 문구가 뜬다</a:t>
                      </a:r>
                      <a:r>
                        <a:rPr lang="en-US" altLang="ko-KR" sz="1500" b="0" dirty="0" smtClean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45228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</a:t>
                      </a:r>
                      <a:r>
                        <a:rPr lang="ko-KR" altLang="en-US" sz="1500" b="0" dirty="0" smtClean="0"/>
                        <a:t>비밀번호를 </a:t>
                      </a:r>
                      <a:r>
                        <a:rPr lang="ko-KR" altLang="en-US" sz="1500" b="0" dirty="0"/>
                        <a:t>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</a:t>
                      </a:r>
                      <a:r>
                        <a:rPr lang="ko-KR" altLang="en-US" sz="1500" b="0" dirty="0" smtClean="0"/>
                        <a:t>이름을 </a:t>
                      </a:r>
                      <a:r>
                        <a:rPr lang="ko-KR" altLang="en-US" sz="1500" b="0" dirty="0"/>
                        <a:t>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이메일을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334817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2189" y="399975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87217" y="439428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32668" y="35789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63417" y="48323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68327" y="52302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86463" y="56174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25866" y="612612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50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화면 목록</a:t>
            </a:r>
          </a:p>
        </p:txBody>
      </p:sp>
      <p:graphicFrame>
        <p:nvGraphicFramePr>
          <p:cNvPr id="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366032"/>
              </p:ext>
            </p:extLst>
          </p:nvPr>
        </p:nvGraphicFramePr>
        <p:xfrm>
          <a:off x="98348" y="1950091"/>
          <a:ext cx="12028338" cy="4665314"/>
        </p:xfrm>
        <a:graphic>
          <a:graphicData uri="http://schemas.openxmlformats.org/drawingml/2006/table">
            <a:tbl>
              <a:tblPr firstRow="1" bandRow="1"/>
              <a:tblGrid>
                <a:gridCol w="307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2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2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95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492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Level4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6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메인 대시보드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SCREEN01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메인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대시보드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6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latin typeface="+mj-ea"/>
                          <a:ea typeface="+mj-ea"/>
                        </a:rPr>
                        <a:t>2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제품 별 상세 정보 화면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SCREEN02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제품 별 상세 정보 화면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083474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latin typeface="+mj-ea"/>
                          <a:ea typeface="+mj-ea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아이디 찾기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아이디 찾기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아이디 알려주기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아이디 알려주기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비밀번호 찾기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SCREEN06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비밀번호 찾기 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비밀번호 알려주기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SCREEN07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비밀번호 알려주기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8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회원가입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회원가입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9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회원가입 완료 화면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SCREEN09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회원가입 완료 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10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회원정보수정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구매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내역 조회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내가 쓴 리뷰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검색 내역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11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w Cen MT"/>
                          <a:ea typeface="맑은 고딕"/>
                        </a:rPr>
                        <a:t>리뷰 작성하기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SCREEN11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리뷰 작성하기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8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12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장바구니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44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13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구매 화면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SCREEN13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구매 화면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14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effectLst/>
                          <a:latin typeface="+mj-ea"/>
                          <a:ea typeface="+mj-ea"/>
                        </a:rPr>
                        <a:t>상품 구매 완료 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구매 완료 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84371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SCREEN09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회원가입 완료 화면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5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 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3977" y="2455800"/>
            <a:ext cx="4186751" cy="407563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151618" y="564762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6" y="2509592"/>
            <a:ext cx="4340466" cy="4132534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8393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회원정보수정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260282"/>
              </p:ext>
            </p:extLst>
          </p:nvPr>
        </p:nvGraphicFramePr>
        <p:xfrm>
          <a:off x="5053912" y="2455799"/>
          <a:ext cx="4155777" cy="287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0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+mn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비밀번호를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44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이름을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휴대전화를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7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이메일을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63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클릭 후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 수정이 </a:t>
                      </a:r>
                      <a:r>
                        <a:rPr lang="ko-KR" altLang="en-US" sz="1500" dirty="0"/>
                        <a:t>회원 정보가 정상적으로 수정되었습니다</a:t>
                      </a:r>
                      <a:r>
                        <a:rPr lang="en-US" altLang="ko-KR" sz="1500" dirty="0"/>
                        <a:t>.</a:t>
                      </a:r>
                      <a:r>
                        <a:rPr lang="ko-KR" altLang="en-US" sz="1500" baseline="0" dirty="0"/>
                        <a:t> 라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ko-KR" altLang="en-US" sz="1500" baseline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84324" y="42182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64243" y="463466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924" y="503363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8043" y="539937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36724" y="57145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74789" y="61088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11489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제품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제품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회원정보수정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09117"/>
              </p:ext>
            </p:extLst>
          </p:nvPr>
        </p:nvGraphicFramePr>
        <p:xfrm>
          <a:off x="5053912" y="2390431"/>
          <a:ext cx="415671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상품명을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주문 일자를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금액과 개수를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5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버튼을 누르면 리뷰 작성하기 화면으로 넘어간다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3" y="2490003"/>
            <a:ext cx="4176122" cy="395745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809851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9851" y="522228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60357" y="407260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60357" y="548591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97651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73851" y="527894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43918" y="389413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10430" y="527893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26275" y="385614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26275" y="527893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4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62452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품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검색 내역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품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검색 내역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회원정보수정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741568"/>
              </p:ext>
            </p:extLst>
          </p:nvPr>
        </p:nvGraphicFramePr>
        <p:xfrm>
          <a:off x="5053912" y="2390431"/>
          <a:ext cx="415671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상품명을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주문 일자를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작성한 리뷰 내용을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97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리뷰</a:t>
                      </a:r>
                      <a:r>
                        <a:rPr lang="ko-KR" altLang="en-US" sz="1500" baseline="0" dirty="0"/>
                        <a:t> 삭제가 되며 리뷰가 삭제되었다는 </a:t>
                      </a:r>
                      <a:r>
                        <a:rPr lang="ko-KR" altLang="en-US" sz="1500" baseline="0" dirty="0" err="1" smtClean="0"/>
                        <a:t>팝업창이</a:t>
                      </a:r>
                      <a:r>
                        <a:rPr lang="ko-KR" altLang="en-US" sz="1500" baseline="0" dirty="0" smtClean="0"/>
                        <a:t> 뜬다</a:t>
                      </a:r>
                      <a:r>
                        <a:rPr lang="en-US" altLang="ko-KR" sz="1500" baseline="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5" y="2493031"/>
            <a:ext cx="4359018" cy="349722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828512" y="36584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6383" y="495561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51026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51026" y="508742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87317" y="372433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92822" y="493665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71615" y="39124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77120" y="506846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14307" y="352660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814307" y="473013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9060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회원정보수정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5777" cy="12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0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검색한 여력이 있는 타이어의 이미지를 보여준다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검색한 여력이 있는 타이어의 브랜드 제품명을 보여준다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47" y="2555303"/>
            <a:ext cx="4222295" cy="3886105"/>
          </a:xfrm>
          <a:prstGeom prst="rect">
            <a:avLst/>
          </a:prstGeom>
        </p:spPr>
      </p:pic>
      <p:sp>
        <p:nvSpPr>
          <p:cNvPr id="27" name="직사각형 10"/>
          <p:cNvSpPr/>
          <p:nvPr/>
        </p:nvSpPr>
        <p:spPr>
          <a:xfrm>
            <a:off x="785994" y="329893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10"/>
          <p:cNvSpPr/>
          <p:nvPr/>
        </p:nvSpPr>
        <p:spPr>
          <a:xfrm>
            <a:off x="1831023" y="329893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10"/>
          <p:cNvSpPr/>
          <p:nvPr/>
        </p:nvSpPr>
        <p:spPr>
          <a:xfrm>
            <a:off x="2876052" y="329893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10"/>
          <p:cNvSpPr/>
          <p:nvPr/>
        </p:nvSpPr>
        <p:spPr>
          <a:xfrm>
            <a:off x="3857080" y="326533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10"/>
          <p:cNvSpPr/>
          <p:nvPr/>
        </p:nvSpPr>
        <p:spPr>
          <a:xfrm>
            <a:off x="800657" y="487319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10"/>
          <p:cNvSpPr/>
          <p:nvPr/>
        </p:nvSpPr>
        <p:spPr>
          <a:xfrm>
            <a:off x="1831023" y="487319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10"/>
          <p:cNvSpPr/>
          <p:nvPr/>
        </p:nvSpPr>
        <p:spPr>
          <a:xfrm>
            <a:off x="2861389" y="487319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3857080" y="487319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10"/>
          <p:cNvSpPr/>
          <p:nvPr/>
        </p:nvSpPr>
        <p:spPr>
          <a:xfrm>
            <a:off x="767112" y="395425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10"/>
          <p:cNvSpPr/>
          <p:nvPr/>
        </p:nvSpPr>
        <p:spPr>
          <a:xfrm>
            <a:off x="1831023" y="394536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10"/>
          <p:cNvSpPr/>
          <p:nvPr/>
        </p:nvSpPr>
        <p:spPr>
          <a:xfrm>
            <a:off x="2861389" y="399578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10"/>
          <p:cNvSpPr/>
          <p:nvPr/>
        </p:nvSpPr>
        <p:spPr>
          <a:xfrm>
            <a:off x="3847535" y="39868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10"/>
          <p:cNvSpPr/>
          <p:nvPr/>
        </p:nvSpPr>
        <p:spPr>
          <a:xfrm>
            <a:off x="800657" y="548501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10"/>
          <p:cNvSpPr/>
          <p:nvPr/>
        </p:nvSpPr>
        <p:spPr>
          <a:xfrm>
            <a:off x="1831023" y="555674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10"/>
          <p:cNvSpPr/>
          <p:nvPr/>
        </p:nvSpPr>
        <p:spPr>
          <a:xfrm>
            <a:off x="2814049" y="55254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직사각형 10"/>
          <p:cNvSpPr/>
          <p:nvPr/>
        </p:nvSpPr>
        <p:spPr>
          <a:xfrm>
            <a:off x="3917112" y="55102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35" y="2455799"/>
            <a:ext cx="4138019" cy="1928027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47536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회원정보수정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08997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6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제품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구매내역이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없을 경우 구매하신 상품이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문구가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67922" y="376640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9365" y="2455799"/>
            <a:ext cx="4191363" cy="195088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6786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회원정보수정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19567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24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내가 쓴 리뷰가 없다면 작성하신 리뷰가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문구가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25552" y="37379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4" y="2455799"/>
            <a:ext cx="4198984" cy="195088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80840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회원정보수정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11354"/>
              </p:ext>
            </p:extLst>
          </p:nvPr>
        </p:nvGraphicFramePr>
        <p:xfrm>
          <a:off x="5053912" y="2455799"/>
          <a:ext cx="415906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상품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검색 내역이 없으면 검색하신 상품이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문구가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25552" y="37379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179869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SCREEN11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리뷰 작성하기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1791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1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선택한 상품의 이미지가 뜬다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선택한 상품의 상품명이 뜬다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1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선택하면 리뷰 작성을 할 수 있다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5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리뷰 등록이 완료되었다는 </a:t>
                      </a:r>
                      <a:r>
                        <a:rPr lang="ko-KR" altLang="en-US" sz="1500" dirty="0" err="1"/>
                        <a:t>팝업창이</a:t>
                      </a:r>
                      <a:r>
                        <a:rPr lang="ko-KR" altLang="en-US" sz="1500" dirty="0"/>
                        <a:t> 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9469" y="2396078"/>
            <a:ext cx="4373938" cy="4147597"/>
          </a:xfrm>
          <a:prstGeom prst="rect">
            <a:avLst/>
          </a:prstGeom>
        </p:spPr>
      </p:pic>
      <p:sp>
        <p:nvSpPr>
          <p:cNvPr id="100" name="직사각형 10"/>
          <p:cNvSpPr/>
          <p:nvPr/>
        </p:nvSpPr>
        <p:spPr>
          <a:xfrm>
            <a:off x="918282" y="294588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직사각형 10"/>
          <p:cNvSpPr/>
          <p:nvPr/>
        </p:nvSpPr>
        <p:spPr>
          <a:xfrm>
            <a:off x="2351942" y="293606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" name="직사각형 10"/>
          <p:cNvSpPr/>
          <p:nvPr/>
        </p:nvSpPr>
        <p:spPr>
          <a:xfrm>
            <a:off x="702251" y="363325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" name="직사각형 10"/>
          <p:cNvSpPr/>
          <p:nvPr/>
        </p:nvSpPr>
        <p:spPr>
          <a:xfrm>
            <a:off x="2057354" y="57346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4883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장바구니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4965535" y="2455799"/>
          <a:ext cx="4412999" cy="3070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장바구니에 넣은 상품의 이미지를 보여준다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en-US" altLang="ko-KR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상품명을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판매가를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수량을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1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판매가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수량의 금액을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1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클릭시 장바구니에 넣은 상품의 해당 라인에 있는 정보가 삭제된다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5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버튼을 누르면 상품 구매 화면으로 넘어간다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2107" y="2512781"/>
            <a:ext cx="4422447" cy="3874908"/>
          </a:xfrm>
          <a:prstGeom prst="rect">
            <a:avLst/>
          </a:prstGeom>
        </p:spPr>
      </p:pic>
      <p:sp>
        <p:nvSpPr>
          <p:cNvPr id="100" name="직사각형 11"/>
          <p:cNvSpPr/>
          <p:nvPr/>
        </p:nvSpPr>
        <p:spPr>
          <a:xfrm>
            <a:off x="1040830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직사각형 11"/>
          <p:cNvSpPr/>
          <p:nvPr/>
        </p:nvSpPr>
        <p:spPr>
          <a:xfrm>
            <a:off x="1060469" y="401910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2" name="직사각형 11"/>
          <p:cNvSpPr/>
          <p:nvPr/>
        </p:nvSpPr>
        <p:spPr>
          <a:xfrm>
            <a:off x="1011372" y="465737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3" name="직사각형 11"/>
          <p:cNvSpPr/>
          <p:nvPr/>
        </p:nvSpPr>
        <p:spPr>
          <a:xfrm>
            <a:off x="1011371" y="53054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4" name="직사각형 11"/>
          <p:cNvSpPr/>
          <p:nvPr/>
        </p:nvSpPr>
        <p:spPr>
          <a:xfrm>
            <a:off x="549851" y="31653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5" name="직사각형 11"/>
          <p:cNvSpPr/>
          <p:nvPr/>
        </p:nvSpPr>
        <p:spPr>
          <a:xfrm>
            <a:off x="510572" y="384235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직사각형 11"/>
          <p:cNvSpPr/>
          <p:nvPr/>
        </p:nvSpPr>
        <p:spPr>
          <a:xfrm>
            <a:off x="461474" y="457882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7" name="직사각형 11"/>
          <p:cNvSpPr/>
          <p:nvPr/>
        </p:nvSpPr>
        <p:spPr>
          <a:xfrm>
            <a:off x="530211" y="525637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직사각형 11"/>
          <p:cNvSpPr/>
          <p:nvPr/>
        </p:nvSpPr>
        <p:spPr>
          <a:xfrm>
            <a:off x="1649644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9" name="직사각형 11"/>
          <p:cNvSpPr/>
          <p:nvPr/>
        </p:nvSpPr>
        <p:spPr>
          <a:xfrm>
            <a:off x="1649645" y="394054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0" name="직사각형 11"/>
          <p:cNvSpPr/>
          <p:nvPr/>
        </p:nvSpPr>
        <p:spPr>
          <a:xfrm>
            <a:off x="1639825" y="46770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직사각형 11"/>
          <p:cNvSpPr/>
          <p:nvPr/>
        </p:nvSpPr>
        <p:spPr>
          <a:xfrm>
            <a:off x="1639825" y="534474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2" name="직사각형 11"/>
          <p:cNvSpPr/>
          <p:nvPr/>
        </p:nvSpPr>
        <p:spPr>
          <a:xfrm>
            <a:off x="2602144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3" name="직사각형 11"/>
          <p:cNvSpPr/>
          <p:nvPr/>
        </p:nvSpPr>
        <p:spPr>
          <a:xfrm>
            <a:off x="2572686" y="397982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4" name="직사각형 11"/>
          <p:cNvSpPr/>
          <p:nvPr/>
        </p:nvSpPr>
        <p:spPr>
          <a:xfrm>
            <a:off x="2572686" y="46573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5" name="직사각형 11"/>
          <p:cNvSpPr/>
          <p:nvPr/>
        </p:nvSpPr>
        <p:spPr>
          <a:xfrm>
            <a:off x="2572686" y="53545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6" name="직사각형 11"/>
          <p:cNvSpPr/>
          <p:nvPr/>
        </p:nvSpPr>
        <p:spPr>
          <a:xfrm>
            <a:off x="3053846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7" name="직사각형 11"/>
          <p:cNvSpPr/>
          <p:nvPr/>
        </p:nvSpPr>
        <p:spPr>
          <a:xfrm>
            <a:off x="3073485" y="399946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8" name="직사각형 11"/>
          <p:cNvSpPr/>
          <p:nvPr/>
        </p:nvSpPr>
        <p:spPr>
          <a:xfrm>
            <a:off x="3073485" y="470647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9" name="직사각형 11"/>
          <p:cNvSpPr/>
          <p:nvPr/>
        </p:nvSpPr>
        <p:spPr>
          <a:xfrm>
            <a:off x="3083304" y="538402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0" name="직사각형 11"/>
          <p:cNvSpPr/>
          <p:nvPr/>
        </p:nvSpPr>
        <p:spPr>
          <a:xfrm>
            <a:off x="4016165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1" name="직사각형 11"/>
          <p:cNvSpPr/>
          <p:nvPr/>
        </p:nvSpPr>
        <p:spPr>
          <a:xfrm>
            <a:off x="4025985" y="397982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2" name="직사각형 11"/>
          <p:cNvSpPr/>
          <p:nvPr/>
        </p:nvSpPr>
        <p:spPr>
          <a:xfrm>
            <a:off x="4016165" y="460827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3" name="직사각형 11"/>
          <p:cNvSpPr/>
          <p:nvPr/>
        </p:nvSpPr>
        <p:spPr>
          <a:xfrm>
            <a:off x="3986707" y="53447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4" name="직사각형 11"/>
          <p:cNvSpPr/>
          <p:nvPr/>
        </p:nvSpPr>
        <p:spPr>
          <a:xfrm>
            <a:off x="2268279" y="591428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팝업 목록</a:t>
            </a:r>
          </a:p>
        </p:txBody>
      </p:sp>
      <p:graphicFrame>
        <p:nvGraphicFramePr>
          <p:cNvPr id="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91688"/>
              </p:ext>
            </p:extLst>
          </p:nvPr>
        </p:nvGraphicFramePr>
        <p:xfrm>
          <a:off x="295193" y="1838124"/>
          <a:ext cx="8336647" cy="2337802"/>
        </p:xfrm>
        <a:graphic>
          <a:graphicData uri="http://schemas.openxmlformats.org/drawingml/2006/table">
            <a:tbl>
              <a:tblPr firstRow="1" bandRow="1"/>
              <a:tblGrid>
                <a:gridCol w="676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1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92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10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팝업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마이 페이지 수정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POPUP01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회원 정보가 정상적으로 수정되었습니다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장바구니 입력</a:t>
                      </a:r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POPUP02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장바구니에 상품이 담겼습니다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장바구니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smtClean="0"/>
                        <a:t>구매하기 수량 </a:t>
                      </a:r>
                      <a:r>
                        <a:rPr lang="ko-KR" altLang="en-US" sz="1000" dirty="0"/>
                        <a:t>입력</a:t>
                      </a:r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POPUP03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수량을 선택해주세요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리뷰 삭제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POPUP04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리뷰가 정상적으로 삭제 되었습니다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장바구니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smtClean="0"/>
                        <a:t>구매하기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로그인</a:t>
                      </a:r>
                      <a:r>
                        <a:rPr lang="ko-KR" altLang="en-US" sz="1000" baseline="0" dirty="0" smtClean="0"/>
                        <a:t>해야 사용가능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POPUP05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 smtClean="0"/>
                        <a:t>로그인을</a:t>
                      </a:r>
                      <a:r>
                        <a:rPr lang="ko-KR" altLang="en-US" sz="1000" baseline="0" dirty="0" smtClean="0"/>
                        <a:t> 해주십시오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30444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1244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상품 구매 화면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357937" cy="3343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 후 구매자의 주소를 입력한다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구매자의 이름을 입력한다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구매자의 연락처를 입력한다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이미지를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상품명을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수량을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주문금액을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총 결제할 금액을 보여주고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버튼 클릭 시 결제가 된다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2288" y="2433053"/>
            <a:ext cx="4392989" cy="4013524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1366460" y="31653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직사각형 17"/>
          <p:cNvSpPr/>
          <p:nvPr/>
        </p:nvSpPr>
        <p:spPr>
          <a:xfrm>
            <a:off x="1356640" y="342900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" name="직사각형 17"/>
          <p:cNvSpPr/>
          <p:nvPr/>
        </p:nvSpPr>
        <p:spPr>
          <a:xfrm>
            <a:off x="1356640" y="37054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" name="직사각형 17"/>
          <p:cNvSpPr/>
          <p:nvPr/>
        </p:nvSpPr>
        <p:spPr>
          <a:xfrm>
            <a:off x="595818" y="48201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4" name="직사각형 17"/>
          <p:cNvSpPr/>
          <p:nvPr/>
        </p:nvSpPr>
        <p:spPr>
          <a:xfrm>
            <a:off x="1646514" y="482999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5" name="직사각형 17"/>
          <p:cNvSpPr/>
          <p:nvPr/>
        </p:nvSpPr>
        <p:spPr>
          <a:xfrm>
            <a:off x="2726669" y="48594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6" name="직사각형 17"/>
          <p:cNvSpPr/>
          <p:nvPr/>
        </p:nvSpPr>
        <p:spPr>
          <a:xfrm>
            <a:off x="3639891" y="48398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7" name="직사각형 17"/>
          <p:cNvSpPr/>
          <p:nvPr/>
        </p:nvSpPr>
        <p:spPr>
          <a:xfrm>
            <a:off x="1950921" y="602797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8" name="직사각형 17"/>
          <p:cNvSpPr/>
          <p:nvPr/>
        </p:nvSpPr>
        <p:spPr>
          <a:xfrm>
            <a:off x="625277" y="53209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9" name="직사각형 17"/>
          <p:cNvSpPr/>
          <p:nvPr/>
        </p:nvSpPr>
        <p:spPr>
          <a:xfrm>
            <a:off x="1636695" y="53798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0" name="직사각형 17"/>
          <p:cNvSpPr/>
          <p:nvPr/>
        </p:nvSpPr>
        <p:spPr>
          <a:xfrm>
            <a:off x="2756128" y="5409345"/>
            <a:ext cx="14258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1" name="직사각형 17"/>
          <p:cNvSpPr/>
          <p:nvPr/>
        </p:nvSpPr>
        <p:spPr>
          <a:xfrm>
            <a:off x="3659530" y="540934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7452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완료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완료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완료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66979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상품 구매 완료 화면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2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버튼을 누르면 구매내역 조회 화면으로 넘어간다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0531" y="2478365"/>
            <a:ext cx="4244517" cy="4071397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2034192" y="561045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58879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POPUP01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회원 정보가 정상적으로 수정되었습니다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마이페이지 수정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마이페이지 수정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743582"/>
              </p:ext>
            </p:extLst>
          </p:nvPr>
        </p:nvGraphicFramePr>
        <p:xfrm>
          <a:off x="5175210" y="2437138"/>
          <a:ext cx="4155777" cy="847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0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마이페이지에서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회원정보 수정을 통해 회원 정보가 정상적으로 수정되었습니다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라는 </a:t>
                      </a:r>
                      <a:r>
                        <a:rPr kumimoji="1" lang="ko-KR" altLang="en-US" sz="1500" b="0" i="0" u="none" strike="noStrike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팝업창이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뜬다</a:t>
                      </a:r>
                      <a:r>
                        <a:rPr kumimoji="1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5105" y="2413129"/>
            <a:ext cx="4514850" cy="1764179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1287903" y="2851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855" y="3428291"/>
            <a:ext cx="3795089" cy="3069771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5934269" y="6139543"/>
            <a:ext cx="867747" cy="23326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8231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장바구니에 상품이 담겼습니다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입력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입력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11837"/>
              </p:ext>
            </p:extLst>
          </p:nvPr>
        </p:nvGraphicFramePr>
        <p:xfrm>
          <a:off x="5053912" y="2455799"/>
          <a:ext cx="4286511" cy="783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3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로그인되어있고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상품의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수량을 맞게 입력하면 장바구니에 상품이 담겼습니다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3897" y="2345289"/>
            <a:ext cx="4396426" cy="1746249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913122" y="30637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44" y="3423994"/>
            <a:ext cx="4198984" cy="303302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7529804" y="3956180"/>
            <a:ext cx="634482" cy="2425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6965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수량을 선택해주세요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구매하기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구매하기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29546"/>
              </p:ext>
            </p:extLst>
          </p:nvPr>
        </p:nvGraphicFramePr>
        <p:xfrm>
          <a:off x="5053912" y="2455799"/>
          <a:ext cx="4155777" cy="577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상품 수량을 입력하지 않아 상품 수량을 선택해 주십시오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5561" y="2449201"/>
            <a:ext cx="4474099" cy="1409700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969151" y="30263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912" y="3270918"/>
            <a:ext cx="4198984" cy="303302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7373793" y="3741576"/>
            <a:ext cx="781162" cy="28924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7373793" y="4039117"/>
            <a:ext cx="793102" cy="32159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41" y="3442996"/>
            <a:ext cx="4359018" cy="3199130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18535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리뷰가 정상적으로 삭제 되었습니다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삭제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삭제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964946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6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리뷰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삭제시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리뷰가 정상적으로 삭제되었습니다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9695" y="2418281"/>
            <a:ext cx="4407353" cy="1438275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632974" y="300770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772400" y="4394719"/>
            <a:ext cx="699796" cy="2425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7772400" y="5507612"/>
            <a:ext cx="699796" cy="26421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197" y="3306771"/>
            <a:ext cx="2225406" cy="30330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2" y="2455799"/>
            <a:ext cx="4263870" cy="150105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1926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 smtClean="0"/>
                        <a:t>로그인을</a:t>
                      </a:r>
                      <a:r>
                        <a:rPr lang="ko-KR" altLang="en-US" sz="1000" dirty="0" smtClean="0"/>
                        <a:t> 해주십시오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장바구니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smtClean="0"/>
                        <a:t>구매하기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로그인</a:t>
                      </a:r>
                      <a:r>
                        <a:rPr lang="ko-KR" altLang="en-US" sz="1000" baseline="0" dirty="0" smtClean="0"/>
                        <a:t>해야 사용가능</a:t>
                      </a:r>
                      <a:endParaRPr lang="ko-KR" altLang="en-US" sz="1000" dirty="0" smtClean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장바구니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smtClean="0"/>
                        <a:t>구매하기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로그인</a:t>
                      </a:r>
                      <a:r>
                        <a:rPr lang="ko-KR" altLang="en-US" sz="1000" baseline="0" dirty="0" smtClean="0"/>
                        <a:t>해야 사용가능</a:t>
                      </a:r>
                      <a:endParaRPr lang="ko-KR" altLang="en-US" sz="1000" dirty="0" smtClean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904451"/>
              </p:ext>
            </p:extLst>
          </p:nvPr>
        </p:nvGraphicFramePr>
        <p:xfrm>
          <a:off x="5053912" y="2416485"/>
          <a:ext cx="4155777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6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장바구니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구매하기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마이페이지는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해야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사용가능하므로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해주십시오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sp>
        <p:nvSpPr>
          <p:cNvPr id="100" name="직사각형 17"/>
          <p:cNvSpPr/>
          <p:nvPr/>
        </p:nvSpPr>
        <p:spPr>
          <a:xfrm>
            <a:off x="1323439" y="307451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8313576" y="3835560"/>
            <a:ext cx="424542" cy="204595"/>
          </a:xfrm>
          <a:prstGeom prst="rightArrow">
            <a:avLst>
              <a:gd name="adj1" fmla="val 42307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8318241" y="4098015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37" y="3306771"/>
            <a:ext cx="2049475" cy="3194159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 rot="16200000">
            <a:off x="6410481" y="3719460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6200000">
            <a:off x="6709224" y="3719460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1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17" y="2411560"/>
            <a:ext cx="4063273" cy="4035894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/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SCREEN01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메인 대시보드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56457"/>
              </p:ext>
            </p:extLst>
          </p:nvPr>
        </p:nvGraphicFramePr>
        <p:xfrm>
          <a:off x="4705160" y="2455799"/>
          <a:ext cx="4655529" cy="293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05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클릭 후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검색어를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입력한다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5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검색 화면으로 넘어간다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107185"/>
                  </a:ext>
                </a:extLst>
              </a:tr>
              <a:tr h="30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로그인 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화면으로 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넘어간다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장바구니 화면으로 넘어간다</a:t>
                      </a:r>
                      <a:r>
                        <a:rPr lang="en-US" altLang="ko-KR" sz="1500" dirty="0" smtClean="0"/>
                        <a:t>. </a:t>
                      </a:r>
                      <a:r>
                        <a:rPr lang="ko-KR" altLang="en-US" sz="1500" dirty="0" err="1" smtClean="0"/>
                        <a:t>로그인을</a:t>
                      </a:r>
                      <a:r>
                        <a:rPr lang="ko-KR" altLang="en-US" sz="1500" dirty="0" smtClean="0"/>
                        <a:t> 하지 </a:t>
                      </a:r>
                      <a:r>
                        <a:rPr lang="ko-KR" altLang="en-US" sz="1500" dirty="0" err="1" smtClean="0"/>
                        <a:t>않있다면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로그인을</a:t>
                      </a:r>
                      <a:r>
                        <a:rPr lang="ko-KR" altLang="en-US" sz="1500" dirty="0" smtClean="0"/>
                        <a:t> 해주십시오</a:t>
                      </a:r>
                      <a:r>
                        <a:rPr lang="en-US" altLang="ko-KR" sz="1500" dirty="0" smtClean="0"/>
                        <a:t>.</a:t>
                      </a:r>
                      <a:r>
                        <a:rPr lang="ko-KR" altLang="en-US" sz="1500" dirty="0" smtClean="0"/>
                        <a:t>라는 </a:t>
                      </a:r>
                      <a:r>
                        <a:rPr lang="ko-KR" altLang="en-US" sz="1500" dirty="0" err="1" smtClean="0"/>
                        <a:t>팝업창이</a:t>
                      </a:r>
                      <a:r>
                        <a:rPr lang="ko-KR" altLang="en-US" sz="1500" dirty="0" smtClean="0"/>
                        <a:t> 뜬다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</a:t>
                      </a: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마이페이지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화면으로 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넘어간다</a:t>
                      </a:r>
                      <a:r>
                        <a:rPr kumimoji="1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로그인을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하지 않았다면 </a:t>
                      </a:r>
                      <a:r>
                        <a:rPr kumimoji="1" lang="ko-KR" altLang="en-US" sz="1500" b="0" i="0" u="none" strike="noStrike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로그인을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해주십시오</a:t>
                      </a:r>
                      <a:r>
                        <a:rPr kumimoji="1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라는 </a:t>
                      </a:r>
                      <a:r>
                        <a:rPr kumimoji="1" lang="ko-KR" altLang="en-US" sz="1500" b="0" i="0" u="none" strike="noStrike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팝업창이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뜬다</a:t>
                      </a:r>
                      <a:r>
                        <a:rPr kumimoji="1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7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타이어 광고 영상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개가 나온다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786604" y="6447453"/>
            <a:ext cx="4649555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298999" y="270625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43668" y="268100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084256" y="270625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98214" y="270625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025487" y="268100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72946" y="416588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/>
        </p:nvGraphicFramePr>
        <p:xfrm>
          <a:off x="415797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SCREEN01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이후</a:t>
                      </a: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(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로그인 이후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)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메인 대시보드</a:t>
            </a:r>
            <a:r>
              <a:rPr lang="en-US" altLang="ko-KR"/>
              <a:t>(</a:t>
            </a:r>
            <a:r>
              <a:rPr lang="ko-KR" altLang="en-US"/>
              <a:t>로그인 이후</a:t>
            </a:r>
            <a:r>
              <a:rPr lang="en-US" altLang="ko-KR"/>
              <a:t>)</a:t>
            </a: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72244"/>
              </p:ext>
            </p:extLst>
          </p:nvPr>
        </p:nvGraphicFramePr>
        <p:xfrm>
          <a:off x="4749281" y="2436400"/>
          <a:ext cx="4550528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9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7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로그인 이후 로그인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버튼이 사라지고 닉네임 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님을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보여주고 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로그아웃 버튼이 추가되었다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장바구니 화면으로 넘어간다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하지 않았다면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해주십시오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화면으로 넘어간다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하지 않았다면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해주십시오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타이어 광고 영상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개가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나온다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982733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32" y="2369975"/>
            <a:ext cx="4129735" cy="414279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2232060" y="26129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87840" y="26129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81371" y="261294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68166" y="430955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59" y="2464353"/>
            <a:ext cx="4294573" cy="398309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05884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SCREEN01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메인 대시보드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85539"/>
              </p:ext>
            </p:extLst>
          </p:nvPr>
        </p:nvGraphicFramePr>
        <p:xfrm>
          <a:off x="4891732" y="2514715"/>
          <a:ext cx="4422493" cy="224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5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제조사에 따라 상품을 검색할 수 있다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dirty="0" smtClean="0"/>
                        <a:t>조사에 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3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적용차종에 따라 상품을 검색할 수 있다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3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타이어 특성에 따라 상품을 검색할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단면폭에</a:t>
                      </a:r>
                      <a:r>
                        <a:rPr lang="ko-KR" altLang="en-US" sz="1500" dirty="0"/>
                        <a:t> 따라 상품을 검색할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편평비에 따라 상품을 검색할 수 있다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휠지름에</a:t>
                      </a:r>
                      <a:r>
                        <a:rPr lang="ko-KR" altLang="en-US" sz="1500" dirty="0"/>
                        <a:t> 따라 상품을 검색할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0" name="직사각형 1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02" name="직사각형 108"/>
          <p:cNvSpPr/>
          <p:nvPr/>
        </p:nvSpPr>
        <p:spPr>
          <a:xfrm>
            <a:off x="1553430" y="2967413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3" name="직사각형 108"/>
          <p:cNvSpPr/>
          <p:nvPr/>
        </p:nvSpPr>
        <p:spPr>
          <a:xfrm>
            <a:off x="1543885" y="3422229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직사각형 108"/>
          <p:cNvSpPr/>
          <p:nvPr/>
        </p:nvSpPr>
        <p:spPr>
          <a:xfrm>
            <a:off x="1553430" y="3802130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5" name="직사각형 108"/>
          <p:cNvSpPr/>
          <p:nvPr/>
        </p:nvSpPr>
        <p:spPr>
          <a:xfrm>
            <a:off x="1524352" y="4293881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6" name="직사각형 108"/>
          <p:cNvSpPr/>
          <p:nvPr/>
        </p:nvSpPr>
        <p:spPr>
          <a:xfrm>
            <a:off x="1490375" y="5095290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7" name="직사각형 108"/>
          <p:cNvSpPr/>
          <p:nvPr/>
        </p:nvSpPr>
        <p:spPr>
          <a:xfrm>
            <a:off x="1553430" y="5666272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/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SCREEN01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메인 대시보드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4950650" y="2455799"/>
          <a:ext cx="4414330" cy="992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검색 결과에 따른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검색 결과에 따른 상품의 설명을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1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검색 결과에 따른 상품의 가격을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5225" y="2419835"/>
            <a:ext cx="4280224" cy="4195470"/>
          </a:xfrm>
          <a:prstGeom prst="rect">
            <a:avLst/>
          </a:prstGeom>
        </p:spPr>
      </p:pic>
      <p:sp>
        <p:nvSpPr>
          <p:cNvPr id="101" name="직사각형 108"/>
          <p:cNvSpPr/>
          <p:nvPr/>
        </p:nvSpPr>
        <p:spPr>
          <a:xfrm>
            <a:off x="607796" y="31653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직사각형 108"/>
          <p:cNvSpPr/>
          <p:nvPr/>
        </p:nvSpPr>
        <p:spPr>
          <a:xfrm>
            <a:off x="1128234" y="31653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3" name="직사각형 108"/>
          <p:cNvSpPr/>
          <p:nvPr/>
        </p:nvSpPr>
        <p:spPr>
          <a:xfrm>
            <a:off x="3720605" y="342900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4" name="직사각형 108"/>
          <p:cNvSpPr/>
          <p:nvPr/>
        </p:nvSpPr>
        <p:spPr>
          <a:xfrm>
            <a:off x="622721" y="39560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5" name="직사각형 108"/>
          <p:cNvSpPr/>
          <p:nvPr/>
        </p:nvSpPr>
        <p:spPr>
          <a:xfrm>
            <a:off x="534345" y="477107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직사각형 108"/>
          <p:cNvSpPr/>
          <p:nvPr/>
        </p:nvSpPr>
        <p:spPr>
          <a:xfrm>
            <a:off x="603082" y="554681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7" name="직사각형 108"/>
          <p:cNvSpPr/>
          <p:nvPr/>
        </p:nvSpPr>
        <p:spPr>
          <a:xfrm>
            <a:off x="1094062" y="396586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8" name="직사각형 108"/>
          <p:cNvSpPr/>
          <p:nvPr/>
        </p:nvSpPr>
        <p:spPr>
          <a:xfrm>
            <a:off x="1123520" y="474161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1103881" y="556645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1" name="직사각형 108"/>
          <p:cNvSpPr/>
          <p:nvPr/>
        </p:nvSpPr>
        <p:spPr>
          <a:xfrm>
            <a:off x="3686432" y="417057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2" name="직사각형 108"/>
          <p:cNvSpPr/>
          <p:nvPr/>
        </p:nvSpPr>
        <p:spPr>
          <a:xfrm>
            <a:off x="3715891" y="490704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3" name="직사각형 108"/>
          <p:cNvSpPr/>
          <p:nvPr/>
        </p:nvSpPr>
        <p:spPr>
          <a:xfrm>
            <a:off x="3676613" y="580062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직사각형 1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45" y="2491736"/>
            <a:ext cx="4069829" cy="4150390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57705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상세 정보 화면</a:t>
                      </a:r>
                      <a:endParaRPr kumimoji="1" lang="en-US" altLang="ko-KR" sz="10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제품별 상세 정보 화면</a:t>
                      </a:r>
                      <a:endParaRPr kumimoji="1" lang="ko-KR" altLang="en-US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dirty="0" smtClean="0">
                          <a:effectLst/>
                          <a:latin typeface="맑은 고딕"/>
                          <a:ea typeface="+mn-ea"/>
                        </a:rPr>
                        <a:t>제품별 상세 정보 화면</a:t>
                      </a:r>
                      <a:endParaRPr lang="ko-KR" altLang="ko-KR" sz="1000" dirty="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61973" y="769197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62914"/>
              </p:ext>
            </p:extLst>
          </p:nvPr>
        </p:nvGraphicFramePr>
        <p:xfrm>
          <a:off x="4675353" y="2390485"/>
          <a:ext cx="4689627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클릭한 상품의 이미지가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클릭한 상품의 상품명이 뜬다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클릭한 상품의 상품 특성이 뜬다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클릭한 상품의 가격이 뜬다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302862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수량을 선택하여 장바구니에 추가할 수 있다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615759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수량</a:t>
                      </a:r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상품의 금액을 알려준다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946847"/>
                  </a:ext>
                </a:extLst>
              </a:tr>
              <a:tr h="5119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 smtClean="0"/>
                        <a:t>클릭시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로그인되어있고</a:t>
                      </a:r>
                      <a:r>
                        <a:rPr lang="ko-KR" altLang="en-US" sz="1500" dirty="0" smtClean="0"/>
                        <a:t> 수량을 선택했다면 상품을 담을 수 있다</a:t>
                      </a:r>
                      <a:r>
                        <a:rPr lang="en-US" altLang="ko-KR" sz="1500" dirty="0" smtClean="0"/>
                        <a:t>. </a:t>
                      </a:r>
                      <a:r>
                        <a:rPr lang="ko-KR" altLang="en-US" sz="1500" dirty="0" smtClean="0"/>
                        <a:t>또한 </a:t>
                      </a:r>
                      <a:r>
                        <a:rPr lang="ko-KR" altLang="en-US" sz="1500" dirty="0" err="1" smtClean="0"/>
                        <a:t>팝업창이</a:t>
                      </a:r>
                      <a:r>
                        <a:rPr lang="ko-KR" altLang="en-US" sz="1500" dirty="0" smtClean="0"/>
                        <a:t> 뜬다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38759"/>
                  </a:ext>
                </a:extLst>
              </a:tr>
              <a:tr h="5119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 smtClean="0"/>
                        <a:t>클릭시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로그인되어있고</a:t>
                      </a:r>
                      <a:r>
                        <a:rPr lang="ko-KR" altLang="en-US" sz="1500" dirty="0" smtClean="0"/>
                        <a:t> 수량을 선택했다면 구매화면으로 넘어간다</a:t>
                      </a:r>
                      <a:r>
                        <a:rPr lang="en-US" altLang="ko-KR" sz="1500" dirty="0" smtClean="0"/>
                        <a:t>. </a:t>
                      </a:r>
                      <a:r>
                        <a:rPr lang="ko-KR" altLang="en-US" sz="1500" dirty="0" smtClean="0"/>
                        <a:t>이 외에는 </a:t>
                      </a:r>
                      <a:r>
                        <a:rPr lang="ko-KR" altLang="en-US" sz="1500" dirty="0" err="1" smtClean="0"/>
                        <a:t>팝업창이</a:t>
                      </a:r>
                      <a:r>
                        <a:rPr lang="ko-KR" altLang="en-US" sz="1500" dirty="0" smtClean="0"/>
                        <a:t> 뜬다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424684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클릭한 상품의 설명을 보여준다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357618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리뷰를 작성한 작성자의 아이디를 보여준다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45193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리뷰 내용을 보여준다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446270"/>
                  </a:ext>
                </a:extLst>
              </a:tr>
            </a:tbl>
          </a:graphicData>
        </a:graphic>
      </p:graphicFrame>
      <p:sp>
        <p:nvSpPr>
          <p:cNvPr id="101" name="직사각형 108"/>
          <p:cNvSpPr/>
          <p:nvPr/>
        </p:nvSpPr>
        <p:spPr>
          <a:xfrm>
            <a:off x="628517" y="2820231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직사각형 108"/>
          <p:cNvSpPr/>
          <p:nvPr/>
        </p:nvSpPr>
        <p:spPr>
          <a:xfrm>
            <a:off x="1166344" y="2556604"/>
            <a:ext cx="147714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3" name="직사각형 108"/>
          <p:cNvSpPr/>
          <p:nvPr/>
        </p:nvSpPr>
        <p:spPr>
          <a:xfrm>
            <a:off x="1166344" y="3063303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직사각형 11"/>
          <p:cNvSpPr/>
          <p:nvPr/>
        </p:nvSpPr>
        <p:spPr>
          <a:xfrm>
            <a:off x="4675354" y="6456785"/>
            <a:ext cx="4760806" cy="185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23" name="직사각형 108"/>
          <p:cNvSpPr/>
          <p:nvPr/>
        </p:nvSpPr>
        <p:spPr>
          <a:xfrm>
            <a:off x="1210198" y="3469086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직사각형 108"/>
          <p:cNvSpPr/>
          <p:nvPr/>
        </p:nvSpPr>
        <p:spPr>
          <a:xfrm>
            <a:off x="3545228" y="2556603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직사각형 108"/>
          <p:cNvSpPr/>
          <p:nvPr/>
        </p:nvSpPr>
        <p:spPr>
          <a:xfrm>
            <a:off x="4074701" y="2813302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직사각형 108"/>
          <p:cNvSpPr/>
          <p:nvPr/>
        </p:nvSpPr>
        <p:spPr>
          <a:xfrm>
            <a:off x="3317008" y="3108337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직사각형 108"/>
          <p:cNvSpPr/>
          <p:nvPr/>
        </p:nvSpPr>
        <p:spPr>
          <a:xfrm>
            <a:off x="3346933" y="3469085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직사각형 108"/>
          <p:cNvSpPr/>
          <p:nvPr/>
        </p:nvSpPr>
        <p:spPr>
          <a:xfrm>
            <a:off x="2077873" y="4464261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직사각형 108"/>
          <p:cNvSpPr/>
          <p:nvPr/>
        </p:nvSpPr>
        <p:spPr>
          <a:xfrm>
            <a:off x="211741" y="5453411"/>
            <a:ext cx="443634" cy="268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0" name="직사각형 108"/>
          <p:cNvSpPr/>
          <p:nvPr/>
        </p:nvSpPr>
        <p:spPr>
          <a:xfrm>
            <a:off x="241348" y="5980737"/>
            <a:ext cx="443634" cy="268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tx1"/>
                </a:solidFill>
              </a:rPr>
              <a:t>11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제품별 상세 정보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43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1876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로그인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4823611" y="2455800"/>
          <a:ext cx="4519173" cy="271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비밀번호를 입력한다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5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&amp;</a:t>
                      </a:r>
                      <a:r>
                        <a:rPr lang="ko-KR" altLang="en-US" sz="1500">
                          <a:latin typeface="+mj-ea"/>
                          <a:ea typeface="+mj-ea"/>
                        </a:rPr>
                        <a:t>비밀번호가 둘다 맞으면 로그인이 되며 정보가 하나라도 틀리면 다시 입력하라는 안내문구가 뜬다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4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회원가입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5151" y="2455800"/>
            <a:ext cx="4122260" cy="372530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76356" y="366436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23956" y="441926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50358" y="513656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8951" y="582937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6356" y="58293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32361" y="584509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2480</Words>
  <Application>Microsoft Office PowerPoint</Application>
  <PresentationFormat>와이드스크린</PresentationFormat>
  <Paragraphs>920</Paragraphs>
  <Slides>36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맑은 고딕</vt:lpstr>
      <vt:lpstr>Arial</vt:lpstr>
      <vt:lpstr>Tw Cen MT</vt:lpstr>
      <vt:lpstr>Wingdings 2</vt:lpstr>
      <vt:lpstr>Wingdings 3</vt:lpstr>
      <vt:lpstr>New_Simple01</vt:lpstr>
      <vt:lpstr>3조 화면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HP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402</cp:revision>
  <dcterms:created xsi:type="dcterms:W3CDTF">2023-12-06T06:54:44Z</dcterms:created>
  <dcterms:modified xsi:type="dcterms:W3CDTF">2023-12-11T05:46:27Z</dcterms:modified>
  <cp:version/>
</cp:coreProperties>
</file>