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41"/>
  </p:notesMasterIdLst>
  <p:sldIdLst>
    <p:sldId id="257" r:id="rId2"/>
    <p:sldId id="307" r:id="rId3"/>
    <p:sldId id="259" r:id="rId4"/>
    <p:sldId id="284" r:id="rId5"/>
    <p:sldId id="261" r:id="rId6"/>
    <p:sldId id="274" r:id="rId7"/>
    <p:sldId id="295" r:id="rId8"/>
    <p:sldId id="302" r:id="rId9"/>
    <p:sldId id="263" r:id="rId10"/>
    <p:sldId id="281" r:id="rId11"/>
    <p:sldId id="273" r:id="rId12"/>
    <p:sldId id="282" r:id="rId13"/>
    <p:sldId id="278" r:id="rId14"/>
    <p:sldId id="277" r:id="rId15"/>
    <p:sldId id="283" r:id="rId16"/>
    <p:sldId id="279" r:id="rId17"/>
    <p:sldId id="265" r:id="rId18"/>
    <p:sldId id="303" r:id="rId19"/>
    <p:sldId id="305" r:id="rId20"/>
    <p:sldId id="280" r:id="rId21"/>
    <p:sldId id="291" r:id="rId22"/>
    <p:sldId id="306" r:id="rId23"/>
    <p:sldId id="297" r:id="rId24"/>
    <p:sldId id="292" r:id="rId25"/>
    <p:sldId id="298" r:id="rId26"/>
    <p:sldId id="268" r:id="rId27"/>
    <p:sldId id="299" r:id="rId28"/>
    <p:sldId id="269" r:id="rId29"/>
    <p:sldId id="294" r:id="rId30"/>
    <p:sldId id="275" r:id="rId31"/>
    <p:sldId id="301" r:id="rId32"/>
    <p:sldId id="287" r:id="rId33"/>
    <p:sldId id="288" r:id="rId34"/>
    <p:sldId id="289" r:id="rId35"/>
    <p:sldId id="293" r:id="rId36"/>
    <p:sldId id="304" r:id="rId37"/>
    <p:sldId id="309" r:id="rId38"/>
    <p:sldId id="276" r:id="rId39"/>
    <p:sldId id="310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1" autoAdjust="0"/>
    <p:restoredTop sz="93669" autoAdjust="0"/>
  </p:normalViewPr>
  <p:slideViewPr>
    <p:cSldViewPr snapToGrid="0">
      <p:cViewPr varScale="1">
        <p:scale>
          <a:sx n="81" d="100"/>
          <a:sy n="81" d="100"/>
        </p:scale>
        <p:origin x="78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F3BC9D-3190-43E3-A637-A5ADF515593D}" type="datetime1">
              <a:rPr lang="ko-KR" altLang="en-US"/>
              <a:pPr lvl="0">
                <a:defRPr/>
              </a:pPr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72B537-778E-45F3-A6C8-30D8FE0703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2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879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2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C72B537-778E-45F3-A6C8-30D8FE07039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3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6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2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2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9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DD9A-B5EA-49AE-BA30-B9A37AC3DA26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3642F-F46A-4510-821B-785139E35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 화면 정의서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화면 목록 </a:t>
            </a:r>
            <a:r>
              <a:rPr lang="en-US" altLang="ko-KR" dirty="0"/>
              <a:t>| </a:t>
            </a:r>
            <a:r>
              <a:rPr lang="ko-KR" altLang="en-US" dirty="0"/>
              <a:t>팝업 목록 </a:t>
            </a:r>
            <a:r>
              <a:rPr lang="en-US" altLang="ko-KR" dirty="0"/>
              <a:t>| </a:t>
            </a:r>
            <a:r>
              <a:rPr lang="ko-KR" altLang="en-US" dirty="0"/>
              <a:t>화면 내역 </a:t>
            </a:r>
            <a:r>
              <a:rPr lang="en-US" altLang="ko-KR" dirty="0"/>
              <a:t>| </a:t>
            </a:r>
            <a:r>
              <a:rPr lang="ko-KR" altLang="en-US" dirty="0"/>
              <a:t>팝업 내역</a:t>
            </a:r>
          </a:p>
        </p:txBody>
      </p:sp>
    </p:spTree>
    <p:extLst>
      <p:ext uri="{BB962C8B-B14F-4D97-AF65-F5344CB8AC3E}">
        <p14:creationId xmlns:p14="http://schemas.microsoft.com/office/powerpoint/2010/main" val="12700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977" y="2346569"/>
            <a:ext cx="4113017" cy="429555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5378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23789"/>
              </p:ext>
            </p:extLst>
          </p:nvPr>
        </p:nvGraphicFramePr>
        <p:xfrm>
          <a:off x="4671410" y="2394361"/>
          <a:ext cx="4699843" cy="3377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로그인에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실패하여 아이디와 비밀번호를 다시 입력하라는 문구가</a:t>
                      </a:r>
                      <a:r>
                        <a:rPr lang="ko-KR" altLang="en-US" sz="1500" baseline="0" dirty="0">
                          <a:latin typeface="+mj-ea"/>
                          <a:ea typeface="+mj-ea"/>
                        </a:rPr>
                        <a:t> 뜬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3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비밀번호가 일치하면 </a:t>
                      </a:r>
                      <a:r>
                        <a:rPr lang="ko-KR" altLang="en-US" sz="1500" dirty="0" err="1">
                          <a:latin typeface="+mj-ea"/>
                          <a:ea typeface="+mj-ea"/>
                        </a:rPr>
                        <a:t>로그인이</a:t>
                      </a: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 되며 정보가 하나라도 틀리면 로그인 실패 문구를 보여준다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1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925951" y="3394970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73551" y="4078518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07495" y="4635941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925951" y="581046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297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54121" y="6354637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2156" y="6339804"/>
            <a:ext cx="147497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3127" y="2523587"/>
            <a:ext cx="4067601" cy="390694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2289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33696"/>
              </p:ext>
            </p:extLst>
          </p:nvPr>
        </p:nvGraphicFramePr>
        <p:xfrm>
          <a:off x="5053912" y="2455799"/>
          <a:ext cx="415577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7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 후 이메일을 입력한다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47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538265" y="43044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48982" y="478959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26700" y="527038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25182" y="58475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39" y="2355875"/>
            <a:ext cx="3688400" cy="419898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102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437456"/>
              </p:ext>
            </p:extLst>
          </p:nvPr>
        </p:nvGraphicFramePr>
        <p:xfrm>
          <a:off x="4648812" y="2455797"/>
          <a:ext cx="4561426" cy="300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이름을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아이디 찾기에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58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누른 후 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이메일이 회원정보와 맞으면 아이디를 알려주고 하나라도 정보가 틀리면 정보를 다시 입력하라는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27888" y="40219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7529" y="44646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54933" y="491149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0411" y="52713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3303" y="60964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6490" y="2494969"/>
            <a:ext cx="4224238" cy="400846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979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SCREEN05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kumimoji="1" lang="ko-KR" altLang="en-US" sz="1000" b="0" i="0" u="none" strike="noStrike" cap="none" normalizeH="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아이디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15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아이디를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73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클릭시 비밀번호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349010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77604" y="5936435"/>
            <a:ext cx="186074" cy="3109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42047" y="47825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8502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89757"/>
              </p:ext>
            </p:extLst>
          </p:nvPr>
        </p:nvGraphicFramePr>
        <p:xfrm>
          <a:off x="5000908" y="2455799"/>
          <a:ext cx="4209120" cy="3299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651" y="2455799"/>
            <a:ext cx="4346582" cy="404657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638435" y="356961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1732" y="41197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86035" y="4561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2376" y="50788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14635" y="55449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88129" y="59835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976" y="2360645"/>
            <a:ext cx="4224983" cy="428148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84372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SCREEN06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찾기 실패 화면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찾기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24467"/>
              </p:ext>
            </p:extLst>
          </p:nvPr>
        </p:nvGraphicFramePr>
        <p:xfrm>
          <a:off x="4646645" y="2455799"/>
          <a:ext cx="4689657" cy="355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3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kern="1200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kern="1200" cap="none" normalizeH="0" baseline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7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버튼을 누르면 아이디 찾기 화면으로 넘어간다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0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이름을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휴대전화를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7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/>
                        <a:t>클릭 후 이메일을 입력한다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비밀번호 찾기 실패하여 다음과 같은 문구가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버튼을 누르면 위의 아이디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이름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휴대전화</a:t>
                      </a:r>
                      <a:r>
                        <a:rPr lang="en-US" altLang="ko-KR" sz="1500" dirty="0"/>
                        <a:t>&amp;</a:t>
                      </a:r>
                      <a:r>
                        <a:rPr lang="ko-KR" altLang="en-US" sz="1500" dirty="0"/>
                        <a:t>이메일 정보가 다 맞으면 비밀번호를 알려주고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en-US" altLang="ko-KR" sz="1500" baseline="0" dirty="0"/>
                        <a:t> </a:t>
                      </a:r>
                      <a:r>
                        <a:rPr lang="ko-KR" altLang="en-US" sz="1500" baseline="0" dirty="0"/>
                        <a:t>하나라도 정보가 틀리면 다시 정보를 입력하라는 문구가 뜬다</a:t>
                      </a:r>
                      <a:r>
                        <a:rPr lang="en-US" altLang="ko-KR" sz="1500" baseline="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573121" y="34576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29374" y="39761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86982" y="43695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25521" y="48182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8720" y="53175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1648" y="562822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01721" y="62466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453" y="2455798"/>
            <a:ext cx="4228275" cy="4094291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725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 알려주기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비밀번호 알려주기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5777" cy="757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회원님의 비밀번호를 알려준다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216933" y="60675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9063" y="49132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7517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461875"/>
              </p:ext>
            </p:extLst>
          </p:nvPr>
        </p:nvGraphicFramePr>
        <p:xfrm>
          <a:off x="5053912" y="2455801"/>
          <a:ext cx="415577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이메일을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 </a:t>
                      </a:r>
                      <a:r>
                        <a:rPr lang="ko-KR" altLang="en-US" sz="1500" b="0" dirty="0" err="1"/>
                        <a:t>중복확인을</a:t>
                      </a:r>
                      <a:r>
                        <a:rPr lang="ko-KR" altLang="en-US" sz="1500" b="0" dirty="0"/>
                        <a:t> 안할 경우 </a:t>
                      </a:r>
                      <a:r>
                        <a:rPr lang="ko-KR" altLang="en-US" sz="1500" b="0" dirty="0" err="1"/>
                        <a:t>가입버튼이</a:t>
                      </a:r>
                      <a:r>
                        <a:rPr lang="ko-KR" altLang="en-US" sz="1500" b="0" dirty="0"/>
                        <a:t> 눌리지 않으며</a:t>
                      </a:r>
                      <a:r>
                        <a:rPr lang="en-US" altLang="ko-KR" sz="1500" b="0" dirty="0"/>
                        <a:t>,  </a:t>
                      </a:r>
                      <a:r>
                        <a:rPr lang="ko-KR" altLang="en-US" sz="1500" b="0" dirty="0" err="1"/>
                        <a:t>중복확인</a:t>
                      </a:r>
                      <a:r>
                        <a:rPr lang="ko-KR" altLang="en-US" sz="1500" b="0" dirty="0"/>
                        <a:t> 후 클릭하면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8" y="2351694"/>
            <a:ext cx="4254933" cy="421878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642727" y="38588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18927" y="436509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51445" y="37270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42727" y="48655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18927" y="523416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66527" y="57404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95127" y="6183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7" name="직사각형 11"/>
          <p:cNvSpPr/>
          <p:nvPr/>
        </p:nvSpPr>
        <p:spPr>
          <a:xfrm>
            <a:off x="4872001" y="6471051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6" y="2455797"/>
            <a:ext cx="4006216" cy="420992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8421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있지 않아 아이디 사용이 가능합니다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58650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3692" y="45124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8465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47492" y="48586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1017" y="53141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95092" y="57622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80449" y="62077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75593"/>
              </p:ext>
            </p:extLst>
          </p:nvPr>
        </p:nvGraphicFramePr>
        <p:xfrm>
          <a:off x="295196" y="1597420"/>
          <a:ext cx="8949183" cy="5068304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4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회원가입</a:t>
            </a:r>
          </a:p>
        </p:txBody>
      </p:sp>
      <p:sp>
        <p:nvSpPr>
          <p:cNvPr id="16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9" y="2361518"/>
            <a:ext cx="4454087" cy="4160580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87278"/>
              </p:ext>
            </p:extLst>
          </p:nvPr>
        </p:nvGraphicFramePr>
        <p:xfrm>
          <a:off x="4985235" y="2455797"/>
          <a:ext cx="4155777" cy="3618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 후 아이디를 입력한다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아이디가 중복되어 있어 다른 아이디를 사용해 주십시오</a:t>
                      </a:r>
                      <a:r>
                        <a:rPr lang="en-US" altLang="ko-KR" sz="1500" b="0" dirty="0"/>
                        <a:t>.</a:t>
                      </a:r>
                      <a:r>
                        <a:rPr lang="ko-KR" altLang="en-US" sz="1500" b="0" dirty="0"/>
                        <a:t>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5228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비밀번호를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34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기존 회원과 아이디가 다를 경우 아이디 사용가능하다는 문구</a:t>
                      </a:r>
                      <a:r>
                        <a:rPr lang="en-US" altLang="ko-KR" sz="1500" b="0" dirty="0"/>
                        <a:t>, </a:t>
                      </a:r>
                      <a:r>
                        <a:rPr lang="ko-KR" altLang="en-US" sz="1500" b="0" dirty="0"/>
                        <a:t>같을 경우 다른 아이디를 사용하라는 문구가 뜬다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이름을 입력한다</a:t>
                      </a:r>
                      <a:r>
                        <a:rPr lang="en-US" altLang="ko-KR" sz="1500" b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휴대전화를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/>
                        <a:t>클릭 후 이메일을 입력한다</a:t>
                      </a:r>
                      <a:r>
                        <a:rPr lang="en-US" altLang="ko-KR" sz="1500" b="0"/>
                        <a:t>.</a:t>
                      </a:r>
                      <a:endParaRPr lang="ko-KR" altLang="en-US" sz="15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6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/>
                        <a:t>클릭 후 가입 완료</a:t>
                      </a:r>
                      <a:r>
                        <a:rPr lang="ko-KR" altLang="en-US" sz="1500" b="0" baseline="0" dirty="0"/>
                        <a:t> 화면이 뜬다</a:t>
                      </a:r>
                      <a:r>
                        <a:rPr lang="en-US" altLang="ko-KR" sz="1500" b="0" baseline="0" dirty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334817" y="35789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2189" y="399975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87217" y="439428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2668" y="35789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3417" y="48323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68327" y="52302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6463" y="56174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25866" y="612612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변경 내용 기록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11213"/>
              </p:ext>
            </p:extLst>
          </p:nvPr>
        </p:nvGraphicFramePr>
        <p:xfrm>
          <a:off x="295193" y="1838124"/>
          <a:ext cx="11280922" cy="3374473"/>
        </p:xfrm>
        <a:graphic>
          <a:graphicData uri="http://schemas.openxmlformats.org/drawingml/2006/table">
            <a:tbl>
              <a:tblPr firstRow="1" bandRow="1"/>
              <a:tblGrid>
                <a:gridCol w="104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2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10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화면 구성도를 바탕으로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baseline="0" dirty="0" smtClean="0"/>
                        <a:t>화면정의서를 완성하였다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김나영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22~28</a:t>
                      </a:r>
                      <a:r>
                        <a:rPr lang="ko-KR" altLang="en-US" sz="1000" dirty="0"/>
                        <a:t>슬라이드 제목 수정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변경전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회원정보수정 </a:t>
                      </a:r>
                      <a:r>
                        <a:rPr lang="en-US" altLang="ko-KR" sz="1000" dirty="0"/>
                        <a:t>-&gt;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화면목록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검색결과</a:t>
                      </a:r>
                      <a:r>
                        <a:rPr lang="en-US" altLang="ko-KR" sz="1000" dirty="0"/>
                        <a:t>(SCREEN15) </a:t>
                      </a:r>
                      <a:r>
                        <a:rPr lang="ko-KR" altLang="en-US" sz="1000" dirty="0"/>
                        <a:t>내역 추가 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ko-KR" altLang="en-US" sz="1000" dirty="0"/>
                        <a:t>및 상품별상세페이지</a:t>
                      </a:r>
                      <a:r>
                        <a:rPr lang="en-US" altLang="ko-KR" sz="1000" dirty="0"/>
                        <a:t>(SCREEN02)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LEVEL2-&gt;3</a:t>
                      </a:r>
                      <a:r>
                        <a:rPr lang="ko-KR" altLang="en-US" sz="1000" dirty="0"/>
                        <a:t>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3. </a:t>
                      </a:r>
                      <a:r>
                        <a:rPr lang="ko-KR" altLang="en-US" sz="1000" dirty="0"/>
                        <a:t>기존 메인 대시보드상의 검색결과를 분리하여 별도로 검색결과</a:t>
                      </a:r>
                      <a:r>
                        <a:rPr lang="en-US" altLang="ko-KR" sz="1000" dirty="0"/>
                        <a:t>(SCREEN15)</a:t>
                      </a:r>
                      <a:r>
                        <a:rPr lang="ko-KR" altLang="en-US" sz="1000" dirty="0"/>
                        <a:t>페이지로 생성하는 것으로 변경</a:t>
                      </a:r>
                      <a:endParaRPr lang="en-US" altLang="ko-KR" sz="1000" dirty="0"/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4. 4</a:t>
                      </a:r>
                      <a:r>
                        <a:rPr lang="ko-KR" altLang="en-US" sz="1000" dirty="0"/>
                        <a:t>슬라이드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팝업목록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(POPUP06)</a:t>
                      </a:r>
                      <a:r>
                        <a:rPr lang="ko-KR" altLang="en-US" sz="1000" baseline="0" dirty="0"/>
                        <a:t> 내역 추가</a:t>
                      </a:r>
                      <a:r>
                        <a:rPr lang="en-US" altLang="ko-KR" sz="1000" baseline="0" dirty="0"/>
                        <a:t>.</a:t>
                      </a:r>
                    </a:p>
                    <a:p>
                      <a:pPr marL="0" indent="0" algn="ctr">
                        <a:buNone/>
                        <a:defRPr/>
                      </a:pPr>
                      <a:r>
                        <a:rPr lang="en-US" altLang="ko-KR" sz="1000" dirty="0"/>
                        <a:t>5. </a:t>
                      </a:r>
                      <a:r>
                        <a:rPr lang="ko-KR" altLang="en-US" sz="1000" dirty="0" err="1"/>
                        <a:t>팝업내역에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상세검색</a:t>
                      </a:r>
                      <a:r>
                        <a:rPr lang="en-US" altLang="ko-KR" sz="1000" dirty="0"/>
                        <a:t>POPUP06) </a:t>
                      </a:r>
                      <a:r>
                        <a:rPr lang="ko-KR" altLang="en-US" sz="1000" dirty="0"/>
                        <a:t>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/>
                        <a:t>김담향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2023-12-12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슬라이드 </a:t>
                      </a:r>
                      <a:r>
                        <a:rPr lang="en-US" altLang="ko-KR" sz="1000" dirty="0"/>
                        <a:t>31</a:t>
                      </a:r>
                      <a:r>
                        <a:rPr lang="ko-KR" altLang="en-US" sz="1000" dirty="0"/>
                        <a:t>번을 </a:t>
                      </a:r>
                      <a:r>
                        <a:rPr lang="en-US" altLang="ko-KR" sz="1000" dirty="0"/>
                        <a:t>30</a:t>
                      </a:r>
                      <a:r>
                        <a:rPr lang="ko-KR" altLang="en-US" sz="1000" dirty="0"/>
                        <a:t>번에서 팝업창으로 띄우기로 수정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화면목록에 </a:t>
                      </a:r>
                      <a:r>
                        <a:rPr lang="en-US" altLang="ko-KR" sz="1000" dirty="0"/>
                        <a:t>14</a:t>
                      </a:r>
                      <a:r>
                        <a:rPr lang="ko-KR" altLang="en-US" sz="1000" dirty="0"/>
                        <a:t>번</a:t>
                      </a:r>
                      <a:r>
                        <a:rPr lang="en-US" altLang="ko-KR" sz="1000" dirty="0"/>
                        <a:t>(SCREEN14)</a:t>
                      </a:r>
                      <a:r>
                        <a:rPr lang="ko-KR" altLang="en-US" sz="1000" dirty="0"/>
                        <a:t> 상품 구매 완료 화면을 삭제</a:t>
                      </a:r>
                      <a:endParaRPr lang="en-US" altLang="ko-KR" sz="1000" dirty="0"/>
                    </a:p>
                    <a:p>
                      <a:pPr marL="228600" indent="-228600" algn="ctr">
                        <a:buAutoNum type="arabicPeriod"/>
                        <a:defRPr/>
                      </a:pPr>
                      <a:r>
                        <a:rPr lang="ko-KR" altLang="en-US" sz="1000" dirty="0"/>
                        <a:t>팝업내역에 상품구매완료화면</a:t>
                      </a:r>
                      <a:r>
                        <a:rPr lang="en-US" altLang="ko-KR" sz="1000" dirty="0"/>
                        <a:t>(popup7)</a:t>
                      </a:r>
                      <a:r>
                        <a:rPr lang="ko-KR" altLang="en-US" sz="1000" dirty="0"/>
                        <a:t> 페이지 생성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김동일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2023-12-14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전반적으로 화면 </a:t>
                      </a:r>
                      <a:r>
                        <a:rPr lang="ko-KR" altLang="en-US" sz="1000" dirty="0" err="1" smtClean="0"/>
                        <a:t>정의서를</a:t>
                      </a:r>
                      <a:r>
                        <a:rPr lang="ko-KR" altLang="en-US" sz="1000" dirty="0" smtClean="0"/>
                        <a:t> 수정하였다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김나영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3539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03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4371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SCREEN09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완료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회원가입 완료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2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시 로그인 화면으로 넘어간다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977" y="2455800"/>
            <a:ext cx="4186751" cy="40756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151618" y="56476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6" y="2509592"/>
            <a:ext cx="4340466" cy="41325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58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회원 정보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260282"/>
              </p:ext>
            </p:extLst>
          </p:nvPr>
        </p:nvGraphicFramePr>
        <p:xfrm>
          <a:off x="5053912" y="2455799"/>
          <a:ext cx="4155777" cy="287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+mn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비밀번호를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4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이름을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휴대전화를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7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 후 이메일을 입력한다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638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클릭 후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수정이 </a:t>
                      </a:r>
                      <a:r>
                        <a:rPr lang="ko-KR" altLang="en-US" sz="1500" dirty="0"/>
                        <a:t>회원 정보가 정상적으로 수정되었습니다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baseline="0" dirty="0"/>
                        <a:t> 라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ko-KR" altLang="en-US" sz="1500" baseline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84324" y="42182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4243" y="463466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924" y="50336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8043" y="539937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36724" y="57145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4789" y="610889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35584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구매 내역 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117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구매한 상품의 금액과 개수를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버튼을 누르면 리뷰 작성하기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3" y="2490003"/>
            <a:ext cx="4176122" cy="395745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098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9851" y="522228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60357" y="407260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0357" y="54859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7651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73851" y="527894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918" y="389413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0430" y="527893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26275" y="38561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26275" y="527893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4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5" y="2455799"/>
            <a:ext cx="4138019" cy="1928027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8752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내역 조회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0899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6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제품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구매내역이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없을 경우 구매하신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922" y="37664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9798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741568"/>
              </p:ext>
            </p:extLst>
          </p:nvPr>
        </p:nvGraphicFramePr>
        <p:xfrm>
          <a:off x="5053912" y="2390431"/>
          <a:ext cx="415671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상품명을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리뷰 쓴 상품의 주문 일자를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1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작성한 리뷰 내용을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976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</a:t>
                      </a:r>
                      <a:r>
                        <a:rPr lang="ko-KR" altLang="en-US" sz="1500" baseline="0" dirty="0"/>
                        <a:t> 삭제가 되며 리뷰가 삭제되었다는 </a:t>
                      </a:r>
                      <a:r>
                        <a:rPr lang="ko-KR" altLang="en-US" sz="1500" baseline="0" dirty="0" err="1"/>
                        <a:t>팝업창이</a:t>
                      </a:r>
                      <a:r>
                        <a:rPr lang="ko-KR" altLang="en-US" sz="1500" baseline="0" dirty="0"/>
                        <a:t> 뜬다</a:t>
                      </a:r>
                      <a:r>
                        <a:rPr lang="en-US" altLang="ko-KR" sz="1500" baseline="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" y="2493031"/>
            <a:ext cx="4359018" cy="349722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28512" y="36584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383" y="495561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51026" y="3856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51026" y="508742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87317" y="372433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92822" y="49366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071615" y="39124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77120" y="50684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814307" y="35266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14307" y="473013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365" y="2455799"/>
            <a:ext cx="4191363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0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19567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24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내가 쓴 리뷰가 없다면 작성하신 리뷰가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내가 쓴 리뷰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9" y="2455799"/>
            <a:ext cx="4310459" cy="3464234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3994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상품 검색 내역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5828"/>
              </p:ext>
            </p:extLst>
          </p:nvPr>
        </p:nvGraphicFramePr>
        <p:xfrm>
          <a:off x="5053912" y="2455799"/>
          <a:ext cx="4155777" cy="20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0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검색한 여력이 있는 타이어의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검색한 여력이 있는 타이어의 브랜드 제품명을 보여준다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8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/>
                        <a:t>버튼을 누르면 상품 </a:t>
                      </a:r>
                      <a:r>
                        <a:rPr lang="ko-KR" altLang="en-US" sz="1500" dirty="0" err="1" smtClean="0"/>
                        <a:t>검색내역이</a:t>
                      </a:r>
                      <a:r>
                        <a:rPr lang="ko-KR" altLang="en-US" sz="1500" dirty="0" smtClean="0"/>
                        <a:t> 삭제되며</a:t>
                      </a:r>
                      <a:r>
                        <a:rPr lang="en-US" altLang="ko-KR" sz="150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검색 내역이 정상적으로 삭제되었습니다</a:t>
                      </a:r>
                      <a:r>
                        <a:rPr lang="en-US" altLang="ko-KR" sz="1500" dirty="0" smtClean="0"/>
                        <a:t>.</a:t>
                      </a:r>
                      <a:r>
                        <a:rPr lang="ko-KR" altLang="en-US" sz="1500" dirty="0" smtClean="0"/>
                        <a:t>라는 문구가 뜨는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 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408848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dirty="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7" name="직사각형 10"/>
          <p:cNvSpPr/>
          <p:nvPr/>
        </p:nvSpPr>
        <p:spPr>
          <a:xfrm>
            <a:off x="761254" y="347727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"/>
          <p:cNvSpPr/>
          <p:nvPr/>
        </p:nvSpPr>
        <p:spPr>
          <a:xfrm>
            <a:off x="767112" y="434585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"/>
          <p:cNvSpPr/>
          <p:nvPr/>
        </p:nvSpPr>
        <p:spPr>
          <a:xfrm>
            <a:off x="767112" y="50762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10"/>
          <p:cNvSpPr/>
          <p:nvPr/>
        </p:nvSpPr>
        <p:spPr>
          <a:xfrm>
            <a:off x="3754931" y="34772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10"/>
          <p:cNvSpPr/>
          <p:nvPr/>
        </p:nvSpPr>
        <p:spPr>
          <a:xfrm>
            <a:off x="2321537" y="430148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10"/>
          <p:cNvSpPr/>
          <p:nvPr/>
        </p:nvSpPr>
        <p:spPr>
          <a:xfrm>
            <a:off x="2321537" y="348612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10"/>
          <p:cNvSpPr/>
          <p:nvPr/>
        </p:nvSpPr>
        <p:spPr>
          <a:xfrm>
            <a:off x="2321537" y="514020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10"/>
          <p:cNvSpPr/>
          <p:nvPr/>
        </p:nvSpPr>
        <p:spPr>
          <a:xfrm>
            <a:off x="3754931" y="431783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10"/>
          <p:cNvSpPr/>
          <p:nvPr/>
        </p:nvSpPr>
        <p:spPr>
          <a:xfrm>
            <a:off x="3754931" y="508822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44" y="2455799"/>
            <a:ext cx="4198984" cy="1950889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4055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11354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상품 검색 내역이 없으면 검색하신 상품이 없습니다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라는 문구가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25552" y="37379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텍스트 개체 틀 12"/>
          <p:cNvSpPr txBox="1"/>
          <p:nvPr/>
        </p:nvSpPr>
        <p:spPr>
          <a:xfrm>
            <a:off x="295196" y="757454"/>
            <a:ext cx="8786660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err="1" smtClean="0"/>
              <a:t>마이페이지</a:t>
            </a:r>
            <a:r>
              <a:rPr lang="en-US" altLang="ko-KR" dirty="0"/>
              <a:t>(</a:t>
            </a:r>
            <a:r>
              <a:rPr lang="ko-KR" altLang="en-US" dirty="0" smtClean="0"/>
              <a:t>상품 검색 내역</a:t>
            </a:r>
            <a:r>
              <a:rPr lang="en-US" altLang="ko-KR" dirty="0"/>
              <a:t>)</a:t>
            </a: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7986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작성하기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5053912" y="2455799"/>
          <a:ext cx="4159063" cy="1791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선택한 상품의 이미지가 뜬다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선택한 상품의 상품명이 뜬다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1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선택하면 리뷰 작성을 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5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버튼을 누르면 리뷰 등록이 완료되었다는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9469" y="2396078"/>
            <a:ext cx="4373938" cy="4147597"/>
          </a:xfrm>
          <a:prstGeom prst="rect">
            <a:avLst/>
          </a:prstGeom>
        </p:spPr>
      </p:pic>
      <p:sp>
        <p:nvSpPr>
          <p:cNvPr id="100" name="직사각형 10"/>
          <p:cNvSpPr/>
          <p:nvPr/>
        </p:nvSpPr>
        <p:spPr>
          <a:xfrm>
            <a:off x="918282" y="294588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0"/>
          <p:cNvSpPr/>
          <p:nvPr/>
        </p:nvSpPr>
        <p:spPr>
          <a:xfrm>
            <a:off x="2351942" y="293606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0"/>
          <p:cNvSpPr/>
          <p:nvPr/>
        </p:nvSpPr>
        <p:spPr>
          <a:xfrm>
            <a:off x="702251" y="363325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2057354" y="57346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리뷰 작성하기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4" y="2445437"/>
            <a:ext cx="4391284" cy="3898802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4883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ko-Kore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장바구니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93823"/>
              </p:ext>
            </p:extLst>
          </p:nvPr>
        </p:nvGraphicFramePr>
        <p:xfrm>
          <a:off x="4965535" y="2455799"/>
          <a:ext cx="441299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장바구니에 넣은 상품의 이미지를 보여준다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상품명을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판매가를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수량을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장바구니에 넣은 상품의 판매가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수량의 금액을 보여준다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solidFill>
                            <a:schemeClr val="tx1"/>
                          </a:solidFill>
                        </a:rPr>
                        <a:t>클릭시 장바구니에 넣은 상품의 해당 라인에 있는 정보가 삭제된다</a:t>
                      </a:r>
                      <a:r>
                        <a:rPr lang="en-US" altLang="ko-KR" sz="15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장바구니에 담긴 상품의 총 금액을 보여주며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버튼을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누르면 상품 구매 화면으로 넘어간다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00" name="직사각형 11"/>
          <p:cNvSpPr/>
          <p:nvPr/>
        </p:nvSpPr>
        <p:spPr>
          <a:xfrm>
            <a:off x="1040830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1"/>
          <p:cNvSpPr/>
          <p:nvPr/>
        </p:nvSpPr>
        <p:spPr>
          <a:xfrm>
            <a:off x="1060469" y="40191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2" name="직사각형 11"/>
          <p:cNvSpPr/>
          <p:nvPr/>
        </p:nvSpPr>
        <p:spPr>
          <a:xfrm>
            <a:off x="1011372" y="4657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3" name="직사각형 11"/>
          <p:cNvSpPr/>
          <p:nvPr/>
        </p:nvSpPr>
        <p:spPr>
          <a:xfrm>
            <a:off x="1011371" y="53054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4" name="직사각형 11"/>
          <p:cNvSpPr/>
          <p:nvPr/>
        </p:nvSpPr>
        <p:spPr>
          <a:xfrm>
            <a:off x="549851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5" name="직사각형 11"/>
          <p:cNvSpPr/>
          <p:nvPr/>
        </p:nvSpPr>
        <p:spPr>
          <a:xfrm>
            <a:off x="510572" y="384235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직사각형 11"/>
          <p:cNvSpPr/>
          <p:nvPr/>
        </p:nvSpPr>
        <p:spPr>
          <a:xfrm>
            <a:off x="461474" y="457882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직사각형 11"/>
          <p:cNvSpPr/>
          <p:nvPr/>
        </p:nvSpPr>
        <p:spPr>
          <a:xfrm>
            <a:off x="530211" y="5256371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직사각형 11"/>
          <p:cNvSpPr/>
          <p:nvPr/>
        </p:nvSpPr>
        <p:spPr>
          <a:xfrm>
            <a:off x="16496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9" name="직사각형 11"/>
          <p:cNvSpPr/>
          <p:nvPr/>
        </p:nvSpPr>
        <p:spPr>
          <a:xfrm>
            <a:off x="1649645" y="3940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0" name="직사각형 11"/>
          <p:cNvSpPr/>
          <p:nvPr/>
        </p:nvSpPr>
        <p:spPr>
          <a:xfrm>
            <a:off x="1639825" y="467701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직사각형 11"/>
          <p:cNvSpPr/>
          <p:nvPr/>
        </p:nvSpPr>
        <p:spPr>
          <a:xfrm>
            <a:off x="1639825" y="53447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2" name="직사각형 11"/>
          <p:cNvSpPr/>
          <p:nvPr/>
        </p:nvSpPr>
        <p:spPr>
          <a:xfrm>
            <a:off x="2602144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3" name="직사각형 11"/>
          <p:cNvSpPr/>
          <p:nvPr/>
        </p:nvSpPr>
        <p:spPr>
          <a:xfrm>
            <a:off x="2572686" y="397982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4" name="직사각형 11"/>
          <p:cNvSpPr/>
          <p:nvPr/>
        </p:nvSpPr>
        <p:spPr>
          <a:xfrm>
            <a:off x="2572686" y="4657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직사각형 11"/>
          <p:cNvSpPr/>
          <p:nvPr/>
        </p:nvSpPr>
        <p:spPr>
          <a:xfrm>
            <a:off x="2572686" y="53545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6" name="직사각형 11"/>
          <p:cNvSpPr/>
          <p:nvPr/>
        </p:nvSpPr>
        <p:spPr>
          <a:xfrm>
            <a:off x="3053846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7" name="직사각형 11"/>
          <p:cNvSpPr/>
          <p:nvPr/>
        </p:nvSpPr>
        <p:spPr>
          <a:xfrm>
            <a:off x="3073485" y="399946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직사각형 11"/>
          <p:cNvSpPr/>
          <p:nvPr/>
        </p:nvSpPr>
        <p:spPr>
          <a:xfrm>
            <a:off x="3073485" y="470647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9" name="직사각형 11"/>
          <p:cNvSpPr/>
          <p:nvPr/>
        </p:nvSpPr>
        <p:spPr>
          <a:xfrm>
            <a:off x="3083304" y="538402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직사각형 11"/>
          <p:cNvSpPr/>
          <p:nvPr/>
        </p:nvSpPr>
        <p:spPr>
          <a:xfrm>
            <a:off x="4016165" y="32971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1" name="직사각형 11"/>
          <p:cNvSpPr/>
          <p:nvPr/>
        </p:nvSpPr>
        <p:spPr>
          <a:xfrm>
            <a:off x="4025985" y="397982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직사각형 11"/>
          <p:cNvSpPr/>
          <p:nvPr/>
        </p:nvSpPr>
        <p:spPr>
          <a:xfrm>
            <a:off x="4016165" y="46082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3" name="직사각형 11"/>
          <p:cNvSpPr/>
          <p:nvPr/>
        </p:nvSpPr>
        <p:spPr>
          <a:xfrm>
            <a:off x="3986707" y="53447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직사각형 11"/>
          <p:cNvSpPr/>
          <p:nvPr/>
        </p:nvSpPr>
        <p:spPr>
          <a:xfrm>
            <a:off x="1792225" y="588066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화면 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80766"/>
              </p:ext>
            </p:extLst>
          </p:nvPr>
        </p:nvGraphicFramePr>
        <p:xfrm>
          <a:off x="220897" y="1738583"/>
          <a:ext cx="11628596" cy="4588680"/>
        </p:xfrm>
        <a:graphic>
          <a:graphicData uri="http://schemas.openxmlformats.org/drawingml/2006/table">
            <a:tbl>
              <a:tblPr firstRow="1" bandRow="1"/>
              <a:tblGrid>
                <a:gridCol w="3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6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0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91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1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1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 대시보드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메인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대시보드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상품별 상세정보화면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SCREEN02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별 상세 정보 화면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8347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아이디 찾기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아이디 알려주기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찾기 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비밀번호 알려주기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회원가입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회원가입 완료 화면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회원정보수정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구매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 조회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내가 쓴 리뷰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검색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내역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회원정보수정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구매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내역 조회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내가 쓴 리뷰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상품 검색 내역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w Cen MT"/>
                          <a:ea typeface="맑은 고딕"/>
                        </a:rPr>
                        <a:t>리뷰 작성하기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리뷰 작성하기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장바구니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13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ore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ore-KR" altLang="en-US" sz="1000" b="0" i="0" u="none" strike="noStrik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SCREEN13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상품 구매 화면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9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검색 결과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SCREEN14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검색결과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0677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2447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상품 구매 화면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06969"/>
              </p:ext>
            </p:extLst>
          </p:nvPr>
        </p:nvGraphicFramePr>
        <p:xfrm>
          <a:off x="5053912" y="2455799"/>
          <a:ext cx="4357937" cy="334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클릭 후 구매자의 주소를 입력한다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이름을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클릭 후 구매자의 연락처를 입력한다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2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이미지를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상품명을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수량을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구매할 상품의 주문금액을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9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총 결제할 금액을 보여주고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버튼 클릭 시 </a:t>
                      </a:r>
                      <a:r>
                        <a:rPr lang="ko-KR" altLang="en-US" sz="1500" dirty="0" err="1" smtClean="0"/>
                        <a:t>구매완료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 err="1" smtClean="0"/>
                        <a:t>모달창이</a:t>
                      </a:r>
                      <a:r>
                        <a:rPr lang="ko-KR" altLang="en-US" sz="1500" dirty="0" smtClean="0"/>
                        <a:t> 뜬다</a:t>
                      </a:r>
                      <a:r>
                        <a:rPr lang="en-US" altLang="ko-KR" sz="1500" dirty="0" smtClean="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2288" y="2433053"/>
            <a:ext cx="4392989" cy="4013524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366460" y="316537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1" name="직사각형 17"/>
          <p:cNvSpPr/>
          <p:nvPr/>
        </p:nvSpPr>
        <p:spPr>
          <a:xfrm>
            <a:off x="1356640" y="34290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직사각형 17"/>
          <p:cNvSpPr/>
          <p:nvPr/>
        </p:nvSpPr>
        <p:spPr>
          <a:xfrm>
            <a:off x="1356640" y="370541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직사각형 17"/>
          <p:cNvSpPr/>
          <p:nvPr/>
        </p:nvSpPr>
        <p:spPr>
          <a:xfrm>
            <a:off x="595818" y="482016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직사각형 17"/>
          <p:cNvSpPr/>
          <p:nvPr/>
        </p:nvSpPr>
        <p:spPr>
          <a:xfrm>
            <a:off x="1646514" y="482999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직사각형 17"/>
          <p:cNvSpPr/>
          <p:nvPr/>
        </p:nvSpPr>
        <p:spPr>
          <a:xfrm>
            <a:off x="2726669" y="485944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직사각형 17"/>
          <p:cNvSpPr/>
          <p:nvPr/>
        </p:nvSpPr>
        <p:spPr>
          <a:xfrm>
            <a:off x="3639891" y="483980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직사각형 17"/>
          <p:cNvSpPr/>
          <p:nvPr/>
        </p:nvSpPr>
        <p:spPr>
          <a:xfrm>
            <a:off x="1950921" y="6027979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8" name="직사각형 17"/>
          <p:cNvSpPr/>
          <p:nvPr/>
        </p:nvSpPr>
        <p:spPr>
          <a:xfrm>
            <a:off x="625277" y="5320968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직사각형 17"/>
          <p:cNvSpPr/>
          <p:nvPr/>
        </p:nvSpPr>
        <p:spPr>
          <a:xfrm>
            <a:off x="1636695" y="537988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직사각형 17"/>
          <p:cNvSpPr/>
          <p:nvPr/>
        </p:nvSpPr>
        <p:spPr>
          <a:xfrm>
            <a:off x="2756128" y="5409345"/>
            <a:ext cx="14258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1" name="직사각형 17"/>
          <p:cNvSpPr/>
          <p:nvPr/>
        </p:nvSpPr>
        <p:spPr>
          <a:xfrm>
            <a:off x="3659530" y="54093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03844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SCREEN14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 결과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 smtClean="0">
                          <a:effectLst/>
                          <a:latin typeface="맑은 고딕"/>
                          <a:ea typeface="+mn-ea"/>
                        </a:rPr>
                        <a:t>검색 결과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검색 결과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950650" y="2455799"/>
          <a:ext cx="4414330" cy="99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</a:rPr>
                        <a:t>검색 결과에 따른 상품의 이미지를 보여준다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9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설명을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1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검색 결과에 따른 상품의 가격을 보여준다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42095" y="3585882"/>
            <a:ext cx="4394206" cy="3056243"/>
            <a:chOff x="515225" y="2419835"/>
            <a:chExt cx="4280224" cy="4195470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15225" y="2419835"/>
              <a:ext cx="4280224" cy="4195470"/>
            </a:xfrm>
            <a:prstGeom prst="rect">
              <a:avLst/>
            </a:prstGeom>
          </p:spPr>
        </p:pic>
        <p:sp>
          <p:nvSpPr>
            <p:cNvPr id="101" name="직사각형 108"/>
            <p:cNvSpPr/>
            <p:nvPr/>
          </p:nvSpPr>
          <p:spPr>
            <a:xfrm>
              <a:off x="607796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직사각형 108"/>
            <p:cNvSpPr/>
            <p:nvPr/>
          </p:nvSpPr>
          <p:spPr>
            <a:xfrm>
              <a:off x="1128234" y="316537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3" name="직사각형 108"/>
            <p:cNvSpPr/>
            <p:nvPr/>
          </p:nvSpPr>
          <p:spPr>
            <a:xfrm>
              <a:off x="3720605" y="3429000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4" name="직사각형 108"/>
            <p:cNvSpPr/>
            <p:nvPr/>
          </p:nvSpPr>
          <p:spPr>
            <a:xfrm>
              <a:off x="622721" y="3956046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직사각형 108"/>
            <p:cNvSpPr/>
            <p:nvPr/>
          </p:nvSpPr>
          <p:spPr>
            <a:xfrm>
              <a:off x="534345" y="4771072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6" name="직사각형 108"/>
            <p:cNvSpPr/>
            <p:nvPr/>
          </p:nvSpPr>
          <p:spPr>
            <a:xfrm>
              <a:off x="603082" y="5546819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7" name="직사각형 108"/>
            <p:cNvSpPr/>
            <p:nvPr/>
          </p:nvSpPr>
          <p:spPr>
            <a:xfrm>
              <a:off x="1094062" y="396586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8" name="직사각형 108"/>
            <p:cNvSpPr/>
            <p:nvPr/>
          </p:nvSpPr>
          <p:spPr>
            <a:xfrm>
              <a:off x="1123520" y="4741613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103881" y="5566458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1" name="직사각형 108"/>
            <p:cNvSpPr/>
            <p:nvPr/>
          </p:nvSpPr>
          <p:spPr>
            <a:xfrm>
              <a:off x="3686432" y="4170575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2" name="직사각형 108"/>
            <p:cNvSpPr/>
            <p:nvPr/>
          </p:nvSpPr>
          <p:spPr>
            <a:xfrm>
              <a:off x="3715891" y="4907044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3" name="직사각형 108"/>
            <p:cNvSpPr/>
            <p:nvPr/>
          </p:nvSpPr>
          <p:spPr>
            <a:xfrm>
              <a:off x="3676613" y="5800627"/>
              <a:ext cx="152400" cy="2636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3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05"/>
          <a:stretch/>
        </p:blipFill>
        <p:spPr>
          <a:xfrm>
            <a:off x="568965" y="2404151"/>
            <a:ext cx="4340466" cy="118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8879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POPUP01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회원 정보가 정상적으로 수정되었습니다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마이페이지 수정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3582"/>
              </p:ext>
            </p:extLst>
          </p:nvPr>
        </p:nvGraphicFramePr>
        <p:xfrm>
          <a:off x="5175210" y="2437138"/>
          <a:ext cx="4155777" cy="84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0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마이페이지에서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회원정보 수정을 통해 회원 정보가 정상적으로 수정되었습니다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105" y="2413129"/>
            <a:ext cx="4514850" cy="176417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287903" y="28511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55" y="3428291"/>
            <a:ext cx="3795089" cy="3069771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934269" y="6139543"/>
            <a:ext cx="867747" cy="23326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82310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장바구니에 상품이 담겼습니다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입력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56671"/>
              </p:ext>
            </p:extLst>
          </p:nvPr>
        </p:nvGraphicFramePr>
        <p:xfrm>
          <a:off x="5053912" y="2455799"/>
          <a:ext cx="4286511" cy="78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08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로그인되어있고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상품의 수량을 맞게 입력하면 장바구니에 상품이 담겼습니다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897" y="2345289"/>
            <a:ext cx="4396426" cy="1746249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13122" y="306373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44" y="3423994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529804" y="3956180"/>
            <a:ext cx="634482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입력</a:t>
            </a:r>
            <a:r>
              <a:rPr lang="en-US" altLang="ko-KR" dirty="0" smtClean="0"/>
              <a:t>O)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696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수량을 선택해주세요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구매하기 입력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ore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29546"/>
              </p:ext>
            </p:extLst>
          </p:nvPr>
        </p:nvGraphicFramePr>
        <p:xfrm>
          <a:off x="5053912" y="2455799"/>
          <a:ext cx="4155777" cy="57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상품 수량을 입력하지 않아 상품 수량을 선택해 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561" y="2449201"/>
            <a:ext cx="4474099" cy="140970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969151" y="3026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912" y="3270918"/>
            <a:ext cx="4198984" cy="3033023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7373793" y="3741576"/>
            <a:ext cx="781162" cy="28924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373793" y="4039117"/>
            <a:ext cx="793102" cy="32159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구매하기 입력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41" y="3442996"/>
            <a:ext cx="4359018" cy="319913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18535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/>
                        <a:t>리뷰가 정상적으로 삭제 되었습니다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삭제</a:t>
                      </a:r>
                      <a:endParaRPr lang="ko-Kore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64946"/>
              </p:ext>
            </p:extLst>
          </p:nvPr>
        </p:nvGraphicFramePr>
        <p:xfrm>
          <a:off x="5053912" y="2455799"/>
          <a:ext cx="415577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리뷰가 정상적으로 삭제되었습니다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95" y="2418281"/>
            <a:ext cx="4407353" cy="1438275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632974" y="300770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7772400" y="4394719"/>
            <a:ext cx="699796" cy="2425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7772400" y="5507612"/>
            <a:ext cx="699796" cy="26421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리뷰 삭제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197" y="3306771"/>
            <a:ext cx="2225406" cy="3033023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87263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ko-KR" altLang="en-US" sz="1000" baseline="0" dirty="0" smtClean="0"/>
                        <a:t> 후 이용해주세요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사용가능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41134"/>
              </p:ext>
            </p:extLst>
          </p:nvPr>
        </p:nvGraphicFramePr>
        <p:xfrm>
          <a:off x="5179826" y="2416485"/>
          <a:ext cx="415577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61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장바구니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구매하기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마이페이지는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해야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사용가능하므로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8313576" y="3835560"/>
            <a:ext cx="424542" cy="204595"/>
          </a:xfrm>
          <a:prstGeom prst="rightArrow">
            <a:avLst>
              <a:gd name="adj1" fmla="val 42307"/>
              <a:gd name="adj2" fmla="val 50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8318241" y="4098015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37" y="3306771"/>
            <a:ext cx="2049475" cy="3194159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 rot="16200000">
            <a:off x="6410481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6200000">
            <a:off x="6709224" y="3719460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8" y="2416485"/>
            <a:ext cx="4411906" cy="118634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92850" y="285970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텍스트 개체 틀 12"/>
          <p:cNvSpPr txBox="1"/>
          <p:nvPr/>
        </p:nvSpPr>
        <p:spPr>
          <a:xfrm>
            <a:off x="447596" y="909854"/>
            <a:ext cx="9384561" cy="4318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장바구니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구매하기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마이페이지</a:t>
            </a:r>
            <a:r>
              <a:rPr lang="ko-KR" altLang="en-US" dirty="0" smtClean="0"/>
              <a:t> 로그인</a:t>
            </a:r>
            <a:r>
              <a:rPr lang="en-US" altLang="ko-KR" dirty="0" smtClean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31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6" y="2470805"/>
            <a:ext cx="4282822" cy="4210908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173809"/>
              </p:ext>
            </p:extLst>
          </p:nvPr>
        </p:nvGraphicFramePr>
        <p:xfrm>
          <a:off x="477922" y="165174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POPUP06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상세검색</a:t>
                      </a:r>
                      <a:endParaRPr lang="ko-KR" altLang="en-US" sz="1000" dirty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86142" y="81177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팝업 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526506" y="262081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81969"/>
              </p:ext>
            </p:extLst>
          </p:nvPr>
        </p:nvGraphicFramePr>
        <p:xfrm>
          <a:off x="4961728" y="2541689"/>
          <a:ext cx="4356761" cy="1346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28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제조사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적용차종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타이어특성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단면폭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편평비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휠지름</a:t>
                      </a:r>
                      <a:r>
                        <a:rPr lang="ko-KR" altLang="en-US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별로 </a:t>
                      </a:r>
                      <a:r>
                        <a:rPr lang="ko-KR" altLang="en-US" sz="15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중복확인이</a:t>
                      </a:r>
                      <a:r>
                        <a:rPr lang="ko-KR" altLang="en-US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되는 체크박스로 구성되어 원하는 항목을 선택할 수 있다</a:t>
                      </a:r>
                      <a:r>
                        <a:rPr lang="en-US" altLang="ko-KR" sz="15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5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6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 버튼을 누르면 </a:t>
                      </a:r>
                      <a:r>
                        <a:rPr lang="ko-KR" altLang="en-US" sz="15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검색내역</a:t>
                      </a:r>
                      <a:r>
                        <a:rPr lang="ko-KR" altLang="en-US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화면으로 넘어간다</a:t>
                      </a:r>
                      <a:r>
                        <a:rPr lang="en-US" altLang="ko-KR" sz="15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481401"/>
                  </a:ext>
                </a:extLst>
              </a:tr>
            </a:tbl>
          </a:graphicData>
        </a:graphic>
      </p:graphicFrame>
      <p:sp>
        <p:nvSpPr>
          <p:cNvPr id="25" name="직사각형 17"/>
          <p:cNvSpPr/>
          <p:nvPr/>
        </p:nvSpPr>
        <p:spPr>
          <a:xfrm>
            <a:off x="2045793" y="626519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텍스트 개체 틀 12"/>
          <p:cNvSpPr txBox="1"/>
          <p:nvPr/>
        </p:nvSpPr>
        <p:spPr>
          <a:xfrm>
            <a:off x="447596" y="9098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 검색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65" y="3989815"/>
            <a:ext cx="4000102" cy="2605213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 rot="16200000">
            <a:off x="6468207" y="4482952"/>
            <a:ext cx="419877" cy="18661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37" y="4182256"/>
            <a:ext cx="5119656" cy="2265105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261269"/>
              </p:ext>
            </p:extLst>
          </p:nvPr>
        </p:nvGraphicFramePr>
        <p:xfrm>
          <a:off x="55041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회원님께서 주문하신 상품의 구매가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완료 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구매 완료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361183" y="876403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err="1" smtClean="0"/>
              <a:t>모달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</a:t>
            </a:r>
            <a:r>
              <a:rPr lang="ko-KR" altLang="en-US" dirty="0"/>
              <a:t>구매 완료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21454"/>
              </p:ext>
            </p:extLst>
          </p:nvPr>
        </p:nvGraphicFramePr>
        <p:xfrm>
          <a:off x="4347304" y="2462991"/>
          <a:ext cx="5020556" cy="1405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결제하기 버튼을 누르면 회원님께서 주문하신 상품의 구매가 완료되었습니다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smtClean="0"/>
                        <a:t>버튼을 누르면 </a:t>
                      </a:r>
                      <a:r>
                        <a:rPr lang="ko-KR" altLang="en-US" sz="1500" b="0" dirty="0" err="1" smtClean="0"/>
                        <a:t>마이페이지</a:t>
                      </a:r>
                      <a:r>
                        <a:rPr lang="ko-KR" altLang="en-US" sz="1500" b="0" dirty="0" smtClean="0"/>
                        <a:t> 화면으로 넘어가며 구매내역을 보면 해당 구매 상품이 </a:t>
                      </a:r>
                      <a:r>
                        <a:rPr lang="ko-KR" altLang="en-US" sz="1500" b="0" dirty="0" err="1" smtClean="0"/>
                        <a:t>구매내역에</a:t>
                      </a:r>
                      <a:r>
                        <a:rPr lang="ko-KR" altLang="en-US" sz="1500" b="0" baseline="0" dirty="0" smtClean="0"/>
                        <a:t> 추가된 것을 볼 수 있다</a:t>
                      </a:r>
                      <a:r>
                        <a:rPr lang="en-US" altLang="ko-KR" sz="1500" b="0" baseline="0" dirty="0" smtClean="0"/>
                        <a:t>.</a:t>
                      </a:r>
                      <a:endParaRPr lang="ko-KR" alt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64016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 smtClean="0"/>
              <a:t>팝업 </a:t>
            </a:r>
            <a:r>
              <a:rPr lang="ko-KR" altLang="en-US" sz="2000" dirty="0"/>
              <a:t>내역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532" y="2478366"/>
            <a:ext cx="3676656" cy="2552820"/>
          </a:xfrm>
          <a:prstGeom prst="rect">
            <a:avLst/>
          </a:prstGeom>
        </p:spPr>
      </p:pic>
      <p:sp>
        <p:nvSpPr>
          <p:cNvPr id="100" name="직사각형 17"/>
          <p:cNvSpPr/>
          <p:nvPr/>
        </p:nvSpPr>
        <p:spPr>
          <a:xfrm>
            <a:off x="1975275" y="3255934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353914" y="6056558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7"/>
          <p:cNvSpPr/>
          <p:nvPr/>
        </p:nvSpPr>
        <p:spPr>
          <a:xfrm>
            <a:off x="1821947" y="439874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9" y="2455799"/>
            <a:ext cx="4097623" cy="1248935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3351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POPUP08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검색 내역이 정상적으로 삭제되었습니다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342330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9792"/>
              </p:ext>
            </p:extLst>
          </p:nvPr>
        </p:nvGraphicFramePr>
        <p:xfrm>
          <a:off x="5053912" y="2455799"/>
          <a:ext cx="415906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27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검색내역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삭제시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검색내역이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정상적으로 삭제되었습니다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 dirty="0" smtClean="0"/>
              <a:t>팝업 </a:t>
            </a:r>
            <a:r>
              <a:rPr lang="ko-KR" altLang="en-US" sz="2000" dirty="0"/>
              <a:t>내역</a:t>
            </a:r>
          </a:p>
        </p:txBody>
      </p:sp>
      <p:sp>
        <p:nvSpPr>
          <p:cNvPr id="100" name="직사각형 17"/>
          <p:cNvSpPr/>
          <p:nvPr/>
        </p:nvSpPr>
        <p:spPr>
          <a:xfrm>
            <a:off x="615779" y="294845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텍스트 개체 틀 12"/>
          <p:cNvSpPr txBox="1"/>
          <p:nvPr/>
        </p:nvSpPr>
        <p:spPr>
          <a:xfrm>
            <a:off x="342330" y="880223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 </a:t>
            </a:r>
            <a:r>
              <a:rPr lang="ko-KR" altLang="en-US" dirty="0"/>
              <a:t>구매 완료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88" y="3704734"/>
            <a:ext cx="3581710" cy="265961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7390103" y="4425721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390102" y="5069575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390101" y="5713429"/>
            <a:ext cx="686929" cy="3254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5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 smtClean="0"/>
              <a:t>팝업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모달</a:t>
            </a:r>
            <a:r>
              <a:rPr lang="ko-KR" altLang="en-US" dirty="0" smtClean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8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27062"/>
              </p:ext>
            </p:extLst>
          </p:nvPr>
        </p:nvGraphicFramePr>
        <p:xfrm>
          <a:off x="295196" y="1677971"/>
          <a:ext cx="11280922" cy="3996981"/>
        </p:xfrm>
        <a:graphic>
          <a:graphicData uri="http://schemas.openxmlformats.org/drawingml/2006/table">
            <a:tbl>
              <a:tblPr firstRow="1" bandRow="1"/>
              <a:tblGrid>
                <a:gridCol w="58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4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10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Level 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팝업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 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마이 페이지 </a:t>
                      </a:r>
                      <a:r>
                        <a:rPr lang="ko-KR" altLang="en-US" sz="1000" dirty="0" smtClean="0"/>
                        <a:t>수정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POPUP01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회원 정보가 정상적으로 수정되었습니다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입력</a:t>
                      </a:r>
                      <a:r>
                        <a:rPr lang="en-US" altLang="ko-KR" sz="1000" dirty="0" smtClean="0"/>
                        <a:t>O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POPUP02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장바구니에 상품이 담겼습니다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수량 입력</a:t>
                      </a:r>
                      <a:r>
                        <a:rPr lang="en-US" altLang="ko-KR" sz="1000" dirty="0" smtClean="0"/>
                        <a:t>X  </a:t>
                      </a:r>
                      <a:r>
                        <a:rPr lang="ko-KR" altLang="en-US" sz="1000" dirty="0" smtClean="0"/>
                        <a:t>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POPUP03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수량을 선택해주세요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 </a:t>
                      </a:r>
                      <a:r>
                        <a:rPr lang="ko-KR" altLang="en-US" sz="1000" dirty="0" smtClean="0"/>
                        <a:t>삭제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POPUP04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리뷰가 정상적으로 삭제 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장바구니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구매하기 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 err="1"/>
                        <a:t>마이페이지</a:t>
                      </a:r>
                      <a:r>
                        <a:rPr lang="ko-KR" altLang="en-US" sz="1000" dirty="0"/>
                        <a:t> 로그인</a:t>
                      </a:r>
                      <a:r>
                        <a:rPr lang="ko-KR" altLang="en-US" sz="1000" baseline="0" dirty="0"/>
                        <a:t>해야 </a:t>
                      </a:r>
                      <a:r>
                        <a:rPr lang="ko-KR" altLang="en-US" sz="1000" baseline="0" dirty="0" smtClean="0"/>
                        <a:t>사용가능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POPUP05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로그인</a:t>
                      </a:r>
                      <a:r>
                        <a:rPr lang="ko-KR" altLang="en-US" sz="1000" baseline="0" dirty="0" smtClean="0"/>
                        <a:t> 후  이용해주세요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04449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상품의 제조사별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적용차종별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타이어특성별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단면폭별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편평비별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휠지름별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검색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POPUP06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상세검색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97660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/>
                        <a:t>상품 </a:t>
                      </a:r>
                      <a:r>
                        <a:rPr lang="ko-KR" altLang="en-US" sz="1000" dirty="0" err="1"/>
                        <a:t>구매완료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smtClean="0"/>
                        <a:t>화면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/>
                        <a:t>POPUP07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회원님께서 </a:t>
                      </a:r>
                      <a:r>
                        <a:rPr lang="ko-KR" altLang="en-US" sz="1000" dirty="0"/>
                        <a:t>주문하신 상품의 </a:t>
                      </a:r>
                      <a:r>
                        <a:rPr lang="ko-KR" altLang="en-US" sz="1000" dirty="0" smtClean="0"/>
                        <a:t>구매가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완료 </a:t>
                      </a:r>
                      <a:r>
                        <a:rPr lang="ko-KR" altLang="en-US" sz="1000" dirty="0"/>
                        <a:t>되었습니다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9512"/>
                  </a:ext>
                </a:extLst>
              </a:tr>
              <a:tr h="4441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altLang="ko-KR" sz="10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err="1" smtClean="0"/>
                        <a:t>마이페이지</a:t>
                      </a:r>
                      <a:r>
                        <a:rPr lang="ko-KR" altLang="en-US" sz="1000" dirty="0" smtClean="0"/>
                        <a:t> 상품 검색 내역 삭제 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 dirty="0" smtClean="0"/>
                        <a:t>POPUP08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 smtClean="0"/>
                        <a:t>검색 내역이 정상적으로 삭제되었습니다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917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10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24971"/>
              </p:ext>
            </p:extLst>
          </p:nvPr>
        </p:nvGraphicFramePr>
        <p:xfrm>
          <a:off x="4705160" y="2455799"/>
          <a:ext cx="4655529" cy="3144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05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258940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돋보기 아이콘을 누르면 타이어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598893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로그인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장바구니 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 err="1"/>
                        <a:t>로그인을</a:t>
                      </a:r>
                      <a:r>
                        <a:rPr lang="ko-KR" altLang="en-US" sz="1500" dirty="0"/>
                        <a:t> 하지 </a:t>
                      </a:r>
                      <a:r>
                        <a:rPr lang="ko-KR" altLang="en-US" sz="1500" dirty="0" err="1"/>
                        <a:t>않있다면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smtClean="0"/>
                        <a:t>로그인</a:t>
                      </a:r>
                      <a:r>
                        <a:rPr lang="ko-KR" altLang="en-US" sz="1500" baseline="0" dirty="0" smtClean="0"/>
                        <a:t> 후 이용</a:t>
                      </a:r>
                      <a:r>
                        <a:rPr lang="ko-KR" altLang="en-US" sz="1500" dirty="0" smtClean="0"/>
                        <a:t>해주십시오</a:t>
                      </a:r>
                      <a:r>
                        <a:rPr lang="en-US" altLang="ko-KR" sz="1500" dirty="0"/>
                        <a:t>.</a:t>
                      </a:r>
                      <a:r>
                        <a:rPr lang="ko-KR" altLang="en-US" sz="1500" dirty="0"/>
                        <a:t>라는 </a:t>
                      </a:r>
                      <a:r>
                        <a:rPr lang="ko-KR" altLang="en-US" sz="1500" dirty="0" err="1"/>
                        <a:t>팝업창이</a:t>
                      </a:r>
                      <a:r>
                        <a:rPr lang="ko-KR" altLang="en-US" sz="1500" dirty="0"/>
                        <a:t> 뜬다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클릭시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마이페이지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화면으로 넘어간다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로그인을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하지 않았다면 </a:t>
                      </a:r>
                      <a:r>
                        <a:rPr kumimoji="1" lang="ko-KR" altLang="en-US" sz="1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로그인 후 이용해주십시오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라는 </a:t>
                      </a:r>
                      <a:r>
                        <a:rPr kumimoji="1" lang="ko-KR" altLang="en-US" sz="1500" b="0" i="0" u="none" strike="noStrike" cap="none" normalizeH="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팝업창이</a:t>
                      </a:r>
                      <a:r>
                        <a:rPr kumimoji="1" lang="ko-KR" altLang="en-US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 뜬다</a:t>
                      </a:r>
                      <a:r>
                        <a:rPr kumimoji="1" lang="en-US" altLang="ko-KR" sz="15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  <a:sym typeface="Wingdings 2"/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7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 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개가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786604" y="6447453"/>
            <a:ext cx="4649555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8" y="2545675"/>
            <a:ext cx="4000102" cy="390177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53388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32582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32822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14249" y="278300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5676" y="278195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58826" y="423293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" y="2408503"/>
            <a:ext cx="4002778" cy="403895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415797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이후</a:t>
                      </a:r>
                      <a:r>
                        <a:rPr kumimoji="1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kumimoji="1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로그인 이후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  <a:r>
              <a:rPr lang="en-US" altLang="ko-KR"/>
              <a:t>(</a:t>
            </a:r>
            <a:r>
              <a:rPr lang="ko-KR" altLang="en-US"/>
              <a:t>로그인 이후</a:t>
            </a:r>
            <a:r>
              <a:rPr lang="en-US" altLang="ko-KR"/>
              <a:t>)</a:t>
            </a:r>
            <a:endParaRPr lang="ko-KR" altLang="en-US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98219"/>
              </p:ext>
            </p:extLst>
          </p:nvPr>
        </p:nvGraphicFramePr>
        <p:xfrm>
          <a:off x="4749281" y="2436400"/>
          <a:ext cx="4550528" cy="348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로고를 누르면 메인 화면으로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재접속한다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189303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돋보기 아이콘을 누르면 타이어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상세검색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 smtClean="0">
                          <a:solidFill>
                            <a:schemeClr val="tx1"/>
                          </a:solidFill>
                        </a:rPr>
                        <a:t>모달창이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894341"/>
                  </a:ext>
                </a:extLst>
              </a:tr>
              <a:tr h="51174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로그인 이후 로그인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버튼이 사라지고 닉네임 님을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보여주고 로그아웃 버튼이 추가되었다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장바구니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이용해주십시오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클릭시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마이페이지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화면으로 넘어간다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로그인을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하지 않았다면 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ko-KR" altLang="en-US" sz="1500" b="0" baseline="0" dirty="0" smtClean="0">
                          <a:solidFill>
                            <a:schemeClr val="tx1"/>
                          </a:solidFill>
                        </a:rPr>
                        <a:t> 후</a:t>
                      </a:r>
                      <a:r>
                        <a:rPr lang="ko-KR" altLang="en-US" sz="1500" b="0" dirty="0" smtClean="0">
                          <a:solidFill>
                            <a:schemeClr val="tx1"/>
                          </a:solidFill>
                        </a:rPr>
                        <a:t> 이용해주십시오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라는 </a:t>
                      </a:r>
                      <a:r>
                        <a:rPr lang="ko-KR" altLang="en-US" sz="1500" b="0" dirty="0" err="1">
                          <a:solidFill>
                            <a:schemeClr val="tx1"/>
                          </a:solidFill>
                        </a:rPr>
                        <a:t>팝업창이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타이어 광고 영상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5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b="0" baseline="0" dirty="0">
                          <a:solidFill>
                            <a:schemeClr val="tx1"/>
                          </a:solidFill>
                        </a:rPr>
                        <a:t>개가</a:t>
                      </a: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 나온다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4982733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4232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95340" y="26782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58217" y="260554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81413" y="260554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3628" y="430955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33138" y="2605545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794224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SCREEN01</a:t>
                      </a:r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대시보드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>
                          <a:effectLst/>
                          <a:latin typeface="맑은 고딕"/>
                          <a:ea typeface="+mn-ea"/>
                        </a:rPr>
                        <a:t>메인 대시보드</a:t>
                      </a:r>
                      <a:r>
                        <a:rPr lang="en-US" altLang="ko-KR" sz="1000">
                          <a:effectLst/>
                          <a:latin typeface="맑은 고딕"/>
                          <a:ea typeface="+mn-ea"/>
                        </a:rPr>
                        <a:t> 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메인 대시보드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15221"/>
              </p:ext>
            </p:extLst>
          </p:nvPr>
        </p:nvGraphicFramePr>
        <p:xfrm>
          <a:off x="4891732" y="2514715"/>
          <a:ext cx="4422493" cy="2659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제조사에 따라 상품을 검색할 수 있다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500" dirty="0"/>
                        <a:t>조사에 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적용차종에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7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타이어 특성에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단면폭에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/>
                        <a:t>편평비에 따라 상품을 검색할 수 있다</a:t>
                      </a:r>
                      <a:r>
                        <a:rPr lang="en-US" altLang="ko-KR" sz="150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휠지름에</a:t>
                      </a:r>
                      <a:r>
                        <a:rPr lang="ko-KR" altLang="en-US" sz="1500" dirty="0"/>
                        <a:t> 따라 상품을 검색할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상세검색</a:t>
                      </a:r>
                      <a:r>
                        <a:rPr lang="ko-KR" altLang="en-US" sz="1500" dirty="0"/>
                        <a:t> 내역이 뜬다</a:t>
                      </a:r>
                      <a:r>
                        <a:rPr lang="en-US" altLang="ko-KR" sz="1500"/>
                        <a:t>.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5391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0" y="2400580"/>
            <a:ext cx="4238758" cy="3934232"/>
          </a:xfrm>
          <a:prstGeom prst="rect">
            <a:avLst/>
          </a:prstGeom>
        </p:spPr>
      </p:pic>
      <p:sp>
        <p:nvSpPr>
          <p:cNvPr id="23" name="직사각형 108"/>
          <p:cNvSpPr/>
          <p:nvPr/>
        </p:nvSpPr>
        <p:spPr>
          <a:xfrm>
            <a:off x="674441" y="295726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108"/>
          <p:cNvSpPr/>
          <p:nvPr/>
        </p:nvSpPr>
        <p:spPr>
          <a:xfrm>
            <a:off x="596079" y="3315158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108"/>
          <p:cNvSpPr/>
          <p:nvPr/>
        </p:nvSpPr>
        <p:spPr>
          <a:xfrm>
            <a:off x="610520" y="3647764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108"/>
          <p:cNvSpPr/>
          <p:nvPr/>
        </p:nvSpPr>
        <p:spPr>
          <a:xfrm>
            <a:off x="590324" y="410919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108"/>
          <p:cNvSpPr/>
          <p:nvPr/>
        </p:nvSpPr>
        <p:spPr>
          <a:xfrm>
            <a:off x="590323" y="4724275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108"/>
          <p:cNvSpPr/>
          <p:nvPr/>
        </p:nvSpPr>
        <p:spPr>
          <a:xfrm>
            <a:off x="590322" y="5222001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108"/>
          <p:cNvSpPr/>
          <p:nvPr/>
        </p:nvSpPr>
        <p:spPr>
          <a:xfrm>
            <a:off x="2050754" y="5832436"/>
            <a:ext cx="156723" cy="3578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5" y="2491736"/>
            <a:ext cx="4069829" cy="4150390"/>
          </a:xfrm>
          <a:prstGeom prst="rect">
            <a:avLst/>
          </a:prstGeom>
        </p:spPr>
      </p:pic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577056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 firstRow="1" bandRow="1"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  <a:endParaRPr kumimoji="1" lang="en-US" altLang="ko-KR" sz="1000" b="0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제품별 상세 정보 화면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dirty="0">
                          <a:effectLst/>
                          <a:latin typeface="맑은 고딕"/>
                          <a:ea typeface="+mn-ea"/>
                        </a:rPr>
                        <a:t>제품별 상세 정보 화면</a:t>
                      </a:r>
                      <a:endParaRPr lang="ko-KR" altLang="ko-KR" sz="1000" dirty="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61973" y="769197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lang="ko-KR" altLang="en-US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23687"/>
              </p:ext>
            </p:extLst>
          </p:nvPr>
        </p:nvGraphicFramePr>
        <p:xfrm>
          <a:off x="4675353" y="2390485"/>
          <a:ext cx="4689627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b="0" dirty="0">
                          <a:solidFill>
                            <a:schemeClr val="tx1"/>
                          </a:solidFill>
                        </a:rPr>
                        <a:t>클릭한 상품의 이미지가 뜬다</a:t>
                      </a:r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상품명이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상품 특성이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가격이 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02862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수량을 선택하여 장바구니에 추가할 수 있다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15759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수량</a:t>
                      </a:r>
                      <a:r>
                        <a:rPr lang="en-US" altLang="ko-KR" sz="1500" dirty="0"/>
                        <a:t>*</a:t>
                      </a:r>
                      <a:r>
                        <a:rPr lang="ko-KR" altLang="en-US" sz="1500" dirty="0"/>
                        <a:t>상품의 금액을 알려준다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46847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상품을 담을 수 있다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또한 </a:t>
                      </a:r>
                      <a:r>
                        <a:rPr lang="ko-KR" altLang="en-US" sz="1500" dirty="0" err="1" smtClean="0"/>
                        <a:t>모달창이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/>
                        <a:t>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8759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ko-KR" altLang="en-US" sz="1500" dirty="0" err="1"/>
                        <a:t>로그인되어있고</a:t>
                      </a:r>
                      <a:r>
                        <a:rPr lang="ko-KR" altLang="en-US" sz="1500" dirty="0"/>
                        <a:t> 수량을 선택했다면 구매화면으로 넘어간다</a:t>
                      </a:r>
                      <a:r>
                        <a:rPr lang="en-US" altLang="ko-KR" sz="1500" dirty="0"/>
                        <a:t>. </a:t>
                      </a:r>
                      <a:r>
                        <a:rPr lang="ko-KR" altLang="en-US" sz="1500" dirty="0"/>
                        <a:t>이 외에는 </a:t>
                      </a:r>
                      <a:r>
                        <a:rPr lang="ko-KR" altLang="en-US" sz="1500" dirty="0" err="1" smtClean="0"/>
                        <a:t>팝업창이</a:t>
                      </a:r>
                      <a:r>
                        <a:rPr lang="ko-KR" altLang="en-US" sz="1500" dirty="0" smtClean="0"/>
                        <a:t> </a:t>
                      </a:r>
                      <a:r>
                        <a:rPr lang="ko-KR" altLang="en-US" sz="1500" dirty="0"/>
                        <a:t>뜬다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24684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클릭한 상품의 설명을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57618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리뷰를 작성한 작성자의 아이디를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45193"/>
                  </a:ext>
                </a:extLst>
              </a:tr>
              <a:tr h="29864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리뷰 내용을 보여준다</a:t>
                      </a:r>
                      <a:r>
                        <a:rPr lang="en-US" altLang="ko-KR" sz="15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46270"/>
                  </a:ext>
                </a:extLst>
              </a:tr>
            </a:tbl>
          </a:graphicData>
        </a:graphic>
      </p:graphicFrame>
      <p:sp>
        <p:nvSpPr>
          <p:cNvPr id="101" name="직사각형 108"/>
          <p:cNvSpPr/>
          <p:nvPr/>
        </p:nvSpPr>
        <p:spPr>
          <a:xfrm>
            <a:off x="628517" y="282023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직사각형 108"/>
          <p:cNvSpPr/>
          <p:nvPr/>
        </p:nvSpPr>
        <p:spPr>
          <a:xfrm>
            <a:off x="1166344" y="2556604"/>
            <a:ext cx="147714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직사각형 108"/>
          <p:cNvSpPr/>
          <p:nvPr/>
        </p:nvSpPr>
        <p:spPr>
          <a:xfrm>
            <a:off x="1166344" y="30633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직사각형 108"/>
          <p:cNvSpPr/>
          <p:nvPr/>
        </p:nvSpPr>
        <p:spPr>
          <a:xfrm>
            <a:off x="1210198" y="3469086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직사각형 108"/>
          <p:cNvSpPr/>
          <p:nvPr/>
        </p:nvSpPr>
        <p:spPr>
          <a:xfrm>
            <a:off x="3545228" y="2556603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직사각형 108"/>
          <p:cNvSpPr/>
          <p:nvPr/>
        </p:nvSpPr>
        <p:spPr>
          <a:xfrm>
            <a:off x="4074701" y="2813302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직사각형 108"/>
          <p:cNvSpPr/>
          <p:nvPr/>
        </p:nvSpPr>
        <p:spPr>
          <a:xfrm>
            <a:off x="3317008" y="3108337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직사각형 108"/>
          <p:cNvSpPr/>
          <p:nvPr/>
        </p:nvSpPr>
        <p:spPr>
          <a:xfrm>
            <a:off x="3346933" y="3469085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직사각형 108"/>
          <p:cNvSpPr/>
          <p:nvPr/>
        </p:nvSpPr>
        <p:spPr>
          <a:xfrm>
            <a:off x="2077873" y="4464261"/>
            <a:ext cx="147713" cy="360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직사각형 108"/>
          <p:cNvSpPr/>
          <p:nvPr/>
        </p:nvSpPr>
        <p:spPr>
          <a:xfrm>
            <a:off x="211741" y="5453411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직사각형 108"/>
          <p:cNvSpPr/>
          <p:nvPr/>
        </p:nvSpPr>
        <p:spPr>
          <a:xfrm>
            <a:off x="241348" y="5980737"/>
            <a:ext cx="443634" cy="2681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dirty="0"/>
              <a:t>제품별 상세 정보 화면</a:t>
            </a:r>
          </a:p>
        </p:txBody>
      </p:sp>
    </p:spTree>
    <p:extLst>
      <p:ext uri="{BB962C8B-B14F-4D97-AF65-F5344CB8AC3E}">
        <p14:creationId xmlns:p14="http://schemas.microsoft.com/office/powerpoint/2010/main" val="401143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3"/>
          <p:cNvSpPr txBox="1"/>
          <p:nvPr/>
        </p:nvSpPr>
        <p:spPr>
          <a:xfrm>
            <a:off x="9499599" y="407456"/>
            <a:ext cx="2808287" cy="1789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spc="-78">
              <a:ln w="952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8768"/>
              </p:ext>
            </p:extLst>
          </p:nvPr>
        </p:nvGraphicFramePr>
        <p:xfrm>
          <a:off x="486976" y="1597420"/>
          <a:ext cx="8949183" cy="5044706"/>
        </p:xfrm>
        <a:graphic>
          <a:graphicData uri="http://schemas.openxmlformats.org/drawingml/2006/table">
            <a:tbl>
              <a:tblPr/>
              <a:tblGrid>
                <a:gridCol w="846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5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17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SCREEN03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1" lang="en-US" altLang="ko-KR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5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네비게이션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화면개요</a:t>
                      </a:r>
                      <a:endParaRPr kumimoji="1" lang="ko-KR" altLang="en-US" sz="1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ko-KR" sz="1000">
                        <a:effectLst/>
                        <a:latin typeface="맑은 고딕"/>
                        <a:ea typeface="+mn-ea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3156">
                <a:tc gridSpan="4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200" b="1" i="0" u="none" strike="noStrike" cap="none" normalizeH="0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텍스트 개체 틀 12"/>
          <p:cNvSpPr txBox="1"/>
          <p:nvPr/>
        </p:nvSpPr>
        <p:spPr>
          <a:xfrm>
            <a:off x="295196" y="757454"/>
            <a:ext cx="6191339" cy="2882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/>
              <a:t>로그인</a:t>
            </a:r>
          </a:p>
        </p:txBody>
      </p:sp>
      <p:graphicFrame>
        <p:nvGraphicFramePr>
          <p:cNvPr id="98" name="표 97"/>
          <p:cNvGraphicFramePr>
            <a:graphicFrameLocks noGrp="1"/>
          </p:cNvGraphicFramePr>
          <p:nvPr/>
        </p:nvGraphicFramePr>
        <p:xfrm>
          <a:off x="4823611" y="2455800"/>
          <a:ext cx="4519173" cy="271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클릭 후 아이디를 입력한다</a:t>
                      </a:r>
                      <a:r>
                        <a:rPr kumimoji="1" lang="en-US" altLang="ko-KR" sz="15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sym typeface="Wingdings 2"/>
                        </a:rPr>
                        <a:t>.</a:t>
                      </a:r>
                      <a:endParaRPr kumimoji="1" lang="en-US" altLang="ko-KR" sz="1500" b="0" i="0" u="none" strike="noStrike" cap="none" normalizeH="0" baseline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 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비밀번호를 입력한다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5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&amp;</a:t>
                      </a:r>
                      <a:r>
                        <a:rPr lang="ko-KR" altLang="en-US" sz="1500">
                          <a:latin typeface="+mj-ea"/>
                          <a:ea typeface="+mj-ea"/>
                        </a:rPr>
                        <a:t>비밀번호가 둘다 맞으면 로그인이 되며 정보가 하나라도 틀리면 다시 입력하라는 안내문구가 뜬다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아이디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59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비밀번호 찾기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50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41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>
                          <a:latin typeface="+mj-ea"/>
                          <a:ea typeface="+mj-ea"/>
                        </a:rPr>
                        <a:t>클릭 후 회원가입 화면으로 넘어간다</a:t>
                      </a:r>
                      <a:r>
                        <a:rPr lang="en-US" altLang="ko-KR" sz="150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151" y="2455800"/>
            <a:ext cx="4122260" cy="37253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76356" y="366436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23956" y="4419262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50358" y="5136560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8951" y="5829376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6356" y="5829377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2361" y="5845093"/>
            <a:ext cx="152400" cy="2636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텍스트 개체 틀 12"/>
          <p:cNvSpPr txBox="1"/>
          <p:nvPr/>
        </p:nvSpPr>
        <p:spPr>
          <a:xfrm>
            <a:off x="10339862" y="1045685"/>
            <a:ext cx="2326581" cy="4148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2000"/>
              <a:t>화면 내역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053912" y="6447453"/>
            <a:ext cx="4382247" cy="1946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다음 페이지에서 계속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Microsoft JhengHei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2933</Words>
  <Application>Microsoft Office PowerPoint</Application>
  <PresentationFormat>와이드스크린</PresentationFormat>
  <Paragraphs>1002</Paragraphs>
  <Slides>39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맑은 고딕</vt:lpstr>
      <vt:lpstr>Arial</vt:lpstr>
      <vt:lpstr>Tw Cen MT</vt:lpstr>
      <vt:lpstr>Wingdings 2</vt:lpstr>
      <vt:lpstr>Wingdings 3</vt:lpstr>
      <vt:lpstr>New_Simple01</vt:lpstr>
      <vt:lpstr>3조 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523</cp:revision>
  <dcterms:created xsi:type="dcterms:W3CDTF">2023-12-06T06:54:44Z</dcterms:created>
  <dcterms:modified xsi:type="dcterms:W3CDTF">2023-12-15T02:55:10Z</dcterms:modified>
  <cp:version/>
</cp:coreProperties>
</file>