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38"/>
  </p:notesMasterIdLst>
  <p:sldIdLst>
    <p:sldId id="257" r:id="rId2"/>
    <p:sldId id="259" r:id="rId3"/>
    <p:sldId id="284" r:id="rId4"/>
    <p:sldId id="261" r:id="rId5"/>
    <p:sldId id="274" r:id="rId6"/>
    <p:sldId id="295" r:id="rId7"/>
    <p:sldId id="301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2" r:id="rId24"/>
    <p:sldId id="268" r:id="rId25"/>
    <p:sldId id="297" r:id="rId26"/>
    <p:sldId id="298" r:id="rId27"/>
    <p:sldId id="299" r:id="rId28"/>
    <p:sldId id="269" r:id="rId29"/>
    <p:sldId id="294" r:id="rId30"/>
    <p:sldId id="275" r:id="rId31"/>
    <p:sldId id="276" r:id="rId32"/>
    <p:sldId id="287" r:id="rId33"/>
    <p:sldId id="288" r:id="rId34"/>
    <p:sldId id="289" r:id="rId35"/>
    <p:sldId id="293" r:id="rId36"/>
    <p:sldId id="30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>
        <p:scale>
          <a:sx n="65" d="100"/>
          <a:sy n="65" d="100"/>
        </p:scale>
        <p:origin x="1325" y="41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화면 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화면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화면 내역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378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문구가</a:t>
                      </a:r>
                      <a:r>
                        <a:rPr lang="ko-KR" altLang="en-US" sz="1500" baseline="0" dirty="0" smtClean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문구를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2289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</a:t>
                      </a:r>
                      <a:r>
                        <a:rPr lang="ko-KR" altLang="en-US" sz="1500" dirty="0" smtClean="0"/>
                        <a:t>정보를 다시 </a:t>
                      </a:r>
                      <a:r>
                        <a:rPr lang="ko-KR" altLang="en-US" sz="1500" dirty="0"/>
                        <a:t>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79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502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437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725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5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 </a:t>
                      </a:r>
                      <a:r>
                        <a:rPr lang="ko-KR" altLang="en-US" sz="1500" b="0" dirty="0" err="1" smtClean="0"/>
                        <a:t>중복확인을</a:t>
                      </a:r>
                      <a:r>
                        <a:rPr lang="ko-KR" altLang="en-US" sz="1500" b="0" dirty="0" smtClean="0"/>
                        <a:t> 안할 경우 </a:t>
                      </a:r>
                      <a:r>
                        <a:rPr lang="ko-KR" altLang="en-US" sz="1500" b="0" dirty="0" err="1" smtClean="0"/>
                        <a:t>가입버튼이</a:t>
                      </a:r>
                      <a:r>
                        <a:rPr lang="ko-KR" altLang="en-US" sz="1500" b="0" dirty="0" smtClean="0"/>
                        <a:t> 눌리지 않으며</a:t>
                      </a:r>
                      <a:r>
                        <a:rPr lang="en-US" altLang="ko-KR" sz="1500" b="0" dirty="0" smtClean="0"/>
                        <a:t>,  </a:t>
                      </a:r>
                      <a:r>
                        <a:rPr lang="ko-KR" altLang="en-US" sz="1500" b="0" dirty="0" err="1" smtClean="0"/>
                        <a:t>중복확인</a:t>
                      </a:r>
                      <a:r>
                        <a:rPr lang="ko-KR" altLang="en-US" sz="1500" b="0" dirty="0" smtClean="0"/>
                        <a:t> 후 클릭하면 </a:t>
                      </a:r>
                      <a:r>
                        <a:rPr lang="ko-KR" altLang="en-US" sz="1500" b="0" dirty="0"/>
                        <a:t>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904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있지 않아 아이디 사용이 가능합니다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있어 다른 아이디를 사용해 주십시오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66032"/>
              </p:ext>
            </p:extLst>
          </p:nvPr>
        </p:nvGraphicFramePr>
        <p:xfrm>
          <a:off x="98348" y="1950091"/>
          <a:ext cx="12028338" cy="4665314"/>
        </p:xfrm>
        <a:graphic>
          <a:graphicData uri="http://schemas.openxmlformats.org/drawingml/2006/table">
            <a:tbl>
              <a:tblPr firstRow="1" bandRow="1"/>
              <a:tblGrid>
                <a:gridCol w="30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49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Level4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메인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대시보드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제품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제품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83474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검색 내역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4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37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8393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1489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6245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 smtClean="0"/>
                        <a:t>팝업창이</a:t>
                      </a:r>
                      <a:r>
                        <a:rPr lang="ko-KR" altLang="en-US" sz="1500" baseline="0" dirty="0" smtClean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060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12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검색한 여력이 있는 타이어의 브랜드 제품명을 보여준다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" y="2555303"/>
            <a:ext cx="4222295" cy="3886105"/>
          </a:xfrm>
          <a:prstGeom prst="rect">
            <a:avLst/>
          </a:prstGeom>
        </p:spPr>
      </p:pic>
      <p:sp>
        <p:nvSpPr>
          <p:cNvPr id="27" name="직사각형 10"/>
          <p:cNvSpPr/>
          <p:nvPr/>
        </p:nvSpPr>
        <p:spPr>
          <a:xfrm>
            <a:off x="785994" y="32989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1831023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2876052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857080" y="32653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10"/>
          <p:cNvSpPr/>
          <p:nvPr/>
        </p:nvSpPr>
        <p:spPr>
          <a:xfrm>
            <a:off x="800657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1831023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2861389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3857080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767112" y="39542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1831023" y="39453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861389" y="399578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847535" y="3986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10"/>
          <p:cNvSpPr/>
          <p:nvPr/>
        </p:nvSpPr>
        <p:spPr>
          <a:xfrm>
            <a:off x="800657" y="54850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10"/>
          <p:cNvSpPr/>
          <p:nvPr/>
        </p:nvSpPr>
        <p:spPr>
          <a:xfrm>
            <a:off x="1831023" y="555674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10"/>
          <p:cNvSpPr/>
          <p:nvPr/>
        </p:nvSpPr>
        <p:spPr>
          <a:xfrm>
            <a:off x="2814049" y="55254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10"/>
          <p:cNvSpPr/>
          <p:nvPr/>
        </p:nvSpPr>
        <p:spPr>
          <a:xfrm>
            <a:off x="3917112" y="5510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536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6786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0840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86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리뷰 작성하기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48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65535" y="2455799"/>
          <a:ext cx="4412999" cy="307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버튼을 누르면 상품 구매 화면으로 넘어간다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2107" y="2512781"/>
            <a:ext cx="4422447" cy="3874908"/>
          </a:xfrm>
          <a:prstGeom prst="rect">
            <a:avLst/>
          </a:prstGeom>
        </p:spPr>
      </p:pic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2268279" y="59142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팝업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91688"/>
              </p:ext>
            </p:extLst>
          </p:nvPr>
        </p:nvGraphicFramePr>
        <p:xfrm>
          <a:off x="295193" y="1838124"/>
          <a:ext cx="8336647" cy="2337802"/>
        </p:xfrm>
        <a:graphic>
          <a:graphicData uri="http://schemas.openxmlformats.org/drawingml/2006/table">
            <a:tbl>
              <a:tblPr firstRow="1" bandRow="1"/>
              <a:tblGrid>
                <a:gridCol w="6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마이 페이지 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 입력</a:t>
                      </a:r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수량 </a:t>
                      </a:r>
                      <a:r>
                        <a:rPr lang="ko-KR" altLang="en-US" sz="1000" dirty="0"/>
                        <a:t>입력</a:t>
                      </a: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리뷰 삭제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baseline="0" dirty="0" smtClean="0"/>
                        <a:t> 해주십시오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총 결제할 금액을 보여주고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버튼 클릭 시 결제가 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45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66979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구매내역 조회 화면으로 넘어간다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0531" y="2478365"/>
            <a:ext cx="4244517" cy="4071397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2034192" y="56104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1837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상품의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2" y="2455799"/>
            <a:ext cx="4263870" cy="150105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26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dirty="0" smtClean="0"/>
                        <a:t> 해주십시오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04451"/>
              </p:ext>
            </p:extLst>
          </p:nvPr>
        </p:nvGraphicFramePr>
        <p:xfrm>
          <a:off x="5053912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1323439" y="307451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7" y="2455799"/>
            <a:ext cx="4142714" cy="40889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93793"/>
              </p:ext>
            </p:extLst>
          </p:nvPr>
        </p:nvGraphicFramePr>
        <p:xfrm>
          <a:off x="4705160" y="2455799"/>
          <a:ext cx="4655529" cy="259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58940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하지 </a:t>
                      </a:r>
                      <a:r>
                        <a:rPr lang="ko-KR" altLang="en-US" sz="1500" dirty="0" err="1" smtClean="0"/>
                        <a:t>않있다면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해주십시오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해주십시오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3043" y="26716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1490" y="26716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57351" y="26716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33212" y="26716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33825" y="423163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8604"/>
              </p:ext>
            </p:extLst>
          </p:nvPr>
        </p:nvGraphicFramePr>
        <p:xfrm>
          <a:off x="4749281" y="2436400"/>
          <a:ext cx="4550528" cy="293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9303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님을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보여주고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369975"/>
            <a:ext cx="4129735" cy="414279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54232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4069" y="26424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7954" y="26055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3923" y="2605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3628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446297"/>
            <a:ext cx="4282822" cy="419582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5884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15221"/>
              </p:ext>
            </p:extLst>
          </p:nvPr>
        </p:nvGraphicFramePr>
        <p:xfrm>
          <a:off x="4891732" y="2514715"/>
          <a:ext cx="4422493" cy="265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제조사에 따라 상품을 검색할 수 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dirty="0" smtClean="0"/>
                        <a:t>조사에 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적용차종에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타이어 특성에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단면폭에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편평비에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휠지름에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상세검색</a:t>
                      </a:r>
                      <a:r>
                        <a:rPr lang="ko-KR" altLang="en-US" sz="1500" dirty="0" smtClean="0"/>
                        <a:t> 내역이 뜬다</a:t>
                      </a:r>
                      <a:r>
                        <a:rPr lang="en-US" altLang="ko-KR" sz="150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53919"/>
                  </a:ext>
                </a:extLst>
              </a:tr>
            </a:tbl>
          </a:graphicData>
        </a:graphic>
      </p:graphicFrame>
      <p:sp>
        <p:nvSpPr>
          <p:cNvPr id="10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6" name="직사각형 108"/>
          <p:cNvSpPr/>
          <p:nvPr/>
        </p:nvSpPr>
        <p:spPr>
          <a:xfrm>
            <a:off x="627307" y="3108090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08"/>
          <p:cNvSpPr/>
          <p:nvPr/>
        </p:nvSpPr>
        <p:spPr>
          <a:xfrm>
            <a:off x="627307" y="3465987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08"/>
          <p:cNvSpPr/>
          <p:nvPr/>
        </p:nvSpPr>
        <p:spPr>
          <a:xfrm>
            <a:off x="609913" y="3823884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08"/>
          <p:cNvSpPr/>
          <p:nvPr/>
        </p:nvSpPr>
        <p:spPr>
          <a:xfrm>
            <a:off x="554929" y="4539678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08"/>
          <p:cNvSpPr/>
          <p:nvPr/>
        </p:nvSpPr>
        <p:spPr>
          <a:xfrm>
            <a:off x="531551" y="5167776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108"/>
          <p:cNvSpPr/>
          <p:nvPr/>
        </p:nvSpPr>
        <p:spPr>
          <a:xfrm>
            <a:off x="531551" y="574645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108"/>
          <p:cNvSpPr/>
          <p:nvPr/>
        </p:nvSpPr>
        <p:spPr>
          <a:xfrm>
            <a:off x="1881676" y="618689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225" y="2419835"/>
            <a:ext cx="4280224" cy="4195470"/>
          </a:xfrm>
          <a:prstGeom prst="rect">
            <a:avLst/>
          </a:prstGeom>
        </p:spPr>
      </p:pic>
      <p:sp>
        <p:nvSpPr>
          <p:cNvPr id="101" name="직사각형 108"/>
          <p:cNvSpPr/>
          <p:nvPr/>
        </p:nvSpPr>
        <p:spPr>
          <a:xfrm>
            <a:off x="607796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28234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3720605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직사각형 108"/>
          <p:cNvSpPr/>
          <p:nvPr/>
        </p:nvSpPr>
        <p:spPr>
          <a:xfrm>
            <a:off x="622721" y="39560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08"/>
          <p:cNvSpPr/>
          <p:nvPr/>
        </p:nvSpPr>
        <p:spPr>
          <a:xfrm>
            <a:off x="534345" y="47710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08"/>
          <p:cNvSpPr/>
          <p:nvPr/>
        </p:nvSpPr>
        <p:spPr>
          <a:xfrm>
            <a:off x="603082" y="55468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08"/>
          <p:cNvSpPr/>
          <p:nvPr/>
        </p:nvSpPr>
        <p:spPr>
          <a:xfrm>
            <a:off x="1094062" y="39658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직사각형 108"/>
          <p:cNvSpPr/>
          <p:nvPr/>
        </p:nvSpPr>
        <p:spPr>
          <a:xfrm>
            <a:off x="1123520" y="474161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103881" y="55664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직사각형 108"/>
          <p:cNvSpPr/>
          <p:nvPr/>
        </p:nvSpPr>
        <p:spPr>
          <a:xfrm>
            <a:off x="3686432" y="41705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08"/>
          <p:cNvSpPr/>
          <p:nvPr/>
        </p:nvSpPr>
        <p:spPr>
          <a:xfrm>
            <a:off x="3715891" y="490704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직사각형 108"/>
          <p:cNvSpPr/>
          <p:nvPr/>
        </p:nvSpPr>
        <p:spPr>
          <a:xfrm>
            <a:off x="3676613" y="58006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70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62914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상품명이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 특성이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가격이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수량을 선택하여 장바구니에 추가할 수 있다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</a:t>
                      </a:r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상품의 금액을 알려준다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상품을 담을 수 있다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또한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구매화면으로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설명을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리뷰를 작성한 작성자의 아이디를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 내용을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4675354" y="6456785"/>
            <a:ext cx="4760806" cy="185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제품별 상세 정보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876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2489</Words>
  <Application>Microsoft Office PowerPoint</Application>
  <PresentationFormat>와이드스크린</PresentationFormat>
  <Paragraphs>923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407</cp:revision>
  <dcterms:created xsi:type="dcterms:W3CDTF">2023-12-06T06:54:44Z</dcterms:created>
  <dcterms:modified xsi:type="dcterms:W3CDTF">2023-12-11T08:09:28Z</dcterms:modified>
  <cp:version/>
</cp:coreProperties>
</file>