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9" r:id="rId6"/>
    <p:sldId id="268" r:id="rId7"/>
    <p:sldId id="271" r:id="rId8"/>
    <p:sldId id="267" r:id="rId9"/>
    <p:sldId id="270" r:id="rId10"/>
    <p:sldId id="260" r:id="rId11"/>
    <p:sldId id="261" r:id="rId12"/>
    <p:sldId id="259" r:id="rId13"/>
    <p:sldId id="263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2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0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9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4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2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5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2EF8-D432-42D1-94AA-D87075E4DA95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3A2E-3C9A-4258-8FD3-67DAA84A38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yundai.co.kr/story/CONT000000000004968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1005" y="1192032"/>
            <a:ext cx="10249989" cy="2387600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전기차 타이어 쇼핑몰 구현 프로젝트</a:t>
            </a:r>
            <a:r>
              <a:rPr lang="en-US" altLang="ko-KR" sz="4800" dirty="0" smtClean="0"/>
              <a:t>(EV </a:t>
            </a:r>
            <a:r>
              <a:rPr lang="en-US" altLang="ko-KR" sz="4800" dirty="0" err="1" smtClean="0"/>
              <a:t>TireMall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8640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smtClean="0"/>
              <a:t>2023 KEPCO)Digital </a:t>
            </a:r>
            <a:r>
              <a:rPr lang="en-US" altLang="ko-KR" dirty="0" smtClean="0"/>
              <a:t>boot camp_ A</a:t>
            </a:r>
            <a:r>
              <a:rPr lang="ko-KR" altLang="en-US" dirty="0" smtClean="0"/>
              <a:t>반</a:t>
            </a:r>
            <a:r>
              <a:rPr lang="en-US" altLang="ko-KR" dirty="0" smtClean="0"/>
              <a:t> 3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en-US" altLang="ko-KR" dirty="0" smtClean="0"/>
              <a:t>2023.12.19 </a:t>
            </a:r>
            <a:r>
              <a:rPr lang="ko-KR" altLang="en-US" dirty="0" smtClean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226851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선정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전기차 </a:t>
            </a:r>
            <a:r>
              <a:rPr lang="ko-KR" altLang="en-US" dirty="0"/>
              <a:t>타이어 쇼핑몰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전기차와 내연기관차의 차이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전기차전용</a:t>
            </a:r>
            <a:r>
              <a:rPr lang="ko-KR" altLang="en-US" dirty="0" smtClean="0"/>
              <a:t> 타이어의 필요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75063" y="5631573"/>
            <a:ext cx="6940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>
                <a:hlinkClick r:id="rId2"/>
              </a:rPr>
              <a:t>https</a:t>
            </a:r>
            <a:r>
              <a:rPr lang="ko-KR" altLang="en-US" smtClean="0">
                <a:hlinkClick r:id="rId2"/>
              </a:rPr>
              <a:t>://www.hyundai.co.kr/story/CONT0000000000049683</a:t>
            </a:r>
            <a:endParaRPr lang="en-US" altLang="ko-KR" smtClean="0"/>
          </a:p>
          <a:p>
            <a:r>
              <a:rPr lang="en-US" altLang="ko-KR" dirty="0" smtClean="0"/>
              <a:t>https://brunch.co.kr/@b20a36d8afb0442/1011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23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011" y="1406689"/>
            <a:ext cx="10657114" cy="4210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기존 타이어 쇼핑몰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타이어 성능 비교가 한눈에 불가 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1" y="1967981"/>
            <a:ext cx="6611959" cy="3711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486" y="2399264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ko-KR" altLang="en-US" dirty="0" smtClean="0"/>
              <a:t>스테이션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타이어명만</a:t>
            </a:r>
            <a:r>
              <a:rPr lang="ko-KR" altLang="en-US" dirty="0" smtClean="0"/>
              <a:t> 나옴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773" y="6094326"/>
            <a:ext cx="287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https://www.tstation.com/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34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전기차 타이어에 대해서만 정보 제공</a:t>
            </a:r>
            <a:endParaRPr lang="en-US" altLang="ko-KR" dirty="0" smtClean="0"/>
          </a:p>
          <a:p>
            <a:r>
              <a:rPr lang="ko-KR" altLang="en-US" dirty="0" smtClean="0"/>
              <a:t>타이어 성능 비교를 돕기 위한 </a:t>
            </a:r>
            <a:r>
              <a:rPr lang="ko-KR" altLang="en-US" dirty="0" err="1" smtClean="0"/>
              <a:t>상세검색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85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 </a:t>
            </a:r>
            <a:r>
              <a:rPr lang="ko-KR" altLang="en-US" dirty="0" err="1" smtClean="0"/>
              <a:t>축약예정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3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14" y="5204796"/>
            <a:ext cx="2667372" cy="12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7200" y="1690688"/>
            <a:ext cx="8771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4610" y="1690688"/>
            <a:ext cx="16289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Selenium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8593" y="1229023"/>
            <a:ext cx="233987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스프링부트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96" y="1385845"/>
            <a:ext cx="1543265" cy="609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8593" y="3662581"/>
            <a:ext cx="23398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713" y="3797263"/>
            <a:ext cx="943107" cy="533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02041" y="3335598"/>
            <a:ext cx="233987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깃</a:t>
            </a:r>
            <a:endParaRPr lang="en-US" altLang="ko-KR" dirty="0" smtClean="0"/>
          </a:p>
          <a:p>
            <a:r>
              <a:rPr lang="ko-KR" altLang="en-US" dirty="0" err="1" smtClean="0"/>
              <a:t>깃허브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4645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582" y="1607511"/>
            <a:ext cx="4675465" cy="4351338"/>
          </a:xfrm>
        </p:spPr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/>
              <a:t>팀원소개</a:t>
            </a:r>
            <a:r>
              <a:rPr lang="ko-KR" altLang="en-US" dirty="0"/>
              <a:t> 및 </a:t>
            </a:r>
            <a:r>
              <a:rPr lang="ko-KR" altLang="en-US" dirty="0" err="1"/>
              <a:t>역할소개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 smtClean="0"/>
              <a:t>기획배경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983701" y="1690688"/>
            <a:ext cx="267276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기여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52854" y="1690688"/>
            <a:ext cx="4463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플랫폼의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유지보수</a:t>
            </a: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16496" y="3311161"/>
            <a:ext cx="2672763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마지막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역할별 아쉬운 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깨달음점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추후 개선방안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7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팀원소개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역할소개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2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3191022"/>
            <a:ext cx="10862733" cy="1958327"/>
          </a:xfrm>
        </p:spPr>
        <p:txBody>
          <a:bodyPr/>
          <a:lstStyle/>
          <a:p>
            <a:r>
              <a:rPr lang="ko-KR" altLang="en-US" dirty="0" smtClean="0"/>
              <a:t>타이어로 인한 사고 </a:t>
            </a:r>
            <a:r>
              <a:rPr lang="en-US" altLang="ko-KR" dirty="0" smtClean="0"/>
              <a:t>_&gt;</a:t>
            </a:r>
            <a:r>
              <a:rPr lang="ko-KR" altLang="en-US" smtClean="0"/>
              <a:t>높은 치사율 알맞은 때에 타이어 교체 중요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7" y="3936762"/>
            <a:ext cx="7382905" cy="1714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598714" y="1602627"/>
            <a:ext cx="10862733" cy="195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타이어는 자동차의 신발 </a:t>
            </a:r>
            <a:r>
              <a:rPr lang="en-US" altLang="ko-KR" smtClean="0"/>
              <a:t>: </a:t>
            </a:r>
            <a:r>
              <a:rPr lang="ko-KR" altLang="en-US" smtClean="0"/>
              <a:t>주행성능</a:t>
            </a:r>
            <a:r>
              <a:rPr lang="en-US" altLang="ko-KR" smtClean="0"/>
              <a:t>(</a:t>
            </a:r>
            <a:r>
              <a:rPr lang="ko-KR" altLang="en-US" smtClean="0"/>
              <a:t>승차감</a:t>
            </a:r>
            <a:r>
              <a:rPr lang="en-US" altLang="ko-KR" smtClean="0"/>
              <a:t>, </a:t>
            </a:r>
            <a:r>
              <a:rPr lang="ko-KR" altLang="en-US" smtClean="0"/>
              <a:t>핸들링</a:t>
            </a:r>
            <a:r>
              <a:rPr lang="en-US" altLang="ko-KR" smtClean="0"/>
              <a:t>, </a:t>
            </a:r>
            <a:r>
              <a:rPr lang="ko-KR" altLang="en-US" smtClean="0"/>
              <a:t>진동</a:t>
            </a:r>
            <a:r>
              <a:rPr lang="en-US" altLang="ko-KR" smtClean="0"/>
              <a:t>, </a:t>
            </a:r>
            <a:r>
              <a:rPr lang="ko-KR" altLang="en-US" smtClean="0"/>
              <a:t>소음</a:t>
            </a:r>
            <a:r>
              <a:rPr lang="en-US" altLang="ko-KR" smtClean="0"/>
              <a:t>, </a:t>
            </a:r>
            <a:r>
              <a:rPr lang="ko-KR" altLang="en-US" smtClean="0"/>
              <a:t>연비효율</a:t>
            </a:r>
            <a:r>
              <a:rPr lang="en-US" altLang="ko-KR" smtClean="0"/>
              <a:t> </a:t>
            </a:r>
            <a:r>
              <a:rPr lang="ko-KR" altLang="en-US" smtClean="0"/>
              <a:t>등</a:t>
            </a:r>
            <a:r>
              <a:rPr lang="en-US" altLang="ko-KR" smtClean="0"/>
              <a:t>, </a:t>
            </a:r>
            <a:r>
              <a:rPr lang="ko-KR" altLang="en-US" smtClean="0"/>
              <a:t>특히 핸들링</a:t>
            </a:r>
            <a:r>
              <a:rPr lang="en-US" altLang="ko-KR" smtClean="0"/>
              <a:t>, </a:t>
            </a:r>
            <a:r>
              <a:rPr lang="ko-KR" altLang="en-US" smtClean="0"/>
              <a:t>제동에 </a:t>
            </a:r>
            <a:r>
              <a:rPr lang="en-US" altLang="ko-KR" smtClean="0"/>
              <a:t>50% </a:t>
            </a:r>
            <a:r>
              <a:rPr lang="ko-KR" altLang="en-US" smtClean="0"/>
              <a:t>영향</a:t>
            </a:r>
            <a:r>
              <a:rPr lang="en-US" altLang="ko-KR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782099" y="5340491"/>
            <a:ext cx="5952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https://www.car365.go.kr/m/contents/msummer_tire.do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25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smtClean="0"/>
              <a:t>– </a:t>
            </a:r>
            <a:r>
              <a:rPr lang="ko-KR" altLang="en-US" smtClean="0"/>
              <a:t>기획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전기차</a:t>
            </a:r>
            <a:r>
              <a:rPr lang="en-US" altLang="ko-KR" smtClean="0"/>
              <a:t> </a:t>
            </a:r>
            <a:r>
              <a:rPr lang="ko-KR" altLang="en-US" smtClean="0"/>
              <a:t>보급 현황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84" y="2580011"/>
            <a:ext cx="342929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3259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5" y="2191095"/>
            <a:ext cx="6030167" cy="26578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1989" y="5788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2" y="4476058"/>
            <a:ext cx="7902625" cy="241574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11179" y="1378051"/>
            <a:ext cx="98181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배터리가 바닥에 장착되어 뒷바퀴에 걸리는 무게도 늘어남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방향전환 시 걸리는 힘과 하중을 잘 버틸 수 있어야함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동력전달시스템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엔진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서서히 </a:t>
            </a:r>
            <a:r>
              <a:rPr lang="ko-KR" altLang="en-US" dirty="0" err="1" smtClean="0"/>
              <a:t>속력증가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즉각 최대 </a:t>
            </a:r>
            <a:r>
              <a:rPr lang="ko-KR" altLang="en-US" dirty="0" err="1" smtClean="0"/>
              <a:t>토크가능</a:t>
            </a:r>
            <a:r>
              <a:rPr lang="en-US" altLang="ko-KR" dirty="0" smtClean="0"/>
              <a:t>)-&gt;</a:t>
            </a:r>
            <a:r>
              <a:rPr lang="ko-KR" altLang="en-US" dirty="0" smtClean="0"/>
              <a:t>부담 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56" y="2313467"/>
            <a:ext cx="3614808" cy="24131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7762" y="6519828"/>
            <a:ext cx="595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전기차 공차 중량</a:t>
            </a:r>
            <a:r>
              <a:rPr lang="en-US" altLang="ko-KR" dirty="0" smtClean="0"/>
              <a:t>(1720kg)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내연기관 차 중량</a:t>
            </a:r>
            <a:r>
              <a:rPr lang="en-US" altLang="ko-KR" dirty="0" smtClean="0"/>
              <a:t>(1405kg)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3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– </a:t>
            </a:r>
            <a:r>
              <a:rPr lang="ko-KR" altLang="en-US" dirty="0"/>
              <a:t>기획 배경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위와 같은 특징으로 전기차의 타이어 마모는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내연기관차</a:t>
            </a:r>
            <a:r>
              <a:rPr lang="ko-KR" altLang="en-US" dirty="0" smtClean="0"/>
              <a:t> 교체주기가 </a:t>
            </a:r>
            <a:r>
              <a:rPr lang="en-US" altLang="ko-KR" dirty="0" smtClean="0"/>
              <a:t>3~5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전기차 </a:t>
            </a:r>
            <a:r>
              <a:rPr lang="en-US" altLang="ko-KR" dirty="0" smtClean="0"/>
              <a:t>2-3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전기차는 모터로 구동되어 소음이 없어 노면과의 </a:t>
            </a:r>
            <a:r>
              <a:rPr lang="ko-KR" altLang="en-US" dirty="0" err="1" smtClean="0"/>
              <a:t>마찰소리가</a:t>
            </a:r>
            <a:r>
              <a:rPr lang="ko-KR" altLang="en-US" dirty="0" smtClean="0"/>
              <a:t> 크게 들리기 때문에 흡음재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1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467" y="1397152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내연기관 타이어와 비교해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만원 이상 비싸 </a:t>
            </a:r>
          </a:p>
          <a:p>
            <a:r>
              <a:rPr lang="ko-KR" altLang="en-US" dirty="0" err="1" smtClean="0"/>
              <a:t>온라인구매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9" y="5609431"/>
            <a:ext cx="7897327" cy="6192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39" y="2722715"/>
            <a:ext cx="3649687" cy="22942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9361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– </a:t>
            </a:r>
            <a:r>
              <a:rPr lang="ko-KR" altLang="en-US" dirty="0"/>
              <a:t>기획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43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313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전기차 타이어 쇼핑몰 구현 프로젝트(EV TireMall)</vt:lpstr>
      <vt:lpstr>목차</vt:lpstr>
      <vt:lpstr>프로젝트 개요 - 팀원소개 및 역할소개</vt:lpstr>
      <vt:lpstr>프로젝트 개요 – 기획 배경</vt:lpstr>
      <vt:lpstr>프로젝트 개요 – 기획 배경</vt:lpstr>
      <vt:lpstr>PowerPoint 프레젠테이션</vt:lpstr>
      <vt:lpstr>프로젝트 개요 – 기획 배경 </vt:lpstr>
      <vt:lpstr>프로젝트 개요 – 기획 배경</vt:lpstr>
      <vt:lpstr>프로젝트 개요 – 기획 배경</vt:lpstr>
      <vt:lpstr>프로젝트 개요 – 기획 배경</vt:lpstr>
      <vt:lpstr>프로젝트 개요 - 기획 배경</vt:lpstr>
      <vt:lpstr>프로젝트 개요 - 목표</vt:lpstr>
      <vt:lpstr>프로젝트 개요 - 일정</vt:lpstr>
      <vt:lpstr>프로젝트 개요 - 사용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2023-12-15T02:51:53Z</dcterms:created>
  <dcterms:modified xsi:type="dcterms:W3CDTF">2023-12-15T08:25:50Z</dcterms:modified>
</cp:coreProperties>
</file>