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0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2" r:id="rId24"/>
    <p:sldId id="268" r:id="rId25"/>
    <p:sldId id="297" r:id="rId26"/>
    <p:sldId id="298" r:id="rId27"/>
    <p:sldId id="299" r:id="rId28"/>
    <p:sldId id="269" r:id="rId29"/>
    <p:sldId id="294" r:id="rId30"/>
    <p:sldId id="275" r:id="rId31"/>
    <p:sldId id="276" r:id="rId32"/>
    <p:sldId id="301" r:id="rId33"/>
    <p:sldId id="287" r:id="rId34"/>
    <p:sldId id="288" r:id="rId35"/>
    <p:sldId id="289" r:id="rId36"/>
    <p:sldId id="293" r:id="rId37"/>
    <p:sldId id="304" r:id="rId38"/>
    <p:sldId id="30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3669" autoAdjust="0"/>
  </p:normalViewPr>
  <p:slideViewPr>
    <p:cSldViewPr snapToGrid="0">
      <p:cViewPr varScale="1">
        <p:scale>
          <a:sx n="107" d="100"/>
          <a:sy n="107" d="100"/>
        </p:scale>
        <p:origin x="78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화면 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화면 내역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문구가</a:t>
                      </a:r>
                      <a:r>
                        <a:rPr lang="ko-KR" altLang="en-US" sz="1500" baseline="0" dirty="0" smtClean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문구를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</a:t>
                      </a:r>
                      <a:r>
                        <a:rPr lang="ko-KR" altLang="en-US" sz="1500" dirty="0" smtClean="0"/>
                        <a:t>정보를 다시 </a:t>
                      </a:r>
                      <a:r>
                        <a:rPr lang="ko-KR" altLang="en-US" sz="1500" dirty="0"/>
                        <a:t>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 </a:t>
                      </a:r>
                      <a:r>
                        <a:rPr lang="ko-KR" altLang="en-US" sz="1500" b="0" dirty="0" err="1" smtClean="0"/>
                        <a:t>중복확인을</a:t>
                      </a:r>
                      <a:r>
                        <a:rPr lang="ko-KR" altLang="en-US" sz="1500" b="0" dirty="0" smtClean="0"/>
                        <a:t> 안할 경우 </a:t>
                      </a:r>
                      <a:r>
                        <a:rPr lang="ko-KR" altLang="en-US" sz="1500" b="0" dirty="0" err="1" smtClean="0"/>
                        <a:t>가입버튼이</a:t>
                      </a:r>
                      <a:r>
                        <a:rPr lang="ko-KR" altLang="en-US" sz="1500" b="0" dirty="0" smtClean="0"/>
                        <a:t> 눌리지 않으며</a:t>
                      </a:r>
                      <a:r>
                        <a:rPr lang="en-US" altLang="ko-KR" sz="1500" b="0" dirty="0" smtClean="0"/>
                        <a:t>,  </a:t>
                      </a:r>
                      <a:r>
                        <a:rPr lang="ko-KR" altLang="en-US" sz="1500" b="0" dirty="0" err="1" smtClean="0"/>
                        <a:t>중복확인</a:t>
                      </a:r>
                      <a:r>
                        <a:rPr lang="ko-KR" altLang="en-US" sz="1500" b="0" dirty="0" smtClean="0"/>
                        <a:t> 후 클릭하면 </a:t>
                      </a:r>
                      <a:r>
                        <a:rPr lang="ko-KR" altLang="en-US" sz="1500" b="0" dirty="0"/>
                        <a:t>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있지 않아 아이디 사용이 가능합니다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있어 다른 아이디를 사용해 주십시오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변경 내용 기록</a:t>
            </a:r>
            <a:endParaRPr lang="ko-KR" altLang="en-US" dirty="0"/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38910"/>
              </p:ext>
            </p:extLst>
          </p:nvPr>
        </p:nvGraphicFramePr>
        <p:xfrm>
          <a:off x="295193" y="1838124"/>
          <a:ext cx="7302376" cy="3060148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화면 구성도를 바탕으로</a:t>
                      </a:r>
                      <a:r>
                        <a:rPr lang="ko-KR" altLang="en-US" sz="1000" baseline="0" dirty="0" smtClean="0"/>
                        <a:t> 완성하였다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 smtClean="0"/>
                        <a:t>22~28</a:t>
                      </a:r>
                      <a:r>
                        <a:rPr lang="ko-KR" altLang="en-US" sz="1000" dirty="0" smtClean="0"/>
                        <a:t>슬라이드 제목 수정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변경전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회원정보수정 </a:t>
                      </a:r>
                      <a:r>
                        <a:rPr lang="en-US" altLang="ko-KR" sz="1000" dirty="0" smtClean="0"/>
                        <a:t>-&gt;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슬라이드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화면목록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검색결과</a:t>
                      </a:r>
                      <a:r>
                        <a:rPr lang="en-US" altLang="ko-KR" sz="1000" dirty="0" smtClean="0"/>
                        <a:t>(SCREEN15) </a:t>
                      </a:r>
                      <a:r>
                        <a:rPr lang="ko-KR" altLang="en-US" sz="1000" dirty="0" smtClean="0"/>
                        <a:t>내역 추가 </a:t>
                      </a:r>
                      <a:endParaRPr lang="en-US" altLang="ko-KR" sz="1000" dirty="0" smtClean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 smtClean="0"/>
                        <a:t>및 상품별상세페이지</a:t>
                      </a:r>
                      <a:r>
                        <a:rPr lang="en-US" altLang="ko-KR" sz="1000" dirty="0" smtClean="0"/>
                        <a:t>(SCREEN02)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LEVEL2-&gt;3</a:t>
                      </a:r>
                      <a:r>
                        <a:rPr lang="ko-KR" altLang="en-US" sz="1000" dirty="0" smtClean="0"/>
                        <a:t>으로 변경</a:t>
                      </a:r>
                      <a:endParaRPr lang="en-US" altLang="ko-KR" sz="1000" dirty="0" smtClean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기존 메인 대시보드상의 검색결과를 분리하여 별도로 검색결과</a:t>
                      </a:r>
                      <a:r>
                        <a:rPr lang="en-US" altLang="ko-KR" sz="1000" dirty="0" smtClean="0"/>
                        <a:t>(SCREEN15)</a:t>
                      </a:r>
                      <a:r>
                        <a:rPr lang="ko-KR" altLang="en-US" sz="1000" dirty="0" smtClean="0"/>
                        <a:t>페이지로 생성하는 것으로 변경</a:t>
                      </a:r>
                      <a:endParaRPr lang="en-US" altLang="ko-KR" sz="1000" dirty="0" smtClean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 smtClean="0"/>
                        <a:t>4. 4</a:t>
                      </a:r>
                      <a:r>
                        <a:rPr lang="ko-KR" altLang="en-US" sz="1000" dirty="0" smtClean="0"/>
                        <a:t>슬라이드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팝업목록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ko-KR" altLang="en-US" sz="1000" dirty="0" err="1" smtClean="0"/>
                        <a:t>상세검색</a:t>
                      </a:r>
                      <a:r>
                        <a:rPr lang="en-US" altLang="ko-KR" sz="1000" dirty="0" smtClean="0"/>
                        <a:t>(POPUP06)</a:t>
                      </a:r>
                      <a:r>
                        <a:rPr lang="ko-KR" altLang="en-US" sz="1000" baseline="0" dirty="0" smtClean="0"/>
                        <a:t> 내역 추가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 smtClean="0"/>
                        <a:t>5. </a:t>
                      </a:r>
                      <a:r>
                        <a:rPr lang="ko-KR" altLang="en-US" sz="1000" dirty="0" err="1" smtClean="0"/>
                        <a:t>팝업내역에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상세검색</a:t>
                      </a:r>
                      <a:r>
                        <a:rPr lang="en-US" altLang="ko-KR" sz="1000" dirty="0" smtClean="0"/>
                        <a:t>POPUP06) </a:t>
                      </a:r>
                      <a:r>
                        <a:rPr lang="ko-KR" altLang="en-US" sz="1000" dirty="0" smtClean="0"/>
                        <a:t>페이지 생성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 smtClean="0"/>
                        <a:t>팝업창이</a:t>
                      </a:r>
                      <a:r>
                        <a:rPr lang="ko-KR" altLang="en-US" sz="1500" baseline="0" dirty="0" smtClean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상품검색내역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상품구매내역</a:t>
            </a:r>
            <a:r>
              <a:rPr lang="en-US" altLang="ko-KR" dirty="0" smtClean="0"/>
              <a:t>-NO data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-NO data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상품검색내역</a:t>
            </a:r>
            <a:r>
              <a:rPr lang="en-US" altLang="ko-KR" dirty="0" smtClean="0"/>
              <a:t>-NO data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1122"/>
              </p:ext>
            </p:extLst>
          </p:nvPr>
        </p:nvGraphicFramePr>
        <p:xfrm>
          <a:off x="98348" y="1559473"/>
          <a:ext cx="12028338" cy="4894592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67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4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2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상품의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해주십시오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47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상품의 제조사별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적용차종별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타이어틀성별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단면폭별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평편비별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휠지름별로</a:t>
                      </a:r>
                      <a:r>
                        <a:rPr lang="ko-KR" altLang="en-US" sz="1000" dirty="0" smtClean="0"/>
                        <a:t> 체크박스로 선택하여 검색하는 기능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선택한 분류의 검색결과를 보여주기 위하여 체크 박스를 통해 상품의 분류를 선택할 수 있도록 하는 화면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2415"/>
              </p:ext>
            </p:extLst>
          </p:nvPr>
        </p:nvGraphicFramePr>
        <p:xfrm>
          <a:off x="5044858" y="2470805"/>
          <a:ext cx="415577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메인페이지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상단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와 같은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이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각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분류별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 b="0" dirty="0" smtClean="0">
                          <a:latin typeface="+mj-ea"/>
                          <a:ea typeface="+mj-ea"/>
                        </a:rPr>
                        <a:t>제조사별</a:t>
                      </a:r>
                      <a:r>
                        <a:rPr lang="en-US" altLang="ko-KR" sz="15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 smtClean="0">
                          <a:latin typeface="+mj-ea"/>
                          <a:ea typeface="+mj-ea"/>
                        </a:rPr>
                        <a:t>적용차종별</a:t>
                      </a:r>
                      <a:r>
                        <a:rPr lang="en-US" altLang="ko-KR" sz="15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smtClean="0">
                          <a:latin typeface="+mj-ea"/>
                          <a:ea typeface="+mj-ea"/>
                        </a:rPr>
                        <a:t>타이어틀성별</a:t>
                      </a:r>
                      <a:r>
                        <a:rPr lang="en-US" altLang="ko-KR" sz="15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 smtClean="0">
                          <a:latin typeface="+mj-ea"/>
                          <a:ea typeface="+mj-ea"/>
                        </a:rPr>
                        <a:t>단면폭별</a:t>
                      </a:r>
                      <a:r>
                        <a:rPr lang="en-US" altLang="ko-KR" sz="15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 smtClean="0">
                          <a:latin typeface="+mj-ea"/>
                          <a:ea typeface="+mj-ea"/>
                        </a:rPr>
                        <a:t>평편비별</a:t>
                      </a:r>
                      <a:r>
                        <a:rPr lang="en-US" altLang="ko-KR" sz="15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 smtClean="0">
                          <a:latin typeface="+mj-ea"/>
                          <a:ea typeface="+mj-ea"/>
                        </a:rPr>
                        <a:t>휠지름별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표로 구분되어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그리고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분류 항목의 선택을 체크박스로 할 수 있으며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중복선택이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가능하다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24941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2" y="3361091"/>
            <a:ext cx="4313490" cy="24707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2" y="2532526"/>
            <a:ext cx="4224366" cy="50536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02917" y="247080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962" y="32861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1236514" y="3019513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27078"/>
              </p:ext>
            </p:extLst>
          </p:nvPr>
        </p:nvGraphicFramePr>
        <p:xfrm>
          <a:off x="295193" y="1838123"/>
          <a:ext cx="8336647" cy="3023587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9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수량 </a:t>
                      </a:r>
                      <a:r>
                        <a:rPr lang="ko-KR" altLang="en-US" sz="1000" dirty="0"/>
                        <a:t>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baseline="0" dirty="0" smtClean="0"/>
                        <a:t> 해주십시오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상품의 제조사별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적용차종별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타이어특성별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단면폭별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편평비별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휠지름별</a:t>
                      </a:r>
                      <a:r>
                        <a:rPr lang="ko-KR" altLang="en-US" sz="1000" dirty="0" smtClean="0"/>
                        <a:t> 검색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" y="2455799"/>
            <a:ext cx="4142714" cy="40889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3793"/>
              </p:ext>
            </p:extLst>
          </p:nvPr>
        </p:nvGraphicFramePr>
        <p:xfrm>
          <a:off x="4705160" y="2455799"/>
          <a:ext cx="4655529" cy="259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하지 </a:t>
                      </a:r>
                      <a:r>
                        <a:rPr lang="ko-KR" altLang="en-US" sz="1500" dirty="0" err="1" smtClean="0"/>
                        <a:t>않있다면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해주십시오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43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1490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7351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3212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3825" y="42316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8604"/>
              </p:ext>
            </p:extLst>
          </p:nvPr>
        </p:nvGraphicFramePr>
        <p:xfrm>
          <a:off x="4749281" y="2436400"/>
          <a:ext cx="4550528" cy="293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님을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보여주고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4069" y="26424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954" y="26055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3923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446297"/>
            <a:ext cx="4282822" cy="419582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 smtClean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상세검색</a:t>
                      </a:r>
                      <a:r>
                        <a:rPr lang="ko-KR" altLang="en-US" sz="1500" dirty="0" smtClean="0"/>
                        <a:t> 내역이 뜬다</a:t>
                      </a:r>
                      <a:r>
                        <a:rPr lang="en-US" altLang="ko-KR" sz="150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6" name="직사각형 108"/>
          <p:cNvSpPr/>
          <p:nvPr/>
        </p:nvSpPr>
        <p:spPr>
          <a:xfrm>
            <a:off x="627307" y="31080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08"/>
          <p:cNvSpPr/>
          <p:nvPr/>
        </p:nvSpPr>
        <p:spPr>
          <a:xfrm>
            <a:off x="627307" y="3465987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08"/>
          <p:cNvSpPr/>
          <p:nvPr/>
        </p:nvSpPr>
        <p:spPr>
          <a:xfrm>
            <a:off x="609913" y="382388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08"/>
          <p:cNvSpPr/>
          <p:nvPr/>
        </p:nvSpPr>
        <p:spPr>
          <a:xfrm>
            <a:off x="554929" y="453967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08"/>
          <p:cNvSpPr/>
          <p:nvPr/>
        </p:nvSpPr>
        <p:spPr>
          <a:xfrm>
            <a:off x="531551" y="516777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108"/>
          <p:cNvSpPr/>
          <p:nvPr/>
        </p:nvSpPr>
        <p:spPr>
          <a:xfrm>
            <a:off x="531551" y="574645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108"/>
          <p:cNvSpPr/>
          <p:nvPr/>
        </p:nvSpPr>
        <p:spPr>
          <a:xfrm>
            <a:off x="1881676" y="618689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상품명이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 특성이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가격이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수량을 선택하여 장바구니에 추가할 수 있다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</a:t>
                      </a:r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상품의 금액을 알려준다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상품을 담을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또한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구매화면으로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설명을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리뷰를 작성한 작성자의 아이디를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 내용을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제품별 상세 정보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2730</Words>
  <Application>Microsoft Office PowerPoint</Application>
  <PresentationFormat>와이드스크린</PresentationFormat>
  <Paragraphs>967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424</cp:revision>
  <dcterms:created xsi:type="dcterms:W3CDTF">2023-12-06T06:54:44Z</dcterms:created>
  <dcterms:modified xsi:type="dcterms:W3CDTF">2023-12-12T03:31:12Z</dcterms:modified>
  <cp:version/>
</cp:coreProperties>
</file>