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38"/>
  </p:notesMasterIdLst>
  <p:sldIdLst>
    <p:sldId id="257" r:id="rId2"/>
    <p:sldId id="259" r:id="rId3"/>
    <p:sldId id="284" r:id="rId4"/>
    <p:sldId id="261" r:id="rId5"/>
    <p:sldId id="274" r:id="rId6"/>
    <p:sldId id="295" r:id="rId7"/>
    <p:sldId id="301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2" r:id="rId24"/>
    <p:sldId id="268" r:id="rId25"/>
    <p:sldId id="297" r:id="rId26"/>
    <p:sldId id="298" r:id="rId27"/>
    <p:sldId id="299" r:id="rId28"/>
    <p:sldId id="269" r:id="rId29"/>
    <p:sldId id="294" r:id="rId30"/>
    <p:sldId id="275" r:id="rId31"/>
    <p:sldId id="276" r:id="rId32"/>
    <p:sldId id="287" r:id="rId33"/>
    <p:sldId id="288" r:id="rId34"/>
    <p:sldId id="289" r:id="rId35"/>
    <p:sldId id="293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화면 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목록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화면 내역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팝업 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문구가</a:t>
                      </a:r>
                      <a:r>
                        <a:rPr lang="ko-KR" altLang="en-US" sz="1500" baseline="0" dirty="0" smtClean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</a:t>
                      </a:r>
                      <a:r>
                        <a:rPr lang="ko-KR" altLang="en-US" sz="1500" dirty="0" smtClean="0">
                          <a:latin typeface="+mj-ea"/>
                          <a:ea typeface="+mj-ea"/>
                        </a:rPr>
                        <a:t>문구를 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</a:t>
                      </a:r>
                      <a:r>
                        <a:rPr lang="ko-KR" altLang="en-US" sz="1500" dirty="0" smtClean="0"/>
                        <a:t>정보를 다시 </a:t>
                      </a:r>
                      <a:r>
                        <a:rPr lang="ko-KR" altLang="en-US" sz="1500" dirty="0"/>
                        <a:t>입력하라는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</a:t>
                      </a:r>
                      <a:r>
                        <a:rPr lang="ko-KR" altLang="en-US" sz="1500" dirty="0" smtClean="0"/>
                        <a:t>문구가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</a:t>
                      </a:r>
                      <a:r>
                        <a:rPr lang="ko-KR" altLang="en-US" sz="1500" baseline="0" dirty="0" smtClean="0"/>
                        <a:t>문구가 </a:t>
                      </a:r>
                      <a:r>
                        <a:rPr lang="ko-KR" altLang="en-US" sz="1500" baseline="0" dirty="0"/>
                        <a:t>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 </a:t>
                      </a:r>
                      <a:r>
                        <a:rPr lang="ko-KR" altLang="en-US" sz="1500" b="0" dirty="0" err="1" smtClean="0"/>
                        <a:t>중복확인을</a:t>
                      </a:r>
                      <a:r>
                        <a:rPr lang="ko-KR" altLang="en-US" sz="1500" b="0" dirty="0" smtClean="0"/>
                        <a:t> 안할 경우 </a:t>
                      </a:r>
                      <a:r>
                        <a:rPr lang="ko-KR" altLang="en-US" sz="1500" b="0" dirty="0" err="1" smtClean="0"/>
                        <a:t>가입버튼이</a:t>
                      </a:r>
                      <a:r>
                        <a:rPr lang="ko-KR" altLang="en-US" sz="1500" b="0" dirty="0" smtClean="0"/>
                        <a:t> 눌리지 않으며</a:t>
                      </a:r>
                      <a:r>
                        <a:rPr lang="en-US" altLang="ko-KR" sz="1500" b="0" dirty="0" smtClean="0"/>
                        <a:t>,  </a:t>
                      </a:r>
                      <a:r>
                        <a:rPr lang="ko-KR" altLang="en-US" sz="1500" b="0" dirty="0" err="1" smtClean="0"/>
                        <a:t>중복확인</a:t>
                      </a:r>
                      <a:r>
                        <a:rPr lang="ko-KR" altLang="en-US" sz="1500" b="0" dirty="0" smtClean="0"/>
                        <a:t> 후 클릭하면 </a:t>
                      </a:r>
                      <a:r>
                        <a:rPr lang="ko-KR" altLang="en-US" sz="1500" b="0" dirty="0"/>
                        <a:t>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있지 않아 아이디 사용이 가능합니다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/>
                        <a:t>아이디가 중복되어 있어 다른 아이디를 사용해 주십시오</a:t>
                      </a:r>
                      <a:r>
                        <a:rPr lang="en-US" altLang="ko-KR" sz="1500" b="0" dirty="0" smtClean="0"/>
                        <a:t>.</a:t>
                      </a:r>
                      <a:r>
                        <a:rPr lang="ko-KR" altLang="en-US" sz="1500" b="0" dirty="0" smtClean="0"/>
                        <a:t>라는 문구가 뜬다</a:t>
                      </a:r>
                      <a:r>
                        <a:rPr lang="en-US" altLang="ko-KR" sz="1500" b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비밀번호를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</a:t>
                      </a:r>
                      <a:r>
                        <a:rPr lang="ko-KR" altLang="en-US" sz="1500" b="0" dirty="0" smtClean="0"/>
                        <a:t>이름을 </a:t>
                      </a:r>
                      <a:r>
                        <a:rPr lang="ko-KR" altLang="en-US" sz="1500" b="0" dirty="0"/>
                        <a:t>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6032"/>
              </p:ext>
            </p:extLst>
          </p:nvPr>
        </p:nvGraphicFramePr>
        <p:xfrm>
          <a:off x="98348" y="1950091"/>
          <a:ext cx="12028338" cy="4665314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9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제품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구매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품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 smtClean="0"/>
                        <a:t>팝업창이</a:t>
                      </a:r>
                      <a:r>
                        <a:rPr lang="ko-KR" altLang="en-US" sz="1500" baseline="0" dirty="0" smtClean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회원정보수정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문구가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01673"/>
              </p:ext>
            </p:extLst>
          </p:nvPr>
        </p:nvGraphicFramePr>
        <p:xfrm>
          <a:off x="295193" y="1838124"/>
          <a:ext cx="8336647" cy="2337802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수량 </a:t>
                      </a:r>
                      <a:r>
                        <a:rPr lang="ko-KR" altLang="en-US" sz="1000" dirty="0"/>
                        <a:t>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baseline="0" dirty="0" smtClean="0"/>
                        <a:t> 해주십시오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4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상품의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로그인을</a:t>
                      </a:r>
                      <a:r>
                        <a:rPr lang="ko-KR" altLang="en-US" sz="1000" dirty="0" smtClean="0"/>
                        <a:t> 해주십시오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구매하기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로그인</a:t>
                      </a:r>
                      <a:r>
                        <a:rPr lang="ko-KR" altLang="en-US" sz="1000" baseline="0" dirty="0" smtClean="0"/>
                        <a:t>해야 사용가능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7" y="2411560"/>
            <a:ext cx="4063273" cy="403589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56457"/>
              </p:ext>
            </p:extLst>
          </p:nvPr>
        </p:nvGraphicFramePr>
        <p:xfrm>
          <a:off x="4705160" y="2455799"/>
          <a:ext cx="4655529" cy="293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 후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입력한다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검색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107185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하지 </a:t>
                      </a:r>
                      <a:r>
                        <a:rPr lang="ko-KR" altLang="en-US" sz="1500" dirty="0" err="1" smtClean="0"/>
                        <a:t>않있다면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로그인을</a:t>
                      </a:r>
                      <a:r>
                        <a:rPr lang="ko-KR" altLang="en-US" sz="1500" dirty="0" smtClean="0"/>
                        <a:t> 해주십시오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화면으로 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넘어간다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98999" y="27062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43668" y="26810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84256" y="27062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8214" y="27062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25487" y="2681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72946" y="41658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72244"/>
              </p:ext>
            </p:extLst>
          </p:nvPr>
        </p:nvGraphicFramePr>
        <p:xfrm>
          <a:off x="4749281" y="2436400"/>
          <a:ext cx="4550528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님을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보여주고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232060" y="26129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87840" y="26129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81371" y="26129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68166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2464353"/>
            <a:ext cx="4294573" cy="398309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5539"/>
              </p:ext>
            </p:extLst>
          </p:nvPr>
        </p:nvGraphicFramePr>
        <p:xfrm>
          <a:off x="4891732" y="2514715"/>
          <a:ext cx="4422493" cy="22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 smtClean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553430" y="2967413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직사각형 108"/>
          <p:cNvSpPr/>
          <p:nvPr/>
        </p:nvSpPr>
        <p:spPr>
          <a:xfrm>
            <a:off x="1543885" y="3422229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1553430" y="380213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1524352" y="429388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1490375" y="50952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553430" y="566627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25" y="2419835"/>
            <a:ext cx="4280224" cy="4195470"/>
          </a:xfrm>
          <a:prstGeom prst="rect">
            <a:avLst/>
          </a:prstGeom>
        </p:spPr>
      </p:pic>
      <p:sp>
        <p:nvSpPr>
          <p:cNvPr id="101" name="직사각형 108"/>
          <p:cNvSpPr/>
          <p:nvPr/>
        </p:nvSpPr>
        <p:spPr>
          <a:xfrm>
            <a:off x="607796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28234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3720605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직사각형 108"/>
          <p:cNvSpPr/>
          <p:nvPr/>
        </p:nvSpPr>
        <p:spPr>
          <a:xfrm>
            <a:off x="622721" y="39560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08"/>
          <p:cNvSpPr/>
          <p:nvPr/>
        </p:nvSpPr>
        <p:spPr>
          <a:xfrm>
            <a:off x="534345" y="47710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08"/>
          <p:cNvSpPr/>
          <p:nvPr/>
        </p:nvSpPr>
        <p:spPr>
          <a:xfrm>
            <a:off x="603082" y="55468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08"/>
          <p:cNvSpPr/>
          <p:nvPr/>
        </p:nvSpPr>
        <p:spPr>
          <a:xfrm>
            <a:off x="1094062" y="39658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직사각형 108"/>
          <p:cNvSpPr/>
          <p:nvPr/>
        </p:nvSpPr>
        <p:spPr>
          <a:xfrm>
            <a:off x="1123520" y="474161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103881" y="55664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직사각형 108"/>
          <p:cNvSpPr/>
          <p:nvPr/>
        </p:nvSpPr>
        <p:spPr>
          <a:xfrm>
            <a:off x="3686432" y="41705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08"/>
          <p:cNvSpPr/>
          <p:nvPr/>
        </p:nvSpPr>
        <p:spPr>
          <a:xfrm>
            <a:off x="3715891" y="490704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직사각형 108"/>
          <p:cNvSpPr/>
          <p:nvPr/>
        </p:nvSpPr>
        <p:spPr>
          <a:xfrm>
            <a:off x="3676613" y="58006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상품명이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상품 특성이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가격이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수량을 선택하여 장바구니에 추가할 수 있다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수량</a:t>
                      </a:r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상품의 금액을 알려준다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상품을 담을 수 있다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또한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 smtClean="0"/>
                        <a:t>클릭시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로그인되어있고</a:t>
                      </a:r>
                      <a:r>
                        <a:rPr lang="ko-KR" altLang="en-US" sz="1500" dirty="0" smtClean="0"/>
                        <a:t> 수량을 선택했다면 구매화면으로 넘어간다</a:t>
                      </a:r>
                      <a:r>
                        <a:rPr lang="en-US" altLang="ko-KR" sz="1500" dirty="0" smtClean="0"/>
                        <a:t>. </a:t>
                      </a:r>
                      <a:r>
                        <a:rPr lang="ko-KR" altLang="en-US" sz="1500" dirty="0" smtClean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클릭한 상품의 설명을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리뷰를 작성한 작성자의 아이디를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리뷰 내용을 보여준다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제품별 상세 정보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2480</Words>
  <Application>Microsoft Office PowerPoint</Application>
  <PresentationFormat>와이드스크린</PresentationFormat>
  <Paragraphs>920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401</cp:revision>
  <dcterms:created xsi:type="dcterms:W3CDTF">2023-12-06T06:54:44Z</dcterms:created>
  <dcterms:modified xsi:type="dcterms:W3CDTF">2023-12-11T05:40:52Z</dcterms:modified>
  <cp:version/>
</cp:coreProperties>
</file>