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0"/>
  </p:notesMasterIdLst>
  <p:sldIdLst>
    <p:sldId id="257" r:id="rId2"/>
    <p:sldId id="307" r:id="rId3"/>
    <p:sldId id="259" r:id="rId4"/>
    <p:sldId id="284" r:id="rId5"/>
    <p:sldId id="261" r:id="rId6"/>
    <p:sldId id="274" r:id="rId7"/>
    <p:sldId id="295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2" r:id="rId24"/>
    <p:sldId id="268" r:id="rId25"/>
    <p:sldId id="297" r:id="rId26"/>
    <p:sldId id="298" r:id="rId27"/>
    <p:sldId id="299" r:id="rId28"/>
    <p:sldId id="269" r:id="rId29"/>
    <p:sldId id="294" r:id="rId30"/>
    <p:sldId id="275" r:id="rId31"/>
    <p:sldId id="301" r:id="rId32"/>
    <p:sldId id="287" r:id="rId33"/>
    <p:sldId id="288" r:id="rId34"/>
    <p:sldId id="289" r:id="rId35"/>
    <p:sldId id="293" r:id="rId36"/>
    <p:sldId id="304" r:id="rId37"/>
    <p:sldId id="309" r:id="rId38"/>
    <p:sldId id="27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3669" autoAdjust="0"/>
  </p:normalViewPr>
  <p:slideViewPr>
    <p:cSldViewPr snapToGrid="0">
      <p:cViewPr varScale="1">
        <p:scale>
          <a:sx n="80" d="100"/>
          <a:sy n="80" d="100"/>
        </p:scale>
        <p:origin x="96" y="2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화면 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 목록 </a:t>
            </a:r>
            <a:r>
              <a:rPr lang="en-US" altLang="ko-KR" dirty="0"/>
              <a:t>| </a:t>
            </a:r>
            <a:r>
              <a:rPr lang="ko-KR" altLang="en-US" dirty="0"/>
              <a:t>팝업 목록 </a:t>
            </a:r>
            <a:r>
              <a:rPr lang="en-US" altLang="ko-KR" dirty="0"/>
              <a:t>| </a:t>
            </a:r>
            <a:r>
              <a:rPr lang="ko-KR" altLang="en-US" dirty="0"/>
              <a:t>화면 내역 </a:t>
            </a:r>
            <a:r>
              <a:rPr lang="en-US" altLang="ko-KR" dirty="0"/>
              <a:t>| </a:t>
            </a:r>
            <a:r>
              <a:rPr lang="ko-KR" altLang="en-US" dirty="0"/>
              <a:t>팝업 내역</a:t>
            </a:r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문구가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문구를 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다시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 </a:t>
                      </a:r>
                      <a:r>
                        <a:rPr lang="ko-KR" altLang="en-US" sz="1500" b="0" dirty="0" err="1"/>
                        <a:t>중복확인을</a:t>
                      </a:r>
                      <a:r>
                        <a:rPr lang="ko-KR" altLang="en-US" sz="1500" b="0" dirty="0"/>
                        <a:t> 안할 경우 </a:t>
                      </a:r>
                      <a:r>
                        <a:rPr lang="ko-KR" altLang="en-US" sz="1500" b="0" dirty="0" err="1"/>
                        <a:t>가입버튼이</a:t>
                      </a:r>
                      <a:r>
                        <a:rPr lang="ko-KR" altLang="en-US" sz="1500" b="0" dirty="0"/>
                        <a:t> 눌리지 않으며</a:t>
                      </a:r>
                      <a:r>
                        <a:rPr lang="en-US" altLang="ko-KR" sz="1500" b="0" dirty="0"/>
                        <a:t>,  </a:t>
                      </a:r>
                      <a:r>
                        <a:rPr lang="ko-KR" altLang="en-US" sz="1500" b="0" dirty="0" err="1"/>
                        <a:t>중복확인</a:t>
                      </a:r>
                      <a:r>
                        <a:rPr lang="ko-KR" altLang="en-US" sz="1500" b="0" dirty="0"/>
                        <a:t> 후 클릭하면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904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있지 않아 아이디 사용이 가능합니다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있어 다른 아이디를 사용해 주십시오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변경 내용 기록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19160"/>
              </p:ext>
            </p:extLst>
          </p:nvPr>
        </p:nvGraphicFramePr>
        <p:xfrm>
          <a:off x="295193" y="1838124"/>
          <a:ext cx="7302376" cy="3172894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화면 구성도를 바탕으로</a:t>
                      </a:r>
                      <a:r>
                        <a:rPr lang="ko-KR" altLang="en-US" sz="1000" baseline="0" dirty="0"/>
                        <a:t> 완성하였다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김나영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22~28</a:t>
                      </a:r>
                      <a:r>
                        <a:rPr lang="ko-KR" altLang="en-US" sz="1000" dirty="0"/>
                        <a:t>슬라이드 제목 수정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변경전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회원정보수정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화면목록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검색결과</a:t>
                      </a:r>
                      <a:r>
                        <a:rPr lang="en-US" altLang="ko-KR" sz="1000" dirty="0"/>
                        <a:t>(SCREEN15) </a:t>
                      </a:r>
                      <a:r>
                        <a:rPr lang="ko-KR" altLang="en-US" sz="1000" dirty="0"/>
                        <a:t>내역 추가 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000" dirty="0"/>
                        <a:t>및 상품별상세페이지</a:t>
                      </a:r>
                      <a:r>
                        <a:rPr lang="en-US" altLang="ko-KR" sz="1000" dirty="0"/>
                        <a:t>(SCREEN02)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LEVEL2-&gt;3</a:t>
                      </a:r>
                      <a:r>
                        <a:rPr lang="ko-KR" altLang="en-US" sz="1000" dirty="0"/>
                        <a:t>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기존 메인 대시보드상의 검색결과를 분리하여 별도로 검색결과</a:t>
                      </a:r>
                      <a:r>
                        <a:rPr lang="en-US" altLang="ko-KR" sz="1000" dirty="0"/>
                        <a:t>(SCREEN15)</a:t>
                      </a:r>
                      <a:r>
                        <a:rPr lang="ko-KR" altLang="en-US" sz="1000" dirty="0"/>
                        <a:t>페이지로 생성하는 것으로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4. 4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팝업목록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(POPUP06)</a:t>
                      </a:r>
                      <a:r>
                        <a:rPr lang="ko-KR" altLang="en-US" sz="1000" baseline="0" dirty="0"/>
                        <a:t> 내역 추가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5. </a:t>
                      </a:r>
                      <a:r>
                        <a:rPr lang="ko-KR" altLang="en-US" sz="1000" dirty="0" err="1"/>
                        <a:t>팝업내역에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POPUP06) </a:t>
                      </a:r>
                      <a:r>
                        <a:rPr lang="ko-KR" altLang="en-US" sz="1000" dirty="0"/>
                        <a:t>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김담향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슬라이드 </a:t>
                      </a:r>
                      <a:r>
                        <a:rPr lang="en-US" altLang="ko-KR" sz="1000" dirty="0"/>
                        <a:t>31</a:t>
                      </a:r>
                      <a:r>
                        <a:rPr lang="ko-KR" altLang="en-US" sz="1000" dirty="0"/>
                        <a:t>번을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번에서 팝업창으로 띄우기로 수정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화면목록에 </a:t>
                      </a:r>
                      <a:r>
                        <a:rPr lang="en-US" altLang="ko-KR" sz="1000" dirty="0"/>
                        <a:t>14</a:t>
                      </a:r>
                      <a:r>
                        <a:rPr lang="ko-KR" altLang="en-US" sz="1000" dirty="0"/>
                        <a:t>번</a:t>
                      </a:r>
                      <a:r>
                        <a:rPr lang="en-US" altLang="ko-KR" sz="1000" dirty="0"/>
                        <a:t>(SCREEN14)</a:t>
                      </a:r>
                      <a:r>
                        <a:rPr lang="ko-KR" altLang="en-US" sz="1000" dirty="0"/>
                        <a:t> 상품 구매 완료 화면을 삭제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팝업내역에 상품구매완료화면</a:t>
                      </a:r>
                      <a:r>
                        <a:rPr lang="en-US" altLang="ko-KR" sz="1000" dirty="0"/>
                        <a:t>(popup7)</a:t>
                      </a:r>
                      <a:r>
                        <a:rPr lang="ko-KR" altLang="en-US" sz="1000" dirty="0"/>
                        <a:t> 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김동일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8393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회원정보수정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1489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제품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구매내역조회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6245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내가 쓴 리뷰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/>
                        <a:t>팝업창이</a:t>
                      </a:r>
                      <a:r>
                        <a:rPr lang="ko-KR" altLang="en-US" sz="1500" baseline="0" dirty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60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상품검색내역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12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검색한 여력이 있는 타이어의 브랜드 제품명을 보여준다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7" y="2555303"/>
            <a:ext cx="4222295" cy="3886105"/>
          </a:xfrm>
          <a:prstGeom prst="rect">
            <a:avLst/>
          </a:prstGeom>
        </p:spPr>
      </p:pic>
      <p:sp>
        <p:nvSpPr>
          <p:cNvPr id="27" name="직사각형 10"/>
          <p:cNvSpPr/>
          <p:nvPr/>
        </p:nvSpPr>
        <p:spPr>
          <a:xfrm>
            <a:off x="785994" y="32989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1831023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2876052" y="3298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857080" y="32653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10"/>
          <p:cNvSpPr/>
          <p:nvPr/>
        </p:nvSpPr>
        <p:spPr>
          <a:xfrm>
            <a:off x="800657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1831023" y="48731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10"/>
          <p:cNvSpPr/>
          <p:nvPr/>
        </p:nvSpPr>
        <p:spPr>
          <a:xfrm>
            <a:off x="2861389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3857080" y="487319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767112" y="39542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1831023" y="39453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861389" y="399578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847535" y="3986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10"/>
          <p:cNvSpPr/>
          <p:nvPr/>
        </p:nvSpPr>
        <p:spPr>
          <a:xfrm>
            <a:off x="800657" y="54850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10"/>
          <p:cNvSpPr/>
          <p:nvPr/>
        </p:nvSpPr>
        <p:spPr>
          <a:xfrm>
            <a:off x="1831023" y="555674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10"/>
          <p:cNvSpPr/>
          <p:nvPr/>
        </p:nvSpPr>
        <p:spPr>
          <a:xfrm>
            <a:off x="2814049" y="55254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10"/>
          <p:cNvSpPr/>
          <p:nvPr/>
        </p:nvSpPr>
        <p:spPr>
          <a:xfrm>
            <a:off x="3917112" y="5510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536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상품구매내역</a:t>
            </a:r>
            <a:r>
              <a:rPr lang="en-US" altLang="ko-KR" dirty="0"/>
              <a:t>-NO data</a:t>
            </a:r>
            <a:r>
              <a:rPr lang="ko-KR" altLang="en-US" dirty="0"/>
              <a:t>일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6786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내가 쓴 리뷰</a:t>
            </a:r>
            <a:r>
              <a:rPr lang="en-US" altLang="ko-KR" dirty="0"/>
              <a:t>-NO data</a:t>
            </a:r>
            <a:r>
              <a:rPr lang="ko-KR" altLang="en-US" dirty="0"/>
              <a:t>일 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0840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상품검색내역</a:t>
            </a:r>
            <a:r>
              <a:rPr lang="en-US" altLang="ko-KR" dirty="0"/>
              <a:t>-NO data</a:t>
            </a:r>
            <a:r>
              <a:rPr lang="ko-KR" altLang="en-US" dirty="0"/>
              <a:t>일 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/>
              <a:t>리뷰 작성하기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65535" y="2455799"/>
          <a:ext cx="4412999" cy="307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버튼을 누르면 상품 구매 화면으로 넘어간다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2107" y="2512781"/>
            <a:ext cx="4422447" cy="3874908"/>
          </a:xfrm>
          <a:prstGeom prst="rect">
            <a:avLst/>
          </a:prstGeom>
        </p:spPr>
      </p:pic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2268279" y="59142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79263"/>
              </p:ext>
            </p:extLst>
          </p:nvPr>
        </p:nvGraphicFramePr>
        <p:xfrm>
          <a:off x="98348" y="1559473"/>
          <a:ext cx="12028338" cy="4588680"/>
        </p:xfrm>
        <a:graphic>
          <a:graphicData uri="http://schemas.openxmlformats.org/drawingml/2006/table">
            <a:tbl>
              <a:tblPr firstRow="1" bandRow="1"/>
              <a:tblGrid>
                <a:gridCol w="30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9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Level4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상품별 상세정보화면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검색 내역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 결과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검색결과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0677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총 결제할 금액을 보여주고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버튼 클릭 시 결제가 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29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>
                          <a:effectLst/>
                          <a:latin typeface="맑은 고딕"/>
                          <a:ea typeface="+mn-ea"/>
                        </a:rPr>
                        <a:t>검색결과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검색결과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42095" y="3585882"/>
            <a:ext cx="4394206" cy="3056243"/>
            <a:chOff x="515225" y="2419835"/>
            <a:chExt cx="4280224" cy="419547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5225" y="2419835"/>
              <a:ext cx="4280224" cy="4195470"/>
            </a:xfrm>
            <a:prstGeom prst="rect">
              <a:avLst/>
            </a:prstGeom>
          </p:spPr>
        </p:pic>
        <p:sp>
          <p:nvSpPr>
            <p:cNvPr id="101" name="직사각형 108"/>
            <p:cNvSpPr/>
            <p:nvPr/>
          </p:nvSpPr>
          <p:spPr>
            <a:xfrm>
              <a:off x="607796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직사각형 108"/>
            <p:cNvSpPr/>
            <p:nvPr/>
          </p:nvSpPr>
          <p:spPr>
            <a:xfrm>
              <a:off x="1128234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직사각형 108"/>
            <p:cNvSpPr/>
            <p:nvPr/>
          </p:nvSpPr>
          <p:spPr>
            <a:xfrm>
              <a:off x="3720605" y="3429000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직사각형 108"/>
            <p:cNvSpPr/>
            <p:nvPr/>
          </p:nvSpPr>
          <p:spPr>
            <a:xfrm>
              <a:off x="622721" y="3956046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직사각형 108"/>
            <p:cNvSpPr/>
            <p:nvPr/>
          </p:nvSpPr>
          <p:spPr>
            <a:xfrm>
              <a:off x="534345" y="4771072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직사각형 108"/>
            <p:cNvSpPr/>
            <p:nvPr/>
          </p:nvSpPr>
          <p:spPr>
            <a:xfrm>
              <a:off x="603082" y="5546819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직사각형 108"/>
            <p:cNvSpPr/>
            <p:nvPr/>
          </p:nvSpPr>
          <p:spPr>
            <a:xfrm>
              <a:off x="1094062" y="396586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직사각형 108"/>
            <p:cNvSpPr/>
            <p:nvPr/>
          </p:nvSpPr>
          <p:spPr>
            <a:xfrm>
              <a:off x="1123520" y="474161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103881" y="5566458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1" name="직사각형 108"/>
            <p:cNvSpPr/>
            <p:nvPr/>
          </p:nvSpPr>
          <p:spPr>
            <a:xfrm>
              <a:off x="3686432" y="417057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직사각형 108"/>
            <p:cNvSpPr/>
            <p:nvPr/>
          </p:nvSpPr>
          <p:spPr>
            <a:xfrm>
              <a:off x="3715891" y="4907044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직사각형 108"/>
            <p:cNvSpPr/>
            <p:nvPr/>
          </p:nvSpPr>
          <p:spPr>
            <a:xfrm>
              <a:off x="3676613" y="5800627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5"/>
          <a:stretch/>
        </p:blipFill>
        <p:spPr>
          <a:xfrm>
            <a:off x="568965" y="2404151"/>
            <a:ext cx="4340466" cy="118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1837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상품의 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2" y="2455799"/>
            <a:ext cx="4263870" cy="150105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926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로그인을</a:t>
                      </a:r>
                      <a:r>
                        <a:rPr lang="ko-KR" altLang="en-US" sz="1000" dirty="0"/>
                        <a:t> 해주십시오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04451"/>
              </p:ext>
            </p:extLst>
          </p:nvPr>
        </p:nvGraphicFramePr>
        <p:xfrm>
          <a:off x="5053912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1323439" y="307451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479"/>
              </p:ext>
            </p:extLst>
          </p:nvPr>
        </p:nvGraphicFramePr>
        <p:xfrm>
          <a:off x="477922" y="165174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상품의 제조사별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적용차종별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타이어틀성별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단면폭별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평편비별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휠지름별로</a:t>
                      </a:r>
                      <a:r>
                        <a:rPr lang="ko-KR" altLang="en-US" sz="1000" dirty="0"/>
                        <a:t> 체크박스로 선택하여 검색하는 기능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선택한 분류의 검색결과를 보여주기 위하여 체크 박스를 통해 상품의 분류를 선택할 수 있도록 하는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86142" y="81177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12415"/>
              </p:ext>
            </p:extLst>
          </p:nvPr>
        </p:nvGraphicFramePr>
        <p:xfrm>
          <a:off x="5044858" y="2470805"/>
          <a:ext cx="415577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메인페이지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상단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와 같은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모달로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작성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이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팝업창은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각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500" b="0" dirty="0">
                          <a:latin typeface="+mj-ea"/>
                          <a:ea typeface="+mj-ea"/>
                        </a:rPr>
                        <a:t>제조사별</a:t>
                      </a:r>
                      <a:r>
                        <a:rPr lang="en-US" altLang="ko-KR" sz="15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err="1">
                          <a:latin typeface="+mj-ea"/>
                          <a:ea typeface="+mj-ea"/>
                        </a:rPr>
                        <a:t>적용차종별</a:t>
                      </a:r>
                      <a:r>
                        <a:rPr lang="en-US" altLang="ko-KR" sz="15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>
                          <a:latin typeface="+mj-ea"/>
                          <a:ea typeface="+mj-ea"/>
                        </a:rPr>
                        <a:t>타이어틀성별</a:t>
                      </a:r>
                      <a:r>
                        <a:rPr lang="en-US" altLang="ko-KR" sz="15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err="1">
                          <a:latin typeface="+mj-ea"/>
                          <a:ea typeface="+mj-ea"/>
                        </a:rPr>
                        <a:t>단면폭별</a:t>
                      </a:r>
                      <a:r>
                        <a:rPr lang="en-US" altLang="ko-KR" sz="15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err="1">
                          <a:latin typeface="+mj-ea"/>
                          <a:ea typeface="+mj-ea"/>
                        </a:rPr>
                        <a:t>평편비별</a:t>
                      </a:r>
                      <a:r>
                        <a:rPr lang="en-US" altLang="ko-KR" sz="15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 b="0" dirty="0" err="1">
                          <a:latin typeface="+mj-ea"/>
                          <a:ea typeface="+mj-ea"/>
                        </a:rPr>
                        <a:t>휠지름별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표로 구분되어 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그리고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분류 항목의 선택을 체크박스로 할 수 있으며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b="0" baseline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중복선택이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가능하다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24941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2" y="3361091"/>
            <a:ext cx="4313490" cy="24707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2" y="2532526"/>
            <a:ext cx="4224366" cy="50536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02917" y="247080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4962" y="32861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16200000">
            <a:off x="1236514" y="3019513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424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66979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71841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구매내역 조회 버튼을 누르면 구매내역 조회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0531" y="2478365"/>
            <a:ext cx="4244517" cy="4071397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2034192" y="561045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111DDA-8CB8-975C-08DB-6D15E60E6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06574" y="3205416"/>
            <a:ext cx="3660543" cy="33443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78C79D-6C7C-8033-76EF-56D53DB86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6461" y="3610541"/>
            <a:ext cx="2476204" cy="2375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팝업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9766"/>
              </p:ext>
            </p:extLst>
          </p:nvPr>
        </p:nvGraphicFramePr>
        <p:xfrm>
          <a:off x="295193" y="1838123"/>
          <a:ext cx="8336647" cy="3455528"/>
        </p:xfrm>
        <a:graphic>
          <a:graphicData uri="http://schemas.openxmlformats.org/drawingml/2006/table">
            <a:tbl>
              <a:tblPr firstRow="1" bandRow="1"/>
              <a:tblGrid>
                <a:gridCol w="67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94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마이 페이지 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 입력</a:t>
                      </a:r>
                      <a:r>
                        <a:rPr lang="en-US" altLang="ko-KR" sz="1000"/>
                        <a:t>O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수량 입력</a:t>
                      </a:r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 삭제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로그인을</a:t>
                      </a:r>
                      <a:r>
                        <a:rPr lang="ko-KR" altLang="en-US" sz="1000" baseline="0" dirty="0"/>
                        <a:t> 해주십시오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상품의 제조사별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적용차종별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타이어특성별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단면폭별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편평비별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휠지름별</a:t>
                      </a:r>
                      <a:r>
                        <a:rPr lang="ko-KR" altLang="en-US" sz="1000" dirty="0"/>
                        <a:t> 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POPUP06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상세검색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97660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 구매완료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POPUP07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구매완료 회원님께서 주문하신 상품의 구매가</a:t>
                      </a:r>
                      <a:endParaRPr lang="en-US" altLang="ko-KR" sz="1000" dirty="0"/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완료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95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7" y="2455799"/>
            <a:ext cx="4142714" cy="40889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93793"/>
              </p:ext>
            </p:extLst>
          </p:nvPr>
        </p:nvGraphicFramePr>
        <p:xfrm>
          <a:off x="4705160" y="2455799"/>
          <a:ext cx="4655529" cy="259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 err="1"/>
                        <a:t>로그인을</a:t>
                      </a:r>
                      <a:r>
                        <a:rPr lang="ko-KR" altLang="en-US" sz="1500" dirty="0"/>
                        <a:t> 하지 </a:t>
                      </a:r>
                      <a:r>
                        <a:rPr lang="ko-KR" altLang="en-US" sz="1500" dirty="0" err="1"/>
                        <a:t>않있다면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로그인을</a:t>
                      </a:r>
                      <a:r>
                        <a:rPr lang="ko-KR" altLang="en-US" sz="1500" dirty="0"/>
                        <a:t> 해주십시오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라는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해주십시오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3043" y="26716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1490" y="26716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57351" y="26716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33212" y="26716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33825" y="42316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88604"/>
              </p:ext>
            </p:extLst>
          </p:nvPr>
        </p:nvGraphicFramePr>
        <p:xfrm>
          <a:off x="4749281" y="2436400"/>
          <a:ext cx="4550528" cy="293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님을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보여주고 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369975"/>
            <a:ext cx="4129735" cy="414279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04069" y="26424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7954" y="26055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3923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446297"/>
            <a:ext cx="4282822" cy="419582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5884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15221"/>
              </p:ext>
            </p:extLst>
          </p:nvPr>
        </p:nvGraphicFramePr>
        <p:xfrm>
          <a:off x="4891732" y="2514715"/>
          <a:ext cx="4422493" cy="265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상세검색</a:t>
                      </a:r>
                      <a:r>
                        <a:rPr lang="ko-KR" altLang="en-US" sz="1500" dirty="0"/>
                        <a:t> 내역이 뜬다</a:t>
                      </a:r>
                      <a:r>
                        <a:rPr lang="en-US" altLang="ko-KR" sz="150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919"/>
                  </a:ext>
                </a:extLst>
              </a:tr>
            </a:tbl>
          </a:graphicData>
        </a:graphic>
      </p:graphicFrame>
      <p:sp>
        <p:nvSpPr>
          <p:cNvPr id="100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6" name="직사각형 108"/>
          <p:cNvSpPr/>
          <p:nvPr/>
        </p:nvSpPr>
        <p:spPr>
          <a:xfrm>
            <a:off x="627307" y="3108090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08"/>
          <p:cNvSpPr/>
          <p:nvPr/>
        </p:nvSpPr>
        <p:spPr>
          <a:xfrm>
            <a:off x="627307" y="3465987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08"/>
          <p:cNvSpPr/>
          <p:nvPr/>
        </p:nvSpPr>
        <p:spPr>
          <a:xfrm>
            <a:off x="609913" y="3823884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08"/>
          <p:cNvSpPr/>
          <p:nvPr/>
        </p:nvSpPr>
        <p:spPr>
          <a:xfrm>
            <a:off x="554929" y="4539678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08"/>
          <p:cNvSpPr/>
          <p:nvPr/>
        </p:nvSpPr>
        <p:spPr>
          <a:xfrm>
            <a:off x="531551" y="5167776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108"/>
          <p:cNvSpPr/>
          <p:nvPr/>
        </p:nvSpPr>
        <p:spPr>
          <a:xfrm>
            <a:off x="531551" y="574645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108"/>
          <p:cNvSpPr/>
          <p:nvPr/>
        </p:nvSpPr>
        <p:spPr>
          <a:xfrm>
            <a:off x="1881676" y="6186892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62914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상품명이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 특성이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가격이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수량을 선택하여 장바구니에 추가할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</a:t>
                      </a:r>
                      <a:r>
                        <a:rPr lang="en-US" altLang="ko-KR" sz="1500" dirty="0"/>
                        <a:t>*</a:t>
                      </a:r>
                      <a:r>
                        <a:rPr lang="ko-KR" altLang="en-US" sz="1500" dirty="0"/>
                        <a:t>상품의 금액을 알려준다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상품을 담을 수 있다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또한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구매화면으로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이 외에는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설명을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리뷰를 작성한 작성자의 아이디를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 내용을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1"/>
          <p:cNvSpPr/>
          <p:nvPr/>
        </p:nvSpPr>
        <p:spPr>
          <a:xfrm>
            <a:off x="4675354" y="6456785"/>
            <a:ext cx="4760806" cy="185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제품별 상세 정보 화면</a:t>
            </a:r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2770</Words>
  <Application>Microsoft Office PowerPoint</Application>
  <PresentationFormat>와이드스크린</PresentationFormat>
  <Paragraphs>971</Paragraphs>
  <Slides>38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Arial</vt:lpstr>
      <vt:lpstr>Tw Cen MT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427</cp:revision>
  <dcterms:created xsi:type="dcterms:W3CDTF">2023-12-06T06:54:44Z</dcterms:created>
  <dcterms:modified xsi:type="dcterms:W3CDTF">2023-12-12T06:08:13Z</dcterms:modified>
  <cp:version/>
</cp:coreProperties>
</file>