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0FC-4714-4ED3-9EC3-783BF5F6B540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7D3B89F-6FEC-4326-8DD3-2A05491AAA4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8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0FC-4714-4ED3-9EC3-783BF5F6B540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89F-6FEC-4326-8DD3-2A05491AAA4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1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0FC-4714-4ED3-9EC3-783BF5F6B540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89F-6FEC-4326-8DD3-2A05491AAA4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24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0FC-4714-4ED3-9EC3-783BF5F6B540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89F-6FEC-4326-8DD3-2A05491AAA4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97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0FC-4714-4ED3-9EC3-783BF5F6B540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89F-6FEC-4326-8DD3-2A05491AAA4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4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0FC-4714-4ED3-9EC3-783BF5F6B540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89F-6FEC-4326-8DD3-2A05491AAA4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8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0FC-4714-4ED3-9EC3-783BF5F6B540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89F-6FEC-4326-8DD3-2A05491AAA4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1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0FC-4714-4ED3-9EC3-783BF5F6B540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89F-6FEC-4326-8DD3-2A05491AAA4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71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0FC-4714-4ED3-9EC3-783BF5F6B540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89F-6FEC-4326-8DD3-2A05491AA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28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0FC-4714-4ED3-9EC3-783BF5F6B540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89F-6FEC-4326-8DD3-2A05491AAA4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65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EDC00FC-4714-4ED3-9EC3-783BF5F6B540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B89F-6FEC-4326-8DD3-2A05491AAA4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93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C00FC-4714-4ED3-9EC3-783BF5F6B540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7D3B89F-6FEC-4326-8DD3-2A05491AAA4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4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24D-A267-A9F9-9539-6461C3CBB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813459" cy="614083"/>
          </a:xfrm>
        </p:spPr>
        <p:txBody>
          <a:bodyPr>
            <a:normAutofit fontScale="90000"/>
          </a:bodyPr>
          <a:lstStyle/>
          <a:p>
            <a:r>
              <a:rPr lang="en-IN" dirty="0"/>
              <a:t>Math  Hack-a-thon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DC2B8-EE0E-EA98-B4A7-627AF0C6C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Swathisree S 21BCE1235</a:t>
            </a:r>
            <a:br>
              <a:rPr lang="en-IN" dirty="0"/>
            </a:br>
            <a:r>
              <a:rPr lang="en-IN" dirty="0"/>
              <a:t>Shravan Venkatraman 21BCE1200</a:t>
            </a:r>
          </a:p>
        </p:txBody>
      </p:sp>
    </p:spTree>
    <p:extLst>
      <p:ext uri="{BB962C8B-B14F-4D97-AF65-F5344CB8AC3E}">
        <p14:creationId xmlns:p14="http://schemas.microsoft.com/office/powerpoint/2010/main" val="391669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D56D-D1DA-0447-5275-9B813D60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Disease Spread Simulation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14D1-CC00-6083-6974-7EBD520B2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chosen </a:t>
            </a:r>
            <a:r>
              <a:rPr lang="en-US" sz="2000" dirty="0"/>
              <a:t>Disease Spread Simulation</a:t>
            </a:r>
            <a:r>
              <a:rPr lang="en-IN" dirty="0"/>
              <a:t> for covid 19 disease</a:t>
            </a:r>
          </a:p>
          <a:p>
            <a:r>
              <a:rPr lang="en-IN" dirty="0"/>
              <a:t>We selected an existing dataset and modelled an adversarial dataset from it </a:t>
            </a:r>
          </a:p>
          <a:p>
            <a:r>
              <a:rPr lang="en-IN" dirty="0"/>
              <a:t>We then provided a graphical simulation plot of the number of deaths per million of population against the total population count </a:t>
            </a:r>
          </a:p>
          <a:p>
            <a:r>
              <a:rPr lang="en-IN" dirty="0"/>
              <a:t>We plotted both existent data as well as adversarial data in the same plot to distinguish between each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14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3ADA-FC1D-9445-BDDC-DF665D65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CD69-D2E6-A8CF-D520-94629A68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  <a:p>
            <a:r>
              <a:rPr lang="en-IN" dirty="0"/>
              <a:t>GAN</a:t>
            </a:r>
          </a:p>
          <a:p>
            <a:r>
              <a:rPr lang="en-IN" dirty="0"/>
              <a:t>Pandas </a:t>
            </a:r>
          </a:p>
          <a:p>
            <a:r>
              <a:rPr lang="en-IN" dirty="0" err="1"/>
              <a:t>Tensorflow</a:t>
            </a:r>
            <a:r>
              <a:rPr lang="en-IN" dirty="0"/>
              <a:t> </a:t>
            </a:r>
          </a:p>
          <a:p>
            <a:r>
              <a:rPr lang="en-IN" dirty="0"/>
              <a:t>Deep learning </a:t>
            </a:r>
          </a:p>
        </p:txBody>
      </p:sp>
    </p:spTree>
    <p:extLst>
      <p:ext uri="{BB962C8B-B14F-4D97-AF65-F5344CB8AC3E}">
        <p14:creationId xmlns:p14="http://schemas.microsoft.com/office/powerpoint/2010/main" val="6946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E868-89DB-12FF-BC74-E4DADF34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DE83-7038-04E5-313E-885F31EDE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used a generative adversarial network for generating new data </a:t>
            </a:r>
          </a:p>
          <a:p>
            <a:r>
              <a:rPr lang="en-IN" dirty="0"/>
              <a:t>We trained the generator on the existent covid 19 data to generate new data </a:t>
            </a:r>
          </a:p>
          <a:p>
            <a:r>
              <a:rPr lang="en-IN" dirty="0"/>
              <a:t>We then used this data to plot a simulation of the chosen features </a:t>
            </a:r>
          </a:p>
        </p:txBody>
      </p:sp>
    </p:spTree>
    <p:extLst>
      <p:ext uri="{BB962C8B-B14F-4D97-AF65-F5344CB8AC3E}">
        <p14:creationId xmlns:p14="http://schemas.microsoft.com/office/powerpoint/2010/main" val="28356179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119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Math  Hack-a-thon</vt:lpstr>
      <vt:lpstr>Disease Spread Simulation</vt:lpstr>
      <vt:lpstr>stack</vt:lpstr>
      <vt:lpstr>Methodology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 Hack-a-thon</dc:title>
  <dc:creator>S Swathisree</dc:creator>
  <cp:lastModifiedBy>S Swathisree</cp:lastModifiedBy>
  <cp:revision>1</cp:revision>
  <dcterms:created xsi:type="dcterms:W3CDTF">2024-02-08T04:33:30Z</dcterms:created>
  <dcterms:modified xsi:type="dcterms:W3CDTF">2024-02-08T04:44:17Z</dcterms:modified>
</cp:coreProperties>
</file>