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22EF-3080-61AE-B444-C84F2122B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45C3A-FF52-988D-74F1-00757BC95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083D-7AE8-106E-9B89-D70748EE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5E9-2F01-482D-ABB1-30BDB9A09C3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E95EB-DA2C-B1C4-94A0-CEF0EDFD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F261-A7D1-BB19-BDAC-605EDC45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0A3D-B2C9-4CF2-A518-226F4B378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99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EB2E-6429-AEE2-1B1E-94C2BBE0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46ACA-7A2B-50E6-FD6F-86D4BA6C4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FF91-5386-81A6-F272-C35B48E4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5E9-2F01-482D-ABB1-30BDB9A09C3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E798-C507-2712-1613-526B748B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C1CC-F6F5-2F42-DBE0-E9BA5D2D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0A3D-B2C9-4CF2-A518-226F4B378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3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3BD17-3649-1D93-CA5D-8B9401E16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FD7F2-F158-CCE3-9476-DC829F2F5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0535-AE8D-3F9B-CB0D-D812B677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5E9-2F01-482D-ABB1-30BDB9A09C3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CE951-AF93-B8EE-8888-F07318ED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1D01B-9EC4-4432-6051-6E4A6E1A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0A3D-B2C9-4CF2-A518-226F4B378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33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D78A-01C7-88B9-F136-780467DB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4C09-A7DD-0207-D81F-8D2049A78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12848-6277-4228-B4E0-3C996B21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5E9-2F01-482D-ABB1-30BDB9A09C3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B210-4F4E-B742-CA9C-075D6D75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8CB64-D8BC-190B-5E27-7AA2E9A1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0A3D-B2C9-4CF2-A518-226F4B378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3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FFD2-5E5D-AB56-DE72-AD60BD1D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236A1-3EEC-9979-0B34-B1BC4F2D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509A-586D-C15F-8E1E-BAD5B74F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5E9-2F01-482D-ABB1-30BDB9A09C3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DE6F-D6CF-2B80-FB41-4B5FA4B5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E30E9-42D7-4E8C-91B2-FFF00DD5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0A3D-B2C9-4CF2-A518-226F4B378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38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9F98-97CC-290B-4628-C855BCB3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6FC1-116F-9D26-1171-64B9DEBB0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9F15B-2E32-8FE1-BB39-BC7F168FE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B423F-65CF-E256-0B01-D0FF746F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5E9-2F01-482D-ABB1-30BDB9A09C3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EBB71-0FCF-C189-1343-19597B45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B8F5B-D8EF-3190-D95E-F87D2166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0A3D-B2C9-4CF2-A518-226F4B378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2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1A2D-2115-79CF-5A51-146505B9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B4221-63D6-EC61-6793-4EAE99896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4F3DE-98C4-FC23-A4F3-487641874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653C8-2D44-604D-55B6-461D1F7E4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31C41-3E7F-F19A-9BC3-2EAF1BB8A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336BA-4A25-BD9D-9E66-19A8BE48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5E9-2F01-482D-ABB1-30BDB9A09C3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9BDBB-08EA-5406-F6A2-A4F64847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707D7-219C-235C-390B-6F556B45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0A3D-B2C9-4CF2-A518-226F4B378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88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B55C-1F6A-B5DF-A3CE-BB366C29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6B42-DAB2-00FD-3ED6-B4023843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5E9-2F01-482D-ABB1-30BDB9A09C3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1AA29-A2BC-6B83-C681-B15D235E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7B94-F019-A131-0A96-5EE67D31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0A3D-B2C9-4CF2-A518-226F4B378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01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E19DD-D233-5A88-35DB-8908485E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5E9-2F01-482D-ABB1-30BDB9A09C3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97120-D8AF-8BC4-8DDB-2F4E1D0A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59AB9-54E1-CA95-2CE3-50A43B0F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0A3D-B2C9-4CF2-A518-226F4B378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3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EF55-EC25-5FD5-9489-A424C0B4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DD07C-9480-3155-D7DB-22705378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CE97D-75A6-CD69-6A3C-AC9B2525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D7B98-6780-15F4-0B67-2814356E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5E9-2F01-482D-ABB1-30BDB9A09C3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DE598-FF68-3476-C5E1-9D127F9E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8515-A9D0-CE15-E320-AEAA001E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0A3D-B2C9-4CF2-A518-226F4B378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9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0E0D-EAB6-1F9D-2E2E-B9026968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A98A0-A56A-38CE-9838-E57901951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C653-C357-DE86-52CA-925D8CAC4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BEF64-6236-E95C-306B-EAA5B0D9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B5E9-2F01-482D-ABB1-30BDB9A09C3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24593-5A7B-A098-52DC-DF48CF4D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479AD-E432-7133-076F-F05EE63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0A3D-B2C9-4CF2-A518-226F4B378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8C852-1273-B03F-C31C-74E06314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70A4-095F-E486-04DF-E007CA279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58273-6541-FF7E-F4A6-BB399086F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B5E9-2F01-482D-ABB1-30BDB9A09C3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FDBA3-2925-BA90-F806-D53600534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FDAB1-C33B-8679-F745-647921CAA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B0A3D-B2C9-4CF2-A518-226F4B378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4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FA7A80-D880-F735-CF87-238475BFF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54" y="1706663"/>
            <a:ext cx="3040398" cy="4333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82D5B-7DB5-1D86-5E35-595BD59C4AD6}"/>
              </a:ext>
            </a:extLst>
          </p:cNvPr>
          <p:cNvSpPr txBox="1"/>
          <p:nvPr/>
        </p:nvSpPr>
        <p:spPr>
          <a:xfrm>
            <a:off x="1118648" y="1216057"/>
            <a:ext cx="497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Pune to Katraj Bus Stand Cab Amount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A0BFD-F0FB-EDBD-7F92-E8FCA6B50EA3}"/>
              </a:ext>
            </a:extLst>
          </p:cNvPr>
          <p:cNvSpPr/>
          <p:nvPr/>
        </p:nvSpPr>
        <p:spPr>
          <a:xfrm>
            <a:off x="1118648" y="1216057"/>
            <a:ext cx="4084948" cy="423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565744-E172-0967-5E2F-EDDE3BC28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75" y="1849132"/>
            <a:ext cx="3261191" cy="4048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D0CE4B-2E92-EE7E-F584-8AC55B585CAC}"/>
              </a:ext>
            </a:extLst>
          </p:cNvPr>
          <p:cNvSpPr txBox="1"/>
          <p:nvPr/>
        </p:nvSpPr>
        <p:spPr>
          <a:xfrm>
            <a:off x="6325386" y="1216057"/>
            <a:ext cx="408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Chennai to Villa 250 Autorickshaw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37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BD7BF-C759-6A03-BED7-44D84037A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C1E7EF-82E6-CF95-9465-7DADE47E2098}"/>
              </a:ext>
            </a:extLst>
          </p:cNvPr>
          <p:cNvSpPr txBox="1"/>
          <p:nvPr/>
        </p:nvSpPr>
        <p:spPr>
          <a:xfrm>
            <a:off x="1118648" y="1216057"/>
            <a:ext cx="497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Bangalore (Bannerughatta) to </a:t>
            </a:r>
            <a:r>
              <a:rPr lang="en-US" dirty="0" err="1"/>
              <a:t>Madivaliya</a:t>
            </a:r>
            <a:r>
              <a:rPr lang="en-US" dirty="0"/>
              <a:t> circle Cab Amount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42728-C8ED-B7E4-2859-EC94CD8984A5}"/>
              </a:ext>
            </a:extLst>
          </p:cNvPr>
          <p:cNvSpPr/>
          <p:nvPr/>
        </p:nvSpPr>
        <p:spPr>
          <a:xfrm>
            <a:off x="1118648" y="1216057"/>
            <a:ext cx="4084948" cy="423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C9C68-4B19-9D80-5C04-FE19AA483CAE}"/>
              </a:ext>
            </a:extLst>
          </p:cNvPr>
          <p:cNvSpPr txBox="1"/>
          <p:nvPr/>
        </p:nvSpPr>
        <p:spPr>
          <a:xfrm>
            <a:off x="6325386" y="1216057"/>
            <a:ext cx="408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Chennai to Villa 250 Autorickshaw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71663-0505-F8E6-3A3B-E375379B0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20" y="1849131"/>
            <a:ext cx="2951203" cy="4048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A1FC0-9DE0-E813-70E1-ADEEB9FF1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049" y="1811561"/>
            <a:ext cx="295120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5437D-422A-1E92-DEE5-0C8DF64F3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ED6237-D959-99D0-572E-289B6329D82C}"/>
              </a:ext>
            </a:extLst>
          </p:cNvPr>
          <p:cNvSpPr txBox="1"/>
          <p:nvPr/>
        </p:nvSpPr>
        <p:spPr>
          <a:xfrm>
            <a:off x="1348034" y="1234910"/>
            <a:ext cx="497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Villa 250 to ZF Cab Amount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0B4E8B-C349-0F0B-8C32-CA08066C2FB1}"/>
              </a:ext>
            </a:extLst>
          </p:cNvPr>
          <p:cNvSpPr/>
          <p:nvPr/>
        </p:nvSpPr>
        <p:spPr>
          <a:xfrm>
            <a:off x="1118648" y="1216057"/>
            <a:ext cx="4084948" cy="4232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87ACE-EECC-38B8-C1CF-25AC1F03DDEA}"/>
              </a:ext>
            </a:extLst>
          </p:cNvPr>
          <p:cNvSpPr txBox="1"/>
          <p:nvPr/>
        </p:nvSpPr>
        <p:spPr>
          <a:xfrm>
            <a:off x="6325386" y="1216057"/>
            <a:ext cx="408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Villa 250 Food Amount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0117C-3C7B-7D46-B871-62A564101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83" y="1756240"/>
            <a:ext cx="2352672" cy="3885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EE9682-E0B2-E98F-3BB3-9112B2AA4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86" y="1928663"/>
            <a:ext cx="3262819" cy="39068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8AB21A-FA22-C9C9-123C-32721849D405}"/>
              </a:ext>
            </a:extLst>
          </p:cNvPr>
          <p:cNvSpPr txBox="1"/>
          <p:nvPr/>
        </p:nvSpPr>
        <p:spPr>
          <a:xfrm>
            <a:off x="1348034" y="6065651"/>
            <a:ext cx="619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Amount – </a:t>
            </a:r>
            <a:r>
              <a:rPr lang="en-US" b="1" dirty="0"/>
              <a:t>Rs. 4011/-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149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prabhakar sutar</dc:creator>
  <cp:lastModifiedBy>kiran prabhakar sutar</cp:lastModifiedBy>
  <cp:revision>1</cp:revision>
  <dcterms:created xsi:type="dcterms:W3CDTF">2025-06-05T05:32:45Z</dcterms:created>
  <dcterms:modified xsi:type="dcterms:W3CDTF">2025-06-05T05:46:33Z</dcterms:modified>
</cp:coreProperties>
</file>