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88FC-7DC4-A4AF-2B18-C4C4E96EB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2D6CA-7086-AAF0-37F3-C3F2ACA7D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1FAF-B311-B20E-7280-FAE07D28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6739-D69C-49DC-AF08-34D9CEA7919E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252C-DE0D-9331-11D2-B6B69D6D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DBA0-D347-E47F-D409-4BEB9FAC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0B2-787A-4EBA-847F-F8CDFE8AB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88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D553-F61A-6274-FFF0-C715BFAA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52CB2-57B9-14EC-79D6-2F3BAE9C5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282E5-D1EA-DCDA-38BA-1EB81619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6739-D69C-49DC-AF08-34D9CEA7919E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4C19F-AB48-E071-2B58-68363067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E3C22-1065-8F0E-2F85-CF46C375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0B2-787A-4EBA-847F-F8CDFE8AB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482AD-8505-3F12-1BC3-59F9561E0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FE1A4-E188-CE7F-BD04-ED7E91493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42FDC-1F67-54CB-D3B2-71293C85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6739-D69C-49DC-AF08-34D9CEA7919E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68E40-93B2-7AEF-CA9A-3F8C1CD2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95A2-2A22-7EAE-E582-8E104EDC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0B2-787A-4EBA-847F-F8CDFE8AB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3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CDB5-86AF-99C6-2056-3661C119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39FA-686E-9985-0287-D3552BF2A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5B37-0766-8640-C534-AA884896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6739-D69C-49DC-AF08-34D9CEA7919E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3E79-5777-F11F-B6AD-1593FB83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DC90D-B1D0-100D-7324-056C6E1C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0B2-787A-4EBA-847F-F8CDFE8AB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5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32A6-EF62-AD7A-1D3F-9EBB8A8B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73AEA-8988-7828-2A60-47D1634BD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8E7BD-EBBB-B611-BE99-C66CE3F0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6739-D69C-49DC-AF08-34D9CEA7919E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BD08-C2D1-986A-652A-3366908C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FEDE-5777-3E45-330A-08A43919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0B2-787A-4EBA-847F-F8CDFE8AB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5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6588-F562-AD6B-E80E-84DCCD30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79A0-BDCA-4745-F560-05299E398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C7525-6BFE-6B8F-DA6D-5F13095D7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88645-A2F2-1AB9-FEE9-34A88F64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6739-D69C-49DC-AF08-34D9CEA7919E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1A97E-035C-9F80-7EF6-9CFDB697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AB420-E569-84B4-3A7D-C1B9B2A7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0B2-787A-4EBA-847F-F8CDFE8AB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07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7500-8B46-FA1E-0CC2-E242815F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F1B7B-AA96-271D-296A-01E02E02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FA2E0-83AA-F5E7-92DD-DDA0B35B7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5A150-A9B3-229D-AB81-6D2FF0827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96821-4840-6472-C5A2-2DCC18DA2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9A805-D9B0-952A-F1A2-64C1915D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6739-D69C-49DC-AF08-34D9CEA7919E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C8DFB-84D7-5929-8F0A-C48F1B88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CB61B-80B5-AAE9-335D-C2005A07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0B2-787A-4EBA-847F-F8CDFE8AB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5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91B3-CA02-DF62-6192-C1FAE273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ADE61-07EA-8B17-6430-F521209F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6739-D69C-49DC-AF08-34D9CEA7919E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8D59B-70FB-B36E-EB52-A946695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61A48-8251-91C4-FF87-3D87ABF7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0B2-787A-4EBA-847F-F8CDFE8AB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8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78BC5-C3ED-7C5F-EDC5-CA3160F4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6739-D69C-49DC-AF08-34D9CEA7919E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10114-4569-DA79-5EE7-D796560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AEC3-7156-3741-363D-33F2BC38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0B2-787A-4EBA-847F-F8CDFE8AB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9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9A60-1596-BBBA-5E24-757A96BE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393C4-356B-AB17-F593-2EA45AA0A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112A-B430-97F1-7512-EA23FEA9C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791FE-C81C-53F1-CEA4-611148C9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6739-D69C-49DC-AF08-34D9CEA7919E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A85C-7AED-8018-B314-72244413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2C0C1-9284-1DC0-2DA7-5385D552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0B2-787A-4EBA-847F-F8CDFE8AB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0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F081-A8B5-E237-1A9E-F874ABFB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00CF7-1751-9925-CC36-2FA19591E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64A2-80AE-9F15-905D-C5FA9B5FD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2EACF-5218-593A-6218-5E72E79C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6739-D69C-49DC-AF08-34D9CEA7919E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E00D3-3F3F-DADB-4E7E-29C378CA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2A712-B6E4-703A-3E8B-F61750D6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D0B2-787A-4EBA-847F-F8CDFE8AB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80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71171-0F34-07D4-62BE-130988DE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11155-ECB2-0853-D128-B0CC95A97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28FA-5B33-A41C-BED9-712FEE314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E6739-D69C-49DC-AF08-34D9CEA7919E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AE716-B6CB-A7E1-64A9-865E720A8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4A7B0-105E-766A-F155-96D71F56D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7D0B2-787A-4EBA-847F-F8CDFE8AB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ce of paper with writing on it&#10;&#10;AI-generated content may be incorrect.">
            <a:extLst>
              <a:ext uri="{FF2B5EF4-FFF2-40B4-BE49-F238E27FC236}">
                <a16:creationId xmlns:a16="http://schemas.microsoft.com/office/drawing/2014/main" id="{98E46E66-5D87-682B-9018-D864B9D6A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" y="516646"/>
            <a:ext cx="2890465" cy="5132685"/>
          </a:xfrm>
          <a:prstGeom prst="rect">
            <a:avLst/>
          </a:prstGeom>
        </p:spPr>
      </p:pic>
      <p:pic>
        <p:nvPicPr>
          <p:cNvPr id="7" name="Picture 6" descr="A piece of paper with writing on it&#10;&#10;AI-generated content may be incorrect.">
            <a:extLst>
              <a:ext uri="{FF2B5EF4-FFF2-40B4-BE49-F238E27FC236}">
                <a16:creationId xmlns:a16="http://schemas.microsoft.com/office/drawing/2014/main" id="{8C7D72A8-AD9F-025D-3EA3-843A85EEE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293" y="1006650"/>
            <a:ext cx="7992586" cy="450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8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Sukalpa Tech</dc:creator>
  <cp:lastModifiedBy>Sukalpa Tech</cp:lastModifiedBy>
  <cp:revision>1</cp:revision>
  <dcterms:created xsi:type="dcterms:W3CDTF">2025-08-20T06:39:21Z</dcterms:created>
  <dcterms:modified xsi:type="dcterms:W3CDTF">2025-08-20T06:40:49Z</dcterms:modified>
</cp:coreProperties>
</file>