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4" r:id="rId4"/>
    <p:sldId id="260" r:id="rId5"/>
    <p:sldId id="257" r:id="rId6"/>
    <p:sldId id="259" r:id="rId7"/>
    <p:sldId id="262" r:id="rId8"/>
    <p:sldId id="261" r:id="rId9"/>
    <p:sldId id="26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SU Stidti" panose="02000000000000000000" pitchFamily="50" charset="-34"/>
      <p:regular r:id="rId16"/>
      <p:bold r:id="rId17"/>
      <p:italic r:id="rId18"/>
      <p:boldItalic r:id="rId19"/>
    </p:embeddedFont>
    <p:embeddedFont>
      <p:font typeface="PSU Stidti Light" panose="02000000000000000000" pitchFamily="50" charset="-34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1D3B6D"/>
    <a:srgbClr val="EDEDED"/>
    <a:srgbClr val="C9C6E5"/>
    <a:srgbClr val="52B3E6"/>
    <a:srgbClr val="5CC5E5"/>
    <a:srgbClr val="406CB3"/>
    <a:srgbClr val="019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D216B-848F-4170-9C3D-DBAC3BB4E99A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40616-5FCA-4B4A-80DF-C1D05424B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4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95534" y="5527343"/>
            <a:ext cx="12287534" cy="133065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433014"/>
            <a:ext cx="1596788" cy="436729"/>
            <a:chOff x="0" y="1433014"/>
            <a:chExt cx="1596788" cy="436729"/>
          </a:xfrm>
        </p:grpSpPr>
        <p:sp>
          <p:nvSpPr>
            <p:cNvPr id="3" name="Rectangle 2"/>
            <p:cNvSpPr/>
            <p:nvPr userDrawn="1"/>
          </p:nvSpPr>
          <p:spPr>
            <a:xfrm>
              <a:off x="0" y="1460310"/>
              <a:ext cx="914400" cy="327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1160059" y="1433014"/>
              <a:ext cx="436729" cy="436729"/>
            </a:xfrm>
            <a:prstGeom prst="ellipse">
              <a:avLst/>
            </a:prstGeom>
            <a:solidFill>
              <a:srgbClr val="52B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91821" y="2174779"/>
            <a:ext cx="6769289" cy="6416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/>
            </a:lvl1pPr>
          </a:lstStyle>
          <a:p>
            <a:r>
              <a:rPr lang="en-US" sz="4200" dirty="0"/>
              <a:t>Click to add</a:t>
            </a:r>
            <a:r>
              <a:rPr lang="en-US" sz="4200" baseline="0" dirty="0"/>
              <a:t> Title</a:t>
            </a:r>
            <a:endParaRPr lang="en-GB" sz="4200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1091821" y="2857364"/>
            <a:ext cx="6768759" cy="736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dirty="0"/>
              <a:t>Click to add</a:t>
            </a:r>
            <a:r>
              <a:rPr lang="en-US" sz="2800" baseline="0" dirty="0"/>
              <a:t> Title</a:t>
            </a:r>
            <a:endParaRPr lang="en-GB" sz="28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1050880" y="6186393"/>
            <a:ext cx="3916905" cy="2888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2525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en-US" sz="1800" dirty="0">
                <a:solidFill>
                  <a:srgbClr val="525252"/>
                </a:solidFill>
                <a:latin typeface="PSU Stidti Light" panose="02000000000000000000" pitchFamily="50" charset="-34"/>
                <a:cs typeface="PSU Stidti Light" panose="02000000000000000000" pitchFamily="50" charset="-34"/>
              </a:rPr>
              <a:t>Click to add</a:t>
            </a:r>
            <a:r>
              <a:rPr lang="en-US" sz="1800" baseline="0" dirty="0">
                <a:solidFill>
                  <a:srgbClr val="525252"/>
                </a:solidFill>
                <a:latin typeface="PSU Stidti Light" panose="02000000000000000000" pitchFamily="50" charset="-34"/>
                <a:cs typeface="PSU Stidti Light" panose="02000000000000000000" pitchFamily="50" charset="-34"/>
              </a:rPr>
              <a:t> Presentation Date</a:t>
            </a:r>
            <a:endParaRPr lang="en-GB" sz="1800" dirty="0">
              <a:solidFill>
                <a:srgbClr val="525252"/>
              </a:solidFill>
              <a:latin typeface="PSU Stidti Light" panose="02000000000000000000" pitchFamily="50" charset="-34"/>
              <a:cs typeface="PSU Stidti Light" panose="02000000000000000000" pitchFamily="50" charset="-34"/>
            </a:endParaRP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2CBE9ED-BD11-420C-875E-AF380C38F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b="30421"/>
          <a:stretch/>
        </p:blipFill>
        <p:spPr>
          <a:xfrm>
            <a:off x="9290530" y="5953390"/>
            <a:ext cx="2683921" cy="7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02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41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5289" y="1984885"/>
            <a:ext cx="7026889" cy="6900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Agenda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289" y="2735322"/>
            <a:ext cx="7026889" cy="26371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  <a:lvl2pPr>
              <a:defRPr>
                <a:solidFill>
                  <a:srgbClr val="525252"/>
                </a:solidFill>
              </a:defRPr>
            </a:lvl2pPr>
            <a:lvl3pPr>
              <a:defRPr>
                <a:solidFill>
                  <a:srgbClr val="525252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433014"/>
            <a:ext cx="1596788" cy="436729"/>
            <a:chOff x="0" y="1433014"/>
            <a:chExt cx="1596788" cy="436729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1460310"/>
              <a:ext cx="914400" cy="327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160059" y="1433014"/>
              <a:ext cx="436729" cy="436729"/>
            </a:xfrm>
            <a:prstGeom prst="ellipse">
              <a:avLst/>
            </a:prstGeom>
            <a:solidFill>
              <a:srgbClr val="52B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9ADC27A0-5513-40CD-87DB-40D2299C0D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b="30421"/>
          <a:stretch/>
        </p:blipFill>
        <p:spPr>
          <a:xfrm>
            <a:off x="9290530" y="5953390"/>
            <a:ext cx="2683921" cy="7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82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1433014"/>
            <a:ext cx="1596788" cy="436729"/>
            <a:chOff x="0" y="1433014"/>
            <a:chExt cx="1596788" cy="436729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1460310"/>
              <a:ext cx="914400" cy="327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1160059" y="1433014"/>
              <a:ext cx="436729" cy="436729"/>
            </a:xfrm>
            <a:prstGeom prst="ellipse">
              <a:avLst/>
            </a:prstGeom>
            <a:solidFill>
              <a:srgbClr val="52B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91821" y="2174779"/>
            <a:ext cx="6782937" cy="6416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/>
            </a:lvl1pPr>
          </a:lstStyle>
          <a:p>
            <a:r>
              <a:rPr lang="en-US" sz="4200" dirty="0"/>
              <a:t>Click to add</a:t>
            </a:r>
            <a:r>
              <a:rPr lang="en-US" sz="4200" baseline="0" dirty="0"/>
              <a:t> Title</a:t>
            </a:r>
            <a:endParaRPr lang="en-GB" sz="4200" dirty="0"/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091821" y="2857364"/>
            <a:ext cx="6782406" cy="736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 dirty="0"/>
              <a:t>Click to add</a:t>
            </a:r>
            <a:r>
              <a:rPr lang="en-US" sz="2800" baseline="0" dirty="0"/>
              <a:t> Title</a:t>
            </a:r>
            <a:endParaRPr lang="en-GB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AB33B-A2D5-4AE7-B286-26C1F31F52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08" b="30108"/>
          <a:stretch/>
        </p:blipFill>
        <p:spPr>
          <a:xfrm>
            <a:off x="9499107" y="6022320"/>
            <a:ext cx="2217892" cy="6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5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ntent Sli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52500" y="-15045"/>
            <a:ext cx="12287534" cy="1733266"/>
          </a:xfrm>
          <a:prstGeom prst="rect">
            <a:avLst/>
          </a:prstGeom>
          <a:solidFill>
            <a:srgbClr val="1D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3" y="-15045"/>
            <a:ext cx="12192000" cy="1702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264" y="378774"/>
            <a:ext cx="6040271" cy="753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6813" y="6472331"/>
            <a:ext cx="1300316" cy="23196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78A388A-7988-46DE-B9E8-DE8FDC5F0CCE}" type="datetime1">
              <a:rPr lang="en-GB" smtClean="0"/>
              <a:t>14/03/2021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1064" y="6472331"/>
            <a:ext cx="5806672" cy="26494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1602" y="31189"/>
            <a:ext cx="632579" cy="34758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CDBB8228-9F33-435A-BC7F-139DFAFA452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61264" y="2116138"/>
            <a:ext cx="10477542" cy="361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09C85813-6E7D-492C-9E79-AABA8271A7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b="30421"/>
          <a:stretch/>
        </p:blipFill>
        <p:spPr>
          <a:xfrm>
            <a:off x="9290530" y="5953390"/>
            <a:ext cx="2683921" cy="7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6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ntent Slide Grey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52500" y="-15045"/>
            <a:ext cx="12287534" cy="1733266"/>
          </a:xfrm>
          <a:prstGeom prst="rect">
            <a:avLst/>
          </a:prstGeom>
          <a:solidFill>
            <a:srgbClr val="1D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3" y="-15045"/>
            <a:ext cx="12192000" cy="1702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264" y="378774"/>
            <a:ext cx="6040271" cy="753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186813" y="6472331"/>
            <a:ext cx="1300316" cy="23196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9A28CCB-116C-45C0-BE1A-7212FE73FD38}" type="datetime1">
              <a:rPr lang="en-GB" smtClean="0"/>
              <a:t>14/03/2021</a:t>
            </a:fld>
            <a:endParaRPr lang="en-GB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1064" y="6472331"/>
            <a:ext cx="5806672" cy="26494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1602" y="31189"/>
            <a:ext cx="632579" cy="34758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CDBB8228-9F33-435A-BC7F-139DFAFA452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61264" y="2129051"/>
            <a:ext cx="10478211" cy="36303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76ED591A-425E-4F38-B236-C5FA5BB747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b="30421"/>
          <a:stretch/>
        </p:blipFill>
        <p:spPr>
          <a:xfrm>
            <a:off x="9290530" y="5953390"/>
            <a:ext cx="2683921" cy="7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7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186813" y="6472331"/>
            <a:ext cx="1300316" cy="231963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1D3B6D"/>
                </a:solidFill>
              </a:defRPr>
            </a:lvl1pPr>
          </a:lstStyle>
          <a:p>
            <a:fld id="{7D6DBD56-C9B4-4959-8AE7-063E6963F878}" type="datetime1">
              <a:rPr lang="en-GB" smtClean="0"/>
              <a:t>14/03/2021</a:t>
            </a:fld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1064" y="6472331"/>
            <a:ext cx="5806672" cy="264943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1D3B6D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1602" y="31189"/>
            <a:ext cx="632579" cy="34758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1D3B6D"/>
                </a:solidFill>
              </a:defRPr>
            </a:lvl1pPr>
          </a:lstStyle>
          <a:p>
            <a:fld id="{CDBB8228-9F33-435A-BC7F-139DFAFA452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F6CE9FFC-0E71-4F6E-83FA-4070CD894E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5" b="30421"/>
          <a:stretch/>
        </p:blipFill>
        <p:spPr>
          <a:xfrm>
            <a:off x="9290530" y="5953390"/>
            <a:ext cx="2683921" cy="7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hit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86813" y="6472331"/>
            <a:ext cx="1300316" cy="231963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fld id="{1B8FD277-4833-4FDA-9C21-227EAE8A5F1B}" type="datetime1">
              <a:rPr lang="en-GB" smtClean="0"/>
              <a:t>14/03/2021</a:t>
            </a:fld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1064" y="6472331"/>
            <a:ext cx="5806672" cy="264943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1602" y="31189"/>
            <a:ext cx="632579" cy="34758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CDBB8228-9F33-435A-BC7F-139DFAFA452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8563FC-163B-43E5-B030-FFF6FB975E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08" b="30108"/>
          <a:stretch/>
        </p:blipFill>
        <p:spPr>
          <a:xfrm>
            <a:off x="9499107" y="6022320"/>
            <a:ext cx="2217892" cy="6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0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4C6A814-92BC-473C-BFAB-57F75DC318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86" y="2216420"/>
            <a:ext cx="3430428" cy="24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8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22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  <p:sldLayoutId id="2147483655" r:id="rId6"/>
    <p:sldLayoutId id="2147483661" r:id="rId7"/>
    <p:sldLayoutId id="2147483659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93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21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6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4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9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0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12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SU">
      <a:dk1>
        <a:srgbClr val="FFFFFF"/>
      </a:dk1>
      <a:lt1>
        <a:srgbClr val="1D3B6D"/>
      </a:lt1>
      <a:dk2>
        <a:srgbClr val="FFFFFF"/>
      </a:dk2>
      <a:lt2>
        <a:srgbClr val="1D3B6D"/>
      </a:lt2>
      <a:accent1>
        <a:srgbClr val="406CB3"/>
      </a:accent1>
      <a:accent2>
        <a:srgbClr val="0190BA"/>
      </a:accent2>
      <a:accent3>
        <a:srgbClr val="52B3E6"/>
      </a:accent3>
      <a:accent4>
        <a:srgbClr val="5CC5E5"/>
      </a:accent4>
      <a:accent5>
        <a:srgbClr val="4472C4"/>
      </a:accent5>
      <a:accent6>
        <a:srgbClr val="C9C6DC"/>
      </a:accent6>
      <a:hlink>
        <a:srgbClr val="0190BA"/>
      </a:hlink>
      <a:folHlink>
        <a:srgbClr val="C9C6DC"/>
      </a:folHlink>
    </a:clrScheme>
    <a:fontScheme name="PSU Stidi">
      <a:majorFont>
        <a:latin typeface="PSU Stidti"/>
        <a:ea typeface=""/>
        <a:cs typeface="PSU Stidti"/>
      </a:majorFont>
      <a:minorFont>
        <a:latin typeface="PSU Stidti"/>
        <a:ea typeface=""/>
        <a:cs typeface="PSU Stidt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PSU Stidti Light</vt:lpstr>
      <vt:lpstr>PSU Stidti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Kattika Tanyong</dc:creator>
  <cp:lastModifiedBy>SIRINTHIP THONGJUN (สิรินทิพย์ ทองจันทร์)</cp:lastModifiedBy>
  <cp:revision>21</cp:revision>
  <dcterms:created xsi:type="dcterms:W3CDTF">2018-04-27T11:52:02Z</dcterms:created>
  <dcterms:modified xsi:type="dcterms:W3CDTF">2021-03-14T15:37:50Z</dcterms:modified>
</cp:coreProperties>
</file>