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B6D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091821" y="2179502"/>
            <a:ext cx="4830763" cy="677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/>
            </a:lvl1pPr>
            <a:lvl2pPr>
              <a:defRPr sz="4000"/>
            </a:lvl2pPr>
            <a:lvl3pPr>
              <a:defRPr sz="4000"/>
            </a:lvl3pPr>
          </a:lstStyle>
          <a:p>
            <a:r>
              <a:rPr lang="en-US" sz="4000" dirty="0"/>
              <a:t>Click to add</a:t>
            </a:r>
            <a:r>
              <a:rPr lang="en-US" sz="4000" baseline="0" dirty="0"/>
              <a:t> Title</a:t>
            </a:r>
            <a:endParaRPr lang="en-GB" sz="4000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091822" y="2857500"/>
            <a:ext cx="4831142" cy="754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add Sub Title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527343"/>
            <a:ext cx="9144000" cy="1330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050880" y="6186393"/>
            <a:ext cx="3916905" cy="2888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2525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sz="1800" dirty="0">
                <a:solidFill>
                  <a:srgbClr val="525252"/>
                </a:solidFill>
                <a:latin typeface="PSU Stidti Light" panose="02000000000000000000" pitchFamily="50" charset="-34"/>
                <a:cs typeface="PSU Stidti Light" panose="02000000000000000000" pitchFamily="50" charset="-34"/>
              </a:rPr>
              <a:t>Click to add</a:t>
            </a:r>
            <a:r>
              <a:rPr lang="en-US" sz="1800" baseline="0" dirty="0">
                <a:solidFill>
                  <a:srgbClr val="525252"/>
                </a:solidFill>
                <a:latin typeface="PSU Stidti Light" panose="02000000000000000000" pitchFamily="50" charset="-34"/>
                <a:cs typeface="PSU Stidti Light" panose="02000000000000000000" pitchFamily="50" charset="-34"/>
              </a:rPr>
              <a:t> Presentation Date</a:t>
            </a:r>
            <a:endParaRPr lang="en-GB" sz="1800" dirty="0">
              <a:solidFill>
                <a:srgbClr val="525252"/>
              </a:solidFill>
              <a:latin typeface="PSU Stidti Light" panose="02000000000000000000" pitchFamily="50" charset="-34"/>
              <a:cs typeface="PSU Stidti Light" panose="02000000000000000000" pitchFamily="50" charset="-34"/>
            </a:endParaRP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92CBE9ED-BD11-420C-875E-AF380C38F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0421"/>
          <a:stretch/>
        </p:blipFill>
        <p:spPr>
          <a:xfrm>
            <a:off x="6258758" y="5961840"/>
            <a:ext cx="2683921" cy="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42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25290" y="1984885"/>
            <a:ext cx="6244988" cy="6900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Agenda Title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5290" y="2735322"/>
            <a:ext cx="6244988" cy="26371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  <a:lvl2pPr>
              <a:defRPr>
                <a:solidFill>
                  <a:srgbClr val="525252"/>
                </a:solidFill>
              </a:defRPr>
            </a:lvl2pPr>
            <a:lvl3pPr>
              <a:defRPr>
                <a:solidFill>
                  <a:srgbClr val="525252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rgbClr val="1D3B6D"/>
            </a:solidFill>
            <a:ln>
              <a:solidFill>
                <a:srgbClr val="1D3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BD239A98-0551-48CA-AAA1-90FE4EA71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0421"/>
          <a:stretch/>
        </p:blipFill>
        <p:spPr>
          <a:xfrm>
            <a:off x="6258758" y="5961840"/>
            <a:ext cx="2683921" cy="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925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1D3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1091821" y="2179502"/>
            <a:ext cx="4830763" cy="677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4000"/>
            </a:lvl2pPr>
            <a:lvl3pPr>
              <a:defRPr sz="4000"/>
            </a:lvl3pPr>
          </a:lstStyle>
          <a:p>
            <a:r>
              <a:rPr lang="en-US" sz="4000" dirty="0"/>
              <a:t>Click to add</a:t>
            </a:r>
            <a:r>
              <a:rPr lang="en-US" sz="4000" baseline="0" dirty="0"/>
              <a:t> Title</a:t>
            </a:r>
            <a:endParaRPr lang="en-GB" sz="4000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091822" y="2857500"/>
            <a:ext cx="4831142" cy="754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add Sub Title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D3DEB6-E377-4F59-A7A7-FEF05187B7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8" b="30108"/>
          <a:stretch/>
        </p:blipFill>
        <p:spPr>
          <a:xfrm>
            <a:off x="6500650" y="5997968"/>
            <a:ext cx="2217892" cy="6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41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9375" y="-15045"/>
            <a:ext cx="9215651" cy="1733266"/>
          </a:xfrm>
          <a:prstGeom prst="rect">
            <a:avLst/>
          </a:prstGeom>
          <a:solidFill>
            <a:srgbClr val="1D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/>
          <a:stretch/>
        </p:blipFill>
        <p:spPr>
          <a:xfrm>
            <a:off x="-15240" y="-15045"/>
            <a:ext cx="9159240" cy="1733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949" y="378775"/>
            <a:ext cx="4530203" cy="753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fld id="{678A388A-7988-46DE-B9E8-DE8FDC5F0CCE}" type="datetime1">
              <a:rPr lang="en-GB" smtClean="0"/>
              <a:pPr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0949" y="2033588"/>
            <a:ext cx="8152753" cy="3808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4D5A705A-64AA-4C7D-8699-628AACBFDE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0421"/>
          <a:stretch/>
        </p:blipFill>
        <p:spPr>
          <a:xfrm>
            <a:off x="6258758" y="5961840"/>
            <a:ext cx="2683921" cy="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14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Grey">
    <p:bg>
      <p:bgPr>
        <a:solidFill>
          <a:srgbClr val="1D3B6D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9375" y="-15045"/>
            <a:ext cx="9215651" cy="1733266"/>
          </a:xfrm>
          <a:prstGeom prst="rect">
            <a:avLst/>
          </a:prstGeom>
          <a:solidFill>
            <a:srgbClr val="1D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/>
          <a:stretch/>
        </p:blipFill>
        <p:spPr>
          <a:xfrm>
            <a:off x="-15240" y="-15045"/>
            <a:ext cx="9159240" cy="1733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949" y="378775"/>
            <a:ext cx="4530203" cy="753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fld id="{678A388A-7988-46DE-B9E8-DE8FDC5F0CCE}" type="datetime1">
              <a:rPr lang="en-GB" smtClean="0"/>
              <a:pPr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420949" y="2033588"/>
            <a:ext cx="8152753" cy="3808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B3D73132-C884-4F1D-BA90-F3F94A41A0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0421"/>
          <a:stretch/>
        </p:blipFill>
        <p:spPr>
          <a:xfrm>
            <a:off x="6258758" y="5961840"/>
            <a:ext cx="2683921" cy="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8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fld id="{678A388A-7988-46DE-B9E8-DE8FDC5F0CCE}" type="datetime1">
              <a:rPr lang="en-GB" smtClean="0"/>
              <a:pPr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1D3B6D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E2068403-99AB-4F9B-8113-051E808F0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0421"/>
          <a:stretch/>
        </p:blipFill>
        <p:spPr>
          <a:xfrm>
            <a:off x="6258758" y="5961840"/>
            <a:ext cx="2683921" cy="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38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Grey">
    <p:bg>
      <p:bgPr>
        <a:solidFill>
          <a:srgbClr val="1D3B6D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0110" y="6472332"/>
            <a:ext cx="975237" cy="23196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fld id="{678A388A-7988-46DE-B9E8-DE8FDC5F0CCE}" type="datetime1">
              <a:rPr lang="en-GB" smtClean="0"/>
              <a:pPr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65798" y="6472332"/>
            <a:ext cx="4355004" cy="26494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1D3B6D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3702" y="31190"/>
            <a:ext cx="474434" cy="34758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1D3B6D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678FB416-5B78-4889-BC94-224230C0A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0421"/>
          <a:stretch/>
        </p:blipFill>
        <p:spPr>
          <a:xfrm>
            <a:off x="6258758" y="5961840"/>
            <a:ext cx="2683921" cy="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07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r="5703"/>
          <a:stretch/>
        </p:blipFill>
        <p:spPr>
          <a:xfrm>
            <a:off x="-15240" y="0"/>
            <a:ext cx="9144000" cy="6858000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7032B3A-3610-4CE1-8289-84AFF38CF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46" y="2216420"/>
            <a:ext cx="3430428" cy="24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33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24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51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6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2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8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65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7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SU">
      <a:dk1>
        <a:srgbClr val="FFFFFF"/>
      </a:dk1>
      <a:lt1>
        <a:srgbClr val="1D3B6D"/>
      </a:lt1>
      <a:dk2>
        <a:srgbClr val="FFFFFF"/>
      </a:dk2>
      <a:lt2>
        <a:srgbClr val="1D3B6D"/>
      </a:lt2>
      <a:accent1>
        <a:srgbClr val="406CB3"/>
      </a:accent1>
      <a:accent2>
        <a:srgbClr val="0190BA"/>
      </a:accent2>
      <a:accent3>
        <a:srgbClr val="52B3E6"/>
      </a:accent3>
      <a:accent4>
        <a:srgbClr val="5CC5E5"/>
      </a:accent4>
      <a:accent5>
        <a:srgbClr val="4472C4"/>
      </a:accent5>
      <a:accent6>
        <a:srgbClr val="C9C6DC"/>
      </a:accent6>
      <a:hlink>
        <a:srgbClr val="0190BA"/>
      </a:hlink>
      <a:folHlink>
        <a:srgbClr val="C9C6DC"/>
      </a:folHlink>
    </a:clrScheme>
    <a:fontScheme name="PSU Stidi">
      <a:majorFont>
        <a:latin typeface="PSU Stidti"/>
        <a:ea typeface=""/>
        <a:cs typeface="PSU Stidti"/>
      </a:majorFont>
      <a:minorFont>
        <a:latin typeface="PSU Stidti"/>
        <a:ea typeface=""/>
        <a:cs typeface="PSU Stidt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PSU Stidti</vt:lpstr>
      <vt:lpstr>PSU Stidti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Kattika Tanyong</dc:creator>
  <cp:lastModifiedBy>SIRINTHIP THONGJUN (สิรินทิพย์ ทองจันทร์)</cp:lastModifiedBy>
  <cp:revision>13</cp:revision>
  <dcterms:created xsi:type="dcterms:W3CDTF">2018-04-27T13:07:58Z</dcterms:created>
  <dcterms:modified xsi:type="dcterms:W3CDTF">2021-03-14T15:37:05Z</dcterms:modified>
</cp:coreProperties>
</file>