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C6929F-CED5-454B-9E9D-E95A0D2587D7}" v="972" dt="2024-12-15T10:37:02.7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ya Shrestha" userId="6976cd3356457585" providerId="Windows Live" clId="Web-{D3C6929F-CED5-454B-9E9D-E95A0D2587D7}"/>
    <pc:docChg chg="addSld modSld">
      <pc:chgData name="Naya Shrestha" userId="6976cd3356457585" providerId="Windows Live" clId="Web-{D3C6929F-CED5-454B-9E9D-E95A0D2587D7}" dt="2024-12-15T10:37:02.749" v="970" actId="14100"/>
      <pc:docMkLst>
        <pc:docMk/>
      </pc:docMkLst>
      <pc:sldChg chg="addSp modSp mod setBg">
        <pc:chgData name="Naya Shrestha" userId="6976cd3356457585" providerId="Windows Live" clId="Web-{D3C6929F-CED5-454B-9E9D-E95A0D2587D7}" dt="2024-12-15T10:11:20.761" v="184" actId="20577"/>
        <pc:sldMkLst>
          <pc:docMk/>
          <pc:sldMk cId="109857222" sldId="256"/>
        </pc:sldMkLst>
        <pc:spChg chg="mod">
          <ac:chgData name="Naya Shrestha" userId="6976cd3356457585" providerId="Windows Live" clId="Web-{D3C6929F-CED5-454B-9E9D-E95A0D2587D7}" dt="2024-12-15T10:09:04.397" v="109" actId="1410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Naya Shrestha" userId="6976cd3356457585" providerId="Windows Live" clId="Web-{D3C6929F-CED5-454B-9E9D-E95A0D2587D7}" dt="2024-12-15T10:11:20.761" v="184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Naya Shrestha" userId="6976cd3356457585" providerId="Windows Live" clId="Web-{D3C6929F-CED5-454B-9E9D-E95A0D2587D7}" dt="2024-12-15T10:06:39.361" v="1"/>
          <ac:spMkLst>
            <pc:docMk/>
            <pc:sldMk cId="109857222" sldId="256"/>
            <ac:spMk id="9" creationId="{DF05ACD0-FF4A-4F8F-B5C5-6A4EBD0D1B38}"/>
          </ac:spMkLst>
        </pc:spChg>
        <pc:spChg chg="add">
          <ac:chgData name="Naya Shrestha" userId="6976cd3356457585" providerId="Windows Live" clId="Web-{D3C6929F-CED5-454B-9E9D-E95A0D2587D7}" dt="2024-12-15T10:06:39.361" v="1"/>
          <ac:spMkLst>
            <pc:docMk/>
            <pc:sldMk cId="109857222" sldId="256"/>
            <ac:spMk id="11" creationId="{4C9AFA28-B5ED-4346-9AF7-68A157F16C7E}"/>
          </ac:spMkLst>
        </pc:spChg>
        <pc:picChg chg="add mod">
          <ac:chgData name="Naya Shrestha" userId="6976cd3356457585" providerId="Windows Live" clId="Web-{D3C6929F-CED5-454B-9E9D-E95A0D2587D7}" dt="2024-12-15T10:06:39.361" v="1"/>
          <ac:picMkLst>
            <pc:docMk/>
            <pc:sldMk cId="109857222" sldId="256"/>
            <ac:picMk id="4" creationId="{A63FABB3-BB76-761E-9C9C-D6B6579C6A01}"/>
          </ac:picMkLst>
        </pc:picChg>
      </pc:sldChg>
      <pc:sldChg chg="addSp delSp modSp new mod setBg">
        <pc:chgData name="Naya Shrestha" userId="6976cd3356457585" providerId="Windows Live" clId="Web-{D3C6929F-CED5-454B-9E9D-E95A0D2587D7}" dt="2024-12-15T10:15:30.842" v="289" actId="20577"/>
        <pc:sldMkLst>
          <pc:docMk/>
          <pc:sldMk cId="2739593530" sldId="257"/>
        </pc:sldMkLst>
        <pc:spChg chg="mod">
          <ac:chgData name="Naya Shrestha" userId="6976cd3356457585" providerId="Windows Live" clId="Web-{D3C6929F-CED5-454B-9E9D-E95A0D2587D7}" dt="2024-12-15T10:13:29.556" v="224" actId="20577"/>
          <ac:spMkLst>
            <pc:docMk/>
            <pc:sldMk cId="2739593530" sldId="257"/>
            <ac:spMk id="2" creationId="{42C14700-1FD3-FC73-D133-AC1E007F8DD5}"/>
          </ac:spMkLst>
        </pc:spChg>
        <pc:spChg chg="del">
          <ac:chgData name="Naya Shrestha" userId="6976cd3356457585" providerId="Windows Live" clId="Web-{D3C6929F-CED5-454B-9E9D-E95A0D2587D7}" dt="2024-12-15T10:12:13.288" v="186"/>
          <ac:spMkLst>
            <pc:docMk/>
            <pc:sldMk cId="2739593530" sldId="257"/>
            <ac:spMk id="3" creationId="{8A5F4EFE-29EA-0D28-28FC-70A125E222A2}"/>
          </ac:spMkLst>
        </pc:spChg>
        <pc:spChg chg="add mod">
          <ac:chgData name="Naya Shrestha" userId="6976cd3356457585" providerId="Windows Live" clId="Web-{D3C6929F-CED5-454B-9E9D-E95A0D2587D7}" dt="2024-12-15T10:15:30.842" v="289" actId="20577"/>
          <ac:spMkLst>
            <pc:docMk/>
            <pc:sldMk cId="2739593530" sldId="257"/>
            <ac:spMk id="8" creationId="{27E17500-1278-9F0E-DD26-25069CA86F77}"/>
          </ac:spMkLst>
        </pc:spChg>
        <pc:spChg chg="add">
          <ac:chgData name="Naya Shrestha" userId="6976cd3356457585" providerId="Windows Live" clId="Web-{D3C6929F-CED5-454B-9E9D-E95A0D2587D7}" dt="2024-12-15T10:12:19.210" v="187"/>
          <ac:spMkLst>
            <pc:docMk/>
            <pc:sldMk cId="2739593530" sldId="257"/>
            <ac:spMk id="11" creationId="{058A14AF-9FB5-4CC7-BA35-E8E85D3EDF0E}"/>
          </ac:spMkLst>
        </pc:spChg>
        <pc:spChg chg="add">
          <ac:chgData name="Naya Shrestha" userId="6976cd3356457585" providerId="Windows Live" clId="Web-{D3C6929F-CED5-454B-9E9D-E95A0D2587D7}" dt="2024-12-15T10:12:19.210" v="187"/>
          <ac:spMkLst>
            <pc:docMk/>
            <pc:sldMk cId="2739593530" sldId="257"/>
            <ac:spMk id="13" creationId="{3A9A4357-BD1D-4622-A4FE-766E6AB8DE84}"/>
          </ac:spMkLst>
        </pc:spChg>
        <pc:spChg chg="add">
          <ac:chgData name="Naya Shrestha" userId="6976cd3356457585" providerId="Windows Live" clId="Web-{D3C6929F-CED5-454B-9E9D-E95A0D2587D7}" dt="2024-12-15T10:12:19.210" v="187"/>
          <ac:spMkLst>
            <pc:docMk/>
            <pc:sldMk cId="2739593530" sldId="257"/>
            <ac:spMk id="15" creationId="{E659831F-0D9A-4C63-9EBB-8435B85A440F}"/>
          </ac:spMkLst>
        </pc:spChg>
        <pc:spChg chg="add">
          <ac:chgData name="Naya Shrestha" userId="6976cd3356457585" providerId="Windows Live" clId="Web-{D3C6929F-CED5-454B-9E9D-E95A0D2587D7}" dt="2024-12-15T10:12:19.210" v="187"/>
          <ac:spMkLst>
            <pc:docMk/>
            <pc:sldMk cId="2739593530" sldId="257"/>
            <ac:spMk id="17" creationId="{E6995CE5-F890-4ABA-82A2-26507CE8D2A3}"/>
          </ac:spMkLst>
        </pc:spChg>
        <pc:picChg chg="add mod ord">
          <ac:chgData name="Naya Shrestha" userId="6976cd3356457585" providerId="Windows Live" clId="Web-{D3C6929F-CED5-454B-9E9D-E95A0D2587D7}" dt="2024-12-15T10:12:19.210" v="187"/>
          <ac:picMkLst>
            <pc:docMk/>
            <pc:sldMk cId="2739593530" sldId="257"/>
            <ac:picMk id="4" creationId="{3B6CA269-5A38-E0A8-3E73-202271E5F578}"/>
          </ac:picMkLst>
        </pc:picChg>
      </pc:sldChg>
      <pc:sldChg chg="addSp delSp modSp new mod setBg">
        <pc:chgData name="Naya Shrestha" userId="6976cd3356457585" providerId="Windows Live" clId="Web-{D3C6929F-CED5-454B-9E9D-E95A0D2587D7}" dt="2024-12-15T10:21:18.043" v="328" actId="20577"/>
        <pc:sldMkLst>
          <pc:docMk/>
          <pc:sldMk cId="344269247" sldId="258"/>
        </pc:sldMkLst>
        <pc:spChg chg="mod">
          <ac:chgData name="Naya Shrestha" userId="6976cd3356457585" providerId="Windows Live" clId="Web-{D3C6929F-CED5-454B-9E9D-E95A0D2587D7}" dt="2024-12-15T10:21:18.043" v="328" actId="20577"/>
          <ac:spMkLst>
            <pc:docMk/>
            <pc:sldMk cId="344269247" sldId="258"/>
            <ac:spMk id="2" creationId="{18BAE87B-3F59-1E6C-EA60-E2806323E51C}"/>
          </ac:spMkLst>
        </pc:spChg>
        <pc:spChg chg="del">
          <ac:chgData name="Naya Shrestha" userId="6976cd3356457585" providerId="Windows Live" clId="Web-{D3C6929F-CED5-454B-9E9D-E95A0D2587D7}" dt="2024-12-15T10:19:51.121" v="291"/>
          <ac:spMkLst>
            <pc:docMk/>
            <pc:sldMk cId="344269247" sldId="258"/>
            <ac:spMk id="3" creationId="{8F7C4E63-F3DC-A656-06B4-8CEE46D94AF1}"/>
          </ac:spMkLst>
        </pc:spChg>
        <pc:spChg chg="add">
          <ac:chgData name="Naya Shrestha" userId="6976cd3356457585" providerId="Windows Live" clId="Web-{D3C6929F-CED5-454B-9E9D-E95A0D2587D7}" dt="2024-12-15T10:19:56.356" v="292"/>
          <ac:spMkLst>
            <pc:docMk/>
            <pc:sldMk cId="344269247" sldId="258"/>
            <ac:spMk id="8" creationId="{9DE1F4CC-2CCD-BAD2-4725-43C3B4FEB1E0}"/>
          </ac:spMkLst>
        </pc:spChg>
        <pc:spChg chg="add">
          <ac:chgData name="Naya Shrestha" userId="6976cd3356457585" providerId="Windows Live" clId="Web-{D3C6929F-CED5-454B-9E9D-E95A0D2587D7}" dt="2024-12-15T10:19:56.356" v="292"/>
          <ac:spMkLst>
            <pc:docMk/>
            <pc:sldMk cId="344269247" sldId="258"/>
            <ac:spMk id="11" creationId="{0288C6B4-AFC3-407F-A595-EFFD38D4CCAF}"/>
          </ac:spMkLst>
        </pc:spChg>
        <pc:spChg chg="add">
          <ac:chgData name="Naya Shrestha" userId="6976cd3356457585" providerId="Windows Live" clId="Web-{D3C6929F-CED5-454B-9E9D-E95A0D2587D7}" dt="2024-12-15T10:19:56.356" v="292"/>
          <ac:spMkLst>
            <pc:docMk/>
            <pc:sldMk cId="344269247" sldId="258"/>
            <ac:spMk id="13" creationId="{CF236821-17FE-429B-8D2C-08E13A64EA40}"/>
          </ac:spMkLst>
        </pc:spChg>
        <pc:spChg chg="add">
          <ac:chgData name="Naya Shrestha" userId="6976cd3356457585" providerId="Windows Live" clId="Web-{D3C6929F-CED5-454B-9E9D-E95A0D2587D7}" dt="2024-12-15T10:19:56.356" v="292"/>
          <ac:spMkLst>
            <pc:docMk/>
            <pc:sldMk cId="344269247" sldId="258"/>
            <ac:spMk id="15" creationId="{C0BDBCD2-E081-43AB-9119-C55465E59757}"/>
          </ac:spMkLst>
        </pc:spChg>
        <pc:spChg chg="add">
          <ac:chgData name="Naya Shrestha" userId="6976cd3356457585" providerId="Windows Live" clId="Web-{D3C6929F-CED5-454B-9E9D-E95A0D2587D7}" dt="2024-12-15T10:19:56.356" v="292"/>
          <ac:spMkLst>
            <pc:docMk/>
            <pc:sldMk cId="344269247" sldId="258"/>
            <ac:spMk id="17" creationId="{98E79BE4-34FE-485A-98A5-92CE8F7C4743}"/>
          </ac:spMkLst>
        </pc:spChg>
        <pc:spChg chg="add">
          <ac:chgData name="Naya Shrestha" userId="6976cd3356457585" providerId="Windows Live" clId="Web-{D3C6929F-CED5-454B-9E9D-E95A0D2587D7}" dt="2024-12-15T10:19:56.356" v="292"/>
          <ac:spMkLst>
            <pc:docMk/>
            <pc:sldMk cId="344269247" sldId="258"/>
            <ac:spMk id="19" creationId="{7A5F0580-5EE9-419F-96EE-B6529EF6E7D0}"/>
          </ac:spMkLst>
        </pc:spChg>
        <pc:picChg chg="add mod ord">
          <ac:chgData name="Naya Shrestha" userId="6976cd3356457585" providerId="Windows Live" clId="Web-{D3C6929F-CED5-454B-9E9D-E95A0D2587D7}" dt="2024-12-15T10:20:19.079" v="297" actId="14100"/>
          <ac:picMkLst>
            <pc:docMk/>
            <pc:sldMk cId="344269247" sldId="258"/>
            <ac:picMk id="4" creationId="{08D237A1-B641-5D37-9774-8BFFD4E12803}"/>
          </ac:picMkLst>
        </pc:picChg>
      </pc:sldChg>
      <pc:sldChg chg="addSp delSp modSp new mod setBg">
        <pc:chgData name="Naya Shrestha" userId="6976cd3356457585" providerId="Windows Live" clId="Web-{D3C6929F-CED5-454B-9E9D-E95A0D2587D7}" dt="2024-12-15T10:28:07.231" v="512" actId="14100"/>
        <pc:sldMkLst>
          <pc:docMk/>
          <pc:sldMk cId="105826237" sldId="259"/>
        </pc:sldMkLst>
        <pc:spChg chg="mod">
          <ac:chgData name="Naya Shrestha" userId="6976cd3356457585" providerId="Windows Live" clId="Web-{D3C6929F-CED5-454B-9E9D-E95A0D2587D7}" dt="2024-12-15T10:25:29.396" v="369" actId="14100"/>
          <ac:spMkLst>
            <pc:docMk/>
            <pc:sldMk cId="105826237" sldId="259"/>
            <ac:spMk id="2" creationId="{ABDBE079-AFB0-E4B5-F57B-9C8EE6A0D206}"/>
          </ac:spMkLst>
        </pc:spChg>
        <pc:spChg chg="del">
          <ac:chgData name="Naya Shrestha" userId="6976cd3356457585" providerId="Windows Live" clId="Web-{D3C6929F-CED5-454B-9E9D-E95A0D2587D7}" dt="2024-12-15T10:24:16.581" v="357"/>
          <ac:spMkLst>
            <pc:docMk/>
            <pc:sldMk cId="105826237" sldId="259"/>
            <ac:spMk id="3" creationId="{11B6C273-72C8-51B3-9376-75443E66EAE0}"/>
          </ac:spMkLst>
        </pc:spChg>
        <pc:spChg chg="add del">
          <ac:chgData name="Naya Shrestha" userId="6976cd3356457585" providerId="Windows Live" clId="Web-{D3C6929F-CED5-454B-9E9D-E95A0D2587D7}" dt="2024-12-15T10:24:50.816" v="363"/>
          <ac:spMkLst>
            <pc:docMk/>
            <pc:sldMk cId="105826237" sldId="259"/>
            <ac:spMk id="5" creationId="{E10F9F99-436C-0086-C0F4-41B245E7B302}"/>
          </ac:spMkLst>
        </pc:spChg>
        <pc:spChg chg="add del">
          <ac:chgData name="Naya Shrestha" userId="6976cd3356457585" providerId="Windows Live" clId="Web-{D3C6929F-CED5-454B-9E9D-E95A0D2587D7}" dt="2024-12-15T10:24:47.535" v="362"/>
          <ac:spMkLst>
            <pc:docMk/>
            <pc:sldMk cId="105826237" sldId="259"/>
            <ac:spMk id="9" creationId="{6753252F-4873-4F63-801D-CC719279A7D5}"/>
          </ac:spMkLst>
        </pc:spChg>
        <pc:spChg chg="add del">
          <ac:chgData name="Naya Shrestha" userId="6976cd3356457585" providerId="Windows Live" clId="Web-{D3C6929F-CED5-454B-9E9D-E95A0D2587D7}" dt="2024-12-15T10:24:47.535" v="362"/>
          <ac:spMkLst>
            <pc:docMk/>
            <pc:sldMk cId="105826237" sldId="259"/>
            <ac:spMk id="11" creationId="{047C8CCB-F95D-4249-92DD-651249D3535A}"/>
          </ac:spMkLst>
        </pc:spChg>
        <pc:spChg chg="add mod">
          <ac:chgData name="Naya Shrestha" userId="6976cd3356457585" providerId="Windows Live" clId="Web-{D3C6929F-CED5-454B-9E9D-E95A0D2587D7}" dt="2024-12-15T10:28:07.231" v="512" actId="14100"/>
          <ac:spMkLst>
            <pc:docMk/>
            <pc:sldMk cId="105826237" sldId="259"/>
            <ac:spMk id="15" creationId="{8C545DBC-50E3-929D-9EE9-A53D7063E0B1}"/>
          </ac:spMkLst>
        </pc:spChg>
        <pc:spChg chg="add">
          <ac:chgData name="Naya Shrestha" userId="6976cd3356457585" providerId="Windows Live" clId="Web-{D3C6929F-CED5-454B-9E9D-E95A0D2587D7}" dt="2024-12-15T10:24:47.535" v="362"/>
          <ac:spMkLst>
            <pc:docMk/>
            <pc:sldMk cId="105826237" sldId="259"/>
            <ac:spMk id="18" creationId="{2B97F24A-32CE-4C1C-A50D-3016B394DCFB}"/>
          </ac:spMkLst>
        </pc:spChg>
        <pc:spChg chg="add">
          <ac:chgData name="Naya Shrestha" userId="6976cd3356457585" providerId="Windows Live" clId="Web-{D3C6929F-CED5-454B-9E9D-E95A0D2587D7}" dt="2024-12-15T10:24:47.535" v="362"/>
          <ac:spMkLst>
            <pc:docMk/>
            <pc:sldMk cId="105826237" sldId="259"/>
            <ac:spMk id="20" creationId="{CD8B4F24-440B-49E9-B85D-733523DC064B}"/>
          </ac:spMkLst>
        </pc:spChg>
        <pc:picChg chg="add mod ord">
          <ac:chgData name="Naya Shrestha" userId="6976cd3356457585" providerId="Windows Live" clId="Web-{D3C6929F-CED5-454B-9E9D-E95A0D2587D7}" dt="2024-12-15T10:25:43.709" v="372" actId="14100"/>
          <ac:picMkLst>
            <pc:docMk/>
            <pc:sldMk cId="105826237" sldId="259"/>
            <ac:picMk id="4" creationId="{43FEA32C-156F-515B-8D8D-1A4C7CA0F7AE}"/>
          </ac:picMkLst>
        </pc:picChg>
      </pc:sldChg>
      <pc:sldChg chg="modSp new">
        <pc:chgData name="Naya Shrestha" userId="6976cd3356457585" providerId="Windows Live" clId="Web-{D3C6929F-CED5-454B-9E9D-E95A0D2587D7}" dt="2024-12-15T10:37:02.749" v="970" actId="14100"/>
        <pc:sldMkLst>
          <pc:docMk/>
          <pc:sldMk cId="706450745" sldId="260"/>
        </pc:sldMkLst>
        <pc:spChg chg="mod">
          <ac:chgData name="Naya Shrestha" userId="6976cd3356457585" providerId="Windows Live" clId="Web-{D3C6929F-CED5-454B-9E9D-E95A0D2587D7}" dt="2024-12-15T10:28:58.670" v="543" actId="20577"/>
          <ac:spMkLst>
            <pc:docMk/>
            <pc:sldMk cId="706450745" sldId="260"/>
            <ac:spMk id="2" creationId="{3C6F8059-4822-7BC7-5F53-332B45A9C3BC}"/>
          </ac:spMkLst>
        </pc:spChg>
        <pc:spChg chg="mod">
          <ac:chgData name="Naya Shrestha" userId="6976cd3356457585" providerId="Windows Live" clId="Web-{D3C6929F-CED5-454B-9E9D-E95A0D2587D7}" dt="2024-12-15T10:37:02.749" v="970" actId="14100"/>
          <ac:spMkLst>
            <pc:docMk/>
            <pc:sldMk cId="706450745" sldId="260"/>
            <ac:spMk id="3" creationId="{330D51B5-A149-1407-F5C1-37BF4B1CEC8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F05ACD0-FF4A-4F8F-B5C5-6A4EBD0D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9AFA28-B5ED-4346-9AF7-68A157F16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8521" y="1041960"/>
            <a:ext cx="5660287" cy="1909918"/>
          </a:xfrm>
        </p:spPr>
        <p:txBody>
          <a:bodyPr anchor="b">
            <a:normAutofit/>
          </a:bodyPr>
          <a:lstStyle/>
          <a:p>
            <a:r>
              <a:rPr lang="en-US" sz="4400" b="1" dirty="0">
                <a:solidFill>
                  <a:srgbClr val="595959"/>
                </a:solidFill>
                <a:latin typeface="Century Schoolbook"/>
              </a:rPr>
              <a:t>What is operating system?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6261" y="3222041"/>
            <a:ext cx="5212932" cy="2211221"/>
          </a:xfrm>
        </p:spPr>
        <p:txBody>
          <a:bodyPr anchor="t">
            <a:noAutofit/>
          </a:bodyPr>
          <a:lstStyle/>
          <a:p>
            <a:r>
              <a:rPr lang="en-US" sz="2000" b="1" dirty="0">
                <a:solidFill>
                  <a:srgbClr val="595959"/>
                </a:solidFill>
                <a:latin typeface="Grandview Display"/>
              </a:rPr>
              <a:t>-The software which controls and coordinates overall functions of a computer is called operating system. </a:t>
            </a:r>
          </a:p>
          <a:p>
            <a:r>
              <a:rPr lang="en-US" sz="2000" b="1" dirty="0">
                <a:solidFill>
                  <a:srgbClr val="595959"/>
                </a:solidFill>
                <a:latin typeface="Grandview Display"/>
              </a:rPr>
              <a:t>-An operating system is a program that acts as an interface between the software and the computer hardware. </a:t>
            </a:r>
          </a:p>
          <a:p>
            <a:endParaRPr lang="en-US" sz="2000" b="1" dirty="0">
              <a:solidFill>
                <a:srgbClr val="595959"/>
              </a:solidFill>
              <a:latin typeface="Grandview Display"/>
            </a:endParaRPr>
          </a:p>
        </p:txBody>
      </p:sp>
      <p:pic>
        <p:nvPicPr>
          <p:cNvPr id="4" name="Picture 3" descr="Expert Operating Systems resources - TeacherOn">
            <a:extLst>
              <a:ext uri="{FF2B5EF4-FFF2-40B4-BE49-F238E27FC236}">
                <a16:creationId xmlns:a16="http://schemas.microsoft.com/office/drawing/2014/main" id="{A63FABB3-BB76-761E-9C9C-D6B6579C6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935" y="1419785"/>
            <a:ext cx="4018430" cy="401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14700-1FD3-FC73-D133-AC1E007F8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67" y="409"/>
            <a:ext cx="10861251" cy="1673924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Century Schoolbook"/>
              </a:rPr>
              <a:t>            </a:t>
            </a:r>
            <a:r>
              <a:rPr lang="en-US" sz="4800" b="1" dirty="0">
                <a:latin typeface="Century Schoolbook"/>
              </a:rPr>
              <a:t>Popular Operating System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7E17500-1278-9F0E-DD26-25069CA86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97158" cy="3374407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i="1" dirty="0">
                <a:latin typeface="Century Schoolbook"/>
              </a:rPr>
              <a:t>Windows 7</a:t>
            </a:r>
          </a:p>
          <a:p>
            <a:pPr marL="0" indent="0">
              <a:buNone/>
            </a:pPr>
            <a:r>
              <a:rPr lang="en-US" i="1" dirty="0">
                <a:latin typeface="Century Schoolbook"/>
              </a:rPr>
              <a:t>Windows 8</a:t>
            </a:r>
          </a:p>
          <a:p>
            <a:pPr marL="0" indent="0">
              <a:buNone/>
            </a:pPr>
            <a:r>
              <a:rPr lang="en-US" i="1" dirty="0">
                <a:latin typeface="Century Schoolbook"/>
              </a:rPr>
              <a:t>Windows 10 </a:t>
            </a:r>
          </a:p>
          <a:p>
            <a:pPr marL="0" indent="0">
              <a:buNone/>
            </a:pPr>
            <a:r>
              <a:rPr lang="en-US" i="1" dirty="0">
                <a:latin typeface="Century Schoolbook"/>
              </a:rPr>
              <a:t>Unix</a:t>
            </a:r>
          </a:p>
          <a:p>
            <a:pPr marL="0" indent="0">
              <a:buNone/>
            </a:pPr>
            <a:r>
              <a:rPr lang="en-US" i="1" dirty="0">
                <a:latin typeface="Century Schoolbook"/>
              </a:rPr>
              <a:t>Linux</a:t>
            </a:r>
          </a:p>
          <a:p>
            <a:pPr marL="0" indent="0">
              <a:buNone/>
            </a:pPr>
            <a:r>
              <a:rPr lang="en-US" i="1" dirty="0">
                <a:latin typeface="Century Schoolbook"/>
              </a:rPr>
              <a:t>VMS</a:t>
            </a:r>
          </a:p>
          <a:p>
            <a:pPr marL="0" indent="0">
              <a:buNone/>
            </a:pPr>
            <a:r>
              <a:rPr lang="en-US" i="1" dirty="0">
                <a:latin typeface="Century Schoolbook"/>
              </a:rPr>
              <a:t>OS/400</a:t>
            </a:r>
          </a:p>
          <a:p>
            <a:pPr marL="0" indent="0">
              <a:buNone/>
            </a:pPr>
            <a:r>
              <a:rPr lang="en-US" i="1" dirty="0">
                <a:latin typeface="Century Schoolbook"/>
              </a:rPr>
              <a:t>AIX</a:t>
            </a:r>
          </a:p>
        </p:txBody>
      </p:sp>
      <p:pic>
        <p:nvPicPr>
          <p:cNvPr id="4" name="Content Placeholder 3" descr="Operating system | Definition, functions, and structure - IONOS">
            <a:extLst>
              <a:ext uri="{FF2B5EF4-FFF2-40B4-BE49-F238E27FC236}">
                <a16:creationId xmlns:a16="http://schemas.microsoft.com/office/drawing/2014/main" id="{3B6CA269-5A38-E0A8-3E73-202271E5F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989429"/>
            <a:ext cx="5150277" cy="270389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93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AE87B-3F59-1E6C-EA60-E2806323E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321984"/>
            <a:ext cx="4818579" cy="2122489"/>
          </a:xfrm>
        </p:spPr>
        <p:txBody>
          <a:bodyPr anchor="ctr">
            <a:noAutofit/>
          </a:bodyPr>
          <a:lstStyle/>
          <a:p>
            <a:r>
              <a:rPr lang="en-US" sz="4000" b="1" dirty="0">
                <a:latin typeface="Calibri"/>
                <a:ea typeface="Calibri"/>
                <a:cs typeface="Calibri"/>
              </a:rPr>
              <a:t>Types of Operating System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DE1F4CC-2CCD-BAD2-4725-43C3B4FEB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endParaRPr lang="en-US" sz="1700"/>
          </a:p>
        </p:txBody>
      </p:sp>
      <p:pic>
        <p:nvPicPr>
          <p:cNvPr id="4" name="Content Placeholder 3" descr="Types of operating systems, their advantages, and disadvantages - Know ...">
            <a:extLst>
              <a:ext uri="{FF2B5EF4-FFF2-40B4-BE49-F238E27FC236}">
                <a16:creationId xmlns:a16="http://schemas.microsoft.com/office/drawing/2014/main" id="{08D237A1-B641-5D37-9774-8BFFD4E12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066" y="551879"/>
            <a:ext cx="7722753" cy="580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69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DBE079-AFB0-E4B5-F57B-9C8EE6A0D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586" y="-1001"/>
            <a:ext cx="5096565" cy="2359593"/>
          </a:xfrm>
          <a:prstGeom prst="ellipse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b="1" i="1" kern="1200" dirty="0">
                <a:latin typeface="Times New Roman"/>
                <a:cs typeface="Times New Roman"/>
              </a:rPr>
              <a:t>Distributed Operating System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8C545DBC-50E3-929D-9EE9-A53D7063E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4" y="2862425"/>
            <a:ext cx="4378736" cy="3819321"/>
          </a:xfrm>
        </p:spPr>
        <p:txBody>
          <a:bodyPr anchor="t">
            <a:normAutofit/>
          </a:bodyPr>
          <a:lstStyle/>
          <a:p>
            <a:r>
              <a:rPr lang="en-US" sz="2400" b="1" dirty="0">
                <a:latin typeface="Times New Roman"/>
                <a:cs typeface="Times New Roman"/>
              </a:rPr>
              <a:t>It is a system which uses multiple central processors to serve multiple real time application and multiple users.</a:t>
            </a:r>
          </a:p>
          <a:p>
            <a:r>
              <a:rPr lang="en-US" sz="2400" b="1" dirty="0">
                <a:latin typeface="Times New Roman"/>
                <a:cs typeface="Times New Roman"/>
              </a:rPr>
              <a:t>Data processing jobs are distributed among the processors accordingly.</a:t>
            </a:r>
          </a:p>
        </p:txBody>
      </p:sp>
      <p:pic>
        <p:nvPicPr>
          <p:cNvPr id="4" name="Content Placeholder 3" descr="Lecture 4: Sun: 23/4/1435 Distributed Operating Systems Lecturer ...">
            <a:extLst>
              <a:ext uri="{FF2B5EF4-FFF2-40B4-BE49-F238E27FC236}">
                <a16:creationId xmlns:a16="http://schemas.microsoft.com/office/drawing/2014/main" id="{43FEA32C-156F-515B-8D8D-1A4C7CA0F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296" y="276888"/>
            <a:ext cx="7643633" cy="629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26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F8059-4822-7BC7-5F53-332B45A9C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Century Schoolbook"/>
              </a:rPr>
              <a:t>Advantages of distributed system are as follows:</a:t>
            </a:r>
            <a:br>
              <a:rPr lang="en-US" b="1" dirty="0">
                <a:latin typeface="Century Schoolbook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D51B5-A149-1407-F5C1-37BF4B1CE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457325"/>
            <a:ext cx="12001500" cy="50625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u="sng" dirty="0">
                <a:latin typeface="Times New Roman"/>
                <a:cs typeface="Times New Roman"/>
              </a:rPr>
              <a:t>Resource Sharing</a:t>
            </a:r>
            <a:r>
              <a:rPr lang="en-US" dirty="0"/>
              <a:t>: Enables sharing of hardware and software resources across multiple system.</a:t>
            </a:r>
          </a:p>
          <a:p>
            <a:r>
              <a:rPr lang="en-US" sz="3200" b="1" u="sng" dirty="0">
                <a:latin typeface="Times New Roman"/>
                <a:cs typeface="Times New Roman"/>
              </a:rPr>
              <a:t>Fault tolerance</a:t>
            </a:r>
            <a:r>
              <a:rPr lang="en-US" sz="3200" b="1" u="sng" dirty="0"/>
              <a:t>:</a:t>
            </a:r>
            <a:r>
              <a:rPr lang="en-US" dirty="0"/>
              <a:t> If one mode fails, others can take over the workload, ensuring system reliability.</a:t>
            </a:r>
          </a:p>
          <a:p>
            <a:r>
              <a:rPr lang="en-US" sz="3200" b="1" u="sng" dirty="0">
                <a:latin typeface="Times New Roman"/>
                <a:cs typeface="Times New Roman"/>
              </a:rPr>
              <a:t>Improved Performance</a:t>
            </a:r>
            <a:r>
              <a:rPr lang="en-US" dirty="0"/>
              <a:t>: Tasks can be distributed across multiple systems, reducing processing time.</a:t>
            </a:r>
          </a:p>
          <a:p>
            <a:r>
              <a:rPr lang="en-US" sz="3200" b="1" u="sng" dirty="0">
                <a:latin typeface="Times New Roman"/>
                <a:cs typeface="Times New Roman"/>
              </a:rPr>
              <a:t>Cost Efficiency</a:t>
            </a:r>
            <a:r>
              <a:rPr lang="en-US" dirty="0"/>
              <a:t>: Reduces the need for high performance individual systems by pooling resources.</a:t>
            </a:r>
          </a:p>
          <a:p>
            <a:r>
              <a:rPr lang="en-US" sz="3200" b="1" u="sng" dirty="0">
                <a:latin typeface="Times New Roman"/>
                <a:cs typeface="Times New Roman"/>
              </a:rPr>
              <a:t>Transparency:</a:t>
            </a:r>
            <a:r>
              <a:rPr lang="en-US" dirty="0"/>
              <a:t> Provides a unified system view, hiding the complexity of multiple systems from users.</a:t>
            </a:r>
          </a:p>
        </p:txBody>
      </p:sp>
    </p:spTree>
    <p:extLst>
      <p:ext uri="{BB962C8B-B14F-4D97-AF65-F5344CB8AC3E}">
        <p14:creationId xmlns:p14="http://schemas.microsoft.com/office/powerpoint/2010/main" val="706450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What is operating system?</vt:lpstr>
      <vt:lpstr>            Popular Operating System</vt:lpstr>
      <vt:lpstr>Types of Operating System</vt:lpstr>
      <vt:lpstr>Distributed Operating System</vt:lpstr>
      <vt:lpstr>Advantages of distributed system are as follows: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177</cp:revision>
  <dcterms:created xsi:type="dcterms:W3CDTF">2024-12-15T10:05:15Z</dcterms:created>
  <dcterms:modified xsi:type="dcterms:W3CDTF">2024-12-15T10:37:09Z</dcterms:modified>
</cp:coreProperties>
</file>