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79" r:id="rId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Bebas Neue" panose="020B0604020202020204" charset="0"/>
      <p:regular r:id="rId11"/>
    </p:embeddedFont>
    <p:embeddedFont>
      <p:font typeface="Karla" pitchFamily="2" charset="0"/>
      <p:regular r:id="rId12"/>
      <p:bold r:id="rId13"/>
      <p:italic r:id="rId14"/>
      <p:boldItalic r:id="rId15"/>
    </p:embeddedFont>
    <p:embeddedFont>
      <p:font typeface="Rubik Black" panose="020B0604020202020204" charset="-79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1B5537-53E8-4413-97E5-14D3BB6C43E7}">
  <a:tblStyle styleId="{691B5537-53E8-4413-97E5-14D3BB6C4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CFFCA1-8BB5-4701-8343-606B3F57D3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1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24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42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8312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752251" y="517278"/>
            <a:ext cx="5486400" cy="1515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lgerian" panose="04020705040A02060702" pitchFamily="82" charset="0"/>
              </a:rPr>
              <a:t>System Software</a:t>
            </a:r>
            <a:endParaRPr sz="4000" b="1" dirty="0">
              <a:latin typeface="Algerian" panose="04020705040A02060702" pitchFamily="82" charset="0"/>
            </a:endParaRPr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63582" y="935012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164A1F7-672E-411D-AFBD-9989090EC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825" y="3791599"/>
            <a:ext cx="5486400" cy="365700"/>
          </a:xfrm>
        </p:spPr>
        <p:txBody>
          <a:bodyPr/>
          <a:lstStyle/>
          <a:p>
            <a:pPr algn="just"/>
            <a:r>
              <a:rPr lang="en-US" dirty="0"/>
              <a:t>-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Safar Bhandari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D5C9A-F1B6-408C-B0E5-1ED6E723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99" y="1575212"/>
            <a:ext cx="4509422" cy="2046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289241" y="64758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</a:rPr>
              <a:t>What is system software??</a:t>
            </a:r>
            <a:endParaRPr sz="3200" b="1" dirty="0">
              <a:solidFill>
                <a:schemeClr val="tx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EB02B6-3544-438C-A868-E3CE6D9D304C}"/>
              </a:ext>
            </a:extLst>
          </p:cNvPr>
          <p:cNvSpPr txBox="1"/>
          <p:nvPr/>
        </p:nvSpPr>
        <p:spPr>
          <a:xfrm>
            <a:off x="965546" y="1403092"/>
            <a:ext cx="6239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software that helps run computer hardware and allows application software to 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and controls computer resources like CPU, memory and storage.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e.g.: Operating system. Device drivers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B9F6B-A940-4369-BED5-4932F82BE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158" y="3057340"/>
            <a:ext cx="3563976" cy="1611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B1741-8DF1-44E6-9D2B-612D2AF838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5866" y="3045824"/>
            <a:ext cx="3563976" cy="1654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096800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77950" y="163481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Operating System 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Types of System Software</a:t>
            </a:r>
            <a:endParaRPr sz="32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B37C1-6B0C-42ED-937E-A4055A90DAD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40900" y="2232478"/>
            <a:ext cx="2596800" cy="118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everything on your computer like Windows or macOS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00AD62-53E5-4815-A28B-23ADFE6365A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224950" y="2144069"/>
            <a:ext cx="2538801" cy="118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your computer talk to hardware like printers or speakers</a:t>
            </a:r>
            <a:r>
              <a:rPr lang="en-US" dirty="0"/>
              <a:t>.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093BC2-61C5-4E85-B806-A75E18F5BBA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72400" y="1608115"/>
            <a:ext cx="2194500" cy="548700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Device Drivers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2CDC02F-36D1-45D0-BEBE-12003DAAB93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11423" y="1683778"/>
            <a:ext cx="2327651" cy="548700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Utility Programs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B8002D1-E688-4324-9949-C692039803B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66900" y="2183515"/>
            <a:ext cx="2772175" cy="12188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keep your computer clean and running smoothly.(e.g. antivirus software , disk cleanup</a:t>
            </a:r>
            <a:r>
              <a:rPr lang="en-US" sz="1800" dirty="0"/>
              <a:t>)</a:t>
            </a:r>
          </a:p>
        </p:txBody>
      </p:sp>
      <p:pic>
        <p:nvPicPr>
          <p:cNvPr id="1028" name="Picture 4" descr="Operating system - Free computer icons">
            <a:extLst>
              <a:ext uri="{FF2B5EF4-FFF2-40B4-BE49-F238E27FC236}">
                <a16:creationId xmlns:a16="http://schemas.microsoft.com/office/drawing/2014/main" id="{C84A6CBB-0CE2-40EC-9A66-3833BC30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38" y="3469294"/>
            <a:ext cx="799623" cy="7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iver software color icon vector illustration Stock Vector Image &amp; Art -  Alamy">
            <a:extLst>
              <a:ext uri="{FF2B5EF4-FFF2-40B4-BE49-F238E27FC236}">
                <a16:creationId xmlns:a16="http://schemas.microsoft.com/office/drawing/2014/main" id="{AD383307-04C1-4263-A04F-802C67C59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grayscl/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117"/>
          <a:stretch/>
        </p:blipFill>
        <p:spPr bwMode="auto">
          <a:xfrm>
            <a:off x="4208101" y="3607174"/>
            <a:ext cx="727797" cy="6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8FC469-A3C9-416D-ADD2-A7B84501A480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8986" y="3607174"/>
            <a:ext cx="1212524" cy="78846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5919-C213-483E-8972-F0B1A5A9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595" y="552667"/>
            <a:ext cx="7713900" cy="685800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</a:rPr>
              <a:t>Functions of system software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E9D0B-2181-436A-AB1B-9282F78D0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b="8056"/>
          <a:stretch/>
        </p:blipFill>
        <p:spPr>
          <a:xfrm>
            <a:off x="6392458" y="1238467"/>
            <a:ext cx="2493694" cy="1610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C44FA-35CB-469C-9E3F-FE9BA5BDE4C0}"/>
              </a:ext>
            </a:extLst>
          </p:cNvPr>
          <p:cNvSpPr txBox="1"/>
          <p:nvPr/>
        </p:nvSpPr>
        <p:spPr>
          <a:xfrm>
            <a:off x="396073" y="1448365"/>
            <a:ext cx="69942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systems resources.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the execution of processes,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multitasking and scheduling.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and optimizes the use of memory.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Access control: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against unauthorized access to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data and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9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lgerian" panose="04020705040A02060702" pitchFamily="82" charset="0"/>
              </a:rPr>
              <a:t>Importance of system software</a:t>
            </a:r>
            <a:endParaRPr sz="2800" b="1" dirty="0">
              <a:latin typeface="Algerian" panose="04020705040A02060702" pitchFamily="82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D08E24-DB89-4F81-8EC3-E78D651A58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72356" y="1875918"/>
            <a:ext cx="2947208" cy="550309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Enables user application to run efficiently.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6F25983-9F2D-4E5A-907B-3255B641A70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981006" y="1901922"/>
            <a:ext cx="3237960" cy="608863"/>
          </a:xfrm>
        </p:spPr>
        <p:txBody>
          <a:bodyPr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Optimizes hardware performance and resource allocation.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1DC822D-744B-49D3-B861-1964C39C455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43758" y="3441935"/>
            <a:ext cx="3071607" cy="639974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Ensures system stability, security and reliability. 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5501AC97-1979-4AC7-9E03-79116EC8071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52650" y="3431345"/>
            <a:ext cx="3576250" cy="850236"/>
          </a:xfrm>
        </p:spPr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Allows users to interact with computer through the operating system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A4-6CD3-4C77-8666-EE07ECF5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87" y="691308"/>
            <a:ext cx="4440919" cy="685800"/>
          </a:xfrm>
        </p:spPr>
        <p:txBody>
          <a:bodyPr/>
          <a:lstStyle/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</a:rPr>
              <a:t>Conclusion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025D1-2E7E-47A9-AB74-28CD48DB8EBE}"/>
              </a:ext>
            </a:extLst>
          </p:cNvPr>
          <p:cNvSpPr/>
          <p:nvPr/>
        </p:nvSpPr>
        <p:spPr>
          <a:xfrm>
            <a:off x="462709" y="1377108"/>
            <a:ext cx="5927074" cy="25669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sz="1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sz="1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is essential for the operation of computer systems and applications.</a:t>
            </a:r>
          </a:p>
          <a:p>
            <a:pPr algn="just"/>
            <a:endParaRPr lang="en-US" sz="1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system software continues to evolve to meet the demands of modern hardware and technology.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F6A98-A36C-43BE-A2F0-691E6FD3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08" y="691308"/>
            <a:ext cx="2214688" cy="160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5E8F8-2767-4770-99C2-ABBBAF2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4908" y="2696489"/>
            <a:ext cx="2064974" cy="12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 rot="20800471">
            <a:off x="2342633" y="2130262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</a:rPr>
              <a:t>Thank you </a:t>
            </a:r>
            <a:endParaRPr sz="6000" b="1" dirty="0">
              <a:solidFill>
                <a:schemeClr val="tx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88961C-497D-4095-9C57-3F3C08D37D55}"/>
              </a:ext>
            </a:extLst>
          </p:cNvPr>
          <p:cNvSpPr/>
          <p:nvPr/>
        </p:nvSpPr>
        <p:spPr>
          <a:xfrm>
            <a:off x="2466753" y="3684392"/>
            <a:ext cx="4221126" cy="2861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240</Words>
  <Application>Microsoft Office PowerPoint</Application>
  <PresentationFormat>On-screen Show (16:9)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Times New Roman</vt:lpstr>
      <vt:lpstr>Rubik Black</vt:lpstr>
      <vt:lpstr>Bebas Neue</vt:lpstr>
      <vt:lpstr>Wingdings</vt:lpstr>
      <vt:lpstr>Karla</vt:lpstr>
      <vt:lpstr>Algerian</vt:lpstr>
      <vt:lpstr>Soft Colors UI Design for Agencies by Slidesgo</vt:lpstr>
      <vt:lpstr>System Software</vt:lpstr>
      <vt:lpstr>What is system software??</vt:lpstr>
      <vt:lpstr>Types of System Software</vt:lpstr>
      <vt:lpstr>Functions of system software</vt:lpstr>
      <vt:lpstr>Importance of system software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Colors UI Design for Agencies</dc:title>
  <dc:creator>ADMIN</dc:creator>
  <cp:lastModifiedBy>ADMIN</cp:lastModifiedBy>
  <cp:revision>15</cp:revision>
  <dcterms:modified xsi:type="dcterms:W3CDTF">2024-12-18T14:56:06Z</dcterms:modified>
</cp:coreProperties>
</file>