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0" autoAdjust="0"/>
    <p:restoredTop sz="94641" autoAdjust="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CB1E8-0483-4149-B562-BE12F897BC53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E0415-0EC9-40FF-9EC6-35A154EFC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7F51-AFDF-4D52-AA0E-421689F66693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354376-F42E-4E9C-A1AA-15EEE60DBC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7F51-AFDF-4D52-AA0E-421689F66693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4376-F42E-4E9C-A1AA-15EEE60DBC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7F51-AFDF-4D52-AA0E-421689F66693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4376-F42E-4E9C-A1AA-15EEE60DBC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D657F51-AFDF-4D52-AA0E-421689F66693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354376-F42E-4E9C-A1AA-15EEE60DBC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7F51-AFDF-4D52-AA0E-421689F66693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4376-F42E-4E9C-A1AA-15EEE60DBC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7F51-AFDF-4D52-AA0E-421689F66693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4376-F42E-4E9C-A1AA-15EEE60DBC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4376-F42E-4E9C-A1AA-15EEE60DBC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7F51-AFDF-4D52-AA0E-421689F66693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7F51-AFDF-4D52-AA0E-421689F66693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4376-F42E-4E9C-A1AA-15EEE60DBC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7F51-AFDF-4D52-AA0E-421689F66693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4376-F42E-4E9C-A1AA-15EEE60DBC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D657F51-AFDF-4D52-AA0E-421689F66693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354376-F42E-4E9C-A1AA-15EEE60DBC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7F51-AFDF-4D52-AA0E-421689F66693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354376-F42E-4E9C-A1AA-15EEE60DBC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D657F51-AFDF-4D52-AA0E-421689F66693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354376-F42E-4E9C-A1AA-15EEE60DBC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371600" y="7772400"/>
            <a:ext cx="6400800" cy="30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3429000"/>
          </a:xfrm>
        </p:spPr>
        <p:txBody>
          <a:bodyPr>
            <a:noAutofit/>
          </a:bodyPr>
          <a:lstStyle/>
          <a:p>
            <a:r>
              <a:rPr lang="en-US" sz="13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gency FB" pitchFamily="34" charset="0"/>
              </a:rPr>
              <a:t>COMPUTER PORTS..</a:t>
            </a:r>
            <a:endParaRPr lang="en-US" sz="13800" dirty="0">
              <a:solidFill>
                <a:schemeClr val="tx2">
                  <a:lumMod val="60000"/>
                  <a:lumOff val="40000"/>
                </a:schemeClr>
              </a:solidFill>
              <a:latin typeface="Agency FB" pitchFamily="34" charset="0"/>
            </a:endParaRPr>
          </a:p>
        </p:txBody>
      </p:sp>
    </p:spTree>
  </p:cSld>
  <p:clrMapOvr>
    <a:masterClrMapping/>
  </p:clrMapOvr>
  <p:transition spd="slow">
    <p:wipe dir="d"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A computer ports is a physical docking point using which an external device can be connected to the computer.</a:t>
            </a:r>
          </a:p>
          <a:p>
            <a:pPr>
              <a:buNone/>
            </a:pP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 smtClean="0">
                <a:solidFill>
                  <a:schemeClr val="accent4"/>
                </a:solidFill>
              </a:rPr>
              <a:t>COMPUTER PORTS..</a:t>
            </a:r>
            <a:endParaRPr lang="en-US" sz="6000" b="1" i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Agency FB" pitchFamily="34" charset="0"/>
              </a:rPr>
              <a:t>Serial ports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It is used for external modems and older computer mouse. Two versions:9 pin,25 model data travels at 115 kilobits per seconds.</a:t>
            </a:r>
          </a:p>
          <a:p>
            <a:pPr algn="just"/>
            <a:r>
              <a:rPr lang="en-US" dirty="0" smtClean="0">
                <a:solidFill>
                  <a:srgbClr val="00B0F0"/>
                </a:solidFill>
                <a:latin typeface="Agency FB" pitchFamily="34" charset="0"/>
                <a:cs typeface="Arial" pitchFamily="34" charset="0"/>
              </a:rPr>
              <a:t>Parallel  port</a:t>
            </a:r>
          </a:p>
          <a:p>
            <a:pPr algn="just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It is used for scanners and printers. It is also called printer port 25 pin model.</a:t>
            </a:r>
          </a:p>
          <a:p>
            <a:pPr algn="just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n-US" dirty="0" smtClean="0">
              <a:latin typeface="Agency FB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i="1" dirty="0" smtClean="0">
                <a:solidFill>
                  <a:srgbClr val="C00000"/>
                </a:solidFill>
              </a:rPr>
              <a:t>Types of computer ports:</a:t>
            </a:r>
            <a:endParaRPr lang="en-US" sz="6000" b="1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1"/>
            <a:ext cx="8229600" cy="539769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Agency FB" pitchFamily="34" charset="0"/>
              </a:rPr>
              <a:t>VGA Port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Connects monitor to a computer’s video card. It has 15 holes and similar to serial port connector but serial port connector has pins, it has holes.</a:t>
            </a:r>
          </a:p>
          <a:p>
            <a:r>
              <a:rPr lang="en-US" dirty="0" smtClean="0">
                <a:solidFill>
                  <a:srgbClr val="00B0F0"/>
                </a:solidFill>
                <a:latin typeface="Agency FB" pitchFamily="34" charset="0"/>
                <a:cs typeface="Arial" pitchFamily="34" charset="0"/>
              </a:rPr>
              <a:t>Power connector 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Three- pronged plug, connects to the computer’s power cable that plugs into a power bar or wall socket.</a:t>
            </a:r>
          </a:p>
          <a:p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Game port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It connects a joystick to a PC, now replaced by USB port.</a:t>
            </a:r>
          </a:p>
          <a:p>
            <a:r>
              <a:rPr lang="en-US" dirty="0" smtClean="0">
                <a:solidFill>
                  <a:srgbClr val="00B0F0"/>
                </a:solidFill>
                <a:latin typeface="Agency FB" pitchFamily="34" charset="0"/>
                <a:cs typeface="Arial" pitchFamily="34" charset="0"/>
              </a:rPr>
              <a:t>Sockets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Connect microphone and speakers to sound card of CPU.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                  </a:t>
            </a:r>
            <a:endParaRPr lang="en-US" sz="6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6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etc..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  <a:latin typeface="Agency FB" pitchFamily="34" charset="0"/>
              </a:rPr>
              <a:t/>
            </a:r>
            <a:br>
              <a:rPr lang="en-US" sz="3200" dirty="0" smtClean="0">
                <a:solidFill>
                  <a:srgbClr val="00B0F0"/>
                </a:solidFill>
                <a:latin typeface="Agency FB" pitchFamily="34" charset="0"/>
              </a:rPr>
            </a:br>
            <a:endParaRPr lang="en-US" sz="3200" dirty="0">
              <a:solidFill>
                <a:srgbClr val="00B0F0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60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Algerian" pitchFamily="82" charset="0"/>
              </a:rPr>
              <a:t>     thank you……</a:t>
            </a:r>
          </a:p>
          <a:p>
            <a:pPr>
              <a:buNone/>
            </a:pPr>
            <a:r>
              <a:rPr lang="en-US" sz="60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Algerian" pitchFamily="82" charset="0"/>
              </a:rPr>
              <a:t>           </a:t>
            </a:r>
          </a:p>
          <a:p>
            <a:pPr>
              <a:buNone/>
            </a:pPr>
            <a:endParaRPr lang="en-US" sz="6000" dirty="0" smtClean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Algerian" pitchFamily="8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800" smtClean="0">
                <a:latin typeface="Arial" pitchFamily="34" charset="0"/>
                <a:cs typeface="Arial" pitchFamily="34" charset="0"/>
              </a:rPr>
              <a:t>t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6096000" y="2362200"/>
            <a:ext cx="1143000" cy="990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over dir="d"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71</TotalTime>
  <Words>167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Paper</vt:lpstr>
      <vt:lpstr>COMPUTER PORTS..</vt:lpstr>
      <vt:lpstr>COMPUTER PORTS..</vt:lpstr>
      <vt:lpstr>Types of computer ports:</vt:lpstr>
      <vt:lpstr> </vt:lpstr>
      <vt:lpstr>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PORTS..</dc:title>
  <dc:creator>LENOVO</dc:creator>
  <cp:lastModifiedBy>LENOVO</cp:lastModifiedBy>
  <cp:revision>8</cp:revision>
  <dcterms:created xsi:type="dcterms:W3CDTF">2024-12-15T11:26:03Z</dcterms:created>
  <dcterms:modified xsi:type="dcterms:W3CDTF">2024-12-15T12:38:41Z</dcterms:modified>
</cp:coreProperties>
</file>