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C287-138F-7FEA-F488-A3771A230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39C6D-0C19-1794-7F2F-34B5081B7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         </a:t>
            </a:r>
          </a:p>
          <a:p>
            <a:r>
              <a:rPr lang="en-US"/>
              <a:t>By : kirtisha Thapa </a:t>
            </a:r>
          </a:p>
        </p:txBody>
      </p:sp>
    </p:spTree>
    <p:extLst>
      <p:ext uri="{BB962C8B-B14F-4D97-AF65-F5344CB8AC3E}">
        <p14:creationId xmlns:p14="http://schemas.microsoft.com/office/powerpoint/2010/main" val="393663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43F8-7A4F-0803-A41E-2CD204B6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– time operating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2168D5-F50F-BD24-4A80-CBF10D3B4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A real-time operating system (RTOS) is a special kind of operating system designed to handle tasks that need to be completed quickly and on time.</a:t>
            </a:r>
          </a:p>
          <a:p>
            <a:r>
              <a:rPr lang="en-US" sz="2800"/>
              <a:t>Unlike other multitasking and user interacting operating systems real – time operating system focuses on doing things in real time</a:t>
            </a:r>
          </a:p>
        </p:txBody>
      </p:sp>
    </p:spTree>
    <p:extLst>
      <p:ext uri="{BB962C8B-B14F-4D97-AF65-F5344CB8AC3E}">
        <p14:creationId xmlns:p14="http://schemas.microsoft.com/office/powerpoint/2010/main" val="258357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CFC3-D059-A223-5D47-E98B0111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39292-C595-C6EC-9462-628FF5216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/>
              <a:t>Industrial control </a:t>
            </a:r>
          </a:p>
          <a:p>
            <a:r>
              <a:rPr lang="en-US" sz="2800"/>
              <a:t>Telephone switching equipment </a:t>
            </a:r>
          </a:p>
          <a:p>
            <a:r>
              <a:rPr lang="en-US" sz="2800"/>
              <a:t>Flight control</a:t>
            </a:r>
          </a:p>
          <a:p>
            <a:r>
              <a:rPr lang="en-US" sz="2800"/>
              <a:t>Real- time simulation </a:t>
            </a:r>
          </a:p>
          <a:p>
            <a:pPr marL="0" indent="0">
              <a:buNone/>
            </a:pPr>
            <a:r>
              <a:rPr lang="en-US" sz="2800"/>
              <a:t>They are used in evironment where a large number of events must be accepted and processed ina short time.</a:t>
            </a:r>
          </a:p>
        </p:txBody>
      </p:sp>
    </p:spTree>
    <p:extLst>
      <p:ext uri="{BB962C8B-B14F-4D97-AF65-F5344CB8AC3E}">
        <p14:creationId xmlns:p14="http://schemas.microsoft.com/office/powerpoint/2010/main" val="426571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C434-F4AD-65C7-6690-138EDBF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rtos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3848-07E9-19DC-4727-3DC8C612A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594" y="2015732"/>
            <a:ext cx="9733260" cy="4037750"/>
          </a:xfrm>
        </p:spPr>
        <p:txBody>
          <a:bodyPr>
            <a:normAutofit/>
          </a:bodyPr>
          <a:lstStyle/>
          <a:p>
            <a:r>
              <a:rPr lang="en-US" sz="2800"/>
              <a:t>Airline control system</a:t>
            </a:r>
          </a:p>
          <a:p>
            <a:r>
              <a:rPr lang="en-US" sz="2800"/>
              <a:t>Command control system</a:t>
            </a:r>
          </a:p>
          <a:p>
            <a:r>
              <a:rPr lang="en-US" sz="2800"/>
              <a:t>Airline reservation system</a:t>
            </a:r>
          </a:p>
          <a:p>
            <a:r>
              <a:rPr lang="en-US" sz="2800"/>
              <a:t>Network multimedia systems</a:t>
            </a:r>
          </a:p>
          <a:p>
            <a:r>
              <a:rPr lang="en-US" sz="2800"/>
              <a:t>Robots</a:t>
            </a:r>
          </a:p>
          <a:p>
            <a:pPr marL="0" indent="0">
              <a:buNone/>
            </a:pPr>
            <a:r>
              <a:rPr lang="en-US" sz="2800"/>
              <a:t>The main goal of RTOS is to perform critical tasks on time .</a:t>
            </a:r>
          </a:p>
        </p:txBody>
      </p:sp>
    </p:spTree>
    <p:extLst>
      <p:ext uri="{BB962C8B-B14F-4D97-AF65-F5344CB8AC3E}">
        <p14:creationId xmlns:p14="http://schemas.microsoft.com/office/powerpoint/2010/main" val="380049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F242-8AB4-F7A3-00ED-FE45B42D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rtos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8C179-7FC9-6A37-5EBA-56E5965D9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/>
              <a:t>They are simple than regular OS</a:t>
            </a:r>
          </a:p>
          <a:p>
            <a:r>
              <a:rPr lang="en-US" sz="2800"/>
              <a:t>These type of systems are error- free</a:t>
            </a:r>
          </a:p>
          <a:p>
            <a:r>
              <a:rPr lang="en-US" sz="2800"/>
              <a:t>RTOS are upgradeable</a:t>
            </a:r>
          </a:p>
          <a:p>
            <a:r>
              <a:rPr lang="en-US" sz="2800"/>
              <a:t>Maximum utilization of devices and systems</a:t>
            </a:r>
          </a:p>
          <a:p>
            <a:r>
              <a:rPr lang="en-US" sz="2800"/>
              <a:t>Focuses on running applications and less importance to applications that are in queue</a:t>
            </a:r>
          </a:p>
        </p:txBody>
      </p:sp>
    </p:spTree>
    <p:extLst>
      <p:ext uri="{BB962C8B-B14F-4D97-AF65-F5344CB8AC3E}">
        <p14:creationId xmlns:p14="http://schemas.microsoft.com/office/powerpoint/2010/main" val="55299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49ABB-D709-98C3-D8DE-751950F0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Disadvantages of rtos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CBCF8-2830-5F43-1889-C39A24A9E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Very few tasks run simultaneously and their concentration is very less on few applications to avoid errors</a:t>
            </a:r>
          </a:p>
          <a:p>
            <a:r>
              <a:rPr lang="en-US" sz="2800"/>
              <a:t>Uses heavy system resources </a:t>
            </a:r>
          </a:p>
          <a:p>
            <a:r>
              <a:rPr lang="en-US" sz="2800"/>
              <a:t>RTOS performs minimal task switching</a:t>
            </a:r>
          </a:p>
          <a:p>
            <a:r>
              <a:rPr lang="en-US" sz="2800"/>
              <a:t>The algorithm are very complex</a:t>
            </a:r>
          </a:p>
        </p:txBody>
      </p:sp>
    </p:spTree>
    <p:extLst>
      <p:ext uri="{BB962C8B-B14F-4D97-AF65-F5344CB8AC3E}">
        <p14:creationId xmlns:p14="http://schemas.microsoft.com/office/powerpoint/2010/main" val="3759859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9DC2-65DA-4F80-D5F8-DBD0504B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Thank you 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E005B-5127-9C30-6129-2AA66259E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716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Gallery</vt:lpstr>
      <vt:lpstr>Welcome</vt:lpstr>
      <vt:lpstr>Real – time operating system</vt:lpstr>
      <vt:lpstr>Applications </vt:lpstr>
      <vt:lpstr>Examples of rtos</vt:lpstr>
      <vt:lpstr>Advantages of rtos</vt:lpstr>
      <vt:lpstr>Disadvantages of rtos </vt:lpstr>
      <vt:lpstr>Thank you 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ctniruta@gmail.com</dc:creator>
  <cp:lastModifiedBy>ctniruta@gmail.com</cp:lastModifiedBy>
  <cp:revision>2</cp:revision>
  <dcterms:created xsi:type="dcterms:W3CDTF">2024-12-15T15:39:08Z</dcterms:created>
  <dcterms:modified xsi:type="dcterms:W3CDTF">2024-12-22T04:25:48Z</dcterms:modified>
</cp:coreProperties>
</file>