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2"/>
    </p:embeddedFont>
    <p:embeddedFont>
      <p:font typeface="Karla" pitchFamily="2" charset="0"/>
      <p:regular r:id="rId13"/>
      <p:bold r:id="rId14"/>
      <p:italic r:id="rId15"/>
      <p:boldItalic r:id="rId16"/>
    </p:embeddedFont>
    <p:embeddedFont>
      <p:font typeface="Karla Medium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68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2F9440-C112-40F9-A058-0BAA71431CB9}">
  <a:tblStyle styleId="{392F9440-C112-40F9-A058-0BAA71431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58" y="78"/>
      </p:cViewPr>
      <p:guideLst>
        <p:guide orient="horz" pos="56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1d4f3bf49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1d4f3bf49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09f6a330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09f6a330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09f6a330b_0_1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09f6a330b_0_1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09f6a330b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f09f6a330b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1de34046d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1de34046d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1df837ca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1df837ca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b0ed205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b0ed205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11d4f3bf491_2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11d4f3bf491_2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10" name="Google Shape;10;p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46925" y="1448375"/>
            <a:ext cx="7453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442375" y="3510482"/>
            <a:ext cx="4381800" cy="46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7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30"/>
          <p:cNvGrpSpPr/>
          <p:nvPr/>
        </p:nvGrpSpPr>
        <p:grpSpPr>
          <a:xfrm flipH="1">
            <a:off x="534" y="2463493"/>
            <a:ext cx="2582016" cy="2679973"/>
            <a:chOff x="4597361" y="424599"/>
            <a:chExt cx="4546603" cy="4719092"/>
          </a:xfrm>
        </p:grpSpPr>
        <p:sp>
          <p:nvSpPr>
            <p:cNvPr id="415" name="Google Shape;415;p30"/>
            <p:cNvSpPr/>
            <p:nvPr/>
          </p:nvSpPr>
          <p:spPr>
            <a:xfrm>
              <a:off x="4597361" y="424599"/>
              <a:ext cx="4546590" cy="471909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0"/>
          <p:cNvGrpSpPr/>
          <p:nvPr/>
        </p:nvGrpSpPr>
        <p:grpSpPr>
          <a:xfrm rot="10800000" flipH="1">
            <a:off x="5561822" y="-2"/>
            <a:ext cx="3582176" cy="3718089"/>
            <a:chOff x="4707900" y="539325"/>
            <a:chExt cx="4436131" cy="4604444"/>
          </a:xfrm>
        </p:grpSpPr>
        <p:sp>
          <p:nvSpPr>
            <p:cNvPr id="418" name="Google Shape;418;p30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30"/>
          <p:cNvSpPr txBox="1">
            <a:spLocks noGrp="1"/>
          </p:cNvSpPr>
          <p:nvPr>
            <p:ph type="title"/>
          </p:nvPr>
        </p:nvSpPr>
        <p:spPr>
          <a:xfrm>
            <a:off x="2582550" y="901200"/>
            <a:ext cx="39789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subTitle" idx="1"/>
          </p:nvPr>
        </p:nvSpPr>
        <p:spPr>
          <a:xfrm>
            <a:off x="2582550" y="1722400"/>
            <a:ext cx="3978900" cy="143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1437600" y="3882075"/>
            <a:ext cx="6268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/>
          <p:nvPr/>
        </p:nvSpPr>
        <p:spPr>
          <a:xfrm rot="10800000" flipH="1">
            <a:off x="6318670" y="-2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"/>
          <p:cNvSpPr/>
          <p:nvPr/>
        </p:nvSpPr>
        <p:spPr>
          <a:xfrm flipH="1">
            <a:off x="-5" y="2165598"/>
            <a:ext cx="2825405" cy="297789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70735" y="4436526"/>
            <a:ext cx="299490" cy="335145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TITLE_AND_DESCRIPTION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2"/>
          <p:cNvGrpSpPr/>
          <p:nvPr/>
        </p:nvGrpSpPr>
        <p:grpSpPr>
          <a:xfrm>
            <a:off x="4707900" y="539325"/>
            <a:ext cx="4436131" cy="4604444"/>
            <a:chOff x="4707900" y="539325"/>
            <a:chExt cx="4436131" cy="4604444"/>
          </a:xfrm>
        </p:grpSpPr>
        <p:sp>
          <p:nvSpPr>
            <p:cNvPr id="429" name="Google Shape;429;p32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" name="Google Shape;431;p32"/>
          <p:cNvSpPr/>
          <p:nvPr/>
        </p:nvSpPr>
        <p:spPr>
          <a:xfrm>
            <a:off x="187950" y="20835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3909050" y="47079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8607275" y="31106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2"/>
          <p:cNvSpPr/>
          <p:nvPr/>
        </p:nvSpPr>
        <p:spPr>
          <a:xfrm>
            <a:off x="4788425" y="157372"/>
            <a:ext cx="235579" cy="263646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2261496"/>
            <a:ext cx="3916572" cy="2889942"/>
            <a:chOff x="0" y="2261496"/>
            <a:chExt cx="3916572" cy="2889942"/>
          </a:xfrm>
        </p:grpSpPr>
        <p:sp>
          <p:nvSpPr>
            <p:cNvPr id="20" name="Google Shape;20;p3"/>
            <p:cNvSpPr/>
            <p:nvPr/>
          </p:nvSpPr>
          <p:spPr>
            <a:xfrm>
              <a:off x="0" y="2261496"/>
              <a:ext cx="3916572" cy="2889942"/>
            </a:xfrm>
            <a:custGeom>
              <a:avLst/>
              <a:gdLst/>
              <a:ahLst/>
              <a:cxnLst/>
              <a:rect l="l" t="t" r="r" b="b"/>
              <a:pathLst>
                <a:path w="59342" h="43787" extrusionOk="0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2698631" scaled="0"/>
            </a:gra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2261496"/>
              <a:ext cx="3916572" cy="2889942"/>
            </a:xfrm>
            <a:custGeom>
              <a:avLst/>
              <a:gdLst/>
              <a:ahLst/>
              <a:cxnLst/>
              <a:rect l="l" t="t" r="r" b="b"/>
              <a:pathLst>
                <a:path w="59342" h="43787" extrusionOk="0">
                  <a:moveTo>
                    <a:pt x="46143" y="1"/>
                  </a:moveTo>
                  <a:cubicBezTo>
                    <a:pt x="42123" y="1"/>
                    <a:pt x="38074" y="1706"/>
                    <a:pt x="35160" y="4532"/>
                  </a:cubicBezTo>
                  <a:cubicBezTo>
                    <a:pt x="31528" y="8044"/>
                    <a:pt x="29468" y="13080"/>
                    <a:pt x="25349" y="16009"/>
                  </a:cubicBezTo>
                  <a:cubicBezTo>
                    <a:pt x="23975" y="16983"/>
                    <a:pt x="22201" y="17628"/>
                    <a:pt x="20536" y="17628"/>
                  </a:cubicBezTo>
                  <a:cubicBezTo>
                    <a:pt x="19229" y="17628"/>
                    <a:pt x="17989" y="17231"/>
                    <a:pt x="17062" y="16283"/>
                  </a:cubicBezTo>
                  <a:cubicBezTo>
                    <a:pt x="15693" y="14878"/>
                    <a:pt x="15467" y="12747"/>
                    <a:pt x="15157" y="10794"/>
                  </a:cubicBezTo>
                  <a:cubicBezTo>
                    <a:pt x="14848" y="8854"/>
                    <a:pt x="14205" y="6699"/>
                    <a:pt x="12454" y="5782"/>
                  </a:cubicBezTo>
                  <a:cubicBezTo>
                    <a:pt x="11923" y="5510"/>
                    <a:pt x="11340" y="5388"/>
                    <a:pt x="10749" y="5388"/>
                  </a:cubicBezTo>
                  <a:cubicBezTo>
                    <a:pt x="9762" y="5388"/>
                    <a:pt x="8752" y="5727"/>
                    <a:pt x="7918" y="6270"/>
                  </a:cubicBezTo>
                  <a:cubicBezTo>
                    <a:pt x="6573" y="7139"/>
                    <a:pt x="5608" y="8473"/>
                    <a:pt x="4715" y="9794"/>
                  </a:cubicBezTo>
                  <a:cubicBezTo>
                    <a:pt x="2929" y="12461"/>
                    <a:pt x="1513" y="15259"/>
                    <a:pt x="36" y="18081"/>
                  </a:cubicBezTo>
                  <a:lnTo>
                    <a:pt x="0" y="43727"/>
                  </a:lnTo>
                  <a:lnTo>
                    <a:pt x="39672" y="43786"/>
                  </a:lnTo>
                  <a:cubicBezTo>
                    <a:pt x="44470" y="36940"/>
                    <a:pt x="49268" y="30094"/>
                    <a:pt x="54067" y="23236"/>
                  </a:cubicBezTo>
                  <a:cubicBezTo>
                    <a:pt x="56269" y="20105"/>
                    <a:pt x="58532" y="16771"/>
                    <a:pt x="58865" y="12961"/>
                  </a:cubicBezTo>
                  <a:cubicBezTo>
                    <a:pt x="59341" y="7544"/>
                    <a:pt x="55376" y="2246"/>
                    <a:pt x="50185" y="614"/>
                  </a:cubicBezTo>
                  <a:cubicBezTo>
                    <a:pt x="48872" y="198"/>
                    <a:pt x="47509" y="1"/>
                    <a:pt x="46143" y="1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185100" y="1371150"/>
            <a:ext cx="60012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873600" y="897575"/>
            <a:ext cx="9825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-131328" y="1098083"/>
            <a:ext cx="282148" cy="315759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158700" y="129000"/>
            <a:ext cx="8826600" cy="4885500"/>
            <a:chOff x="158700" y="129000"/>
            <a:chExt cx="8826600" cy="4885500"/>
          </a:xfrm>
        </p:grpSpPr>
        <p:sp>
          <p:nvSpPr>
            <p:cNvPr id="28" name="Google Shape;28;p4"/>
            <p:cNvSpPr/>
            <p:nvPr/>
          </p:nvSpPr>
          <p:spPr>
            <a:xfrm>
              <a:off x="158700" y="129000"/>
              <a:ext cx="8826600" cy="4885500"/>
            </a:xfrm>
            <a:prstGeom prst="roundRect">
              <a:avLst>
                <a:gd name="adj" fmla="val 4754"/>
              </a:avLst>
            </a:prstGeom>
            <a:solidFill>
              <a:schemeClr val="accent4"/>
            </a:solidFill>
            <a:ln>
              <a:noFill/>
            </a:ln>
            <a:effectLst>
              <a:outerShdw dist="66675" dir="2520000" algn="bl" rotWithShape="0">
                <a:schemeClr val="l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0450" y="228525"/>
              <a:ext cx="8623200" cy="4686600"/>
            </a:xfrm>
            <a:prstGeom prst="roundRect">
              <a:avLst>
                <a:gd name="adj" fmla="val 3132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75" y="1095125"/>
            <a:ext cx="7717500" cy="3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5400000">
            <a:off x="82468" y="2010686"/>
            <a:ext cx="3050249" cy="3215271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45100" y="3570282"/>
            <a:ext cx="2948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4924400" y="3570282"/>
            <a:ext cx="2933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246600" y="3252400"/>
            <a:ext cx="2945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4916900" y="3252400"/>
            <a:ext cx="2948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7146070" y="326"/>
            <a:ext cx="1993342" cy="1891079"/>
            <a:chOff x="7146070" y="326"/>
            <a:chExt cx="1993342" cy="1891079"/>
          </a:xfrm>
        </p:grpSpPr>
        <p:sp>
          <p:nvSpPr>
            <p:cNvPr id="40" name="Google Shape;40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-5400000">
              <a:off x="7197201" y="-50805"/>
              <a:ext cx="1891079" cy="1993342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5"/>
          <p:cNvSpPr/>
          <p:nvPr/>
        </p:nvSpPr>
        <p:spPr>
          <a:xfrm>
            <a:off x="333113" y="335009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500338" y="4408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 flipH="1">
            <a:off x="98" y="272838"/>
            <a:ext cx="4621164" cy="4870775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869050" y="790200"/>
            <a:ext cx="7714350" cy="3867900"/>
            <a:chOff x="716650" y="637800"/>
            <a:chExt cx="7714350" cy="3867900"/>
          </a:xfrm>
        </p:grpSpPr>
        <p:grpSp>
          <p:nvGrpSpPr>
            <p:cNvPr id="57" name="Google Shape;57;p7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58" name="Google Shape;58;p7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7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7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61" name="Google Shape;61;p7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7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1602475" y="1833175"/>
            <a:ext cx="59391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5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113588" y="265280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8695771" y="4604091"/>
            <a:ext cx="260673" cy="29172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44138" y="1949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 flipH="1">
            <a:off x="75" y="123495"/>
            <a:ext cx="4836713" cy="5020226"/>
            <a:chOff x="4707900" y="539325"/>
            <a:chExt cx="4436131" cy="4604444"/>
          </a:xfrm>
        </p:grpSpPr>
        <p:sp>
          <p:nvSpPr>
            <p:cNvPr id="78" name="Google Shape;78;p9"/>
            <p:cNvSpPr/>
            <p:nvPr/>
          </p:nvSpPr>
          <p:spPr>
            <a:xfrm>
              <a:off x="4707900" y="539325"/>
              <a:ext cx="4436131" cy="4604444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9"/>
          <p:cNvSpPr/>
          <p:nvPr/>
        </p:nvSpPr>
        <p:spPr>
          <a:xfrm>
            <a:off x="8696395" y="3029527"/>
            <a:ext cx="207350" cy="232054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9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grpSp>
          <p:nvGrpSpPr>
            <p:cNvPr id="82" name="Google Shape;82;p9"/>
            <p:cNvGrpSpPr/>
            <p:nvPr/>
          </p:nvGrpSpPr>
          <p:grpSpPr>
            <a:xfrm>
              <a:off x="716650" y="637800"/>
              <a:ext cx="7714350" cy="3867900"/>
              <a:chOff x="716650" y="637800"/>
              <a:chExt cx="7714350" cy="3867900"/>
            </a:xfrm>
          </p:grpSpPr>
          <p:sp>
            <p:nvSpPr>
              <p:cNvPr id="83" name="Google Shape;83;p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9"/>
            <p:cNvGrpSpPr/>
            <p:nvPr/>
          </p:nvGrpSpPr>
          <p:grpSpPr>
            <a:xfrm>
              <a:off x="7478003" y="729844"/>
              <a:ext cx="784907" cy="155297"/>
              <a:chOff x="7189925" y="928775"/>
              <a:chExt cx="699000" cy="138300"/>
            </a:xfrm>
          </p:grpSpPr>
          <p:sp>
            <p:nvSpPr>
              <p:cNvPr id="86" name="Google Shape;86;p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" name="Google Shape;89;p9"/>
          <p:cNvSpPr txBox="1">
            <a:spLocks noGrp="1"/>
          </p:cNvSpPr>
          <p:nvPr>
            <p:ph type="title"/>
          </p:nvPr>
        </p:nvSpPr>
        <p:spPr>
          <a:xfrm>
            <a:off x="1737825" y="1612713"/>
            <a:ext cx="5672100" cy="8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subTitle" idx="1"/>
          </p:nvPr>
        </p:nvSpPr>
        <p:spPr>
          <a:xfrm>
            <a:off x="1737825" y="2433238"/>
            <a:ext cx="5672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/>
            </a:lvl9pPr>
          </a:lstStyle>
          <a:p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7597138" y="44818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2" hasCustomPrompt="1"/>
          </p:nvPr>
        </p:nvSpPr>
        <p:spPr>
          <a:xfrm>
            <a:off x="921239" y="1938315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"/>
          </p:nvPr>
        </p:nvSpPr>
        <p:spPr>
          <a:xfrm>
            <a:off x="1881707" y="2100854"/>
            <a:ext cx="2560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3" hasCustomPrompt="1"/>
          </p:nvPr>
        </p:nvSpPr>
        <p:spPr>
          <a:xfrm>
            <a:off x="4753750" y="1938315"/>
            <a:ext cx="870000" cy="4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4" hasCustomPrompt="1"/>
          </p:nvPr>
        </p:nvSpPr>
        <p:spPr>
          <a:xfrm>
            <a:off x="921239" y="34669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50" y="3466940"/>
            <a:ext cx="870000" cy="4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6"/>
          </p:nvPr>
        </p:nvSpPr>
        <p:spPr>
          <a:xfrm>
            <a:off x="5714200" y="2100849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7"/>
          </p:nvPr>
        </p:nvSpPr>
        <p:spPr>
          <a:xfrm>
            <a:off x="1881707" y="3611225"/>
            <a:ext cx="255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8"/>
          </p:nvPr>
        </p:nvSpPr>
        <p:spPr>
          <a:xfrm>
            <a:off x="5714200" y="3611225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9"/>
          </p:nvPr>
        </p:nvSpPr>
        <p:spPr>
          <a:xfrm>
            <a:off x="1884493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13"/>
          </p:nvPr>
        </p:nvSpPr>
        <p:spPr>
          <a:xfrm>
            <a:off x="5714207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14"/>
          </p:nvPr>
        </p:nvSpPr>
        <p:spPr>
          <a:xfrm>
            <a:off x="1884491" y="3217500"/>
            <a:ext cx="25548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15"/>
          </p:nvPr>
        </p:nvSpPr>
        <p:spPr>
          <a:xfrm>
            <a:off x="5714207" y="32175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>
            <a:off x="-349737" y="4357734"/>
            <a:ext cx="1270989" cy="793909"/>
            <a:chOff x="-349737" y="4357734"/>
            <a:chExt cx="1270989" cy="793909"/>
          </a:xfrm>
        </p:grpSpPr>
        <p:sp>
          <p:nvSpPr>
            <p:cNvPr id="138" name="Google Shape;138;p13"/>
            <p:cNvSpPr/>
            <p:nvPr/>
          </p:nvSpPr>
          <p:spPr>
            <a:xfrm rot="10800000" flipH="1">
              <a:off x="-308999" y="4357734"/>
              <a:ext cx="1230250" cy="793909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 rot="10800000" flipH="1">
              <a:off x="-34973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3"/>
          <p:cNvGrpSpPr/>
          <p:nvPr/>
        </p:nvGrpSpPr>
        <p:grpSpPr>
          <a:xfrm rot="-5400000">
            <a:off x="6417983" y="-50208"/>
            <a:ext cx="2670850" cy="2772117"/>
            <a:chOff x="4653747" y="483110"/>
            <a:chExt cx="4490333" cy="4660586"/>
          </a:xfrm>
        </p:grpSpPr>
        <p:sp>
          <p:nvSpPr>
            <p:cNvPr id="141" name="Google Shape;141;p13"/>
            <p:cNvSpPr/>
            <p:nvPr/>
          </p:nvSpPr>
          <p:spPr>
            <a:xfrm>
              <a:off x="4653747" y="483110"/>
              <a:ext cx="4490333" cy="4660586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905576" y="676300"/>
              <a:ext cx="4238388" cy="4467339"/>
            </a:xfrm>
            <a:custGeom>
              <a:avLst/>
              <a:gdLst/>
              <a:ahLst/>
              <a:cxnLst/>
              <a:rect l="l" t="t" r="r" b="b"/>
              <a:pathLst>
                <a:path w="74761" h="78796" extrusionOk="0">
                  <a:moveTo>
                    <a:pt x="74760" y="0"/>
                  </a:moveTo>
                  <a:cubicBezTo>
                    <a:pt x="63711" y="2465"/>
                    <a:pt x="53615" y="9263"/>
                    <a:pt x="47400" y="18752"/>
                  </a:cubicBezTo>
                  <a:cubicBezTo>
                    <a:pt x="40113" y="29897"/>
                    <a:pt x="38113" y="44017"/>
                    <a:pt x="29981" y="54554"/>
                  </a:cubicBezTo>
                  <a:cubicBezTo>
                    <a:pt x="23551" y="62853"/>
                    <a:pt x="14015" y="68020"/>
                    <a:pt x="5561" y="74247"/>
                  </a:cubicBezTo>
                  <a:cubicBezTo>
                    <a:pt x="3656" y="75652"/>
                    <a:pt x="1775" y="77176"/>
                    <a:pt x="1" y="78795"/>
                  </a:cubicBezTo>
                  <a:lnTo>
                    <a:pt x="74760" y="78795"/>
                  </a:lnTo>
                  <a:lnTo>
                    <a:pt x="74760" y="0"/>
                  </a:ln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-601878" y="2660425"/>
            <a:ext cx="1256977" cy="1227202"/>
            <a:chOff x="2180272" y="-464800"/>
            <a:chExt cx="1256977" cy="1227202"/>
          </a:xfrm>
        </p:grpSpPr>
        <p:sp>
          <p:nvSpPr>
            <p:cNvPr id="144" name="Google Shape;144;p1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13"/>
          <p:cNvSpPr/>
          <p:nvPr/>
        </p:nvSpPr>
        <p:spPr>
          <a:xfrm>
            <a:off x="363038" y="12270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941713" y="447371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-66775" y="4410300"/>
            <a:ext cx="1136175" cy="733200"/>
            <a:chOff x="-67787" y="4410300"/>
            <a:chExt cx="1136175" cy="733200"/>
          </a:xfrm>
        </p:grpSpPr>
        <p:sp>
          <p:nvSpPr>
            <p:cNvPr id="192" name="Google Shape;192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5"/>
          <p:cNvGrpSpPr/>
          <p:nvPr/>
        </p:nvGrpSpPr>
        <p:grpSpPr>
          <a:xfrm rot="10800000">
            <a:off x="8074600" y="0"/>
            <a:ext cx="1136175" cy="733200"/>
            <a:chOff x="-67787" y="4410300"/>
            <a:chExt cx="1136175" cy="733200"/>
          </a:xfrm>
        </p:grpSpPr>
        <p:sp>
          <p:nvSpPr>
            <p:cNvPr id="195" name="Google Shape;195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lt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10800000" flipH="1">
              <a:off x="-67787" y="4410300"/>
              <a:ext cx="1136175" cy="733200"/>
            </a:xfrm>
            <a:custGeom>
              <a:avLst/>
              <a:gdLst/>
              <a:ahLst/>
              <a:cxnLst/>
              <a:rect l="l" t="t" r="r" b="b"/>
              <a:pathLst>
                <a:path w="45447" h="29328" extrusionOk="0">
                  <a:moveTo>
                    <a:pt x="8752" y="0"/>
                  </a:moveTo>
                  <a:cubicBezTo>
                    <a:pt x="8323" y="536"/>
                    <a:pt x="7918" y="1084"/>
                    <a:pt x="7525" y="1631"/>
                  </a:cubicBezTo>
                  <a:cubicBezTo>
                    <a:pt x="5430" y="4525"/>
                    <a:pt x="3310" y="7465"/>
                    <a:pt x="1941" y="10763"/>
                  </a:cubicBezTo>
                  <a:cubicBezTo>
                    <a:pt x="572" y="14061"/>
                    <a:pt x="0" y="17824"/>
                    <a:pt x="1072" y="21241"/>
                  </a:cubicBezTo>
                  <a:cubicBezTo>
                    <a:pt x="2155" y="24634"/>
                    <a:pt x="4894" y="27468"/>
                    <a:pt x="8263" y="28635"/>
                  </a:cubicBezTo>
                  <a:cubicBezTo>
                    <a:pt x="9664" y="29121"/>
                    <a:pt x="11124" y="29327"/>
                    <a:pt x="12598" y="29327"/>
                  </a:cubicBezTo>
                  <a:cubicBezTo>
                    <a:pt x="14732" y="29327"/>
                    <a:pt x="16894" y="28895"/>
                    <a:pt x="18943" y="28254"/>
                  </a:cubicBezTo>
                  <a:cubicBezTo>
                    <a:pt x="25027" y="26349"/>
                    <a:pt x="30528" y="22634"/>
                    <a:pt x="34564" y="17693"/>
                  </a:cubicBezTo>
                  <a:cubicBezTo>
                    <a:pt x="37624" y="13942"/>
                    <a:pt x="39803" y="9585"/>
                    <a:pt x="42160" y="5382"/>
                  </a:cubicBezTo>
                  <a:cubicBezTo>
                    <a:pt x="43196" y="3548"/>
                    <a:pt x="44256" y="1727"/>
                    <a:pt x="45447" y="0"/>
                  </a:cubicBezTo>
                  <a:close/>
                </a:path>
              </a:pathLst>
            </a:cu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15"/>
          <p:cNvSpPr/>
          <p:nvPr/>
        </p:nvSpPr>
        <p:spPr>
          <a:xfrm rot="-5400000" flipH="1">
            <a:off x="6657723" y="2657126"/>
            <a:ext cx="2420761" cy="2551808"/>
          </a:xfrm>
          <a:custGeom>
            <a:avLst/>
            <a:gdLst/>
            <a:ahLst/>
            <a:cxnLst/>
            <a:rect l="l" t="t" r="r" b="b"/>
            <a:pathLst>
              <a:path w="74761" h="78796" extrusionOk="0">
                <a:moveTo>
                  <a:pt x="74760" y="0"/>
                </a:moveTo>
                <a:cubicBezTo>
                  <a:pt x="63711" y="2465"/>
                  <a:pt x="53615" y="9263"/>
                  <a:pt x="47400" y="18752"/>
                </a:cubicBezTo>
                <a:cubicBezTo>
                  <a:pt x="40113" y="29897"/>
                  <a:pt x="38113" y="44017"/>
                  <a:pt x="29981" y="54554"/>
                </a:cubicBezTo>
                <a:cubicBezTo>
                  <a:pt x="23551" y="62853"/>
                  <a:pt x="14015" y="68020"/>
                  <a:pt x="5561" y="74247"/>
                </a:cubicBezTo>
                <a:cubicBezTo>
                  <a:pt x="3656" y="75652"/>
                  <a:pt x="1775" y="77176"/>
                  <a:pt x="1" y="78795"/>
                </a:cubicBezTo>
                <a:lnTo>
                  <a:pt x="74760" y="78795"/>
                </a:lnTo>
                <a:lnTo>
                  <a:pt x="747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8387944" y="2510767"/>
            <a:ext cx="1206195" cy="1177623"/>
            <a:chOff x="2180272" y="-464800"/>
            <a:chExt cx="1256977" cy="1227202"/>
          </a:xfrm>
        </p:grpSpPr>
        <p:sp>
          <p:nvSpPr>
            <p:cNvPr id="199" name="Google Shape;199;p15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5"/>
          <p:cNvSpPr/>
          <p:nvPr/>
        </p:nvSpPr>
        <p:spPr>
          <a:xfrm>
            <a:off x="-66787" y="177656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283438" y="34335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1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36"/>
          <p:cNvGrpSpPr/>
          <p:nvPr/>
        </p:nvGrpSpPr>
        <p:grpSpPr>
          <a:xfrm>
            <a:off x="716650" y="637800"/>
            <a:ext cx="7714350" cy="3867900"/>
            <a:chOff x="716650" y="637800"/>
            <a:chExt cx="7714350" cy="3867900"/>
          </a:xfrm>
        </p:grpSpPr>
        <p:sp>
          <p:nvSpPr>
            <p:cNvPr id="446" name="Google Shape;446;p36"/>
            <p:cNvSpPr/>
            <p:nvPr/>
          </p:nvSpPr>
          <p:spPr>
            <a:xfrm>
              <a:off x="716650" y="963600"/>
              <a:ext cx="7713900" cy="3542100"/>
            </a:xfrm>
            <a:prstGeom prst="rect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36"/>
          <p:cNvGrpSpPr/>
          <p:nvPr/>
        </p:nvGrpSpPr>
        <p:grpSpPr>
          <a:xfrm>
            <a:off x="952694" y="3188882"/>
            <a:ext cx="7241813" cy="1104900"/>
            <a:chOff x="908176" y="3090407"/>
            <a:chExt cx="7241813" cy="1104900"/>
          </a:xfrm>
        </p:grpSpPr>
        <p:sp>
          <p:nvSpPr>
            <p:cNvPr id="449" name="Google Shape;449;p36"/>
            <p:cNvSpPr/>
            <p:nvPr/>
          </p:nvSpPr>
          <p:spPr>
            <a:xfrm>
              <a:off x="908176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61330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234319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307164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3800233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453013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525858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5952141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668203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410488" y="3090407"/>
              <a:ext cx="739500" cy="1104900"/>
            </a:xfrm>
            <a:prstGeom prst="parallelogram">
              <a:avLst>
                <a:gd name="adj" fmla="val 513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>
            <a:off x="3844819" y="1256679"/>
            <a:ext cx="1457561" cy="134244"/>
            <a:chOff x="3599100" y="1158250"/>
            <a:chExt cx="1726150" cy="159000"/>
          </a:xfrm>
        </p:grpSpPr>
        <p:sp>
          <p:nvSpPr>
            <p:cNvPr id="460" name="Google Shape;460;p36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187947" y="421025"/>
            <a:ext cx="1256977" cy="1227202"/>
            <a:chOff x="2180272" y="-464800"/>
            <a:chExt cx="1256977" cy="1227202"/>
          </a:xfrm>
        </p:grpSpPr>
        <p:sp>
          <p:nvSpPr>
            <p:cNvPr id="464" name="Google Shape;464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2182475" y="3321182"/>
            <a:ext cx="4901700" cy="840300"/>
            <a:chOff x="2182475" y="3128725"/>
            <a:chExt cx="4901700" cy="840300"/>
          </a:xfrm>
        </p:grpSpPr>
        <p:sp>
          <p:nvSpPr>
            <p:cNvPr id="467" name="Google Shape;467;p36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24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6"/>
          <p:cNvSpPr txBox="1">
            <a:spLocks noGrp="1"/>
          </p:cNvSpPr>
          <p:nvPr>
            <p:ph type="ctrTitle"/>
          </p:nvPr>
        </p:nvSpPr>
        <p:spPr>
          <a:xfrm>
            <a:off x="846925" y="1448375"/>
            <a:ext cx="74535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Events In JAVA Programming</a:t>
            </a:r>
            <a:endParaRPr dirty="0"/>
          </a:p>
        </p:txBody>
      </p:sp>
      <p:sp>
        <p:nvSpPr>
          <p:cNvPr id="470" name="Google Shape;470;p36"/>
          <p:cNvSpPr txBox="1">
            <a:spLocks noGrp="1"/>
          </p:cNvSpPr>
          <p:nvPr>
            <p:ph type="subTitle" idx="1"/>
          </p:nvPr>
        </p:nvSpPr>
        <p:spPr>
          <a:xfrm>
            <a:off x="2442375" y="3510482"/>
            <a:ext cx="4381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Kusum Darlami</a:t>
            </a:r>
            <a:endParaRPr dirty="0"/>
          </a:p>
        </p:txBody>
      </p:sp>
      <p:grpSp>
        <p:nvGrpSpPr>
          <p:cNvPr id="471" name="Google Shape;471;p36"/>
          <p:cNvGrpSpPr/>
          <p:nvPr/>
        </p:nvGrpSpPr>
        <p:grpSpPr>
          <a:xfrm rot="1124476">
            <a:off x="161859" y="4051655"/>
            <a:ext cx="3002061" cy="1104891"/>
            <a:chOff x="419375" y="2109025"/>
            <a:chExt cx="1137975" cy="418825"/>
          </a:xfrm>
        </p:grpSpPr>
        <p:sp>
          <p:nvSpPr>
            <p:cNvPr id="472" name="Google Shape;472;p36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6"/>
          <p:cNvGrpSpPr/>
          <p:nvPr/>
        </p:nvGrpSpPr>
        <p:grpSpPr>
          <a:xfrm flipH="1">
            <a:off x="7744172" y="3783875"/>
            <a:ext cx="1256977" cy="1227202"/>
            <a:chOff x="2180272" y="-464800"/>
            <a:chExt cx="1256977" cy="1227202"/>
          </a:xfrm>
        </p:grpSpPr>
        <p:sp>
          <p:nvSpPr>
            <p:cNvPr id="563" name="Google Shape;563;p36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36"/>
          <p:cNvGrpSpPr/>
          <p:nvPr/>
        </p:nvGrpSpPr>
        <p:grpSpPr>
          <a:xfrm rot="-2700000" flipH="1">
            <a:off x="7599152" y="258927"/>
            <a:ext cx="1139797" cy="1617797"/>
            <a:chOff x="1801400" y="1718664"/>
            <a:chExt cx="640972" cy="909778"/>
          </a:xfrm>
        </p:grpSpPr>
        <p:sp>
          <p:nvSpPr>
            <p:cNvPr id="566" name="Google Shape;566;p36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7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Will Cover Here !</a:t>
            </a:r>
            <a:endParaRPr dirty="0"/>
          </a:p>
        </p:txBody>
      </p:sp>
      <p:sp>
        <p:nvSpPr>
          <p:cNvPr id="575" name="Google Shape;575;p37"/>
          <p:cNvSpPr txBox="1">
            <a:spLocks noGrp="1"/>
          </p:cNvSpPr>
          <p:nvPr>
            <p:ph type="body" idx="1"/>
          </p:nvPr>
        </p:nvSpPr>
        <p:spPr>
          <a:xfrm>
            <a:off x="713275" y="1095125"/>
            <a:ext cx="7717500" cy="3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presentation I will talk about the different key listeners in java programming language</a:t>
            </a:r>
            <a:endParaRPr dirty="0"/>
          </a:p>
        </p:txBody>
      </p:sp>
      <p:graphicFrame>
        <p:nvGraphicFramePr>
          <p:cNvPr id="576" name="Google Shape;576;p37"/>
          <p:cNvGraphicFramePr/>
          <p:nvPr>
            <p:extLst>
              <p:ext uri="{D42A27DB-BD31-4B8C-83A1-F6EECF244321}">
                <p14:modId xmlns:p14="http://schemas.microsoft.com/office/powerpoint/2010/main" val="908643694"/>
              </p:ext>
            </p:extLst>
          </p:nvPr>
        </p:nvGraphicFramePr>
        <p:xfrm>
          <a:off x="720000" y="1767225"/>
          <a:ext cx="7704000" cy="1421334"/>
        </p:xfrm>
        <a:graphic>
          <a:graphicData uri="http://schemas.openxmlformats.org/drawingml/2006/table">
            <a:tbl>
              <a:tblPr>
                <a:noFill/>
                <a:tableStyleId>{392F9440-C112-40F9-A058-0BAA71431CB9}</a:tableStyleId>
              </a:tblPr>
              <a:tblGrid>
                <a:gridCol w="241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5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hlink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K</a:t>
                      </a: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ey Events</a:t>
                      </a:r>
                      <a:endParaRPr sz="1100" b="1" u="sng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The simple defination of key Events as well as what is event as a whole.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Key Listeners</a:t>
                      </a:r>
                      <a:endParaRPr sz="1100" b="1" u="sng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Types of listeners and their use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hlink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Example Implementation</a:t>
                      </a:r>
                      <a:endParaRPr sz="1100" b="1" u="sng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Example of how to implement key listners in java application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sng" dirty="0">
                          <a:solidFill>
                            <a:schemeClr val="hlink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Practical Applications</a:t>
                      </a:r>
                      <a:endParaRPr sz="1100" b="1" u="sng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Karla Medium"/>
                          <a:ea typeface="Karla Medium"/>
                          <a:cs typeface="Karla Medium"/>
                          <a:sym typeface="Karla Medium"/>
                        </a:rPr>
                        <a:t>Where can be key events used</a:t>
                      </a:r>
                      <a:endParaRPr sz="1000" dirty="0">
                        <a:solidFill>
                          <a:schemeClr val="dk1"/>
                        </a:solidFill>
                        <a:latin typeface="Karla Medium"/>
                        <a:ea typeface="Karla Medium"/>
                        <a:cs typeface="Karla Medium"/>
                        <a:sym typeface="Karla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7" name="Google Shape;577;p37"/>
          <p:cNvSpPr txBox="1"/>
          <p:nvPr/>
        </p:nvSpPr>
        <p:spPr>
          <a:xfrm>
            <a:off x="713225" y="3817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For more info:</a:t>
            </a:r>
            <a:br>
              <a:rPr lang="en" sz="800" dirty="0">
                <a:solidFill>
                  <a:srgbClr val="191919"/>
                </a:solidFill>
                <a:latin typeface="Karla Medium"/>
                <a:ea typeface="Karla Medium"/>
                <a:cs typeface="Karla Medium"/>
                <a:sym typeface="Karla Medium"/>
              </a:rPr>
            </a:br>
            <a:r>
              <a:rPr lang="en" sz="1000" dirty="0">
                <a:solidFill>
                  <a:schemeClr val="lt1"/>
                </a:solidFill>
                <a:uFill>
                  <a:noFill/>
                </a:uFill>
                <a:latin typeface="Karla Medium"/>
                <a:ea typeface="Karla Medium"/>
                <a:cs typeface="Karla Medium"/>
                <a:sym typeface="Karla Medium"/>
              </a:rPr>
              <a:t>Oracle JAVA</a:t>
            </a:r>
            <a:r>
              <a:rPr lang="en" sz="1000" dirty="0">
                <a:solidFill>
                  <a:schemeClr val="lt1"/>
                </a:solidFill>
                <a:uFill>
                  <a:noFill/>
                </a:uFill>
                <a:latin typeface="Karla Medium"/>
                <a:ea typeface="Karla Medium"/>
                <a:cs typeface="Karla Medium"/>
                <a:sym typeface="Karla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dirty="0">
                <a:solidFill>
                  <a:schemeClr val="lt1"/>
                </a:solidFill>
                <a:latin typeface="Karla Medium"/>
                <a:ea typeface="Karla Medium"/>
                <a:cs typeface="Karla Medium"/>
                <a:sym typeface="Karla Medium"/>
              </a:rPr>
              <a:t> |  </a:t>
            </a:r>
            <a:r>
              <a:rPr lang="en" sz="1000" dirty="0">
                <a:solidFill>
                  <a:schemeClr val="lt1"/>
                </a:solidFill>
                <a:uFill>
                  <a:noFill/>
                </a:uFill>
                <a:latin typeface="Karla Medium"/>
                <a:ea typeface="Karla Medium"/>
                <a:cs typeface="Karla Medium"/>
                <a:sym typeface="Karla Medium"/>
              </a:rPr>
              <a:t>Geeks for Geeks</a:t>
            </a:r>
            <a:r>
              <a:rPr lang="en" sz="1000" dirty="0">
                <a:solidFill>
                  <a:schemeClr val="lt1"/>
                </a:solidFill>
                <a:latin typeface="Karla Medium"/>
                <a:ea typeface="Karla Medium"/>
                <a:cs typeface="Karla Medium"/>
                <a:sym typeface="Karla Medium"/>
              </a:rPr>
              <a:t>  |  </a:t>
            </a:r>
            <a:r>
              <a:rPr lang="en" sz="1000" dirty="0">
                <a:solidFill>
                  <a:schemeClr val="lt1"/>
                </a:solidFill>
                <a:uFill>
                  <a:noFill/>
                </a:uFill>
                <a:latin typeface="Karla Medium"/>
                <a:ea typeface="Karla Medium"/>
                <a:cs typeface="Karla Medium"/>
                <a:sym typeface="Karla Medium"/>
              </a:rPr>
              <a:t>w3schools</a:t>
            </a:r>
            <a:endParaRPr sz="1500" dirty="0">
              <a:solidFill>
                <a:schemeClr val="lt1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5299622" y="38175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Kusum Darlami</a:t>
            </a:r>
            <a:br>
              <a:rPr lang="en" sz="800" dirty="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</a:br>
            <a:r>
              <a:rPr lang="en" sz="1000" dirty="0">
                <a:solidFill>
                  <a:schemeClr val="lt1"/>
                </a:solidFill>
                <a:uFill>
                  <a:noFill/>
                </a:uFill>
                <a:latin typeface="Karla Medium"/>
                <a:ea typeface="Karla Medium"/>
                <a:cs typeface="Karla Medium"/>
                <a:sym typeface="Karla Medium"/>
              </a:rPr>
              <a:t>BCA</a:t>
            </a:r>
            <a:r>
              <a:rPr lang="en" sz="1000" dirty="0">
                <a:solidFill>
                  <a:schemeClr val="lt1"/>
                </a:solidFill>
                <a:latin typeface="Karla Medium"/>
                <a:ea typeface="Karla Medium"/>
                <a:cs typeface="Karla Medium"/>
                <a:sym typeface="Karla Medium"/>
              </a:rPr>
              <a:t> | </a:t>
            </a:r>
            <a:r>
              <a:rPr lang="en" sz="1000" dirty="0">
                <a:solidFill>
                  <a:schemeClr val="lt1"/>
                </a:solidFill>
                <a:uFill>
                  <a:noFill/>
                </a:uFill>
                <a:latin typeface="Karla Medium"/>
                <a:ea typeface="Karla Medium"/>
                <a:cs typeface="Karla Medium"/>
                <a:sym typeface="Karla Medium"/>
              </a:rPr>
              <a:t>Section : A</a:t>
            </a:r>
            <a:r>
              <a:rPr lang="en" sz="1000" dirty="0">
                <a:solidFill>
                  <a:schemeClr val="lt1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endParaRPr sz="600" dirty="0">
              <a:solidFill>
                <a:schemeClr val="lt1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grpSp>
        <p:nvGrpSpPr>
          <p:cNvPr id="579" name="Google Shape;579;p37"/>
          <p:cNvGrpSpPr/>
          <p:nvPr/>
        </p:nvGrpSpPr>
        <p:grpSpPr>
          <a:xfrm>
            <a:off x="6799622" y="-270500"/>
            <a:ext cx="1256977" cy="1227202"/>
            <a:chOff x="2180272" y="-464800"/>
            <a:chExt cx="1256977" cy="1227202"/>
          </a:xfrm>
        </p:grpSpPr>
        <p:sp>
          <p:nvSpPr>
            <p:cNvPr id="580" name="Google Shape;580;p3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7"/>
          <p:cNvGrpSpPr/>
          <p:nvPr/>
        </p:nvGrpSpPr>
        <p:grpSpPr>
          <a:xfrm flipH="1">
            <a:off x="7880039" y="398067"/>
            <a:ext cx="897481" cy="876222"/>
            <a:chOff x="2180272" y="-464800"/>
            <a:chExt cx="1256977" cy="1227202"/>
          </a:xfrm>
        </p:grpSpPr>
        <p:sp>
          <p:nvSpPr>
            <p:cNvPr id="583" name="Google Shape;583;p37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38"/>
          <p:cNvGrpSpPr/>
          <p:nvPr/>
        </p:nvGrpSpPr>
        <p:grpSpPr>
          <a:xfrm>
            <a:off x="872200" y="1708600"/>
            <a:ext cx="968100" cy="968100"/>
            <a:chOff x="811900" y="1708600"/>
            <a:chExt cx="968100" cy="968100"/>
          </a:xfrm>
        </p:grpSpPr>
        <p:sp>
          <p:nvSpPr>
            <p:cNvPr id="590" name="Google Shape;590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8"/>
          <p:cNvGrpSpPr/>
          <p:nvPr/>
        </p:nvGrpSpPr>
        <p:grpSpPr>
          <a:xfrm>
            <a:off x="4704700" y="1692315"/>
            <a:ext cx="968100" cy="968100"/>
            <a:chOff x="811900" y="1708600"/>
            <a:chExt cx="968100" cy="968100"/>
          </a:xfrm>
        </p:grpSpPr>
        <p:sp>
          <p:nvSpPr>
            <p:cNvPr id="593" name="Google Shape;593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8"/>
          <p:cNvGrpSpPr/>
          <p:nvPr/>
        </p:nvGrpSpPr>
        <p:grpSpPr>
          <a:xfrm>
            <a:off x="872200" y="3217490"/>
            <a:ext cx="968100" cy="968100"/>
            <a:chOff x="811900" y="1708600"/>
            <a:chExt cx="968100" cy="968100"/>
          </a:xfrm>
        </p:grpSpPr>
        <p:sp>
          <p:nvSpPr>
            <p:cNvPr id="596" name="Google Shape;596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4704700" y="3217490"/>
            <a:ext cx="968100" cy="968100"/>
            <a:chOff x="811900" y="1708600"/>
            <a:chExt cx="968100" cy="968100"/>
          </a:xfrm>
        </p:grpSpPr>
        <p:sp>
          <p:nvSpPr>
            <p:cNvPr id="599" name="Google Shape;599;p38"/>
            <p:cNvSpPr/>
            <p:nvPr/>
          </p:nvSpPr>
          <p:spPr>
            <a:xfrm>
              <a:off x="811900" y="1708600"/>
              <a:ext cx="968100" cy="968100"/>
            </a:xfrm>
            <a:prstGeom prst="roundRect">
              <a:avLst>
                <a:gd name="adj" fmla="val 22963"/>
              </a:avLst>
            </a:prstGeom>
            <a:solidFill>
              <a:schemeClr val="accent4"/>
            </a:solidFill>
            <a:ln>
              <a:noFill/>
            </a:ln>
            <a:effectLst>
              <a:outerShdw dist="57150" dir="2820000" algn="bl" rotWithShape="0">
                <a:schemeClr val="lt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913425" y="1810125"/>
              <a:ext cx="765000" cy="765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1" name="Google Shape;601;p38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03" name="Google Shape;603;p38"/>
          <p:cNvSpPr txBox="1">
            <a:spLocks noGrp="1"/>
          </p:cNvSpPr>
          <p:nvPr>
            <p:ph type="subTitle" idx="1"/>
          </p:nvPr>
        </p:nvSpPr>
        <p:spPr>
          <a:xfrm>
            <a:off x="1881707" y="2100854"/>
            <a:ext cx="2560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/>
          </a:p>
        </p:txBody>
      </p:sp>
      <p:sp>
        <p:nvSpPr>
          <p:cNvPr id="607" name="Google Shape;607;p38"/>
          <p:cNvSpPr txBox="1">
            <a:spLocks noGrp="1"/>
          </p:cNvSpPr>
          <p:nvPr>
            <p:ph type="subTitle" idx="6"/>
          </p:nvPr>
        </p:nvSpPr>
        <p:spPr>
          <a:xfrm>
            <a:off x="5714200" y="2100849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they?</a:t>
            </a:r>
            <a:endParaRPr dirty="0"/>
          </a:p>
        </p:txBody>
      </p:sp>
      <p:sp>
        <p:nvSpPr>
          <p:cNvPr id="608" name="Google Shape;608;p38"/>
          <p:cNvSpPr txBox="1">
            <a:spLocks noGrp="1"/>
          </p:cNvSpPr>
          <p:nvPr>
            <p:ph type="subTitle" idx="7"/>
          </p:nvPr>
        </p:nvSpPr>
        <p:spPr>
          <a:xfrm>
            <a:off x="1881707" y="3611225"/>
            <a:ext cx="255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 of key event handling</a:t>
            </a:r>
            <a:endParaRPr dirty="0"/>
          </a:p>
        </p:txBody>
      </p:sp>
      <p:sp>
        <p:nvSpPr>
          <p:cNvPr id="609" name="Google Shape;609;p38"/>
          <p:cNvSpPr txBox="1">
            <a:spLocks noGrp="1"/>
          </p:cNvSpPr>
          <p:nvPr>
            <p:ph type="subTitle" idx="8"/>
          </p:nvPr>
        </p:nvSpPr>
        <p:spPr>
          <a:xfrm>
            <a:off x="5714200" y="3611225"/>
            <a:ext cx="254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of the presentation</a:t>
            </a:r>
            <a:endParaRPr dirty="0"/>
          </a:p>
        </p:txBody>
      </p:sp>
      <p:sp>
        <p:nvSpPr>
          <p:cNvPr id="610" name="Google Shape;610;p38"/>
          <p:cNvSpPr txBox="1">
            <a:spLocks noGrp="1"/>
          </p:cNvSpPr>
          <p:nvPr>
            <p:ph type="title" idx="9"/>
          </p:nvPr>
        </p:nvSpPr>
        <p:spPr>
          <a:xfrm>
            <a:off x="1884493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Events</a:t>
            </a:r>
            <a:endParaRPr dirty="0"/>
          </a:p>
        </p:txBody>
      </p:sp>
      <p:sp>
        <p:nvSpPr>
          <p:cNvPr id="611" name="Google Shape;611;p38"/>
          <p:cNvSpPr txBox="1">
            <a:spLocks noGrp="1"/>
          </p:cNvSpPr>
          <p:nvPr>
            <p:ph type="title" idx="13"/>
          </p:nvPr>
        </p:nvSpPr>
        <p:spPr>
          <a:xfrm>
            <a:off x="5714207" y="1708600"/>
            <a:ext cx="2557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Listners</a:t>
            </a:r>
            <a:endParaRPr dirty="0"/>
          </a:p>
        </p:txBody>
      </p:sp>
      <p:sp>
        <p:nvSpPr>
          <p:cNvPr id="612" name="Google Shape;612;p38"/>
          <p:cNvSpPr txBox="1">
            <a:spLocks noGrp="1"/>
          </p:cNvSpPr>
          <p:nvPr>
            <p:ph type="title" idx="14"/>
          </p:nvPr>
        </p:nvSpPr>
        <p:spPr>
          <a:xfrm>
            <a:off x="1884491" y="3217500"/>
            <a:ext cx="25548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!</a:t>
            </a:r>
            <a:endParaRPr dirty="0"/>
          </a:p>
        </p:txBody>
      </p:sp>
      <p:sp>
        <p:nvSpPr>
          <p:cNvPr id="613" name="Google Shape;613;p38"/>
          <p:cNvSpPr txBox="1">
            <a:spLocks noGrp="1"/>
          </p:cNvSpPr>
          <p:nvPr>
            <p:ph type="title" idx="15"/>
          </p:nvPr>
        </p:nvSpPr>
        <p:spPr>
          <a:xfrm>
            <a:off x="5714206" y="3217500"/>
            <a:ext cx="2822993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QA and Feedback</a:t>
            </a:r>
            <a:endParaRPr dirty="0"/>
          </a:p>
        </p:txBody>
      </p:sp>
      <p:grpSp>
        <p:nvGrpSpPr>
          <p:cNvPr id="614" name="Google Shape;614;p38"/>
          <p:cNvGrpSpPr/>
          <p:nvPr/>
        </p:nvGrpSpPr>
        <p:grpSpPr>
          <a:xfrm flipH="1">
            <a:off x="6089169" y="-408"/>
            <a:ext cx="1206195" cy="1177623"/>
            <a:chOff x="2180272" y="-464800"/>
            <a:chExt cx="1256977" cy="1227202"/>
          </a:xfrm>
        </p:grpSpPr>
        <p:sp>
          <p:nvSpPr>
            <p:cNvPr id="615" name="Google Shape;615;p38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192088" y="2674241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39"/>
          <p:cNvGrpSpPr/>
          <p:nvPr/>
        </p:nvGrpSpPr>
        <p:grpSpPr>
          <a:xfrm>
            <a:off x="2461403" y="214951"/>
            <a:ext cx="6486225" cy="3464478"/>
            <a:chOff x="1944678" y="839576"/>
            <a:chExt cx="6486225" cy="3464478"/>
          </a:xfrm>
        </p:grpSpPr>
        <p:grpSp>
          <p:nvGrpSpPr>
            <p:cNvPr id="623" name="Google Shape;623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24" name="Google Shape;624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27" name="Google Shape;627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0" name="Google Shape;630;p39"/>
          <p:cNvGrpSpPr/>
          <p:nvPr/>
        </p:nvGrpSpPr>
        <p:grpSpPr>
          <a:xfrm>
            <a:off x="1944678" y="839576"/>
            <a:ext cx="6486225" cy="3464478"/>
            <a:chOff x="1944678" y="839576"/>
            <a:chExt cx="6486225" cy="3464478"/>
          </a:xfrm>
        </p:grpSpPr>
        <p:grpSp>
          <p:nvGrpSpPr>
            <p:cNvPr id="631" name="Google Shape;631;p39"/>
            <p:cNvGrpSpPr/>
            <p:nvPr/>
          </p:nvGrpSpPr>
          <p:grpSpPr>
            <a:xfrm>
              <a:off x="1944678" y="839576"/>
              <a:ext cx="6486225" cy="3464478"/>
              <a:chOff x="716650" y="637800"/>
              <a:chExt cx="7714350" cy="3867900"/>
            </a:xfrm>
          </p:grpSpPr>
          <p:sp>
            <p:nvSpPr>
              <p:cNvPr id="632" name="Google Shape;632;p39"/>
              <p:cNvSpPr/>
              <p:nvPr/>
            </p:nvSpPr>
            <p:spPr>
              <a:xfrm>
                <a:off x="716650" y="963600"/>
                <a:ext cx="7713900" cy="35421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9"/>
              <p:cNvSpPr/>
              <p:nvPr/>
            </p:nvSpPr>
            <p:spPr>
              <a:xfrm>
                <a:off x="717100" y="637800"/>
                <a:ext cx="7713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4" name="Google Shape;634;p39"/>
            <p:cNvGrpSpPr/>
            <p:nvPr/>
          </p:nvGrpSpPr>
          <p:grpSpPr>
            <a:xfrm>
              <a:off x="7636525" y="920633"/>
              <a:ext cx="699000" cy="138300"/>
              <a:chOff x="7189925" y="928775"/>
              <a:chExt cx="699000" cy="138300"/>
            </a:xfrm>
          </p:grpSpPr>
          <p:sp>
            <p:nvSpPr>
              <p:cNvPr id="635" name="Google Shape;635;p39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9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9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8" name="Google Shape;638;p39"/>
          <p:cNvGrpSpPr/>
          <p:nvPr/>
        </p:nvGrpSpPr>
        <p:grpSpPr>
          <a:xfrm>
            <a:off x="580298" y="441602"/>
            <a:ext cx="1569110" cy="1553955"/>
            <a:chOff x="716597" y="637800"/>
            <a:chExt cx="7714403" cy="1734906"/>
          </a:xfrm>
        </p:grpSpPr>
        <p:sp>
          <p:nvSpPr>
            <p:cNvPr id="639" name="Google Shape;639;p39"/>
            <p:cNvSpPr/>
            <p:nvPr/>
          </p:nvSpPr>
          <p:spPr>
            <a:xfrm>
              <a:off x="716597" y="963606"/>
              <a:ext cx="7713900" cy="1409100"/>
            </a:xfrm>
            <a:prstGeom prst="rect">
              <a:avLst/>
            </a:prstGeom>
            <a:solidFill>
              <a:schemeClr val="accent4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17100" y="637800"/>
              <a:ext cx="7713900" cy="3303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39"/>
          <p:cNvSpPr txBox="1">
            <a:spLocks noGrp="1"/>
          </p:cNvSpPr>
          <p:nvPr>
            <p:ph type="ctrTitle"/>
          </p:nvPr>
        </p:nvSpPr>
        <p:spPr>
          <a:xfrm>
            <a:off x="2185100" y="1371150"/>
            <a:ext cx="6001200" cy="13453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Events</a:t>
            </a:r>
            <a:endParaRPr dirty="0"/>
          </a:p>
        </p:txBody>
      </p:sp>
      <p:grpSp>
        <p:nvGrpSpPr>
          <p:cNvPr id="643" name="Google Shape;643;p39"/>
          <p:cNvGrpSpPr/>
          <p:nvPr/>
        </p:nvGrpSpPr>
        <p:grpSpPr>
          <a:xfrm>
            <a:off x="2734825" y="3923707"/>
            <a:ext cx="4901700" cy="840300"/>
            <a:chOff x="2182475" y="3128725"/>
            <a:chExt cx="4901700" cy="840300"/>
          </a:xfrm>
        </p:grpSpPr>
        <p:sp>
          <p:nvSpPr>
            <p:cNvPr id="644" name="Google Shape;644;p39"/>
            <p:cNvSpPr/>
            <p:nvPr/>
          </p:nvSpPr>
          <p:spPr>
            <a:xfrm>
              <a:off x="2182475" y="3128725"/>
              <a:ext cx="4901700" cy="8403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dist="76200" dir="2460000" algn="bl" rotWithShape="0">
                <a:schemeClr val="lt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315925" y="3245150"/>
              <a:ext cx="4634700" cy="607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39"/>
          <p:cNvSpPr txBox="1">
            <a:spLocks noGrp="1"/>
          </p:cNvSpPr>
          <p:nvPr>
            <p:ph type="subTitle" idx="1"/>
          </p:nvPr>
        </p:nvSpPr>
        <p:spPr>
          <a:xfrm>
            <a:off x="2995225" y="4128300"/>
            <a:ext cx="4380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Events?</a:t>
            </a:r>
            <a:endParaRPr dirty="0"/>
          </a:p>
        </p:txBody>
      </p:sp>
      <p:grpSp>
        <p:nvGrpSpPr>
          <p:cNvPr id="647" name="Google Shape;647;p39"/>
          <p:cNvGrpSpPr/>
          <p:nvPr/>
        </p:nvGrpSpPr>
        <p:grpSpPr>
          <a:xfrm>
            <a:off x="1366823" y="513500"/>
            <a:ext cx="699000" cy="138300"/>
            <a:chOff x="7189925" y="928775"/>
            <a:chExt cx="699000" cy="138300"/>
          </a:xfrm>
        </p:grpSpPr>
        <p:sp>
          <p:nvSpPr>
            <p:cNvPr id="648" name="Google Shape;648;p39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39"/>
          <p:cNvGrpSpPr/>
          <p:nvPr/>
        </p:nvGrpSpPr>
        <p:grpSpPr>
          <a:xfrm rot="-2700000" flipH="1">
            <a:off x="916044" y="3152024"/>
            <a:ext cx="1236790" cy="1755465"/>
            <a:chOff x="1801400" y="1718664"/>
            <a:chExt cx="640972" cy="909778"/>
          </a:xfrm>
        </p:grpSpPr>
        <p:sp>
          <p:nvSpPr>
            <p:cNvPr id="652" name="Google Shape;652;p39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accent4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solidFill>
              <a:srgbClr val="BDFFFF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39"/>
          <p:cNvGrpSpPr/>
          <p:nvPr/>
        </p:nvGrpSpPr>
        <p:grpSpPr>
          <a:xfrm flipH="1">
            <a:off x="7827794" y="3871342"/>
            <a:ext cx="1206195" cy="1177623"/>
            <a:chOff x="2180272" y="-464800"/>
            <a:chExt cx="1256977" cy="1227202"/>
          </a:xfrm>
        </p:grpSpPr>
        <p:sp>
          <p:nvSpPr>
            <p:cNvPr id="657" name="Google Shape;657;p39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39"/>
          <p:cNvSpPr/>
          <p:nvPr/>
        </p:nvSpPr>
        <p:spPr>
          <a:xfrm>
            <a:off x="1295413" y="241212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0"/>
          <p:cNvSpPr txBox="1">
            <a:spLocks noGrp="1"/>
          </p:cNvSpPr>
          <p:nvPr>
            <p:ph type="title"/>
          </p:nvPr>
        </p:nvSpPr>
        <p:spPr>
          <a:xfrm>
            <a:off x="2207925" y="1497069"/>
            <a:ext cx="4728150" cy="519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665" name="Google Shape;665;p40"/>
          <p:cNvSpPr txBox="1">
            <a:spLocks noGrp="1"/>
          </p:cNvSpPr>
          <p:nvPr>
            <p:ph type="subTitle" idx="1"/>
          </p:nvPr>
        </p:nvSpPr>
        <p:spPr>
          <a:xfrm>
            <a:off x="1814785" y="1849719"/>
            <a:ext cx="5672100" cy="2658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Key Events are events which is generated when input is received from keyboard.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 dirty="0"/>
              <a:t>Practical Applications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</a:t>
            </a:r>
            <a:r>
              <a:rPr lang="en-US" sz="1400" dirty="0" err="1"/>
              <a:t>KeyListener</a:t>
            </a:r>
            <a:r>
              <a:rPr lang="en-US" sz="1400" dirty="0"/>
              <a:t> interface is useful for various applications, such as: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Text Editors: Detecting and responding to key presses for text input.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Games: Handling keyboard controls for game actions.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Form Validation: Validating user input in real-time as they type.</a:t>
            </a:r>
          </a:p>
        </p:txBody>
      </p:sp>
      <p:grpSp>
        <p:nvGrpSpPr>
          <p:cNvPr id="666" name="Google Shape;666;p40"/>
          <p:cNvGrpSpPr/>
          <p:nvPr/>
        </p:nvGrpSpPr>
        <p:grpSpPr>
          <a:xfrm flipH="1">
            <a:off x="1761219" y="274192"/>
            <a:ext cx="1206195" cy="1177623"/>
            <a:chOff x="2180272" y="-464800"/>
            <a:chExt cx="1256977" cy="1227202"/>
          </a:xfrm>
        </p:grpSpPr>
        <p:sp>
          <p:nvSpPr>
            <p:cNvPr id="667" name="Google Shape;667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40"/>
          <p:cNvGrpSpPr/>
          <p:nvPr/>
        </p:nvGrpSpPr>
        <p:grpSpPr>
          <a:xfrm>
            <a:off x="120689" y="2903155"/>
            <a:ext cx="1475314" cy="1440367"/>
            <a:chOff x="2180272" y="-464800"/>
            <a:chExt cx="1256977" cy="1227202"/>
          </a:xfrm>
        </p:grpSpPr>
        <p:sp>
          <p:nvSpPr>
            <p:cNvPr id="670" name="Google Shape;670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7827794" y="3295092"/>
            <a:ext cx="1206195" cy="1177623"/>
            <a:chOff x="2180272" y="-464800"/>
            <a:chExt cx="1256977" cy="1227202"/>
          </a:xfrm>
        </p:grpSpPr>
        <p:sp>
          <p:nvSpPr>
            <p:cNvPr id="673" name="Google Shape;673;p40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40"/>
          <p:cNvGrpSpPr/>
          <p:nvPr/>
        </p:nvGrpSpPr>
        <p:grpSpPr>
          <a:xfrm>
            <a:off x="7478003" y="729844"/>
            <a:ext cx="784907" cy="155297"/>
            <a:chOff x="7189925" y="928775"/>
            <a:chExt cx="699000" cy="138300"/>
          </a:xfrm>
        </p:grpSpPr>
        <p:sp>
          <p:nvSpPr>
            <p:cNvPr id="676" name="Google Shape;676;p40"/>
            <p:cNvSpPr/>
            <p:nvPr/>
          </p:nvSpPr>
          <p:spPr>
            <a:xfrm>
              <a:off x="7189925" y="928775"/>
              <a:ext cx="138300" cy="138300"/>
            </a:xfrm>
            <a:prstGeom prst="ellipse">
              <a:avLst/>
            </a:prstGeom>
            <a:solidFill>
              <a:schemeClr val="l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7470275" y="928775"/>
              <a:ext cx="138300" cy="1383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7750625" y="928775"/>
              <a:ext cx="138300" cy="1383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3844819" y="1281104"/>
            <a:ext cx="1457561" cy="134244"/>
            <a:chOff x="3599100" y="1158250"/>
            <a:chExt cx="1726150" cy="159000"/>
          </a:xfrm>
        </p:grpSpPr>
        <p:sp>
          <p:nvSpPr>
            <p:cNvPr id="680" name="Google Shape;680;p40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0"/>
          <p:cNvGrpSpPr/>
          <p:nvPr/>
        </p:nvGrpSpPr>
        <p:grpSpPr>
          <a:xfrm>
            <a:off x="3844819" y="4008854"/>
            <a:ext cx="1457561" cy="134244"/>
            <a:chOff x="3599100" y="1158250"/>
            <a:chExt cx="1726150" cy="159000"/>
          </a:xfrm>
        </p:grpSpPr>
        <p:sp>
          <p:nvSpPr>
            <p:cNvPr id="684" name="Google Shape;684;p40"/>
            <p:cNvSpPr/>
            <p:nvPr/>
          </p:nvSpPr>
          <p:spPr>
            <a:xfrm>
              <a:off x="359910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4226075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4853050" y="1158250"/>
              <a:ext cx="472200" cy="159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41"/>
          <p:cNvGrpSpPr/>
          <p:nvPr/>
        </p:nvGrpSpPr>
        <p:grpSpPr>
          <a:xfrm>
            <a:off x="713335" y="2705325"/>
            <a:ext cx="2309721" cy="620400"/>
            <a:chOff x="716850" y="1864738"/>
            <a:chExt cx="1700700" cy="620400"/>
          </a:xfrm>
        </p:grpSpPr>
        <p:sp>
          <p:nvSpPr>
            <p:cNvPr id="692" name="Google Shape;692;p41"/>
            <p:cNvSpPr/>
            <p:nvPr/>
          </p:nvSpPr>
          <p:spPr>
            <a:xfrm>
              <a:off x="716850" y="1864738"/>
              <a:ext cx="1700700" cy="620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420000" algn="bl" rotWithShape="0">
                <a:schemeClr val="lt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716850" y="1864738"/>
              <a:ext cx="1700700" cy="620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keyPressed( );</a:t>
              </a:r>
              <a:endParaRPr sz="2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694" name="Google Shape;694;p41"/>
          <p:cNvGrpSpPr/>
          <p:nvPr/>
        </p:nvGrpSpPr>
        <p:grpSpPr>
          <a:xfrm>
            <a:off x="3417260" y="2705325"/>
            <a:ext cx="2309721" cy="620400"/>
            <a:chOff x="716850" y="1864738"/>
            <a:chExt cx="1700700" cy="620400"/>
          </a:xfrm>
        </p:grpSpPr>
        <p:sp>
          <p:nvSpPr>
            <p:cNvPr id="695" name="Google Shape;695;p41"/>
            <p:cNvSpPr/>
            <p:nvPr/>
          </p:nvSpPr>
          <p:spPr>
            <a:xfrm>
              <a:off x="716850" y="1864738"/>
              <a:ext cx="1700700" cy="620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420000" algn="bl" rotWithShape="0">
                <a:schemeClr val="lt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716850" y="1864738"/>
              <a:ext cx="1700700" cy="620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keyTyped( );</a:t>
              </a:r>
              <a:endParaRPr sz="2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6121185" y="2705325"/>
            <a:ext cx="2309721" cy="620400"/>
            <a:chOff x="716850" y="1864738"/>
            <a:chExt cx="1700700" cy="620400"/>
          </a:xfrm>
        </p:grpSpPr>
        <p:sp>
          <p:nvSpPr>
            <p:cNvPr id="698" name="Google Shape;698;p41"/>
            <p:cNvSpPr/>
            <p:nvPr/>
          </p:nvSpPr>
          <p:spPr>
            <a:xfrm>
              <a:off x="716850" y="1864738"/>
              <a:ext cx="1700700" cy="620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420000" algn="bl" rotWithShape="0">
                <a:schemeClr val="lt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716850" y="1864738"/>
              <a:ext cx="1700700" cy="620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keyReleased( );</a:t>
              </a:r>
              <a:endParaRPr sz="2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700" name="Google Shape;700;p4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Listeners</a:t>
            </a:r>
            <a:endParaRPr dirty="0"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3586870" y="1492100"/>
            <a:ext cx="1970261" cy="620400"/>
            <a:chOff x="716850" y="1864738"/>
            <a:chExt cx="1700700" cy="620400"/>
          </a:xfrm>
        </p:grpSpPr>
        <p:sp>
          <p:nvSpPr>
            <p:cNvPr id="702" name="Google Shape;702;p41"/>
            <p:cNvSpPr/>
            <p:nvPr/>
          </p:nvSpPr>
          <p:spPr>
            <a:xfrm>
              <a:off x="716850" y="1864738"/>
              <a:ext cx="1700700" cy="620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286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420000" algn="bl" rotWithShape="0">
                <a:schemeClr val="lt1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716850" y="1864738"/>
              <a:ext cx="1700700" cy="620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dk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Methods</a:t>
              </a:r>
              <a:endParaRPr sz="2000" dirty="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sp>
        <p:nvSpPr>
          <p:cNvPr id="704" name="Google Shape;704;p41"/>
          <p:cNvSpPr txBox="1"/>
          <p:nvPr/>
        </p:nvSpPr>
        <p:spPr>
          <a:xfrm>
            <a:off x="713325" y="3568755"/>
            <a:ext cx="230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Invoked when a key is pressed down.</a:t>
            </a:r>
          </a:p>
        </p:txBody>
      </p:sp>
      <p:sp>
        <p:nvSpPr>
          <p:cNvPr id="705" name="Google Shape;705;p41"/>
          <p:cNvSpPr txBox="1"/>
          <p:nvPr/>
        </p:nvSpPr>
        <p:spPr>
          <a:xfrm>
            <a:off x="3417250" y="3568750"/>
            <a:ext cx="230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 Invoked when a key is typed</a:t>
            </a:r>
          </a:p>
        </p:txBody>
      </p:sp>
      <p:sp>
        <p:nvSpPr>
          <p:cNvPr id="706" name="Google Shape;706;p41"/>
          <p:cNvSpPr txBox="1"/>
          <p:nvPr/>
        </p:nvSpPr>
        <p:spPr>
          <a:xfrm>
            <a:off x="6121177" y="3568750"/>
            <a:ext cx="2309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rPr>
              <a:t>Called when a key is released.</a:t>
            </a:r>
          </a:p>
        </p:txBody>
      </p:sp>
      <p:cxnSp>
        <p:nvCxnSpPr>
          <p:cNvPr id="707" name="Google Shape;707;p41"/>
          <p:cNvCxnSpPr>
            <a:stCxn id="703" idx="2"/>
            <a:endCxn id="693" idx="0"/>
          </p:cNvCxnSpPr>
          <p:nvPr/>
        </p:nvCxnSpPr>
        <p:spPr>
          <a:xfrm rot="5400000">
            <a:off x="2923650" y="1056950"/>
            <a:ext cx="592800" cy="27039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41"/>
          <p:cNvCxnSpPr>
            <a:stCxn id="703" idx="2"/>
            <a:endCxn id="699" idx="0"/>
          </p:cNvCxnSpPr>
          <p:nvPr/>
        </p:nvCxnSpPr>
        <p:spPr>
          <a:xfrm rot="-5400000" flipH="1">
            <a:off x="5627550" y="1056950"/>
            <a:ext cx="592800" cy="27039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9" name="Google Shape;709;p41"/>
          <p:cNvCxnSpPr>
            <a:stCxn id="703" idx="2"/>
            <a:endCxn id="696" idx="0"/>
          </p:cNvCxnSpPr>
          <p:nvPr/>
        </p:nvCxnSpPr>
        <p:spPr>
          <a:xfrm>
            <a:off x="4572000" y="2112500"/>
            <a:ext cx="0" cy="5928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0" name="Google Shape;710;p41"/>
          <p:cNvGrpSpPr/>
          <p:nvPr/>
        </p:nvGrpSpPr>
        <p:grpSpPr>
          <a:xfrm flipH="1">
            <a:off x="1868094" y="1343635"/>
            <a:ext cx="939590" cy="917333"/>
            <a:chOff x="2180272" y="-464800"/>
            <a:chExt cx="1256977" cy="1227202"/>
          </a:xfrm>
        </p:grpSpPr>
        <p:sp>
          <p:nvSpPr>
            <p:cNvPr id="711" name="Google Shape;711;p41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2"/>
          <p:cNvSpPr txBox="1">
            <a:spLocks noGrp="1"/>
          </p:cNvSpPr>
          <p:nvPr>
            <p:ph type="body" idx="1"/>
          </p:nvPr>
        </p:nvSpPr>
        <p:spPr>
          <a:xfrm>
            <a:off x="1602475" y="1833175"/>
            <a:ext cx="59391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example from </a:t>
            </a:r>
            <a:r>
              <a:rPr lang="en-US" b="1" dirty="0" err="1"/>
              <a:t>java.awt.event.KeyEvent</a:t>
            </a:r>
            <a:r>
              <a:rPr lang="en-US" b="1" dirty="0"/>
              <a:t> , </a:t>
            </a:r>
            <a:r>
              <a:rPr lang="en-US" dirty="0"/>
              <a:t> I have used following methods</a:t>
            </a:r>
            <a:endParaRPr lang="en-US" b="1" dirty="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dirty="0" err="1"/>
              <a:t>getKeyChar</a:t>
            </a:r>
            <a:r>
              <a:rPr lang="en-US" dirty="0"/>
              <a:t>();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dirty="0" err="1"/>
              <a:t>getKeyCode</a:t>
            </a:r>
            <a:r>
              <a:rPr lang="en-US" dirty="0"/>
              <a:t>();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Basically </a:t>
            </a:r>
            <a:r>
              <a:rPr lang="en-US" dirty="0" err="1"/>
              <a:t>getKeyChar</a:t>
            </a:r>
            <a:r>
              <a:rPr lang="en-US" dirty="0"/>
              <a:t>(); returns a valid Unicode character and </a:t>
            </a:r>
            <a:r>
              <a:rPr lang="en-US" dirty="0" err="1"/>
              <a:t>getKeyCode</a:t>
            </a:r>
            <a:r>
              <a:rPr lang="en-US" dirty="0"/>
              <a:t>(); returns the corresponding ASCII code.</a:t>
            </a:r>
          </a:p>
        </p:txBody>
      </p:sp>
      <p:sp>
        <p:nvSpPr>
          <p:cNvPr id="718" name="Google Shape;718;p42"/>
          <p:cNvSpPr txBox="1">
            <a:spLocks noGrp="1"/>
          </p:cNvSpPr>
          <p:nvPr>
            <p:ph type="title"/>
          </p:nvPr>
        </p:nvSpPr>
        <p:spPr>
          <a:xfrm>
            <a:off x="1602475" y="1186675"/>
            <a:ext cx="5939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also have !</a:t>
            </a:r>
            <a:endParaRPr dirty="0"/>
          </a:p>
        </p:txBody>
      </p:sp>
      <p:grpSp>
        <p:nvGrpSpPr>
          <p:cNvPr id="719" name="Google Shape;719;p42"/>
          <p:cNvGrpSpPr/>
          <p:nvPr/>
        </p:nvGrpSpPr>
        <p:grpSpPr>
          <a:xfrm flipH="1">
            <a:off x="146194" y="609667"/>
            <a:ext cx="1206195" cy="1177623"/>
            <a:chOff x="2180272" y="-464800"/>
            <a:chExt cx="1256977" cy="1227202"/>
          </a:xfrm>
        </p:grpSpPr>
        <p:sp>
          <p:nvSpPr>
            <p:cNvPr id="720" name="Google Shape;720;p4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42"/>
          <p:cNvSpPr/>
          <p:nvPr/>
        </p:nvSpPr>
        <p:spPr>
          <a:xfrm>
            <a:off x="1002163" y="1863979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42"/>
          <p:cNvGrpSpPr/>
          <p:nvPr/>
        </p:nvGrpSpPr>
        <p:grpSpPr>
          <a:xfrm>
            <a:off x="7750244" y="2886567"/>
            <a:ext cx="1206195" cy="1177623"/>
            <a:chOff x="2180272" y="-464800"/>
            <a:chExt cx="1256977" cy="1227202"/>
          </a:xfrm>
        </p:grpSpPr>
        <p:sp>
          <p:nvSpPr>
            <p:cNvPr id="724" name="Google Shape;724;p42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42"/>
          <p:cNvSpPr/>
          <p:nvPr/>
        </p:nvSpPr>
        <p:spPr>
          <a:xfrm>
            <a:off x="7474388" y="2699204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43"/>
          <p:cNvGrpSpPr/>
          <p:nvPr/>
        </p:nvGrpSpPr>
        <p:grpSpPr>
          <a:xfrm>
            <a:off x="3892508" y="671725"/>
            <a:ext cx="3271707" cy="2995381"/>
            <a:chOff x="1083450" y="1217401"/>
            <a:chExt cx="3271707" cy="2995381"/>
          </a:xfrm>
        </p:grpSpPr>
        <p:grpSp>
          <p:nvGrpSpPr>
            <p:cNvPr id="740" name="Google Shape;740;p43"/>
            <p:cNvGrpSpPr/>
            <p:nvPr/>
          </p:nvGrpSpPr>
          <p:grpSpPr>
            <a:xfrm>
              <a:off x="1083450" y="1217401"/>
              <a:ext cx="3271707" cy="2995381"/>
              <a:chOff x="2405732" y="637799"/>
              <a:chExt cx="6025242" cy="2978108"/>
            </a:xfrm>
          </p:grpSpPr>
          <p:sp>
            <p:nvSpPr>
              <p:cNvPr id="741" name="Google Shape;741;p43"/>
              <p:cNvSpPr/>
              <p:nvPr/>
            </p:nvSpPr>
            <p:spPr>
              <a:xfrm>
                <a:off x="2405732" y="963608"/>
                <a:ext cx="6024900" cy="2652300"/>
              </a:xfrm>
              <a:prstGeom prst="rect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3"/>
              <p:cNvSpPr/>
              <p:nvPr/>
            </p:nvSpPr>
            <p:spPr>
              <a:xfrm>
                <a:off x="2406075" y="637799"/>
                <a:ext cx="6024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" name="Google Shape;743;p43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44" name="Google Shape;744;p4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5" name="Google Shape;755;p43"/>
          <p:cNvGrpSpPr/>
          <p:nvPr/>
        </p:nvGrpSpPr>
        <p:grpSpPr>
          <a:xfrm>
            <a:off x="1425095" y="1211837"/>
            <a:ext cx="4299844" cy="3405170"/>
            <a:chOff x="1083450" y="1217401"/>
            <a:chExt cx="3271707" cy="2995381"/>
          </a:xfrm>
        </p:grpSpPr>
        <p:grpSp>
          <p:nvGrpSpPr>
            <p:cNvPr id="756" name="Google Shape;756;p43"/>
            <p:cNvGrpSpPr/>
            <p:nvPr/>
          </p:nvGrpSpPr>
          <p:grpSpPr>
            <a:xfrm>
              <a:off x="1083450" y="1217401"/>
              <a:ext cx="3271707" cy="2995381"/>
              <a:chOff x="2405732" y="637799"/>
              <a:chExt cx="6025242" cy="2978108"/>
            </a:xfrm>
          </p:grpSpPr>
          <p:sp>
            <p:nvSpPr>
              <p:cNvPr id="757" name="Google Shape;757;p43"/>
              <p:cNvSpPr/>
              <p:nvPr/>
            </p:nvSpPr>
            <p:spPr>
              <a:xfrm>
                <a:off x="2405732" y="963608"/>
                <a:ext cx="6024900" cy="2652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8" name="Google Shape;758;p43"/>
              <p:cNvSpPr/>
              <p:nvPr/>
            </p:nvSpPr>
            <p:spPr>
              <a:xfrm>
                <a:off x="2406075" y="637799"/>
                <a:ext cx="60249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43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3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3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3" name="Google Shape;763;p43"/>
          <p:cNvSpPr txBox="1">
            <a:spLocks noGrp="1"/>
          </p:cNvSpPr>
          <p:nvPr>
            <p:ph type="title"/>
          </p:nvPr>
        </p:nvSpPr>
        <p:spPr>
          <a:xfrm>
            <a:off x="713119" y="21882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Concepts</a:t>
            </a:r>
            <a:endParaRPr dirty="0"/>
          </a:p>
        </p:txBody>
      </p:sp>
      <p:sp>
        <p:nvSpPr>
          <p:cNvPr id="764" name="Google Shape;764;p43"/>
          <p:cNvSpPr txBox="1">
            <a:spLocks noGrp="1"/>
          </p:cNvSpPr>
          <p:nvPr>
            <p:ph type="subTitle" idx="1"/>
          </p:nvPr>
        </p:nvSpPr>
        <p:spPr>
          <a:xfrm>
            <a:off x="2039996" y="2997803"/>
            <a:ext cx="2948400" cy="8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Events basic is demonstrated here with J</a:t>
            </a:r>
            <a:r>
              <a:rPr lang="en-US" dirty="0"/>
              <a:t>f</a:t>
            </a:r>
            <a:r>
              <a:rPr lang="en" dirty="0"/>
              <a:t>rame.</a:t>
            </a:r>
            <a:endParaRPr dirty="0"/>
          </a:p>
        </p:txBody>
      </p:sp>
      <p:sp>
        <p:nvSpPr>
          <p:cNvPr id="766" name="Google Shape;766;p43"/>
          <p:cNvSpPr txBox="1">
            <a:spLocks noGrp="1"/>
          </p:cNvSpPr>
          <p:nvPr>
            <p:ph type="title" idx="3"/>
          </p:nvPr>
        </p:nvSpPr>
        <p:spPr>
          <a:xfrm>
            <a:off x="2103702" y="2426485"/>
            <a:ext cx="29454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See The Example</a:t>
            </a:r>
            <a:endParaRPr dirty="0"/>
          </a:p>
        </p:txBody>
      </p:sp>
      <p:grpSp>
        <p:nvGrpSpPr>
          <p:cNvPr id="768" name="Google Shape;768;p43"/>
          <p:cNvGrpSpPr/>
          <p:nvPr/>
        </p:nvGrpSpPr>
        <p:grpSpPr>
          <a:xfrm flipH="1">
            <a:off x="7481519" y="356992"/>
            <a:ext cx="1206195" cy="1177623"/>
            <a:chOff x="2180272" y="-464800"/>
            <a:chExt cx="1256977" cy="1227202"/>
          </a:xfrm>
        </p:grpSpPr>
        <p:sp>
          <p:nvSpPr>
            <p:cNvPr id="769" name="Google Shape;769;p43"/>
            <p:cNvSpPr/>
            <p:nvPr/>
          </p:nvSpPr>
          <p:spPr>
            <a:xfrm rot="1305289">
              <a:off x="2317483" y="-315805"/>
              <a:ext cx="982555" cy="929213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76200" dir="5400000" algn="bl" rotWithShape="0">
                <a:schemeClr val="lt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1305284">
              <a:off x="2487572" y="-154950"/>
              <a:ext cx="642378" cy="607502"/>
            </a:xfrm>
            <a:custGeom>
              <a:avLst/>
              <a:gdLst/>
              <a:ahLst/>
              <a:cxnLst/>
              <a:rect l="l" t="t" r="r" b="b"/>
              <a:pathLst>
                <a:path w="2358" h="2230" extrusionOk="0">
                  <a:moveTo>
                    <a:pt x="1231" y="0"/>
                  </a:moveTo>
                  <a:cubicBezTo>
                    <a:pt x="1192" y="0"/>
                    <a:pt x="1154" y="21"/>
                    <a:pt x="1131" y="66"/>
                  </a:cubicBezTo>
                  <a:lnTo>
                    <a:pt x="822" y="566"/>
                  </a:lnTo>
                  <a:cubicBezTo>
                    <a:pt x="810" y="602"/>
                    <a:pt x="774" y="626"/>
                    <a:pt x="726" y="626"/>
                  </a:cubicBezTo>
                  <a:lnTo>
                    <a:pt x="131" y="661"/>
                  </a:lnTo>
                  <a:cubicBezTo>
                    <a:pt x="48" y="673"/>
                    <a:pt x="0" y="780"/>
                    <a:pt x="60" y="852"/>
                  </a:cubicBezTo>
                  <a:lnTo>
                    <a:pt x="453" y="1292"/>
                  </a:lnTo>
                  <a:cubicBezTo>
                    <a:pt x="476" y="1328"/>
                    <a:pt x="488" y="1376"/>
                    <a:pt x="476" y="1399"/>
                  </a:cubicBezTo>
                  <a:lnTo>
                    <a:pt x="334" y="1983"/>
                  </a:lnTo>
                  <a:cubicBezTo>
                    <a:pt x="314" y="2051"/>
                    <a:pt x="374" y="2127"/>
                    <a:pt x="442" y="2127"/>
                  </a:cubicBezTo>
                  <a:cubicBezTo>
                    <a:pt x="457" y="2127"/>
                    <a:pt x="473" y="2123"/>
                    <a:pt x="488" y="2114"/>
                  </a:cubicBezTo>
                  <a:lnTo>
                    <a:pt x="1048" y="1876"/>
                  </a:lnTo>
                  <a:cubicBezTo>
                    <a:pt x="1055" y="1872"/>
                    <a:pt x="1064" y="1871"/>
                    <a:pt x="1074" y="1871"/>
                  </a:cubicBezTo>
                  <a:cubicBezTo>
                    <a:pt x="1098" y="1871"/>
                    <a:pt x="1126" y="1879"/>
                    <a:pt x="1143" y="1888"/>
                  </a:cubicBezTo>
                  <a:lnTo>
                    <a:pt x="1655" y="2209"/>
                  </a:lnTo>
                  <a:cubicBezTo>
                    <a:pt x="1672" y="2223"/>
                    <a:pt x="1691" y="2229"/>
                    <a:pt x="1710" y="2229"/>
                  </a:cubicBezTo>
                  <a:cubicBezTo>
                    <a:pt x="1770" y="2229"/>
                    <a:pt x="1828" y="2168"/>
                    <a:pt x="1810" y="2114"/>
                  </a:cubicBezTo>
                  <a:lnTo>
                    <a:pt x="1774" y="1519"/>
                  </a:lnTo>
                  <a:cubicBezTo>
                    <a:pt x="1774" y="1471"/>
                    <a:pt x="1786" y="1447"/>
                    <a:pt x="1810" y="1411"/>
                  </a:cubicBezTo>
                  <a:lnTo>
                    <a:pt x="2274" y="1042"/>
                  </a:lnTo>
                  <a:cubicBezTo>
                    <a:pt x="2358" y="971"/>
                    <a:pt x="2322" y="852"/>
                    <a:pt x="2239" y="840"/>
                  </a:cubicBezTo>
                  <a:lnTo>
                    <a:pt x="1643" y="697"/>
                  </a:lnTo>
                  <a:cubicBezTo>
                    <a:pt x="1608" y="685"/>
                    <a:pt x="1584" y="661"/>
                    <a:pt x="1560" y="626"/>
                  </a:cubicBezTo>
                  <a:lnTo>
                    <a:pt x="1346" y="78"/>
                  </a:lnTo>
                  <a:cubicBezTo>
                    <a:pt x="1320" y="27"/>
                    <a:pt x="1275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43"/>
          <p:cNvSpPr/>
          <p:nvPr/>
        </p:nvSpPr>
        <p:spPr>
          <a:xfrm>
            <a:off x="8255775" y="2169416"/>
            <a:ext cx="350229" cy="391938"/>
          </a:xfrm>
          <a:custGeom>
            <a:avLst/>
            <a:gdLst/>
            <a:ahLst/>
            <a:cxnLst/>
            <a:rect l="l" t="t" r="r" b="b"/>
            <a:pathLst>
              <a:path w="3871" h="4332" extrusionOk="0">
                <a:moveTo>
                  <a:pt x="1942" y="1"/>
                </a:moveTo>
                <a:cubicBezTo>
                  <a:pt x="1894" y="1"/>
                  <a:pt x="1846" y="24"/>
                  <a:pt x="1823" y="72"/>
                </a:cubicBezTo>
                <a:cubicBezTo>
                  <a:pt x="1596" y="572"/>
                  <a:pt x="1513" y="1167"/>
                  <a:pt x="1465" y="1703"/>
                </a:cubicBezTo>
                <a:cubicBezTo>
                  <a:pt x="1001" y="1739"/>
                  <a:pt x="513" y="1834"/>
                  <a:pt x="108" y="2037"/>
                </a:cubicBezTo>
                <a:cubicBezTo>
                  <a:pt x="1" y="2084"/>
                  <a:pt x="1" y="2239"/>
                  <a:pt x="108" y="2299"/>
                </a:cubicBezTo>
                <a:cubicBezTo>
                  <a:pt x="513" y="2501"/>
                  <a:pt x="1001" y="2596"/>
                  <a:pt x="1465" y="2632"/>
                </a:cubicBezTo>
                <a:cubicBezTo>
                  <a:pt x="1513" y="3215"/>
                  <a:pt x="1704" y="4239"/>
                  <a:pt x="1882" y="4323"/>
                </a:cubicBezTo>
                <a:cubicBezTo>
                  <a:pt x="1899" y="4328"/>
                  <a:pt x="1917" y="4331"/>
                  <a:pt x="1934" y="4331"/>
                </a:cubicBezTo>
                <a:cubicBezTo>
                  <a:pt x="1986" y="4331"/>
                  <a:pt x="2034" y="4302"/>
                  <a:pt x="2061" y="4239"/>
                </a:cubicBezTo>
                <a:cubicBezTo>
                  <a:pt x="2287" y="3751"/>
                  <a:pt x="2370" y="3156"/>
                  <a:pt x="2406" y="2620"/>
                </a:cubicBezTo>
                <a:cubicBezTo>
                  <a:pt x="2858" y="2572"/>
                  <a:pt x="3347" y="2477"/>
                  <a:pt x="3751" y="2275"/>
                </a:cubicBezTo>
                <a:cubicBezTo>
                  <a:pt x="3787" y="2263"/>
                  <a:pt x="3799" y="2251"/>
                  <a:pt x="3811" y="2215"/>
                </a:cubicBezTo>
                <a:cubicBezTo>
                  <a:pt x="3870" y="2144"/>
                  <a:pt x="3847" y="2072"/>
                  <a:pt x="3787" y="2037"/>
                </a:cubicBezTo>
                <a:cubicBezTo>
                  <a:pt x="3382" y="1834"/>
                  <a:pt x="2882" y="1727"/>
                  <a:pt x="2418" y="1703"/>
                </a:cubicBezTo>
                <a:cubicBezTo>
                  <a:pt x="2382" y="1167"/>
                  <a:pt x="2287" y="572"/>
                  <a:pt x="2061" y="72"/>
                </a:cubicBezTo>
                <a:cubicBezTo>
                  <a:pt x="2037" y="24"/>
                  <a:pt x="1989" y="1"/>
                  <a:pt x="194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68"/>
          <p:cNvGrpSpPr/>
          <p:nvPr/>
        </p:nvGrpSpPr>
        <p:grpSpPr>
          <a:xfrm>
            <a:off x="2433242" y="539325"/>
            <a:ext cx="4277516" cy="3266950"/>
            <a:chOff x="77645" y="1217413"/>
            <a:chExt cx="4277516" cy="3266950"/>
          </a:xfrm>
        </p:grpSpPr>
        <p:grpSp>
          <p:nvGrpSpPr>
            <p:cNvPr id="2020" name="Google Shape;2020;p68"/>
            <p:cNvGrpSpPr/>
            <p:nvPr/>
          </p:nvGrpSpPr>
          <p:grpSpPr>
            <a:xfrm>
              <a:off x="77645" y="1217413"/>
              <a:ext cx="4277516" cy="3266950"/>
              <a:chOff x="553422" y="637810"/>
              <a:chExt cx="7877562" cy="3248111"/>
            </a:xfrm>
          </p:grpSpPr>
          <p:sp>
            <p:nvSpPr>
              <p:cNvPr id="2021" name="Google Shape;2021;p68"/>
              <p:cNvSpPr/>
              <p:nvPr/>
            </p:nvSpPr>
            <p:spPr>
              <a:xfrm>
                <a:off x="553422" y="963621"/>
                <a:ext cx="7877100" cy="2922300"/>
              </a:xfrm>
              <a:prstGeom prst="rect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68"/>
              <p:cNvSpPr/>
              <p:nvPr/>
            </p:nvSpPr>
            <p:spPr>
              <a:xfrm>
                <a:off x="553883" y="637810"/>
                <a:ext cx="7877100" cy="3303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dk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3" name="Google Shape;2023;p68"/>
            <p:cNvGrpSpPr/>
            <p:nvPr/>
          </p:nvGrpSpPr>
          <p:grpSpPr>
            <a:xfrm>
              <a:off x="3439778" y="1308429"/>
              <a:ext cx="784907" cy="155297"/>
              <a:chOff x="7189925" y="928775"/>
              <a:chExt cx="699000" cy="138300"/>
            </a:xfrm>
          </p:grpSpPr>
          <p:sp>
            <p:nvSpPr>
              <p:cNvPr id="2024" name="Google Shape;2024;p68"/>
              <p:cNvSpPr/>
              <p:nvPr/>
            </p:nvSpPr>
            <p:spPr>
              <a:xfrm>
                <a:off x="7189925" y="928775"/>
                <a:ext cx="138300" cy="1383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68"/>
              <p:cNvSpPr/>
              <p:nvPr/>
            </p:nvSpPr>
            <p:spPr>
              <a:xfrm>
                <a:off x="7470275" y="928775"/>
                <a:ext cx="138300" cy="1383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68"/>
              <p:cNvSpPr/>
              <p:nvPr/>
            </p:nvSpPr>
            <p:spPr>
              <a:xfrm>
                <a:off x="7750625" y="928775"/>
                <a:ext cx="138300" cy="138300"/>
              </a:xfrm>
              <a:prstGeom prst="ellipse">
                <a:avLst/>
              </a:prstGeom>
              <a:solidFill>
                <a:schemeClr val="accent3"/>
              </a:solidFill>
              <a:ln w="2857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27" name="Google Shape;2027;p68"/>
          <p:cNvSpPr txBox="1">
            <a:spLocks noGrp="1"/>
          </p:cNvSpPr>
          <p:nvPr>
            <p:ph type="title"/>
          </p:nvPr>
        </p:nvSpPr>
        <p:spPr>
          <a:xfrm>
            <a:off x="2532486" y="1606975"/>
            <a:ext cx="39789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028" name="Google Shape;2028;p68"/>
          <p:cNvSpPr txBox="1">
            <a:spLocks noGrp="1"/>
          </p:cNvSpPr>
          <p:nvPr>
            <p:ph type="subTitle" idx="1"/>
          </p:nvPr>
        </p:nvSpPr>
        <p:spPr>
          <a:xfrm>
            <a:off x="2582424" y="2430093"/>
            <a:ext cx="39789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Feedbacks?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/>
          </a:p>
        </p:txBody>
      </p:sp>
      <p:grpSp>
        <p:nvGrpSpPr>
          <p:cNvPr id="2029" name="Google Shape;2029;p68"/>
          <p:cNvGrpSpPr/>
          <p:nvPr/>
        </p:nvGrpSpPr>
        <p:grpSpPr>
          <a:xfrm>
            <a:off x="1593795" y="3793838"/>
            <a:ext cx="5856281" cy="1755870"/>
            <a:chOff x="419375" y="2109025"/>
            <a:chExt cx="1137975" cy="418825"/>
          </a:xfrm>
        </p:grpSpPr>
        <p:sp>
          <p:nvSpPr>
            <p:cNvPr id="2030" name="Google Shape;2030;p68"/>
            <p:cNvSpPr/>
            <p:nvPr/>
          </p:nvSpPr>
          <p:spPr>
            <a:xfrm>
              <a:off x="434575" y="2109025"/>
              <a:ext cx="1122775" cy="418825"/>
            </a:xfrm>
            <a:custGeom>
              <a:avLst/>
              <a:gdLst/>
              <a:ahLst/>
              <a:cxnLst/>
              <a:rect l="l" t="t" r="r" b="b"/>
              <a:pathLst>
                <a:path w="44911" h="16753" extrusionOk="0">
                  <a:moveTo>
                    <a:pt x="393" y="0"/>
                  </a:moveTo>
                  <a:cubicBezTo>
                    <a:pt x="179" y="0"/>
                    <a:pt x="0" y="179"/>
                    <a:pt x="0" y="393"/>
                  </a:cubicBezTo>
                  <a:lnTo>
                    <a:pt x="0" y="16359"/>
                  </a:lnTo>
                  <a:cubicBezTo>
                    <a:pt x="0" y="16574"/>
                    <a:pt x="179" y="16752"/>
                    <a:pt x="393" y="16752"/>
                  </a:cubicBezTo>
                  <a:lnTo>
                    <a:pt x="44518" y="16752"/>
                  </a:lnTo>
                  <a:cubicBezTo>
                    <a:pt x="44732" y="16752"/>
                    <a:pt x="44911" y="16574"/>
                    <a:pt x="44911" y="16359"/>
                  </a:cubicBezTo>
                  <a:lnTo>
                    <a:pt x="44911" y="393"/>
                  </a:lnTo>
                  <a:cubicBezTo>
                    <a:pt x="44911" y="179"/>
                    <a:pt x="44732" y="0"/>
                    <a:pt x="44518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8"/>
            <p:cNvSpPr/>
            <p:nvPr/>
          </p:nvSpPr>
          <p:spPr>
            <a:xfrm>
              <a:off x="419375" y="2109025"/>
              <a:ext cx="1098675" cy="418825"/>
            </a:xfrm>
            <a:custGeom>
              <a:avLst/>
              <a:gdLst/>
              <a:ahLst/>
              <a:cxnLst/>
              <a:rect l="l" t="t" r="r" b="b"/>
              <a:pathLst>
                <a:path w="43947" h="16753" extrusionOk="0">
                  <a:moveTo>
                    <a:pt x="394" y="0"/>
                  </a:moveTo>
                  <a:cubicBezTo>
                    <a:pt x="180" y="0"/>
                    <a:pt x="1" y="179"/>
                    <a:pt x="1" y="393"/>
                  </a:cubicBezTo>
                  <a:lnTo>
                    <a:pt x="1" y="16359"/>
                  </a:lnTo>
                  <a:cubicBezTo>
                    <a:pt x="1" y="16574"/>
                    <a:pt x="180" y="16752"/>
                    <a:pt x="394" y="16752"/>
                  </a:cubicBezTo>
                  <a:lnTo>
                    <a:pt x="43554" y="16752"/>
                  </a:lnTo>
                  <a:cubicBezTo>
                    <a:pt x="43780" y="16752"/>
                    <a:pt x="43947" y="16574"/>
                    <a:pt x="43947" y="16359"/>
                  </a:cubicBezTo>
                  <a:lnTo>
                    <a:pt x="43947" y="393"/>
                  </a:lnTo>
                  <a:cubicBezTo>
                    <a:pt x="43947" y="179"/>
                    <a:pt x="43780" y="0"/>
                    <a:pt x="43554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8"/>
            <p:cNvSpPr/>
            <p:nvPr/>
          </p:nvSpPr>
          <p:spPr>
            <a:xfrm>
              <a:off x="700075" y="2428400"/>
              <a:ext cx="522125" cy="55400"/>
            </a:xfrm>
            <a:custGeom>
              <a:avLst/>
              <a:gdLst/>
              <a:ahLst/>
              <a:cxnLst/>
              <a:rect l="l" t="t" r="r" b="b"/>
              <a:pathLst>
                <a:path w="20885" h="2216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2037"/>
                  </a:lnTo>
                  <a:cubicBezTo>
                    <a:pt x="1" y="2132"/>
                    <a:pt x="84" y="2215"/>
                    <a:pt x="179" y="2215"/>
                  </a:cubicBezTo>
                  <a:lnTo>
                    <a:pt x="20694" y="2215"/>
                  </a:lnTo>
                  <a:cubicBezTo>
                    <a:pt x="20801" y="2215"/>
                    <a:pt x="20884" y="2132"/>
                    <a:pt x="20884" y="2037"/>
                  </a:cubicBezTo>
                  <a:lnTo>
                    <a:pt x="20884" y="179"/>
                  </a:lnTo>
                  <a:cubicBezTo>
                    <a:pt x="20884" y="72"/>
                    <a:pt x="20801" y="1"/>
                    <a:pt x="2069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8"/>
            <p:cNvSpPr/>
            <p:nvPr/>
          </p:nvSpPr>
          <p:spPr>
            <a:xfrm>
              <a:off x="467000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8"/>
            <p:cNvSpPr/>
            <p:nvPr/>
          </p:nvSpPr>
          <p:spPr>
            <a:xfrm>
              <a:off x="5875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4"/>
                  </a:cubicBezTo>
                  <a:lnTo>
                    <a:pt x="2216" y="191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8"/>
            <p:cNvSpPr/>
            <p:nvPr/>
          </p:nvSpPr>
          <p:spPr>
            <a:xfrm>
              <a:off x="66525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8"/>
            <p:cNvSpPr/>
            <p:nvPr/>
          </p:nvSpPr>
          <p:spPr>
            <a:xfrm>
              <a:off x="742950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6" y="2132"/>
                    <a:pt x="2226" y="2024"/>
                  </a:cubicBezTo>
                  <a:lnTo>
                    <a:pt x="2226" y="191"/>
                  </a:lnTo>
                  <a:cubicBezTo>
                    <a:pt x="2226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8"/>
            <p:cNvSpPr/>
            <p:nvPr/>
          </p:nvSpPr>
          <p:spPr>
            <a:xfrm>
              <a:off x="8206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8"/>
            <p:cNvSpPr/>
            <p:nvPr/>
          </p:nvSpPr>
          <p:spPr>
            <a:xfrm>
              <a:off x="898325" y="22486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43" y="2215"/>
                    <a:pt x="2227" y="2132"/>
                    <a:pt x="2227" y="2024"/>
                  </a:cubicBezTo>
                  <a:lnTo>
                    <a:pt x="2227" y="191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8"/>
            <p:cNvSpPr/>
            <p:nvPr/>
          </p:nvSpPr>
          <p:spPr>
            <a:xfrm>
              <a:off x="976300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8"/>
            <p:cNvSpPr/>
            <p:nvPr/>
          </p:nvSpPr>
          <p:spPr>
            <a:xfrm>
              <a:off x="1054000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8"/>
            <p:cNvSpPr/>
            <p:nvPr/>
          </p:nvSpPr>
          <p:spPr>
            <a:xfrm>
              <a:off x="1131675" y="22486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8"/>
            <p:cNvSpPr/>
            <p:nvPr/>
          </p:nvSpPr>
          <p:spPr>
            <a:xfrm>
              <a:off x="1209375" y="22486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4"/>
                    <a:pt x="0" y="191"/>
                  </a:cubicBezTo>
                  <a:lnTo>
                    <a:pt x="0" y="2024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8"/>
            <p:cNvSpPr/>
            <p:nvPr/>
          </p:nvSpPr>
          <p:spPr>
            <a:xfrm>
              <a:off x="1287050" y="22486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4"/>
                    <a:pt x="1" y="191"/>
                  </a:cubicBezTo>
                  <a:lnTo>
                    <a:pt x="1" y="2024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15" y="2024"/>
                  </a:cubicBezTo>
                  <a:lnTo>
                    <a:pt x="2215" y="191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8"/>
            <p:cNvSpPr/>
            <p:nvPr/>
          </p:nvSpPr>
          <p:spPr>
            <a:xfrm>
              <a:off x="467000" y="2248325"/>
              <a:ext cx="95275" cy="55675"/>
            </a:xfrm>
            <a:custGeom>
              <a:avLst/>
              <a:gdLst/>
              <a:ahLst/>
              <a:cxnLst/>
              <a:rect l="l" t="t" r="r" b="b"/>
              <a:pathLst>
                <a:path w="3811" h="2227" extrusionOk="0">
                  <a:moveTo>
                    <a:pt x="251" y="0"/>
                  </a:moveTo>
                  <a:cubicBezTo>
                    <a:pt x="108" y="0"/>
                    <a:pt x="1" y="119"/>
                    <a:pt x="1" y="262"/>
                  </a:cubicBezTo>
                  <a:lnTo>
                    <a:pt x="1" y="1977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77"/>
                  </a:cubicBezTo>
                  <a:lnTo>
                    <a:pt x="3811" y="262"/>
                  </a:lnTo>
                  <a:cubicBezTo>
                    <a:pt x="3811" y="119"/>
                    <a:pt x="3692" y="0"/>
                    <a:pt x="3549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8"/>
            <p:cNvSpPr/>
            <p:nvPr/>
          </p:nvSpPr>
          <p:spPr>
            <a:xfrm>
              <a:off x="544700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8"/>
            <p:cNvSpPr/>
            <p:nvPr/>
          </p:nvSpPr>
          <p:spPr>
            <a:xfrm>
              <a:off x="62237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8"/>
            <p:cNvSpPr/>
            <p:nvPr/>
          </p:nvSpPr>
          <p:spPr>
            <a:xfrm>
              <a:off x="7000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8"/>
            <p:cNvSpPr/>
            <p:nvPr/>
          </p:nvSpPr>
          <p:spPr>
            <a:xfrm>
              <a:off x="777775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8"/>
            <p:cNvSpPr/>
            <p:nvPr/>
          </p:nvSpPr>
          <p:spPr>
            <a:xfrm>
              <a:off x="85545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4" y="1"/>
                    <a:pt x="2037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8"/>
            <p:cNvSpPr/>
            <p:nvPr/>
          </p:nvSpPr>
          <p:spPr>
            <a:xfrm>
              <a:off x="93315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203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43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8"/>
            <p:cNvSpPr/>
            <p:nvPr/>
          </p:nvSpPr>
          <p:spPr>
            <a:xfrm>
              <a:off x="1011125" y="2157825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8"/>
            <p:cNvSpPr/>
            <p:nvPr/>
          </p:nvSpPr>
          <p:spPr>
            <a:xfrm>
              <a:off x="108882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8"/>
            <p:cNvSpPr/>
            <p:nvPr/>
          </p:nvSpPr>
          <p:spPr>
            <a:xfrm>
              <a:off x="1166500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8"/>
            <p:cNvSpPr/>
            <p:nvPr/>
          </p:nvSpPr>
          <p:spPr>
            <a:xfrm>
              <a:off x="1244200" y="2157825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8"/>
            <p:cNvSpPr/>
            <p:nvPr/>
          </p:nvSpPr>
          <p:spPr>
            <a:xfrm>
              <a:off x="1321875" y="2157825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8"/>
            <p:cNvSpPr/>
            <p:nvPr/>
          </p:nvSpPr>
          <p:spPr>
            <a:xfrm>
              <a:off x="1399875" y="2157825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8"/>
            <p:cNvSpPr/>
            <p:nvPr/>
          </p:nvSpPr>
          <p:spPr>
            <a:xfrm>
              <a:off x="467000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8"/>
            <p:cNvSpPr/>
            <p:nvPr/>
          </p:nvSpPr>
          <p:spPr>
            <a:xfrm>
              <a:off x="544700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4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8"/>
            <p:cNvSpPr/>
            <p:nvPr/>
          </p:nvSpPr>
          <p:spPr>
            <a:xfrm>
              <a:off x="62237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1"/>
                    <a:pt x="2216" y="2024"/>
                  </a:cubicBezTo>
                  <a:lnTo>
                    <a:pt x="2216" y="191"/>
                  </a:lnTo>
                  <a:cubicBezTo>
                    <a:pt x="2216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8"/>
            <p:cNvSpPr/>
            <p:nvPr/>
          </p:nvSpPr>
          <p:spPr>
            <a:xfrm>
              <a:off x="467000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8"/>
            <p:cNvSpPr/>
            <p:nvPr/>
          </p:nvSpPr>
          <p:spPr>
            <a:xfrm>
              <a:off x="544700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8"/>
            <p:cNvSpPr/>
            <p:nvPr/>
          </p:nvSpPr>
          <p:spPr>
            <a:xfrm>
              <a:off x="622375" y="2428400"/>
              <a:ext cx="55400" cy="55400"/>
            </a:xfrm>
            <a:custGeom>
              <a:avLst/>
              <a:gdLst/>
              <a:ahLst/>
              <a:cxnLst/>
              <a:rect l="l" t="t" r="r" b="b"/>
              <a:pathLst>
                <a:path w="2216" h="2216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8"/>
            <p:cNvSpPr/>
            <p:nvPr/>
          </p:nvSpPr>
          <p:spPr>
            <a:xfrm>
              <a:off x="7000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8"/>
            <p:cNvSpPr/>
            <p:nvPr/>
          </p:nvSpPr>
          <p:spPr>
            <a:xfrm>
              <a:off x="777775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2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2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8"/>
            <p:cNvSpPr/>
            <p:nvPr/>
          </p:nvSpPr>
          <p:spPr>
            <a:xfrm>
              <a:off x="85545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37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8"/>
            <p:cNvSpPr/>
            <p:nvPr/>
          </p:nvSpPr>
          <p:spPr>
            <a:xfrm>
              <a:off x="93315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203" y="0"/>
                  </a:moveTo>
                  <a:cubicBezTo>
                    <a:pt x="95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95" y="2215"/>
                    <a:pt x="203" y="2215"/>
                  </a:cubicBezTo>
                  <a:lnTo>
                    <a:pt x="2036" y="2215"/>
                  </a:lnTo>
                  <a:cubicBezTo>
                    <a:pt x="2143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8"/>
            <p:cNvSpPr/>
            <p:nvPr/>
          </p:nvSpPr>
          <p:spPr>
            <a:xfrm>
              <a:off x="1011125" y="2338525"/>
              <a:ext cx="55400" cy="55375"/>
            </a:xfrm>
            <a:custGeom>
              <a:avLst/>
              <a:gdLst/>
              <a:ahLst/>
              <a:cxnLst/>
              <a:rect l="l" t="t" r="r" b="b"/>
              <a:pathLst>
                <a:path w="2216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8"/>
            <p:cNvSpPr/>
            <p:nvPr/>
          </p:nvSpPr>
          <p:spPr>
            <a:xfrm>
              <a:off x="1088825" y="2338525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1"/>
                    <a:pt x="2215" y="2024"/>
                  </a:cubicBezTo>
                  <a:lnTo>
                    <a:pt x="2215" y="191"/>
                  </a:lnTo>
                  <a:cubicBezTo>
                    <a:pt x="2215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8"/>
            <p:cNvSpPr/>
            <p:nvPr/>
          </p:nvSpPr>
          <p:spPr>
            <a:xfrm>
              <a:off x="1166500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191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84" y="2215"/>
                    <a:pt x="191" y="2215"/>
                  </a:cubicBezTo>
                  <a:lnTo>
                    <a:pt x="2025" y="2215"/>
                  </a:lnTo>
                  <a:cubicBezTo>
                    <a:pt x="2132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8"/>
            <p:cNvSpPr/>
            <p:nvPr/>
          </p:nvSpPr>
          <p:spPr>
            <a:xfrm>
              <a:off x="1244200" y="2338525"/>
              <a:ext cx="55675" cy="55375"/>
            </a:xfrm>
            <a:custGeom>
              <a:avLst/>
              <a:gdLst/>
              <a:ahLst/>
              <a:cxnLst/>
              <a:rect l="l" t="t" r="r" b="b"/>
              <a:pathLst>
                <a:path w="2227" h="2215" extrusionOk="0">
                  <a:moveTo>
                    <a:pt x="191" y="0"/>
                  </a:moveTo>
                  <a:cubicBezTo>
                    <a:pt x="83" y="0"/>
                    <a:pt x="0" y="83"/>
                    <a:pt x="0" y="191"/>
                  </a:cubicBezTo>
                  <a:lnTo>
                    <a:pt x="0" y="2024"/>
                  </a:lnTo>
                  <a:cubicBezTo>
                    <a:pt x="0" y="2131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8"/>
            <p:cNvSpPr/>
            <p:nvPr/>
          </p:nvSpPr>
          <p:spPr>
            <a:xfrm>
              <a:off x="1321875" y="2338525"/>
              <a:ext cx="55700" cy="55375"/>
            </a:xfrm>
            <a:custGeom>
              <a:avLst/>
              <a:gdLst/>
              <a:ahLst/>
              <a:cxnLst/>
              <a:rect l="l" t="t" r="r" b="b"/>
              <a:pathLst>
                <a:path w="2228" h="2215" extrusionOk="0">
                  <a:moveTo>
                    <a:pt x="203" y="0"/>
                  </a:moveTo>
                  <a:cubicBezTo>
                    <a:pt x="96" y="0"/>
                    <a:pt x="1" y="83"/>
                    <a:pt x="1" y="191"/>
                  </a:cubicBezTo>
                  <a:lnTo>
                    <a:pt x="1" y="2024"/>
                  </a:lnTo>
                  <a:cubicBezTo>
                    <a:pt x="1" y="2131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1"/>
                    <a:pt x="2227" y="2024"/>
                  </a:cubicBezTo>
                  <a:lnTo>
                    <a:pt x="2227" y="191"/>
                  </a:lnTo>
                  <a:cubicBezTo>
                    <a:pt x="2227" y="83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8"/>
            <p:cNvSpPr/>
            <p:nvPr/>
          </p:nvSpPr>
          <p:spPr>
            <a:xfrm>
              <a:off x="1377550" y="224832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0"/>
                  </a:moveTo>
                  <a:cubicBezTo>
                    <a:pt x="286" y="0"/>
                    <a:pt x="0" y="310"/>
                    <a:pt x="0" y="691"/>
                  </a:cubicBezTo>
                  <a:lnTo>
                    <a:pt x="0" y="1667"/>
                  </a:lnTo>
                  <a:cubicBezTo>
                    <a:pt x="0" y="2048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65"/>
                  </a:lnTo>
                  <a:cubicBezTo>
                    <a:pt x="893" y="5442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42"/>
                    <a:pt x="3108" y="4965"/>
                  </a:cubicBezTo>
                  <a:lnTo>
                    <a:pt x="3108" y="1667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0"/>
                    <a:pt x="2453" y="0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8"/>
            <p:cNvSpPr/>
            <p:nvPr/>
          </p:nvSpPr>
          <p:spPr>
            <a:xfrm>
              <a:off x="1244200" y="2428400"/>
              <a:ext cx="55675" cy="55400"/>
            </a:xfrm>
            <a:custGeom>
              <a:avLst/>
              <a:gdLst/>
              <a:ahLst/>
              <a:cxnLst/>
              <a:rect l="l" t="t" r="r" b="b"/>
              <a:pathLst>
                <a:path w="2227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8"/>
            <p:cNvSpPr/>
            <p:nvPr/>
          </p:nvSpPr>
          <p:spPr>
            <a:xfrm>
              <a:off x="1321875" y="2428400"/>
              <a:ext cx="55700" cy="55400"/>
            </a:xfrm>
            <a:custGeom>
              <a:avLst/>
              <a:gdLst/>
              <a:ahLst/>
              <a:cxnLst/>
              <a:rect l="l" t="t" r="r" b="b"/>
              <a:pathLst>
                <a:path w="2228" h="2216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15"/>
                    <a:pt x="203" y="2215"/>
                  </a:cubicBezTo>
                  <a:lnTo>
                    <a:pt x="2025" y="2215"/>
                  </a:lnTo>
                  <a:cubicBezTo>
                    <a:pt x="2144" y="2215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8"/>
            <p:cNvSpPr/>
            <p:nvPr/>
          </p:nvSpPr>
          <p:spPr>
            <a:xfrm>
              <a:off x="1399875" y="242840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15"/>
                    <a:pt x="191" y="2215"/>
                  </a:cubicBezTo>
                  <a:lnTo>
                    <a:pt x="2024" y="2215"/>
                  </a:lnTo>
                  <a:cubicBezTo>
                    <a:pt x="2131" y="2215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accent4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8"/>
            <p:cNvSpPr/>
            <p:nvPr/>
          </p:nvSpPr>
          <p:spPr>
            <a:xfrm>
              <a:off x="700075" y="2420675"/>
              <a:ext cx="522125" cy="55675"/>
            </a:xfrm>
            <a:custGeom>
              <a:avLst/>
              <a:gdLst/>
              <a:ahLst/>
              <a:cxnLst/>
              <a:rect l="l" t="t" r="r" b="b"/>
              <a:pathLst>
                <a:path w="20885" h="2227" extrusionOk="0">
                  <a:moveTo>
                    <a:pt x="179" y="0"/>
                  </a:moveTo>
                  <a:cubicBezTo>
                    <a:pt x="84" y="0"/>
                    <a:pt x="1" y="83"/>
                    <a:pt x="1" y="191"/>
                  </a:cubicBezTo>
                  <a:lnTo>
                    <a:pt x="1" y="2048"/>
                  </a:lnTo>
                  <a:cubicBezTo>
                    <a:pt x="1" y="2143"/>
                    <a:pt x="84" y="2227"/>
                    <a:pt x="179" y="2227"/>
                  </a:cubicBezTo>
                  <a:lnTo>
                    <a:pt x="20694" y="2227"/>
                  </a:lnTo>
                  <a:cubicBezTo>
                    <a:pt x="20801" y="2227"/>
                    <a:pt x="20884" y="2143"/>
                    <a:pt x="20884" y="2048"/>
                  </a:cubicBezTo>
                  <a:lnTo>
                    <a:pt x="20884" y="191"/>
                  </a:lnTo>
                  <a:cubicBezTo>
                    <a:pt x="20884" y="83"/>
                    <a:pt x="20801" y="0"/>
                    <a:pt x="2069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8"/>
            <p:cNvSpPr/>
            <p:nvPr/>
          </p:nvSpPr>
          <p:spPr>
            <a:xfrm>
              <a:off x="467000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8"/>
            <p:cNvSpPr/>
            <p:nvPr/>
          </p:nvSpPr>
          <p:spPr>
            <a:xfrm>
              <a:off x="5875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5"/>
                  </a:cubicBezTo>
                  <a:lnTo>
                    <a:pt x="2216" y="191"/>
                  </a:lnTo>
                  <a:cubicBezTo>
                    <a:pt x="2216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8"/>
            <p:cNvSpPr/>
            <p:nvPr/>
          </p:nvSpPr>
          <p:spPr>
            <a:xfrm>
              <a:off x="66525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8"/>
            <p:cNvSpPr/>
            <p:nvPr/>
          </p:nvSpPr>
          <p:spPr>
            <a:xfrm>
              <a:off x="742950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6" y="2132"/>
                    <a:pt x="2226" y="2025"/>
                  </a:cubicBezTo>
                  <a:lnTo>
                    <a:pt x="2226" y="191"/>
                  </a:lnTo>
                  <a:cubicBezTo>
                    <a:pt x="2226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8"/>
            <p:cNvSpPr/>
            <p:nvPr/>
          </p:nvSpPr>
          <p:spPr>
            <a:xfrm>
              <a:off x="8206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3" y="1"/>
                  </a:moveTo>
                  <a:cubicBezTo>
                    <a:pt x="96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8"/>
            <p:cNvSpPr/>
            <p:nvPr/>
          </p:nvSpPr>
          <p:spPr>
            <a:xfrm>
              <a:off x="898325" y="2240875"/>
              <a:ext cx="55675" cy="55700"/>
            </a:xfrm>
            <a:custGeom>
              <a:avLst/>
              <a:gdLst/>
              <a:ahLst/>
              <a:cxnLst/>
              <a:rect l="l" t="t" r="r" b="b"/>
              <a:pathLst>
                <a:path w="2227" h="2228" extrusionOk="0">
                  <a:moveTo>
                    <a:pt x="202" y="1"/>
                  </a:moveTo>
                  <a:cubicBezTo>
                    <a:pt x="95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43" y="2227"/>
                    <a:pt x="2227" y="2132"/>
                    <a:pt x="2227" y="2025"/>
                  </a:cubicBezTo>
                  <a:lnTo>
                    <a:pt x="2227" y="191"/>
                  </a:lnTo>
                  <a:cubicBezTo>
                    <a:pt x="2227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8"/>
            <p:cNvSpPr/>
            <p:nvPr/>
          </p:nvSpPr>
          <p:spPr>
            <a:xfrm>
              <a:off x="976300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8"/>
            <p:cNvSpPr/>
            <p:nvPr/>
          </p:nvSpPr>
          <p:spPr>
            <a:xfrm>
              <a:off x="1054000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8"/>
            <p:cNvSpPr/>
            <p:nvPr/>
          </p:nvSpPr>
          <p:spPr>
            <a:xfrm>
              <a:off x="1131675" y="2240875"/>
              <a:ext cx="55400" cy="55700"/>
            </a:xfrm>
            <a:custGeom>
              <a:avLst/>
              <a:gdLst/>
              <a:ahLst/>
              <a:cxnLst/>
              <a:rect l="l" t="t" r="r" b="b"/>
              <a:pathLst>
                <a:path w="2216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8"/>
            <p:cNvSpPr/>
            <p:nvPr/>
          </p:nvSpPr>
          <p:spPr>
            <a:xfrm>
              <a:off x="1209375" y="2240875"/>
              <a:ext cx="55375" cy="55700"/>
            </a:xfrm>
            <a:custGeom>
              <a:avLst/>
              <a:gdLst/>
              <a:ahLst/>
              <a:cxnLst/>
              <a:rect l="l" t="t" r="r" b="b"/>
              <a:pathLst>
                <a:path w="2215" h="2228" extrusionOk="0">
                  <a:moveTo>
                    <a:pt x="191" y="1"/>
                  </a:moveTo>
                  <a:cubicBezTo>
                    <a:pt x="83" y="1"/>
                    <a:pt x="0" y="84"/>
                    <a:pt x="0" y="191"/>
                  </a:cubicBezTo>
                  <a:lnTo>
                    <a:pt x="0" y="2025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1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8"/>
            <p:cNvSpPr/>
            <p:nvPr/>
          </p:nvSpPr>
          <p:spPr>
            <a:xfrm>
              <a:off x="1287050" y="2240875"/>
              <a:ext cx="55700" cy="55700"/>
            </a:xfrm>
            <a:custGeom>
              <a:avLst/>
              <a:gdLst/>
              <a:ahLst/>
              <a:cxnLst/>
              <a:rect l="l" t="t" r="r" b="b"/>
              <a:pathLst>
                <a:path w="2228" h="2228" extrusionOk="0">
                  <a:moveTo>
                    <a:pt x="191" y="1"/>
                  </a:moveTo>
                  <a:cubicBezTo>
                    <a:pt x="84" y="1"/>
                    <a:pt x="1" y="84"/>
                    <a:pt x="1" y="191"/>
                  </a:cubicBezTo>
                  <a:lnTo>
                    <a:pt x="1" y="2025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15" y="2025"/>
                  </a:cubicBezTo>
                  <a:lnTo>
                    <a:pt x="2215" y="191"/>
                  </a:lnTo>
                  <a:cubicBezTo>
                    <a:pt x="2215" y="84"/>
                    <a:pt x="2132" y="1"/>
                    <a:pt x="2025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8"/>
            <p:cNvSpPr/>
            <p:nvPr/>
          </p:nvSpPr>
          <p:spPr>
            <a:xfrm>
              <a:off x="467000" y="2240875"/>
              <a:ext cx="95275" cy="55700"/>
            </a:xfrm>
            <a:custGeom>
              <a:avLst/>
              <a:gdLst/>
              <a:ahLst/>
              <a:cxnLst/>
              <a:rect l="l" t="t" r="r" b="b"/>
              <a:pathLst>
                <a:path w="3811" h="2228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lnTo>
                    <a:pt x="1" y="1965"/>
                  </a:lnTo>
                  <a:cubicBezTo>
                    <a:pt x="1" y="2108"/>
                    <a:pt x="108" y="2227"/>
                    <a:pt x="251" y="2227"/>
                  </a:cubicBezTo>
                  <a:lnTo>
                    <a:pt x="3549" y="2227"/>
                  </a:lnTo>
                  <a:cubicBezTo>
                    <a:pt x="3692" y="2227"/>
                    <a:pt x="3811" y="2108"/>
                    <a:pt x="3811" y="1965"/>
                  </a:cubicBezTo>
                  <a:lnTo>
                    <a:pt x="3811" y="251"/>
                  </a:lnTo>
                  <a:cubicBezTo>
                    <a:pt x="3811" y="108"/>
                    <a:pt x="3692" y="1"/>
                    <a:pt x="3549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8"/>
            <p:cNvSpPr/>
            <p:nvPr/>
          </p:nvSpPr>
          <p:spPr>
            <a:xfrm>
              <a:off x="544700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8"/>
            <p:cNvSpPr/>
            <p:nvPr/>
          </p:nvSpPr>
          <p:spPr>
            <a:xfrm>
              <a:off x="62237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43"/>
                    <a:pt x="2216" y="2036"/>
                  </a:cubicBezTo>
                  <a:lnTo>
                    <a:pt x="2216" y="203"/>
                  </a:lnTo>
                  <a:cubicBezTo>
                    <a:pt x="2216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8"/>
            <p:cNvSpPr/>
            <p:nvPr/>
          </p:nvSpPr>
          <p:spPr>
            <a:xfrm>
              <a:off x="7000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8"/>
            <p:cNvSpPr/>
            <p:nvPr/>
          </p:nvSpPr>
          <p:spPr>
            <a:xfrm>
              <a:off x="777775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8"/>
            <p:cNvSpPr/>
            <p:nvPr/>
          </p:nvSpPr>
          <p:spPr>
            <a:xfrm>
              <a:off x="85545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8"/>
            <p:cNvSpPr/>
            <p:nvPr/>
          </p:nvSpPr>
          <p:spPr>
            <a:xfrm>
              <a:off x="93315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8"/>
            <p:cNvSpPr/>
            <p:nvPr/>
          </p:nvSpPr>
          <p:spPr>
            <a:xfrm>
              <a:off x="1011125" y="2150100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8"/>
            <p:cNvSpPr/>
            <p:nvPr/>
          </p:nvSpPr>
          <p:spPr>
            <a:xfrm>
              <a:off x="108882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8"/>
            <p:cNvSpPr/>
            <p:nvPr/>
          </p:nvSpPr>
          <p:spPr>
            <a:xfrm>
              <a:off x="1166500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8"/>
            <p:cNvSpPr/>
            <p:nvPr/>
          </p:nvSpPr>
          <p:spPr>
            <a:xfrm>
              <a:off x="1244200" y="2150100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8"/>
            <p:cNvSpPr/>
            <p:nvPr/>
          </p:nvSpPr>
          <p:spPr>
            <a:xfrm>
              <a:off x="1321875" y="2150100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6"/>
                    <a:pt x="1" y="203"/>
                  </a:cubicBezTo>
                  <a:lnTo>
                    <a:pt x="1" y="2036"/>
                  </a:lnTo>
                  <a:cubicBezTo>
                    <a:pt x="1" y="2143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43"/>
                    <a:pt x="2227" y="2036"/>
                  </a:cubicBezTo>
                  <a:lnTo>
                    <a:pt x="2227" y="203"/>
                  </a:lnTo>
                  <a:cubicBezTo>
                    <a:pt x="2227" y="96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8"/>
            <p:cNvSpPr/>
            <p:nvPr/>
          </p:nvSpPr>
          <p:spPr>
            <a:xfrm>
              <a:off x="1399875" y="2150100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6"/>
                    <a:pt x="0" y="203"/>
                  </a:cubicBezTo>
                  <a:lnTo>
                    <a:pt x="0" y="2036"/>
                  </a:lnTo>
                  <a:cubicBezTo>
                    <a:pt x="0" y="2143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43"/>
                    <a:pt x="2215" y="2036"/>
                  </a:cubicBezTo>
                  <a:lnTo>
                    <a:pt x="2215" y="203"/>
                  </a:lnTo>
                  <a:cubicBezTo>
                    <a:pt x="2215" y="96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8"/>
            <p:cNvSpPr/>
            <p:nvPr/>
          </p:nvSpPr>
          <p:spPr>
            <a:xfrm>
              <a:off x="467000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8"/>
            <p:cNvSpPr/>
            <p:nvPr/>
          </p:nvSpPr>
          <p:spPr>
            <a:xfrm>
              <a:off x="544700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8"/>
            <p:cNvSpPr/>
            <p:nvPr/>
          </p:nvSpPr>
          <p:spPr>
            <a:xfrm>
              <a:off x="62237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2"/>
                    <a:pt x="2216" y="2024"/>
                  </a:cubicBezTo>
                  <a:lnTo>
                    <a:pt x="2216" y="203"/>
                  </a:lnTo>
                  <a:cubicBezTo>
                    <a:pt x="2216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8"/>
            <p:cNvSpPr/>
            <p:nvPr/>
          </p:nvSpPr>
          <p:spPr>
            <a:xfrm>
              <a:off x="467000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8"/>
            <p:cNvSpPr/>
            <p:nvPr/>
          </p:nvSpPr>
          <p:spPr>
            <a:xfrm>
              <a:off x="544700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4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8"/>
            <p:cNvSpPr/>
            <p:nvPr/>
          </p:nvSpPr>
          <p:spPr>
            <a:xfrm>
              <a:off x="622375" y="24206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6" y="2131"/>
                    <a:pt x="2216" y="2024"/>
                  </a:cubicBezTo>
                  <a:lnTo>
                    <a:pt x="2216" y="203"/>
                  </a:lnTo>
                  <a:cubicBezTo>
                    <a:pt x="2216" y="95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8"/>
            <p:cNvSpPr/>
            <p:nvPr/>
          </p:nvSpPr>
          <p:spPr>
            <a:xfrm>
              <a:off x="7000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8"/>
            <p:cNvSpPr/>
            <p:nvPr/>
          </p:nvSpPr>
          <p:spPr>
            <a:xfrm>
              <a:off x="777775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2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8"/>
            <p:cNvSpPr/>
            <p:nvPr/>
          </p:nvSpPr>
          <p:spPr>
            <a:xfrm>
              <a:off x="85545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8"/>
            <p:cNvSpPr/>
            <p:nvPr/>
          </p:nvSpPr>
          <p:spPr>
            <a:xfrm>
              <a:off x="93315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203" y="0"/>
                  </a:moveTo>
                  <a:cubicBezTo>
                    <a:pt x="95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95" y="2227"/>
                    <a:pt x="203" y="2227"/>
                  </a:cubicBezTo>
                  <a:lnTo>
                    <a:pt x="2036" y="2227"/>
                  </a:lnTo>
                  <a:cubicBezTo>
                    <a:pt x="2143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3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8"/>
            <p:cNvSpPr/>
            <p:nvPr/>
          </p:nvSpPr>
          <p:spPr>
            <a:xfrm>
              <a:off x="1011125" y="2330775"/>
              <a:ext cx="55400" cy="55675"/>
            </a:xfrm>
            <a:custGeom>
              <a:avLst/>
              <a:gdLst/>
              <a:ahLst/>
              <a:cxnLst/>
              <a:rect l="l" t="t" r="r" b="b"/>
              <a:pathLst>
                <a:path w="2216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8"/>
            <p:cNvSpPr/>
            <p:nvPr/>
          </p:nvSpPr>
          <p:spPr>
            <a:xfrm>
              <a:off x="1088825" y="23307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2"/>
                    <a:pt x="2215" y="2024"/>
                  </a:cubicBezTo>
                  <a:lnTo>
                    <a:pt x="2215" y="203"/>
                  </a:lnTo>
                  <a:cubicBezTo>
                    <a:pt x="2215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8"/>
            <p:cNvSpPr/>
            <p:nvPr/>
          </p:nvSpPr>
          <p:spPr>
            <a:xfrm>
              <a:off x="1166500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191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84" y="2227"/>
                    <a:pt x="191" y="2227"/>
                  </a:cubicBezTo>
                  <a:lnTo>
                    <a:pt x="2025" y="2227"/>
                  </a:lnTo>
                  <a:cubicBezTo>
                    <a:pt x="2132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2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8"/>
            <p:cNvSpPr/>
            <p:nvPr/>
          </p:nvSpPr>
          <p:spPr>
            <a:xfrm>
              <a:off x="1244200" y="23307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84"/>
                    <a:pt x="0" y="203"/>
                  </a:cubicBezTo>
                  <a:lnTo>
                    <a:pt x="0" y="2024"/>
                  </a:lnTo>
                  <a:cubicBezTo>
                    <a:pt x="0" y="2132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8"/>
            <p:cNvSpPr/>
            <p:nvPr/>
          </p:nvSpPr>
          <p:spPr>
            <a:xfrm>
              <a:off x="1321875" y="23307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84"/>
                    <a:pt x="1" y="203"/>
                  </a:cubicBezTo>
                  <a:lnTo>
                    <a:pt x="1" y="2024"/>
                  </a:lnTo>
                  <a:cubicBezTo>
                    <a:pt x="1" y="2132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2"/>
                    <a:pt x="2227" y="2024"/>
                  </a:cubicBezTo>
                  <a:lnTo>
                    <a:pt x="2227" y="203"/>
                  </a:lnTo>
                  <a:cubicBezTo>
                    <a:pt x="2227" y="84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8"/>
            <p:cNvSpPr/>
            <p:nvPr/>
          </p:nvSpPr>
          <p:spPr>
            <a:xfrm>
              <a:off x="1377550" y="2240875"/>
              <a:ext cx="77700" cy="145575"/>
            </a:xfrm>
            <a:custGeom>
              <a:avLst/>
              <a:gdLst/>
              <a:ahLst/>
              <a:cxnLst/>
              <a:rect l="l" t="t" r="r" b="b"/>
              <a:pathLst>
                <a:path w="3108" h="5823" extrusionOk="0">
                  <a:moveTo>
                    <a:pt x="655" y="1"/>
                  </a:moveTo>
                  <a:cubicBezTo>
                    <a:pt x="286" y="1"/>
                    <a:pt x="0" y="310"/>
                    <a:pt x="0" y="691"/>
                  </a:cubicBezTo>
                  <a:lnTo>
                    <a:pt x="0" y="1668"/>
                  </a:lnTo>
                  <a:cubicBezTo>
                    <a:pt x="0" y="2049"/>
                    <a:pt x="286" y="2358"/>
                    <a:pt x="655" y="2358"/>
                  </a:cubicBezTo>
                  <a:lnTo>
                    <a:pt x="893" y="2358"/>
                  </a:lnTo>
                  <a:lnTo>
                    <a:pt x="893" y="4954"/>
                  </a:lnTo>
                  <a:cubicBezTo>
                    <a:pt x="893" y="5430"/>
                    <a:pt x="1250" y="5823"/>
                    <a:pt x="1703" y="5823"/>
                  </a:cubicBezTo>
                  <a:lnTo>
                    <a:pt x="2298" y="5823"/>
                  </a:lnTo>
                  <a:cubicBezTo>
                    <a:pt x="2739" y="5823"/>
                    <a:pt x="3108" y="5430"/>
                    <a:pt x="3108" y="4954"/>
                  </a:cubicBezTo>
                  <a:lnTo>
                    <a:pt x="3108" y="1668"/>
                  </a:lnTo>
                  <a:lnTo>
                    <a:pt x="3108" y="1560"/>
                  </a:lnTo>
                  <a:lnTo>
                    <a:pt x="3108" y="691"/>
                  </a:lnTo>
                  <a:cubicBezTo>
                    <a:pt x="3108" y="310"/>
                    <a:pt x="2822" y="1"/>
                    <a:pt x="2453" y="1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8"/>
            <p:cNvSpPr/>
            <p:nvPr/>
          </p:nvSpPr>
          <p:spPr>
            <a:xfrm>
              <a:off x="1244200" y="2420675"/>
              <a:ext cx="55675" cy="55675"/>
            </a:xfrm>
            <a:custGeom>
              <a:avLst/>
              <a:gdLst/>
              <a:ahLst/>
              <a:cxnLst/>
              <a:rect l="l" t="t" r="r" b="b"/>
              <a:pathLst>
                <a:path w="2227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8"/>
            <p:cNvSpPr/>
            <p:nvPr/>
          </p:nvSpPr>
          <p:spPr>
            <a:xfrm>
              <a:off x="1321875" y="2420675"/>
              <a:ext cx="55700" cy="55675"/>
            </a:xfrm>
            <a:custGeom>
              <a:avLst/>
              <a:gdLst/>
              <a:ahLst/>
              <a:cxnLst/>
              <a:rect l="l" t="t" r="r" b="b"/>
              <a:pathLst>
                <a:path w="2228" h="2227" extrusionOk="0">
                  <a:moveTo>
                    <a:pt x="203" y="0"/>
                  </a:moveTo>
                  <a:cubicBezTo>
                    <a:pt x="96" y="0"/>
                    <a:pt x="1" y="95"/>
                    <a:pt x="1" y="203"/>
                  </a:cubicBezTo>
                  <a:lnTo>
                    <a:pt x="1" y="2024"/>
                  </a:lnTo>
                  <a:cubicBezTo>
                    <a:pt x="1" y="2131"/>
                    <a:pt x="96" y="2227"/>
                    <a:pt x="203" y="2227"/>
                  </a:cubicBezTo>
                  <a:lnTo>
                    <a:pt x="2037" y="2227"/>
                  </a:lnTo>
                  <a:cubicBezTo>
                    <a:pt x="2144" y="2227"/>
                    <a:pt x="2227" y="2131"/>
                    <a:pt x="2227" y="2024"/>
                  </a:cubicBezTo>
                  <a:lnTo>
                    <a:pt x="2227" y="203"/>
                  </a:lnTo>
                  <a:cubicBezTo>
                    <a:pt x="2227" y="95"/>
                    <a:pt x="2144" y="0"/>
                    <a:pt x="2037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8"/>
            <p:cNvSpPr/>
            <p:nvPr/>
          </p:nvSpPr>
          <p:spPr>
            <a:xfrm>
              <a:off x="1399875" y="2420675"/>
              <a:ext cx="55375" cy="55675"/>
            </a:xfrm>
            <a:custGeom>
              <a:avLst/>
              <a:gdLst/>
              <a:ahLst/>
              <a:cxnLst/>
              <a:rect l="l" t="t" r="r" b="b"/>
              <a:pathLst>
                <a:path w="2215" h="2227" extrusionOk="0">
                  <a:moveTo>
                    <a:pt x="191" y="0"/>
                  </a:moveTo>
                  <a:cubicBezTo>
                    <a:pt x="83" y="0"/>
                    <a:pt x="0" y="95"/>
                    <a:pt x="0" y="203"/>
                  </a:cubicBezTo>
                  <a:lnTo>
                    <a:pt x="0" y="2024"/>
                  </a:lnTo>
                  <a:cubicBezTo>
                    <a:pt x="0" y="2131"/>
                    <a:pt x="83" y="2227"/>
                    <a:pt x="191" y="2227"/>
                  </a:cubicBezTo>
                  <a:lnTo>
                    <a:pt x="2024" y="2227"/>
                  </a:lnTo>
                  <a:cubicBezTo>
                    <a:pt x="2131" y="2227"/>
                    <a:pt x="2215" y="2131"/>
                    <a:pt x="2215" y="2024"/>
                  </a:cubicBezTo>
                  <a:lnTo>
                    <a:pt x="2215" y="203"/>
                  </a:lnTo>
                  <a:cubicBezTo>
                    <a:pt x="2215" y="95"/>
                    <a:pt x="2131" y="0"/>
                    <a:pt x="2024" y="0"/>
                  </a:cubicBez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0" name="Google Shape;2120;p68"/>
          <p:cNvGrpSpPr/>
          <p:nvPr/>
        </p:nvGrpSpPr>
        <p:grpSpPr>
          <a:xfrm rot="-2700000" flipH="1">
            <a:off x="7970333" y="943305"/>
            <a:ext cx="1316015" cy="1867916"/>
            <a:chOff x="1801400" y="1718664"/>
            <a:chExt cx="640972" cy="909778"/>
          </a:xfrm>
        </p:grpSpPr>
        <p:sp>
          <p:nvSpPr>
            <p:cNvPr id="2121" name="Google Shape;2121;p68"/>
            <p:cNvSpPr/>
            <p:nvPr/>
          </p:nvSpPr>
          <p:spPr>
            <a:xfrm>
              <a:off x="2087331" y="1718664"/>
              <a:ext cx="355041" cy="909778"/>
            </a:xfrm>
            <a:custGeom>
              <a:avLst/>
              <a:gdLst/>
              <a:ahLst/>
              <a:cxnLst/>
              <a:rect l="l" t="t" r="r" b="b"/>
              <a:pathLst>
                <a:path w="6180" h="15836" extrusionOk="0">
                  <a:moveTo>
                    <a:pt x="0" y="0"/>
                  </a:moveTo>
                  <a:lnTo>
                    <a:pt x="0" y="15836"/>
                  </a:lnTo>
                  <a:lnTo>
                    <a:pt x="1298" y="15836"/>
                  </a:lnTo>
                  <a:cubicBezTo>
                    <a:pt x="2417" y="15836"/>
                    <a:pt x="3418" y="15383"/>
                    <a:pt x="4251" y="14645"/>
                  </a:cubicBezTo>
                  <a:cubicBezTo>
                    <a:pt x="5525" y="13550"/>
                    <a:pt x="6180" y="11895"/>
                    <a:pt x="6180" y="10216"/>
                  </a:cubicBezTo>
                  <a:lnTo>
                    <a:pt x="6180" y="5608"/>
                  </a:lnTo>
                  <a:cubicBezTo>
                    <a:pt x="6180" y="3929"/>
                    <a:pt x="5525" y="2286"/>
                    <a:pt x="4251" y="1179"/>
                  </a:cubicBezTo>
                  <a:cubicBezTo>
                    <a:pt x="3418" y="441"/>
                    <a:pt x="2417" y="0"/>
                    <a:pt x="129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68"/>
            <p:cNvSpPr/>
            <p:nvPr/>
          </p:nvSpPr>
          <p:spPr>
            <a:xfrm>
              <a:off x="1801400" y="1718664"/>
              <a:ext cx="560252" cy="909778"/>
            </a:xfrm>
            <a:custGeom>
              <a:avLst/>
              <a:gdLst/>
              <a:ahLst/>
              <a:cxnLst/>
              <a:rect l="l" t="t" r="r" b="b"/>
              <a:pathLst>
                <a:path w="9752" h="15836" extrusionOk="0">
                  <a:moveTo>
                    <a:pt x="4977" y="0"/>
                  </a:moveTo>
                  <a:cubicBezTo>
                    <a:pt x="2977" y="0"/>
                    <a:pt x="1227" y="1370"/>
                    <a:pt x="751" y="3310"/>
                  </a:cubicBezTo>
                  <a:cubicBezTo>
                    <a:pt x="13" y="6263"/>
                    <a:pt x="1" y="9347"/>
                    <a:pt x="810" y="12561"/>
                  </a:cubicBezTo>
                  <a:cubicBezTo>
                    <a:pt x="1287" y="14490"/>
                    <a:pt x="3037" y="15836"/>
                    <a:pt x="5025" y="15836"/>
                  </a:cubicBezTo>
                  <a:cubicBezTo>
                    <a:pt x="7692" y="15836"/>
                    <a:pt x="9752" y="13443"/>
                    <a:pt x="9323" y="10811"/>
                  </a:cubicBezTo>
                  <a:cubicBezTo>
                    <a:pt x="9002" y="8882"/>
                    <a:pt x="9002" y="6942"/>
                    <a:pt x="9323" y="5013"/>
                  </a:cubicBezTo>
                  <a:cubicBezTo>
                    <a:pt x="9752" y="2382"/>
                    <a:pt x="7692" y="0"/>
                    <a:pt x="5025" y="0"/>
                  </a:cubicBezTo>
                  <a:close/>
                </a:path>
              </a:pathLst>
            </a:custGeom>
            <a:solidFill>
              <a:schemeClr val="lt2"/>
            </a:solidFill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68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extrusionOk="0">
                  <a:moveTo>
                    <a:pt x="655" y="0"/>
                  </a:moveTo>
                  <a:lnTo>
                    <a:pt x="655" y="0"/>
                  </a:lnTo>
                  <a:cubicBezTo>
                    <a:pt x="655" y="1"/>
                    <a:pt x="0" y="1894"/>
                    <a:pt x="60" y="4418"/>
                  </a:cubicBezTo>
                  <a:lnTo>
                    <a:pt x="655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68"/>
            <p:cNvSpPr/>
            <p:nvPr/>
          </p:nvSpPr>
          <p:spPr>
            <a:xfrm>
              <a:off x="2058606" y="1718664"/>
              <a:ext cx="37687" cy="253814"/>
            </a:xfrm>
            <a:custGeom>
              <a:avLst/>
              <a:gdLst/>
              <a:ahLst/>
              <a:cxnLst/>
              <a:rect l="l" t="t" r="r" b="b"/>
              <a:pathLst>
                <a:path w="656" h="4418" fill="none" extrusionOk="0">
                  <a:moveTo>
                    <a:pt x="655" y="0"/>
                  </a:moveTo>
                  <a:cubicBezTo>
                    <a:pt x="655" y="0"/>
                    <a:pt x="0" y="1893"/>
                    <a:pt x="60" y="4418"/>
                  </a:cubicBez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68"/>
          <p:cNvGrpSpPr/>
          <p:nvPr/>
        </p:nvGrpSpPr>
        <p:grpSpPr>
          <a:xfrm>
            <a:off x="382612" y="134475"/>
            <a:ext cx="1408778" cy="809700"/>
            <a:chOff x="1970600" y="969525"/>
            <a:chExt cx="675900" cy="809700"/>
          </a:xfrm>
        </p:grpSpPr>
        <p:sp>
          <p:nvSpPr>
            <p:cNvPr id="2126" name="Google Shape;2126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Cmd</a:t>
              </a: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28" name="Google Shape;2128;p68"/>
          <p:cNvGrpSpPr/>
          <p:nvPr/>
        </p:nvGrpSpPr>
        <p:grpSpPr>
          <a:xfrm>
            <a:off x="6424985" y="1520732"/>
            <a:ext cx="1408778" cy="809700"/>
            <a:chOff x="1970600" y="969525"/>
            <a:chExt cx="675900" cy="809700"/>
          </a:xfrm>
        </p:grpSpPr>
        <p:sp>
          <p:nvSpPr>
            <p:cNvPr id="2129" name="Google Shape;2129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Ctrl</a:t>
              </a:r>
              <a:endParaRPr sz="24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31" name="Google Shape;2131;p68"/>
          <p:cNvGrpSpPr/>
          <p:nvPr/>
        </p:nvGrpSpPr>
        <p:grpSpPr>
          <a:xfrm>
            <a:off x="2164175" y="751575"/>
            <a:ext cx="675900" cy="809700"/>
            <a:chOff x="1970600" y="969525"/>
            <a:chExt cx="675900" cy="809700"/>
          </a:xfrm>
        </p:grpSpPr>
        <p:sp>
          <p:nvSpPr>
            <p:cNvPr id="2132" name="Google Shape;2132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A</a:t>
              </a: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34" name="Google Shape;2134;p68"/>
          <p:cNvGrpSpPr/>
          <p:nvPr/>
        </p:nvGrpSpPr>
        <p:grpSpPr>
          <a:xfrm>
            <a:off x="658266" y="2571750"/>
            <a:ext cx="675900" cy="809700"/>
            <a:chOff x="1970600" y="969525"/>
            <a:chExt cx="675900" cy="809700"/>
          </a:xfrm>
        </p:grpSpPr>
        <p:sp>
          <p:nvSpPr>
            <p:cNvPr id="2135" name="Google Shape;2135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Z</a:t>
              </a:r>
              <a:endParaRPr sz="24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37" name="Google Shape;2137;p68"/>
          <p:cNvGrpSpPr/>
          <p:nvPr/>
        </p:nvGrpSpPr>
        <p:grpSpPr>
          <a:xfrm>
            <a:off x="7901900" y="3582227"/>
            <a:ext cx="675900" cy="809700"/>
            <a:chOff x="1970600" y="969525"/>
            <a:chExt cx="675900" cy="809700"/>
          </a:xfrm>
        </p:grpSpPr>
        <p:sp>
          <p:nvSpPr>
            <p:cNvPr id="2138" name="Google Shape;2138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C</a:t>
              </a: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  <p:grpSp>
        <p:nvGrpSpPr>
          <p:cNvPr id="2140" name="Google Shape;2140;p68"/>
          <p:cNvGrpSpPr/>
          <p:nvPr/>
        </p:nvGrpSpPr>
        <p:grpSpPr>
          <a:xfrm>
            <a:off x="7226000" y="-22350"/>
            <a:ext cx="675900" cy="809700"/>
            <a:chOff x="1970600" y="969525"/>
            <a:chExt cx="675900" cy="809700"/>
          </a:xfrm>
        </p:grpSpPr>
        <p:sp>
          <p:nvSpPr>
            <p:cNvPr id="2141" name="Google Shape;2141;p68"/>
            <p:cNvSpPr/>
            <p:nvPr/>
          </p:nvSpPr>
          <p:spPr>
            <a:xfrm>
              <a:off x="1970600" y="11033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2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2520000" algn="bl" rotWithShape="0">
                <a:schemeClr val="lt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8"/>
            <p:cNvSpPr/>
            <p:nvPr/>
          </p:nvSpPr>
          <p:spPr>
            <a:xfrm>
              <a:off x="1970600" y="969525"/>
              <a:ext cx="675900" cy="675900"/>
            </a:xfrm>
            <a:prstGeom prst="roundRect">
              <a:avLst>
                <a:gd name="adj" fmla="val 10841"/>
              </a:avLst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+</a:t>
              </a:r>
              <a:endParaRPr sz="24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use &amp; Keyboard Efficient Use Workshop by Slidesgo">
  <a:themeElements>
    <a:clrScheme name="Simple Light">
      <a:dk1>
        <a:srgbClr val="415A75"/>
      </a:dk1>
      <a:lt1>
        <a:srgbClr val="7CACE1"/>
      </a:lt1>
      <a:dk2>
        <a:srgbClr val="BFE2EC"/>
      </a:dk2>
      <a:lt2>
        <a:srgbClr val="E7FFFF"/>
      </a:lt2>
      <a:accent1>
        <a:srgbClr val="FFFDD1"/>
      </a:accent1>
      <a:accent2>
        <a:srgbClr val="FEE4A7"/>
      </a:accent2>
      <a:accent3>
        <a:srgbClr val="FFE0E1"/>
      </a:accent3>
      <a:accent4>
        <a:srgbClr val="FFFFFF"/>
      </a:accent4>
      <a:accent5>
        <a:srgbClr val="FFFFFF"/>
      </a:accent5>
      <a:accent6>
        <a:srgbClr val="FCCBCD"/>
      </a:accent6>
      <a:hlink>
        <a:srgbClr val="415A7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298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Condensed Light</vt:lpstr>
      <vt:lpstr>Fredoka One</vt:lpstr>
      <vt:lpstr>Karla</vt:lpstr>
      <vt:lpstr>Arial</vt:lpstr>
      <vt:lpstr>Karla Medium</vt:lpstr>
      <vt:lpstr>Mouse &amp; Keyboard Efficient Use Workshop by Slidesgo</vt:lpstr>
      <vt:lpstr>Key Events In JAVA Programming</vt:lpstr>
      <vt:lpstr>What We Will Cover Here !</vt:lpstr>
      <vt:lpstr>Table of contents</vt:lpstr>
      <vt:lpstr>Key Events</vt:lpstr>
      <vt:lpstr>Introduction</vt:lpstr>
      <vt:lpstr>Key Listeners</vt:lpstr>
      <vt:lpstr>We also have !</vt:lpstr>
      <vt:lpstr>Concepts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Events In JAVA Programming</dc:title>
  <dc:creator>Sujan Tamang</dc:creator>
  <cp:lastModifiedBy>Sujan Tamang</cp:lastModifiedBy>
  <cp:revision>3</cp:revision>
  <dcterms:modified xsi:type="dcterms:W3CDTF">2025-05-03T13:12:15Z</dcterms:modified>
</cp:coreProperties>
</file>