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1" d="100"/>
          <a:sy n="71" d="100"/>
        </p:scale>
        <p:origin x="684" y="6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08240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086429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A6E3FAB-99F5-4DBD-82B6-DC418F38AA5E}" type="datetimeFigureOut">
              <a:rPr lang="en-US"/>
              <a:t>5/4/2025</a:t>
            </a:fld>
            <a:endParaRPr lang="en-US"/>
          </a:p>
        </p:txBody>
      </p:sp>
      <p:sp>
        <p:nvSpPr>
          <p:cNvPr id="116275867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41623464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7234433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4797363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90BA5DD-AF54-48D7-9D9E-AFDA3939ED0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31534" name="Google Shape;455;ge7b5133482_0_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268048" name="Google Shape;456;ge7b5133482_0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944997" name="Google Shape;558;ge7b3cc9d39_0_5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589238" name="Google Shape;559;ge7b3cc9d39_0_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120745" name="Google Shape;573;ge7f9c668d6_0_2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555508" name="Google Shape;574;ge7f9c668d6_0_2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98937" name="Google Shape;818;ge7f9c668d6_0_102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373605" name="Google Shape;819;ge7f9c668d6_0_1024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472913" name="Google Shape;2519;ge7f9c668d6_0_1052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1743255" name="Google Shape;2520;ge7f9c668d6_0_1052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140775" name="Google Shape;468;ge7f9c668d6_0_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469141" name="Google Shape;469;ge7f9c668d6_0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092589" name="Google Shape;477;ge7b3cc9d39_0_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203193" name="Google Shape;478;ge7b3cc9d39_0_0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6616787" name="Google Shape;497;ge7f9c668d6_0_6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500553" name="Google Shape;498;ge7f9c668d6_0_6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311251" name="Google Shape;509;ge7f9c668d6_0_1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35119" name="Google Shape;510;ge7f9c668d6_0_18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991274" name="Google Shape;558;ge7b3cc9d39_0_5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921069" name="Google Shape;559;ge7b3cc9d39_0_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518045" name="Google Shape;657;ge7f9c668d6_0_4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897000" name="Google Shape;658;ge7f9c668d6_0_4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7103078" name="Google Shape;657;ge7f9c668d6_0_4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671914" name="Google Shape;658;ge7f9c668d6_0_4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797461" name="Google Shape;558;ge7b3cc9d39_0_5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355597" name="Google Shape;559;ge7b3cc9d39_0_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470912" name="Google Shape;9;p2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568112158" name="Google Shape;10;p2"/>
          <p:cNvSpPr/>
          <p:nvPr/>
        </p:nvSpPr>
        <p:spPr bwMode="auto"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841896034" name="Google Shape;11;p2"/>
          <p:cNvSpPr txBox="1">
            <a:spLocks noGrp="1"/>
          </p:cNvSpPr>
          <p:nvPr>
            <p:ph type="ctrTitle"/>
          </p:nvPr>
        </p:nvSpPr>
        <p:spPr bwMode="auto">
          <a:xfrm>
            <a:off x="1884699" y="1525667"/>
            <a:ext cx="7718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9pPr>
          </a:lstStyle>
          <a:p>
            <a:pPr>
              <a:defRPr/>
            </a:pPr>
            <a:endParaRPr/>
          </a:p>
        </p:txBody>
      </p:sp>
      <p:sp>
        <p:nvSpPr>
          <p:cNvPr id="507932819" name="Google Shape;12;p2"/>
          <p:cNvSpPr txBox="1">
            <a:spLocks noGrp="1"/>
          </p:cNvSpPr>
          <p:nvPr>
            <p:ph type="subTitle" idx="1"/>
          </p:nvPr>
        </p:nvSpPr>
        <p:spPr bwMode="auto">
          <a:xfrm>
            <a:off x="2974700" y="3687067"/>
            <a:ext cx="8270399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9pPr>
          </a:lstStyle>
          <a:p>
            <a:pPr>
              <a:defRPr/>
            </a:pPr>
            <a:endParaRPr/>
          </a:p>
        </p:txBody>
      </p:sp>
      <p:sp>
        <p:nvSpPr>
          <p:cNvPr id="571397265" name="Google Shape;13;p2"/>
          <p:cNvSpPr txBox="1">
            <a:spLocks noGrp="1"/>
          </p:cNvSpPr>
          <p:nvPr>
            <p:ph type="subTitle" idx="2"/>
          </p:nvPr>
        </p:nvSpPr>
        <p:spPr bwMode="auto">
          <a:xfrm>
            <a:off x="2384967" y="2349067"/>
            <a:ext cx="77184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9pPr>
          </a:lstStyle>
          <a:p>
            <a:pPr>
              <a:defRPr/>
            </a:pPr>
            <a:endParaRPr/>
          </a:p>
        </p:txBody>
      </p:sp>
      <p:sp>
        <p:nvSpPr>
          <p:cNvPr id="1822584923" name="Google Shape;14;p2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1771602" name="Google Shape;15;p2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25490050" name="Google Shape;16;p2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93661223" name="Google Shape;17;p2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21198734" name="Google Shape;18;p2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0316732" name="Google Shape;19;p2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3721251" name="Google Shape;20;p2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34336073" name="Google Shape;21;p2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11018048" name="Google Shape;22;p2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1121622" name="Google Shape;23;p2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32653826" name="Google Shape;24;p2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71048299" name="Google Shape;25;p2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9424212" name="Google Shape;26;p2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9588947" name="Google Shape;27;p2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 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103886" name="Google Shape;165;p11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101688634" name="Google Shape;166;p11"/>
          <p:cNvSpPr/>
          <p:nvPr/>
        </p:nvSpPr>
        <p:spPr bwMode="auto"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997588486" name="Google Shape;167;p11"/>
          <p:cNvSpPr txBox="1">
            <a:spLocks noGrp="1"/>
          </p:cNvSpPr>
          <p:nvPr>
            <p:ph type="title" hasCustomPrompt="1"/>
          </p:nvPr>
        </p:nvSpPr>
        <p:spPr bwMode="auto">
          <a:xfrm>
            <a:off x="1445633" y="1748567"/>
            <a:ext cx="8505600" cy="13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46394180" name="Google Shape;168;p11"/>
          <p:cNvSpPr txBox="1">
            <a:spLocks noGrp="1"/>
          </p:cNvSpPr>
          <p:nvPr>
            <p:ph type="body" idx="1"/>
          </p:nvPr>
        </p:nvSpPr>
        <p:spPr bwMode="auto">
          <a:xfrm>
            <a:off x="2072300" y="3315900"/>
            <a:ext cx="8918800" cy="7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>
                <a:solidFill>
                  <a:schemeClr val="accent3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2079403" name="Google Shape;169;p11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028396" name="Google Shape;170;p11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34444800" name="Google Shape;171;p11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68939698" name="Google Shape;172;p11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3068409" name="Google Shape;173;p11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01789768" name="Google Shape;174;p11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63902960" name="Google Shape;175;p11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00607320" name="Google Shape;176;p11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2182478" name="Google Shape;177;p11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26859598" name="Google Shape;178;p11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44086170" name="Google Shape;179;p11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25778283" name="Google Shape;180;p11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55593487" name="Google Shape;181;p11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87236457" name="Google Shape;182;p11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showMasterSp="1" userDrawn="1">
  <p:cSld name="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3653773" name="Google Shape;185;p13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433168177" name="Google Shape;186;p13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660852498" name="Google Shape;187;p13"/>
          <p:cNvSpPr txBox="1">
            <a:spLocks noGrp="1"/>
          </p:cNvSpPr>
          <p:nvPr>
            <p:ph type="title" hasCustomPrompt="1"/>
          </p:nvPr>
        </p:nvSpPr>
        <p:spPr bwMode="auto">
          <a:xfrm flipH="1">
            <a:off x="1947267" y="1915616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736548758" name="Google Shape;188;p13"/>
          <p:cNvSpPr txBox="1">
            <a:spLocks noGrp="1"/>
          </p:cNvSpPr>
          <p:nvPr>
            <p:ph type="subTitle" idx="1"/>
          </p:nvPr>
        </p:nvSpPr>
        <p:spPr bwMode="auto"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47451626" name="Google Shape;189;p13"/>
          <p:cNvSpPr txBox="1">
            <a:spLocks noGrp="1"/>
          </p:cNvSpPr>
          <p:nvPr>
            <p:ph type="subTitle" idx="2"/>
          </p:nvPr>
        </p:nvSpPr>
        <p:spPr bwMode="auto"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93823448" name="Google Shape;190;p13"/>
          <p:cNvSpPr txBox="1">
            <a:spLocks noGrp="1"/>
          </p:cNvSpPr>
          <p:nvPr>
            <p:ph type="title" idx="3" hasCustomPrompt="1"/>
          </p:nvPr>
        </p:nvSpPr>
        <p:spPr bwMode="auto"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445052098" name="Google Shape;191;p13"/>
          <p:cNvSpPr txBox="1">
            <a:spLocks noGrp="1"/>
          </p:cNvSpPr>
          <p:nvPr>
            <p:ph type="subTitle" idx="4"/>
          </p:nvPr>
        </p:nvSpPr>
        <p:spPr bwMode="auto">
          <a:xfrm>
            <a:off x="4962966" y="367395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96270065" name="Google Shape;192;p13"/>
          <p:cNvSpPr txBox="1">
            <a:spLocks noGrp="1"/>
          </p:cNvSpPr>
          <p:nvPr>
            <p:ph type="subTitle" idx="5"/>
          </p:nvPr>
        </p:nvSpPr>
        <p:spPr bwMode="auto">
          <a:xfrm>
            <a:off x="4962966" y="3226467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7634046" name="Google Shape;193;p13"/>
          <p:cNvSpPr txBox="1">
            <a:spLocks noGrp="1"/>
          </p:cNvSpPr>
          <p:nvPr>
            <p:ph type="title" idx="6" hasCustomPrompt="1"/>
          </p:nvPr>
        </p:nvSpPr>
        <p:spPr bwMode="auto"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00270737" name="Google Shape;194;p13"/>
          <p:cNvSpPr txBox="1">
            <a:spLocks noGrp="1"/>
          </p:cNvSpPr>
          <p:nvPr>
            <p:ph type="subTitle" idx="7"/>
          </p:nvPr>
        </p:nvSpPr>
        <p:spPr bwMode="auto"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2911166" name="Google Shape;195;p13"/>
          <p:cNvSpPr txBox="1">
            <a:spLocks noGrp="1"/>
          </p:cNvSpPr>
          <p:nvPr>
            <p:ph type="subTitle" idx="8"/>
          </p:nvPr>
        </p:nvSpPr>
        <p:spPr bwMode="auto">
          <a:xfrm>
            <a:off x="6819967" y="4533600"/>
            <a:ext cx="41720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77425543" name="Google Shape;196;p13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80795378" name="Google Shape;197;p13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51958832" name="Google Shape;198;p13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18119420" name="Google Shape;199;p13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99332209" name="Google Shape;200;p13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56406067" name="Google Shape;201;p13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52420182" name="Google Shape;202;p13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20716045" name="Google Shape;203;p13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86426234" name="Google Shape;204;p13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2433540" name="Google Shape;205;p13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30816927" name="Google Shape;206;p13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95455828" name="Google Shape;207;p13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6095468" name="Google Shape;208;p13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32404833" name="Google Shape;209;p13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3958565" name="Google Shape;210;p13"/>
          <p:cNvSpPr txBox="1">
            <a:spLocks noGrp="1"/>
          </p:cNvSpPr>
          <p:nvPr>
            <p:ph type="title" idx="9"/>
          </p:nvPr>
        </p:nvSpPr>
        <p:spPr bwMode="auto"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4640073" name="Google Shape;212;p14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702981451" name="Google Shape;213;p14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58414911" name="Google Shape;214;p14"/>
          <p:cNvSpPr txBox="1">
            <a:spLocks noGrp="1"/>
          </p:cNvSpPr>
          <p:nvPr>
            <p:ph type="title"/>
          </p:nvPr>
        </p:nvSpPr>
        <p:spPr bwMode="auto">
          <a:xfrm>
            <a:off x="2337267" y="4006800"/>
            <a:ext cx="8145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pPr>
              <a:defRPr/>
            </a:pPr>
            <a:endParaRPr/>
          </a:p>
        </p:txBody>
      </p:sp>
      <p:sp>
        <p:nvSpPr>
          <p:cNvPr id="451817665" name="Google Shape;215;p14"/>
          <p:cNvSpPr txBox="1">
            <a:spLocks noGrp="1"/>
          </p:cNvSpPr>
          <p:nvPr>
            <p:ph type="subTitle" idx="1"/>
          </p:nvPr>
        </p:nvSpPr>
        <p:spPr bwMode="auto">
          <a:xfrm>
            <a:off x="2337267" y="2353199"/>
            <a:ext cx="8145600" cy="16535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65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52637671" name="Google Shape;216;p14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64986068" name="Google Shape;217;p14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36240909" name="Google Shape;218;p14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31534418" name="Google Shape;219;p14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91187068" name="Google Shape;220;p14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68071535" name="Google Shape;221;p14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28677048" name="Google Shape;222;p14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06982092" name="Google Shape;223;p14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96235241" name="Google Shape;224;p14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1044200" name="Google Shape;225;p14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59020291" name="Google Shape;226;p14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305617" name="Google Shape;227;p14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51753376" name="Google Shape;228;p14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81155461" name="Google Shape;229;p14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showMasterSp="1" userDrawn="1">
  <p:cSld name="Title and three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844220" name="Google Shape;231;p15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896007780" name="Google Shape;232;p15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760459621" name="Google Shape;233;p15"/>
          <p:cNvSpPr txBox="1">
            <a:spLocks noGrp="1"/>
          </p:cNvSpPr>
          <p:nvPr>
            <p:ph type="subTitle" idx="1"/>
          </p:nvPr>
        </p:nvSpPr>
        <p:spPr bwMode="auto">
          <a:xfrm>
            <a:off x="4591667" y="4828359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06300898" name="Google Shape;234;p15"/>
          <p:cNvSpPr txBox="1">
            <a:spLocks noGrp="1"/>
          </p:cNvSpPr>
          <p:nvPr>
            <p:ph type="subTitle" idx="2"/>
          </p:nvPr>
        </p:nvSpPr>
        <p:spPr bwMode="auto">
          <a:xfrm>
            <a:off x="4068333" y="3517800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9605286" name="Google Shape;235;p15"/>
          <p:cNvSpPr txBox="1">
            <a:spLocks noGrp="1"/>
          </p:cNvSpPr>
          <p:nvPr>
            <p:ph type="subTitle" idx="3"/>
          </p:nvPr>
        </p:nvSpPr>
        <p:spPr bwMode="auto">
          <a:xfrm>
            <a:off x="4068333" y="3107233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8491584" name="Google Shape;236;p15"/>
          <p:cNvSpPr txBox="1">
            <a:spLocks noGrp="1"/>
          </p:cNvSpPr>
          <p:nvPr>
            <p:ph type="subTitle" idx="4"/>
          </p:nvPr>
        </p:nvSpPr>
        <p:spPr bwMode="auto">
          <a:xfrm>
            <a:off x="3499633" y="2207267"/>
            <a:ext cx="6680400" cy="7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1383710" name="Google Shape;237;p15"/>
          <p:cNvSpPr txBox="1">
            <a:spLocks noGrp="1"/>
          </p:cNvSpPr>
          <p:nvPr>
            <p:ph type="subTitle" idx="5"/>
          </p:nvPr>
        </p:nvSpPr>
        <p:spPr bwMode="auto">
          <a:xfrm>
            <a:off x="3499633" y="17967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93370507" name="Google Shape;238;p15"/>
          <p:cNvSpPr txBox="1">
            <a:spLocks noGrp="1"/>
          </p:cNvSpPr>
          <p:nvPr>
            <p:ph type="subTitle" idx="6"/>
          </p:nvPr>
        </p:nvSpPr>
        <p:spPr bwMode="auto">
          <a:xfrm>
            <a:off x="4591667" y="4417800"/>
            <a:ext cx="66804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49086345" name="Google Shape;239;p15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70141455" name="Google Shape;240;p15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71195420" name="Google Shape;241;p15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92891396" name="Google Shape;242;p15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1860586" name="Google Shape;243;p15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21135467" name="Google Shape;244;p15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89825745" name="Google Shape;245;p15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8657070" name="Google Shape;246;p15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54187150" name="Google Shape;247;p15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38196031" name="Google Shape;248;p15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80293463" name="Google Shape;249;p15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10740609" name="Google Shape;250;p15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40902736" name="Google Shape;251;p15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8867531" name="Google Shape;252;p15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59289799" name="Google Shape;253;p15"/>
          <p:cNvSpPr txBox="1">
            <a:spLocks noGrp="1"/>
          </p:cNvSpPr>
          <p:nvPr>
            <p:ph type="title"/>
          </p:nvPr>
        </p:nvSpPr>
        <p:spPr bwMode="auto"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showMasterSp="1" userDrawn="1">
  <p:cSld name="Title and four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392008" name="Google Shape;255;p16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594243818" name="Google Shape;256;p16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859728965" name="Google Shape;257;p16"/>
          <p:cNvSpPr txBox="1">
            <a:spLocks noGrp="1"/>
          </p:cNvSpPr>
          <p:nvPr>
            <p:ph type="subTitle" idx="1"/>
          </p:nvPr>
        </p:nvSpPr>
        <p:spPr bwMode="auto">
          <a:xfrm>
            <a:off x="7461641" y="2356738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465876" name="Google Shape;258;p16"/>
          <p:cNvSpPr txBox="1">
            <a:spLocks noGrp="1"/>
          </p:cNvSpPr>
          <p:nvPr>
            <p:ph type="subTitle" idx="2"/>
          </p:nvPr>
        </p:nvSpPr>
        <p:spPr bwMode="auto">
          <a:xfrm>
            <a:off x="3326300" y="2356744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88750736" name="Google Shape;259;p16"/>
          <p:cNvSpPr txBox="1">
            <a:spLocks noGrp="1"/>
          </p:cNvSpPr>
          <p:nvPr>
            <p:ph type="subTitle" idx="3"/>
          </p:nvPr>
        </p:nvSpPr>
        <p:spPr bwMode="auto">
          <a:xfrm>
            <a:off x="3326300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77565037" name="Google Shape;260;p16"/>
          <p:cNvSpPr txBox="1">
            <a:spLocks noGrp="1"/>
          </p:cNvSpPr>
          <p:nvPr>
            <p:ph type="subTitle" idx="4"/>
          </p:nvPr>
        </p:nvSpPr>
        <p:spPr bwMode="auto">
          <a:xfrm>
            <a:off x="7461633" y="1852884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65010800" name="Google Shape;261;p16"/>
          <p:cNvSpPr txBox="1">
            <a:spLocks noGrp="1"/>
          </p:cNvSpPr>
          <p:nvPr>
            <p:ph type="subTitle" idx="5"/>
          </p:nvPr>
        </p:nvSpPr>
        <p:spPr bwMode="auto">
          <a:xfrm>
            <a:off x="8040041" y="4495105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5272029" name="Google Shape;262;p16"/>
          <p:cNvSpPr txBox="1">
            <a:spLocks noGrp="1"/>
          </p:cNvSpPr>
          <p:nvPr>
            <p:ph type="subTitle" idx="6"/>
          </p:nvPr>
        </p:nvSpPr>
        <p:spPr bwMode="auto">
          <a:xfrm>
            <a:off x="3904700" y="4495111"/>
            <a:ext cx="3107600" cy="8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06199676" name="Google Shape;263;p16"/>
          <p:cNvSpPr txBox="1">
            <a:spLocks noGrp="1"/>
          </p:cNvSpPr>
          <p:nvPr>
            <p:ph type="subTitle" idx="7"/>
          </p:nvPr>
        </p:nvSpPr>
        <p:spPr bwMode="auto">
          <a:xfrm>
            <a:off x="3904700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73512725" name="Google Shape;264;p16"/>
          <p:cNvSpPr txBox="1">
            <a:spLocks noGrp="1"/>
          </p:cNvSpPr>
          <p:nvPr>
            <p:ph type="subTitle" idx="8"/>
          </p:nvPr>
        </p:nvSpPr>
        <p:spPr bwMode="auto">
          <a:xfrm>
            <a:off x="8040033" y="3991251"/>
            <a:ext cx="3107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63392207" name="Google Shape;265;p16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9670298" name="Google Shape;266;p16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32531505" name="Google Shape;267;p16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12168163" name="Google Shape;268;p16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7591016" name="Google Shape;269;p16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3469130" name="Google Shape;270;p16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19817063" name="Google Shape;271;p16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856202" name="Google Shape;272;p16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8154936" name="Google Shape;273;p16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48799263" name="Google Shape;274;p16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04944080" name="Google Shape;275;p16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91205040" name="Google Shape;276;p16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52249180" name="Google Shape;277;p16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38783222" name="Google Shape;278;p16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35978879" name="Google Shape;279;p16"/>
          <p:cNvSpPr txBox="1">
            <a:spLocks noGrp="1"/>
          </p:cNvSpPr>
          <p:nvPr>
            <p:ph type="title"/>
          </p:nvPr>
        </p:nvSpPr>
        <p:spPr bwMode="auto"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showMasterSp="1" userDrawn="1">
  <p:cSld name="Title and six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751428" name="Google Shape;281;p17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549298314" name="Google Shape;282;p17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443613642" name="Google Shape;283;p17"/>
          <p:cNvSpPr txBox="1">
            <a:spLocks noGrp="1"/>
          </p:cNvSpPr>
          <p:nvPr>
            <p:ph type="subTitle" idx="1"/>
          </p:nvPr>
        </p:nvSpPr>
        <p:spPr bwMode="auto">
          <a:xfrm>
            <a:off x="2239233" y="2116859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54863068" name="Google Shape;284;p17"/>
          <p:cNvSpPr txBox="1">
            <a:spLocks noGrp="1"/>
          </p:cNvSpPr>
          <p:nvPr>
            <p:ph type="subTitle" idx="2"/>
          </p:nvPr>
        </p:nvSpPr>
        <p:spPr bwMode="auto">
          <a:xfrm>
            <a:off x="2239233" y="1693200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37364801" name="Google Shape;285;p17"/>
          <p:cNvSpPr txBox="1">
            <a:spLocks noGrp="1"/>
          </p:cNvSpPr>
          <p:nvPr>
            <p:ph type="subTitle" idx="3"/>
          </p:nvPr>
        </p:nvSpPr>
        <p:spPr bwMode="auto">
          <a:xfrm>
            <a:off x="3381713" y="4721801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47808332" name="Google Shape;286;p17"/>
          <p:cNvSpPr txBox="1">
            <a:spLocks noGrp="1"/>
          </p:cNvSpPr>
          <p:nvPr>
            <p:ph type="subTitle" idx="4"/>
          </p:nvPr>
        </p:nvSpPr>
        <p:spPr bwMode="auto">
          <a:xfrm>
            <a:off x="3381715" y="4295267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13007480" name="Google Shape;287;p17"/>
          <p:cNvSpPr txBox="1">
            <a:spLocks noGrp="1"/>
          </p:cNvSpPr>
          <p:nvPr>
            <p:ph type="subTitle" idx="5"/>
          </p:nvPr>
        </p:nvSpPr>
        <p:spPr bwMode="auto">
          <a:xfrm>
            <a:off x="6658800" y="2103568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8259274" name="Google Shape;288;p17"/>
          <p:cNvSpPr txBox="1">
            <a:spLocks noGrp="1"/>
          </p:cNvSpPr>
          <p:nvPr>
            <p:ph type="subTitle" idx="6"/>
          </p:nvPr>
        </p:nvSpPr>
        <p:spPr bwMode="auto">
          <a:xfrm>
            <a:off x="6658800" y="16770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96687072" name="Google Shape;289;p17"/>
          <p:cNvSpPr txBox="1">
            <a:spLocks noGrp="1"/>
          </p:cNvSpPr>
          <p:nvPr>
            <p:ph type="subTitle" idx="7"/>
          </p:nvPr>
        </p:nvSpPr>
        <p:spPr bwMode="auto">
          <a:xfrm>
            <a:off x="2799967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70512751" name="Google Shape;290;p17"/>
          <p:cNvSpPr txBox="1">
            <a:spLocks noGrp="1"/>
          </p:cNvSpPr>
          <p:nvPr>
            <p:ph type="subTitle" idx="8"/>
          </p:nvPr>
        </p:nvSpPr>
        <p:spPr bwMode="auto">
          <a:xfrm>
            <a:off x="2799967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60800641" name="Google Shape;291;p17"/>
          <p:cNvSpPr txBox="1">
            <a:spLocks noGrp="1"/>
          </p:cNvSpPr>
          <p:nvPr>
            <p:ph type="subTitle" idx="9"/>
          </p:nvPr>
        </p:nvSpPr>
        <p:spPr bwMode="auto">
          <a:xfrm>
            <a:off x="7219533" y="341933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31808102" name="Google Shape;292;p17"/>
          <p:cNvSpPr txBox="1">
            <a:spLocks noGrp="1"/>
          </p:cNvSpPr>
          <p:nvPr>
            <p:ph type="subTitle" idx="13"/>
          </p:nvPr>
        </p:nvSpPr>
        <p:spPr bwMode="auto">
          <a:xfrm>
            <a:off x="7219533" y="2992784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17052691" name="Google Shape;293;p17"/>
          <p:cNvSpPr txBox="1">
            <a:spLocks noGrp="1"/>
          </p:cNvSpPr>
          <p:nvPr>
            <p:ph type="subTitle" idx="14"/>
          </p:nvPr>
        </p:nvSpPr>
        <p:spPr bwMode="auto">
          <a:xfrm>
            <a:off x="7795647" y="4735092"/>
            <a:ext cx="3345200" cy="7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3728502" name="Google Shape;294;p17"/>
          <p:cNvSpPr txBox="1">
            <a:spLocks noGrp="1"/>
          </p:cNvSpPr>
          <p:nvPr>
            <p:ph type="subTitle" idx="15"/>
          </p:nvPr>
        </p:nvSpPr>
        <p:spPr bwMode="auto">
          <a:xfrm>
            <a:off x="7795648" y="4311433"/>
            <a:ext cx="33452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2402984" name="Google Shape;295;p17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88622026" name="Google Shape;296;p17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43850905" name="Google Shape;297;p17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40542563" name="Google Shape;298;p17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68211894" name="Google Shape;299;p17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4738246" name="Google Shape;300;p17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6940314" name="Google Shape;301;p17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39201877" name="Google Shape;302;p17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8811599" name="Google Shape;303;p17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94216189" name="Google Shape;304;p17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94008634" name="Google Shape;305;p17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51052966" name="Google Shape;306;p17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34626823" name="Google Shape;307;p17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9546738" name="Google Shape;308;p17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58732679" name="Google Shape;309;p17"/>
          <p:cNvSpPr txBox="1">
            <a:spLocks noGrp="1"/>
          </p:cNvSpPr>
          <p:nvPr>
            <p:ph type="title"/>
          </p:nvPr>
        </p:nvSpPr>
        <p:spPr bwMode="auto"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showMasterSp="1" userDrawn="1">
  <p:cSld name="Numbers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7413381" name="Google Shape;311;p18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400606551" name="Google Shape;312;p18"/>
          <p:cNvSpPr/>
          <p:nvPr/>
        </p:nvSpPr>
        <p:spPr bwMode="auto"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170069059" name="Google Shape;313;p18"/>
          <p:cNvSpPr txBox="1">
            <a:spLocks noGrp="1"/>
          </p:cNvSpPr>
          <p:nvPr>
            <p:ph type="title" hasCustomPrompt="1"/>
          </p:nvPr>
        </p:nvSpPr>
        <p:spPr bwMode="auto">
          <a:xfrm>
            <a:off x="1512267" y="915000"/>
            <a:ext cx="7121600" cy="8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65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45099604" name="Google Shape;314;p18"/>
          <p:cNvSpPr txBox="1">
            <a:spLocks noGrp="1"/>
          </p:cNvSpPr>
          <p:nvPr>
            <p:ph type="subTitle" idx="1"/>
          </p:nvPr>
        </p:nvSpPr>
        <p:spPr bwMode="auto">
          <a:xfrm>
            <a:off x="2219300" y="1765000"/>
            <a:ext cx="64144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02977011" name="Google Shape;315;p18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35937955" name="Google Shape;316;p18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50840658" name="Google Shape;317;p18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58336086" name="Google Shape;318;p18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67947541" name="Google Shape;319;p18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98647976" name="Google Shape;320;p18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65078315" name="Google Shape;321;p18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22028699" name="Google Shape;322;p18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00353954" name="Google Shape;323;p18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88910700" name="Google Shape;324;p18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0655265" name="Google Shape;325;p18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28073541" name="Google Shape;326;p18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942712" name="Google Shape;327;p18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77187714" name="Google Shape;328;p18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42394112" name="Google Shape;329;p18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2801167" y="2688233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008250092" name="Google Shape;330;p18"/>
          <p:cNvSpPr txBox="1">
            <a:spLocks noGrp="1"/>
          </p:cNvSpPr>
          <p:nvPr>
            <p:ph type="subTitle" idx="3"/>
          </p:nvPr>
        </p:nvSpPr>
        <p:spPr bwMode="auto">
          <a:xfrm>
            <a:off x="2801167" y="3341821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5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23291489" name="Google Shape;331;p18"/>
          <p:cNvSpPr txBox="1">
            <a:spLocks noGrp="1"/>
          </p:cNvSpPr>
          <p:nvPr>
            <p:ph type="title" idx="4" hasCustomPrompt="1"/>
          </p:nvPr>
        </p:nvSpPr>
        <p:spPr bwMode="auto">
          <a:xfrm>
            <a:off x="2801167" y="4018612"/>
            <a:ext cx="6808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886906297" name="Google Shape;332;p18"/>
          <p:cNvSpPr txBox="1">
            <a:spLocks noGrp="1"/>
          </p:cNvSpPr>
          <p:nvPr>
            <p:ph type="subTitle" idx="5"/>
          </p:nvPr>
        </p:nvSpPr>
        <p:spPr bwMode="auto">
          <a:xfrm>
            <a:off x="2801167" y="4672200"/>
            <a:ext cx="68080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5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showMasterSp="1" userDrawn="1">
  <p:cSld name="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5442677" name="Google Shape;334;p19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580789602" name="Google Shape;335;p19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25582225" name="Google Shape;336;p19"/>
          <p:cNvSpPr txBox="1">
            <a:spLocks noGrp="1"/>
          </p:cNvSpPr>
          <p:nvPr>
            <p:ph type="body" idx="1"/>
          </p:nvPr>
        </p:nvSpPr>
        <p:spPr bwMode="auto">
          <a:xfrm>
            <a:off x="4408267" y="2970117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5134145" name="Google Shape;337;p19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6368807" name="Google Shape;338;p19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9597494" name="Google Shape;339;p19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1708056" name="Google Shape;340;p19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21772252" name="Google Shape;341;p19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81350180" name="Google Shape;342;p19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93587246" name="Google Shape;343;p19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4783867" name="Google Shape;344;p19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8178898" name="Google Shape;345;p19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0570211" name="Google Shape;346;p19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47798120" name="Google Shape;347;p19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00022359" name="Google Shape;348;p19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00117724" name="Google Shape;349;p19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95886488" name="Google Shape;350;p19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31042114" name="Google Shape;351;p19"/>
          <p:cNvSpPr txBox="1">
            <a:spLocks noGrp="1"/>
          </p:cNvSpPr>
          <p:nvPr>
            <p:ph type="title"/>
          </p:nvPr>
        </p:nvSpPr>
        <p:spPr bwMode="auto"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916911" name="Google Shape;352;p19"/>
          <p:cNvSpPr txBox="1">
            <a:spLocks noGrp="1"/>
          </p:cNvSpPr>
          <p:nvPr>
            <p:ph type="title" idx="2" hasCustomPrompt="1"/>
          </p:nvPr>
        </p:nvSpPr>
        <p:spPr bwMode="auto">
          <a:xfrm flipH="1">
            <a:off x="2788267" y="3163017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65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281395254" name="Google Shape;353;p19"/>
          <p:cNvSpPr txBox="1">
            <a:spLocks noGrp="1"/>
          </p:cNvSpPr>
          <p:nvPr>
            <p:ph type="body" idx="3"/>
          </p:nvPr>
        </p:nvSpPr>
        <p:spPr bwMode="auto">
          <a:xfrm>
            <a:off x="4986133" y="4219233"/>
            <a:ext cx="6259200" cy="10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7592436" name="Google Shape;354;p19"/>
          <p:cNvSpPr txBox="1">
            <a:spLocks noGrp="1"/>
          </p:cNvSpPr>
          <p:nvPr>
            <p:ph type="title" idx="4" hasCustomPrompt="1"/>
          </p:nvPr>
        </p:nvSpPr>
        <p:spPr bwMode="auto">
          <a:xfrm flipH="1">
            <a:off x="3366133" y="4412233"/>
            <a:ext cx="1620000" cy="6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650"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335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466063144" name="Google Shape;355;p19"/>
          <p:cNvSpPr txBox="1">
            <a:spLocks noGrp="1"/>
          </p:cNvSpPr>
          <p:nvPr>
            <p:ph type="subTitle" idx="5"/>
          </p:nvPr>
        </p:nvSpPr>
        <p:spPr bwMode="auto">
          <a:xfrm>
            <a:off x="2229600" y="1660200"/>
            <a:ext cx="7896000" cy="7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showMasterSp="1" userDrawn="1">
  <p:cSld name="Title and text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61793" name="Google Shape;357;p20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017816285" name="Google Shape;358;p20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877511716" name="Google Shape;359;p20"/>
          <p:cNvSpPr txBox="1">
            <a:spLocks noGrp="1"/>
          </p:cNvSpPr>
          <p:nvPr>
            <p:ph type="subTitle" idx="1"/>
          </p:nvPr>
        </p:nvSpPr>
        <p:spPr bwMode="auto">
          <a:xfrm>
            <a:off x="2223008" y="3141100"/>
            <a:ext cx="3854800" cy="2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66540703" name="Google Shape;360;p20"/>
          <p:cNvSpPr txBox="1">
            <a:spLocks noGrp="1"/>
          </p:cNvSpPr>
          <p:nvPr>
            <p:ph type="title"/>
          </p:nvPr>
        </p:nvSpPr>
        <p:spPr bwMode="auto">
          <a:xfrm>
            <a:off x="1495833" y="1578560"/>
            <a:ext cx="38548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16495799" name="Google Shape;361;p20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36312857" name="Google Shape;362;p20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91144638" name="Google Shape;363;p20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88386934" name="Google Shape;364;p20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2600103" name="Google Shape;365;p20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81637012" name="Google Shape;366;p20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0270258" name="Google Shape;367;p20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65472389" name="Google Shape;368;p20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55897984" name="Google Shape;369;p20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69617436" name="Google Shape;370;p20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16505362" name="Google Shape;371;p20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1195360" name="Google Shape;372;p20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22980286" name="Google Shape;373;p20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94848804" name="Google Shape;374;p20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5716338" name="Google Shape;29;p3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842363579" name="Google Shape;30;p3"/>
          <p:cNvSpPr/>
          <p:nvPr/>
        </p:nvSpPr>
        <p:spPr bwMode="auto"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373055520" name="Google Shape;31;p3"/>
          <p:cNvSpPr txBox="1">
            <a:spLocks noGrp="1"/>
          </p:cNvSpPr>
          <p:nvPr>
            <p:ph type="title" hasCustomPrompt="1"/>
          </p:nvPr>
        </p:nvSpPr>
        <p:spPr bwMode="auto">
          <a:xfrm flipH="1">
            <a:off x="2739551" y="782633"/>
            <a:ext cx="2456400" cy="14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335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5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5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5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5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5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5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5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3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34557747" name="Google Shape;32;p3"/>
          <p:cNvSpPr txBox="1">
            <a:spLocks noGrp="1"/>
          </p:cNvSpPr>
          <p:nvPr>
            <p:ph type="title" idx="2"/>
          </p:nvPr>
        </p:nvSpPr>
        <p:spPr bwMode="auto">
          <a:xfrm>
            <a:off x="3474384" y="2462164"/>
            <a:ext cx="7169600" cy="7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30347337" name="Google Shape;33;p3"/>
          <p:cNvSpPr txBox="1">
            <a:spLocks noGrp="1"/>
          </p:cNvSpPr>
          <p:nvPr>
            <p:ph type="subTitle" idx="1"/>
          </p:nvPr>
        </p:nvSpPr>
        <p:spPr bwMode="auto">
          <a:xfrm>
            <a:off x="4051151" y="3264166"/>
            <a:ext cx="5281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accent3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0519200" name="Google Shape;34;p3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43572806" name="Google Shape;35;p3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81444825" name="Google Shape;36;p3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5146289" name="Google Shape;37;p3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520849" name="Google Shape;38;p3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54510234" name="Google Shape;39;p3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64439991" name="Google Shape;40;p3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06939410" name="Google Shape;41;p3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14926611" name="Google Shape;42;p3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74496024" name="Google Shape;43;p3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20424142" name="Google Shape;44;p3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58642712" name="Google Shape;45;p3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2190945" name="Google Shape;46;p3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034275" name="Google Shape;47;p3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showMasterSp="1" userDrawn="1">
  <p:cSld name="Title and text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51577" name="Google Shape;376;p21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36661829" name="Google Shape;377;p21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363561814" name="Google Shape;378;p21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5504625" name="Google Shape;379;p21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98861572" name="Google Shape;380;p21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4508820" name="Google Shape;381;p21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35526367" name="Google Shape;382;p21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86991425" name="Google Shape;383;p21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49380541" name="Google Shape;384;p21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7380784" name="Google Shape;385;p21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3431078" name="Google Shape;386;p21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08733056" name="Google Shape;387;p21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15382715" name="Google Shape;388;p21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39115246" name="Google Shape;389;p21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70719093" name="Google Shape;390;p21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42541151" name="Google Shape;391;p21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26199049" name="Google Shape;392;p21"/>
          <p:cNvSpPr txBox="1">
            <a:spLocks noGrp="1"/>
          </p:cNvSpPr>
          <p:nvPr>
            <p:ph type="body" idx="1"/>
          </p:nvPr>
        </p:nvSpPr>
        <p:spPr bwMode="auto">
          <a:xfrm>
            <a:off x="2787333" y="2608800"/>
            <a:ext cx="6815200" cy="28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650">
                <a:solidFill>
                  <a:schemeClr val="accent3"/>
                </a:solidFill>
              </a:defRPr>
            </a:lvl1pPr>
            <a:lvl2pPr marL="1219170" lvl="1" indent="-44025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600">
                <a:solidFill>
                  <a:schemeClr val="accent3"/>
                </a:solidFill>
              </a:defRPr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80824297" name="Google Shape;393;p21"/>
          <p:cNvSpPr txBox="1">
            <a:spLocks noGrp="1"/>
          </p:cNvSpPr>
          <p:nvPr>
            <p:ph type="subTitle" idx="2"/>
          </p:nvPr>
        </p:nvSpPr>
        <p:spPr bwMode="auto">
          <a:xfrm>
            <a:off x="2235967" y="1746467"/>
            <a:ext cx="7267600" cy="6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50" b="1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50" b="1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50" b="1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50" b="1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50" b="1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50" b="1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50" b="1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650" b="1"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81087444" name="Google Shape;394;p21"/>
          <p:cNvSpPr txBox="1">
            <a:spLocks noGrp="1"/>
          </p:cNvSpPr>
          <p:nvPr>
            <p:ph type="title"/>
          </p:nvPr>
        </p:nvSpPr>
        <p:spPr bwMode="auto"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showMasterSp="1" userDrawn="1">
  <p:cSld name="Thank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57216" name="Google Shape;396;p22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84327198" name="Google Shape;397;p22"/>
          <p:cNvSpPr/>
          <p:nvPr/>
        </p:nvSpPr>
        <p:spPr bwMode="auto"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2138304915" name="Google Shape;398;p22"/>
          <p:cNvSpPr txBox="1">
            <a:spLocks noGrp="1"/>
          </p:cNvSpPr>
          <p:nvPr>
            <p:ph type="ctrTitle"/>
          </p:nvPr>
        </p:nvSpPr>
        <p:spPr bwMode="auto">
          <a:xfrm>
            <a:off x="1518833" y="776075"/>
            <a:ext cx="4086000" cy="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50"/>
            </a:lvl9pPr>
          </a:lstStyle>
          <a:p>
            <a:pPr>
              <a:defRPr/>
            </a:pPr>
            <a:endParaRPr/>
          </a:p>
        </p:txBody>
      </p:sp>
      <p:sp>
        <p:nvSpPr>
          <p:cNvPr id="1182916274" name="Google Shape;399;p22"/>
          <p:cNvSpPr txBox="1">
            <a:spLocks noGrp="1"/>
          </p:cNvSpPr>
          <p:nvPr>
            <p:ph type="subTitle" idx="1"/>
          </p:nvPr>
        </p:nvSpPr>
        <p:spPr bwMode="auto">
          <a:xfrm>
            <a:off x="2753100" y="2260967"/>
            <a:ext cx="49608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9pPr>
          </a:lstStyle>
          <a:p>
            <a:pPr>
              <a:defRPr/>
            </a:pPr>
            <a:endParaRPr/>
          </a:p>
        </p:txBody>
      </p:sp>
      <p:sp>
        <p:nvSpPr>
          <p:cNvPr id="1649177149" name="Google Shape;400;p22"/>
          <p:cNvSpPr txBox="1">
            <a:spLocks noGrp="1"/>
          </p:cNvSpPr>
          <p:nvPr>
            <p:ph type="subTitle" idx="2"/>
          </p:nvPr>
        </p:nvSpPr>
        <p:spPr bwMode="auto">
          <a:xfrm>
            <a:off x="2094100" y="1681367"/>
            <a:ext cx="60960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50"/>
            </a:lvl9pPr>
          </a:lstStyle>
          <a:p>
            <a:pPr>
              <a:defRPr/>
            </a:pPr>
            <a:endParaRPr/>
          </a:p>
        </p:txBody>
      </p:sp>
      <p:sp>
        <p:nvSpPr>
          <p:cNvPr id="1445878658" name="Google Shape;401;p22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12854495" name="Google Shape;402;p22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5063488" name="Google Shape;403;p22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8569627" name="Google Shape;404;p22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54282259" name="Google Shape;405;p22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14720692" name="Google Shape;406;p22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19040028" name="Google Shape;407;p22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30617497" name="Google Shape;408;p22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12769830" name="Google Shape;409;p22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12928424" name="Google Shape;410;p22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7770538" name="Google Shape;411;p22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0644802" name="Google Shape;412;p22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76990916" name="Google Shape;413;p22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29430550" name="Google Shape;414;p22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43533157" name="Google Shape;415;p22"/>
          <p:cNvSpPr txBox="1"/>
          <p:nvPr/>
        </p:nvSpPr>
        <p:spPr bwMode="auto">
          <a:xfrm>
            <a:off x="3883233" y="4116351"/>
            <a:ext cx="5890800" cy="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CREDITS: This presentation template was created by </a:t>
            </a:r>
            <a:r>
              <a:rPr lang="en" sz="16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2" tooltip="http://bit.ly/2Tynxth"/>
              </a:rPr>
              <a:t>Slidesgo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, including icons by </a:t>
            </a:r>
            <a:r>
              <a:rPr lang="en" sz="16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3" tooltip="http://bit.ly/2TyoMsr"/>
              </a:rPr>
              <a:t>Flaticon</a:t>
            </a:r>
            <a:r>
              <a:rPr lang="en" sz="1600">
                <a:solidFill>
                  <a:schemeClr val="accent3"/>
                </a:solidFill>
                <a:latin typeface="Fira Code"/>
                <a:ea typeface="Fira Code"/>
                <a:cs typeface="Fira Code"/>
              </a:rPr>
              <a:t>, and infographics &amp; images by </a:t>
            </a:r>
            <a:r>
              <a:rPr lang="en" sz="1600" b="1" u="sng">
                <a:solidFill>
                  <a:schemeClr val="accent3"/>
                </a:solidFill>
                <a:latin typeface="Fira Code"/>
                <a:ea typeface="Fira Code"/>
                <a:cs typeface="Fira Code"/>
                <a:hlinkClick r:id="rId4" tooltip="http://bit.ly/2TtBDfr"/>
              </a:rPr>
              <a:t>Freepik</a:t>
            </a:r>
            <a:endParaRPr sz="1600" b="1" u="sng">
              <a:solidFill>
                <a:schemeClr val="accent3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" preserve="0" showMasterPhAnim="0" showMasterSp="1" userDrawn="1">
  <p:cSld name="Background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1089143" name="Google Shape;417;p23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437080132" name="Google Shape;418;p23"/>
          <p:cNvSpPr/>
          <p:nvPr/>
        </p:nvSpPr>
        <p:spPr bwMode="auto">
          <a:xfrm>
            <a:off x="609600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017258073" name="Google Shape;419;p23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49636124" name="Google Shape;420;p23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39253942" name="Google Shape;421;p23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03204721" name="Google Shape;422;p23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01206509" name="Google Shape;423;p23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12136102" name="Google Shape;424;p23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97531676" name="Google Shape;425;p23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36602179" name="Google Shape;426;p23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60528608" name="Google Shape;427;p23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36865378" name="Google Shape;428;p23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02248848" name="Google Shape;429;p23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14385725" name="Google Shape;430;p23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00519624" name="Google Shape;431;p23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11268387" name="Google Shape;432;p23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 1" preserve="0" showMasterPhAnim="0" showMasterSp="1" userDrawn="1">
  <p:cSld name="Background 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9452173" name="Google Shape;434;p24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881681503" name="Google Shape;435;p24"/>
          <p:cNvSpPr/>
          <p:nvPr/>
        </p:nvSpPr>
        <p:spPr bwMode="auto">
          <a:xfrm>
            <a:off x="0" y="0"/>
            <a:ext cx="6096000" cy="8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408473674" name="Google Shape;436;p24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16246010" name="Google Shape;437;p24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44144124" name="Google Shape;438;p24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82491490" name="Google Shape;439;p24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19135076" name="Google Shape;440;p24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36042115" name="Google Shape;441;p24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19652063" name="Google Shape;442;p24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40669188" name="Google Shape;443;p24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88189697" name="Google Shape;444;p24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2682826" name="Google Shape;445;p24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46847250" name="Google Shape;446;p24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98414606" name="Google Shape;447;p24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82267054" name="Google Shape;448;p24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6423282" name="Google Shape;449;p24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 and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655540" name="Google Shape;49;p4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361119169" name="Google Shape;50;p4"/>
          <p:cNvSpPr/>
          <p:nvPr/>
        </p:nvSpPr>
        <p:spPr bwMode="auto"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2016421047" name="Google Shape;51;p4"/>
          <p:cNvSpPr txBox="1">
            <a:spLocks noGrp="1"/>
          </p:cNvSpPr>
          <p:nvPr>
            <p:ph type="title"/>
          </p:nvPr>
        </p:nvSpPr>
        <p:spPr bwMode="auto"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7919411" name="Google Shape;52;p4"/>
          <p:cNvSpPr txBox="1">
            <a:spLocks noGrp="1"/>
          </p:cNvSpPr>
          <p:nvPr>
            <p:ph type="body" idx="1"/>
          </p:nvPr>
        </p:nvSpPr>
        <p:spPr bwMode="auto">
          <a:xfrm>
            <a:off x="1952333" y="1417567"/>
            <a:ext cx="92928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350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01473690" name="Google Shape;53;p4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92030950" name="Google Shape;54;p4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32330689" name="Google Shape;55;p4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09030242" name="Google Shape;56;p4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59105749" name="Google Shape;57;p4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10448591" name="Google Shape;58;p4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70642869" name="Google Shape;59;p4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17480940" name="Google Shape;60;p4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21811683" name="Google Shape;61;p4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15492462" name="Google Shape;62;p4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9921985" name="Google Shape;63;p4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5979981" name="Google Shape;64;p4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23635421" name="Google Shape;65;p4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95671733" name="Google Shape;66;p4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 and two 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59366" name="Google Shape;68;p5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533842387" name="Google Shape;69;p5"/>
          <p:cNvSpPr/>
          <p:nvPr/>
        </p:nvSpPr>
        <p:spPr bwMode="auto"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218212457" name="Google Shape;70;p5"/>
          <p:cNvSpPr txBox="1">
            <a:spLocks noGrp="1"/>
          </p:cNvSpPr>
          <p:nvPr>
            <p:ph type="subTitle" idx="1"/>
          </p:nvPr>
        </p:nvSpPr>
        <p:spPr bwMode="auto">
          <a:xfrm>
            <a:off x="2986867" y="4191103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58015145" name="Google Shape;71;p5"/>
          <p:cNvSpPr txBox="1">
            <a:spLocks noGrp="1"/>
          </p:cNvSpPr>
          <p:nvPr>
            <p:ph type="subTitle" idx="2"/>
          </p:nvPr>
        </p:nvSpPr>
        <p:spPr bwMode="auto">
          <a:xfrm>
            <a:off x="2986867" y="1535920"/>
            <a:ext cx="6850000" cy="10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5079854" name="Google Shape;72;p5"/>
          <p:cNvSpPr txBox="1">
            <a:spLocks noGrp="1"/>
          </p:cNvSpPr>
          <p:nvPr>
            <p:ph type="subTitle" idx="3"/>
          </p:nvPr>
        </p:nvSpPr>
        <p:spPr bwMode="auto">
          <a:xfrm>
            <a:off x="1524333" y="348350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8128292" name="Google Shape;73;p5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66485163" name="Google Shape;74;p5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07966488" name="Google Shape;75;p5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4417144" name="Google Shape;76;p5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89889017" name="Google Shape;77;p5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19962722" name="Google Shape;78;p5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23227465" name="Google Shape;79;p5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78814979" name="Google Shape;80;p5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34833066" name="Google Shape;81;p5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4144986" name="Google Shape;82;p5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2105850" name="Google Shape;83;p5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335468157" name="Google Shape;84;p5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45582704" name="Google Shape;85;p5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81617090" name="Google Shape;86;p5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93114279" name="Google Shape;87;p5"/>
          <p:cNvSpPr txBox="1">
            <a:spLocks noGrp="1"/>
          </p:cNvSpPr>
          <p:nvPr>
            <p:ph type="title"/>
          </p:nvPr>
        </p:nvSpPr>
        <p:spPr bwMode="auto">
          <a:xfrm>
            <a:off x="1524333" y="828320"/>
            <a:ext cx="5409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1068363" name="Google Shape;89;p6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272713653" name="Google Shape;90;p6"/>
          <p:cNvSpPr/>
          <p:nvPr/>
        </p:nvSpPr>
        <p:spPr bwMode="auto"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298871984" name="Google Shape;91;p6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64490308" name="Google Shape;92;p6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33106326" name="Google Shape;93;p6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75585688" name="Google Shape;94;p6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62892856" name="Google Shape;95;p6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36603494" name="Google Shape;96;p6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38467840" name="Google Shape;97;p6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42400256" name="Google Shape;98;p6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91425240" name="Google Shape;99;p6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70246091" name="Google Shape;100;p6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67900962" name="Google Shape;101;p6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06775243" name="Google Shape;102;p6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72090103" name="Google Shape;103;p6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67170388" name="Google Shape;104;p6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73471516" name="Google Shape;105;p6"/>
          <p:cNvSpPr txBox="1">
            <a:spLocks noGrp="1"/>
          </p:cNvSpPr>
          <p:nvPr>
            <p:ph type="title"/>
          </p:nvPr>
        </p:nvSpPr>
        <p:spPr bwMode="auto">
          <a:xfrm>
            <a:off x="1524333" y="776933"/>
            <a:ext cx="972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 column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171925" name="Google Shape;107;p7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05841728" name="Google Shape;108;p7"/>
          <p:cNvSpPr/>
          <p:nvPr/>
        </p:nvSpPr>
        <p:spPr bwMode="auto">
          <a:xfrm>
            <a:off x="609600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2115785797" name="Google Shape;109;p7"/>
          <p:cNvSpPr txBox="1">
            <a:spLocks noGrp="1"/>
          </p:cNvSpPr>
          <p:nvPr>
            <p:ph type="subTitle" idx="1"/>
          </p:nvPr>
        </p:nvSpPr>
        <p:spPr bwMode="auto">
          <a:xfrm>
            <a:off x="2232667" y="3648733"/>
            <a:ext cx="4836800" cy="13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5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83977132" name="Google Shape;110;p7"/>
          <p:cNvSpPr txBox="1">
            <a:spLocks noGrp="1"/>
          </p:cNvSpPr>
          <p:nvPr>
            <p:ph type="title"/>
          </p:nvPr>
        </p:nvSpPr>
        <p:spPr bwMode="auto">
          <a:xfrm>
            <a:off x="1539033" y="1516932"/>
            <a:ext cx="5293200" cy="18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22581704" name="Google Shape;111;p7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50176559" name="Google Shape;112;p7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2539509" name="Google Shape;113;p7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51197944" name="Google Shape;114;p7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22910802" name="Google Shape;115;p7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3057489" name="Google Shape;116;p7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596859145" name="Google Shape;117;p7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858327678" name="Google Shape;118;p7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68796068" name="Google Shape;119;p7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133526599" name="Google Shape;120;p7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02776229" name="Google Shape;121;p7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09766344" name="Google Shape;122;p7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80176280" name="Google Shape;123;p7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82989326" name="Google Shape;124;p7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 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169272" name="Google Shape;126;p8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1184394595" name="Google Shape;127;p8"/>
          <p:cNvSpPr/>
          <p:nvPr/>
        </p:nvSpPr>
        <p:spPr bwMode="auto"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869298360" name="Google Shape;128;p8"/>
          <p:cNvSpPr txBox="1">
            <a:spLocks noGrp="1"/>
          </p:cNvSpPr>
          <p:nvPr>
            <p:ph type="title"/>
          </p:nvPr>
        </p:nvSpPr>
        <p:spPr bwMode="auto">
          <a:xfrm>
            <a:off x="3564467" y="1592199"/>
            <a:ext cx="5708400" cy="2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pPr>
              <a:defRPr/>
            </a:pPr>
            <a:endParaRPr/>
          </a:p>
        </p:txBody>
      </p:sp>
      <p:sp>
        <p:nvSpPr>
          <p:cNvPr id="1361545597" name="Google Shape;129;p8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26246141" name="Google Shape;130;p8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47195379" name="Google Shape;131;p8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4674754" name="Google Shape;132;p8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983518017" name="Google Shape;133;p8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54274313" name="Google Shape;134;p8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676796637" name="Google Shape;135;p8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51375130" name="Google Shape;136;p8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02354653" name="Google Shape;137;p8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75690395" name="Google Shape;138;p8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95678899" name="Google Shape;139;p8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29200233" name="Google Shape;140;p8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36308999" name="Google Shape;141;p8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0458393" name="Google Shape;142;p8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 title and 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29952" name="Google Shape;144;p9"/>
          <p:cNvSpPr/>
          <p:nvPr/>
        </p:nvSpPr>
        <p:spPr bwMode="auto">
          <a:xfrm>
            <a:off x="0" y="723433"/>
            <a:ext cx="12192000" cy="541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709309055" name="Google Shape;145;p9"/>
          <p:cNvSpPr/>
          <p:nvPr/>
        </p:nvSpPr>
        <p:spPr bwMode="auto">
          <a:xfrm>
            <a:off x="0" y="0"/>
            <a:ext cx="6096000" cy="7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</p:txBody>
      </p:sp>
      <p:sp>
        <p:nvSpPr>
          <p:cNvPr id="783286744" name="Google Shape;146;p9"/>
          <p:cNvSpPr txBox="1">
            <a:spLocks noGrp="1"/>
          </p:cNvSpPr>
          <p:nvPr>
            <p:ph type="title"/>
          </p:nvPr>
        </p:nvSpPr>
        <p:spPr bwMode="auto">
          <a:xfrm>
            <a:off x="1508667" y="828333"/>
            <a:ext cx="5393600" cy="7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pPr>
              <a:defRPr/>
            </a:pPr>
            <a:endParaRPr/>
          </a:p>
        </p:txBody>
      </p:sp>
      <p:sp>
        <p:nvSpPr>
          <p:cNvPr id="396050248" name="Google Shape;147;p9"/>
          <p:cNvSpPr txBox="1">
            <a:spLocks noGrp="1"/>
          </p:cNvSpPr>
          <p:nvPr>
            <p:ph type="subTitle" idx="1"/>
          </p:nvPr>
        </p:nvSpPr>
        <p:spPr bwMode="auto">
          <a:xfrm>
            <a:off x="2124467" y="2099267"/>
            <a:ext cx="7385600" cy="18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24921244" name="Google Shape;148;p9"/>
          <p:cNvSpPr txBox="1"/>
          <p:nvPr/>
        </p:nvSpPr>
        <p:spPr bwMode="auto">
          <a:xfrm>
            <a:off x="946833" y="994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7252235" name="Google Shape;149;p9"/>
          <p:cNvSpPr txBox="1"/>
          <p:nvPr/>
        </p:nvSpPr>
        <p:spPr bwMode="auto">
          <a:xfrm>
            <a:off x="946833" y="1346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29040077" name="Google Shape;150;p9"/>
          <p:cNvSpPr txBox="1"/>
          <p:nvPr/>
        </p:nvSpPr>
        <p:spPr bwMode="auto">
          <a:xfrm>
            <a:off x="946833" y="1697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65422489" name="Google Shape;151;p9"/>
          <p:cNvSpPr txBox="1"/>
          <p:nvPr/>
        </p:nvSpPr>
        <p:spPr bwMode="auto">
          <a:xfrm>
            <a:off x="946833" y="2049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679554707" name="Google Shape;152;p9"/>
          <p:cNvSpPr txBox="1"/>
          <p:nvPr/>
        </p:nvSpPr>
        <p:spPr bwMode="auto">
          <a:xfrm>
            <a:off x="946833" y="2401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5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97284193" name="Google Shape;153;p9"/>
          <p:cNvSpPr txBox="1"/>
          <p:nvPr/>
        </p:nvSpPr>
        <p:spPr bwMode="auto">
          <a:xfrm>
            <a:off x="946833" y="2752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6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589746610" name="Google Shape;154;p9"/>
          <p:cNvSpPr txBox="1"/>
          <p:nvPr/>
        </p:nvSpPr>
        <p:spPr bwMode="auto">
          <a:xfrm>
            <a:off x="946833" y="3104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7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917742373" name="Google Shape;155;p9"/>
          <p:cNvSpPr txBox="1"/>
          <p:nvPr/>
        </p:nvSpPr>
        <p:spPr bwMode="auto">
          <a:xfrm>
            <a:off x="946833" y="3455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8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417795370" name="Google Shape;156;p9"/>
          <p:cNvSpPr txBox="1"/>
          <p:nvPr/>
        </p:nvSpPr>
        <p:spPr bwMode="auto">
          <a:xfrm>
            <a:off x="946833" y="3807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9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072497344" name="Google Shape;157;p9"/>
          <p:cNvSpPr txBox="1"/>
          <p:nvPr/>
        </p:nvSpPr>
        <p:spPr bwMode="auto">
          <a:xfrm>
            <a:off x="946833" y="41590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10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304696755" name="Google Shape;158;p9"/>
          <p:cNvSpPr txBox="1"/>
          <p:nvPr/>
        </p:nvSpPr>
        <p:spPr bwMode="auto">
          <a:xfrm>
            <a:off x="946833" y="45106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11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216945308" name="Google Shape;159;p9"/>
          <p:cNvSpPr txBox="1"/>
          <p:nvPr/>
        </p:nvSpPr>
        <p:spPr bwMode="auto">
          <a:xfrm>
            <a:off x="946833" y="48622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12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782568879" name="Google Shape;160;p9"/>
          <p:cNvSpPr txBox="1"/>
          <p:nvPr/>
        </p:nvSpPr>
        <p:spPr bwMode="auto">
          <a:xfrm>
            <a:off x="946833" y="52138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13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79157515" name="Google Shape;161;p9"/>
          <p:cNvSpPr txBox="1"/>
          <p:nvPr/>
        </p:nvSpPr>
        <p:spPr bwMode="auto">
          <a:xfrm>
            <a:off x="946833" y="5565400"/>
            <a:ext cx="572000" cy="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>
                <a:solidFill>
                  <a:srgbClr val="707070"/>
                </a:solidFill>
                <a:latin typeface="Fira Code"/>
                <a:ea typeface="Fira Code"/>
                <a:cs typeface="Fira Code"/>
              </a:rPr>
              <a:t>14</a:t>
            </a:r>
            <a:endParaRPr sz="2400">
              <a:solidFill>
                <a:srgbClr val="707070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68299" name="Google Shape;163;p10"/>
          <p:cNvSpPr txBox="1">
            <a:spLocks noGrp="1"/>
          </p:cNvSpPr>
          <p:nvPr>
            <p:ph type="title"/>
          </p:nvPr>
        </p:nvSpPr>
        <p:spPr bwMode="auto">
          <a:xfrm>
            <a:off x="946833" y="723433"/>
            <a:ext cx="5149200" cy="19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accent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272940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930402373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14418" name="Google Shape;458;p27"/>
          <p:cNvSpPr txBox="1">
            <a:spLocks noGrp="1"/>
          </p:cNvSpPr>
          <p:nvPr>
            <p:ph type="ctrTitle"/>
          </p:nvPr>
        </p:nvSpPr>
        <p:spPr bwMode="auto">
          <a:xfrm>
            <a:off x="2228833" y="1591433"/>
            <a:ext cx="7718400" cy="690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"/>
              <a:t>Class </a:t>
            </a:r>
            <a:r>
              <a:rPr lang="en">
                <a:solidFill>
                  <a:schemeClr val="accent2"/>
                </a:solidFill>
              </a:rPr>
              <a:t>mouseEvents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6807432" name="Google Shape;459;p27"/>
          <p:cNvSpPr txBox="1">
            <a:spLocks noGrp="1"/>
          </p:cNvSpPr>
          <p:nvPr>
            <p:ph type="subTitle" idx="1"/>
          </p:nvPr>
        </p:nvSpPr>
        <p:spPr bwMode="auto">
          <a:xfrm>
            <a:off x="2974700" y="3687067"/>
            <a:ext cx="8270399" cy="61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/* Keep Learnig, Keep Exploring*/</a:t>
            </a:r>
            <a:endParaRPr/>
          </a:p>
        </p:txBody>
      </p:sp>
      <p:sp>
        <p:nvSpPr>
          <p:cNvPr id="936903572" name="Google Shape;460;p27"/>
          <p:cNvSpPr txBox="1">
            <a:spLocks noGrp="1"/>
          </p:cNvSpPr>
          <p:nvPr>
            <p:ph type="subTitle" idx="1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 sz="1850"/>
              <a:t>JAVA Programming Language</a:t>
            </a:r>
            <a:endParaRPr sz="1850"/>
          </a:p>
        </p:txBody>
      </p:sp>
      <p:sp>
        <p:nvSpPr>
          <p:cNvPr id="1501097968" name="Google Shape;461;p27"/>
          <p:cNvSpPr txBox="1">
            <a:spLocks noGrp="1"/>
          </p:cNvSpPr>
          <p:nvPr>
            <p:ph type="subTitle" idx="2"/>
          </p:nvPr>
        </p:nvSpPr>
        <p:spPr bwMode="auto">
          <a:xfrm>
            <a:off x="3040034" y="2471524"/>
            <a:ext cx="8515260" cy="133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 sz="3750">
                <a:solidFill>
                  <a:schemeClr val="accent1"/>
                </a:solidFill>
              </a:rPr>
              <a:t>String By =</a:t>
            </a:r>
            <a:r>
              <a:rPr lang="en" sz="3750">
                <a:solidFill>
                  <a:schemeClr val="lt1"/>
                </a:solidFill>
              </a:rPr>
              <a:t> “</a:t>
            </a:r>
            <a:r>
              <a:rPr lang="en" sz="3750">
                <a:solidFill>
                  <a:schemeClr val="lt2"/>
                </a:solidFill>
              </a:rPr>
              <a:t>Sujan Tamang”;</a:t>
            </a:r>
            <a:r>
              <a:rPr lang="en" sz="3750">
                <a:solidFill>
                  <a:schemeClr val="accent6"/>
                </a:solidFill>
              </a:rPr>
              <a:t> </a:t>
            </a:r>
            <a:endParaRPr sz="3750">
              <a:solidFill>
                <a:schemeClr val="accent6"/>
              </a:solidFill>
            </a:endParaRPr>
          </a:p>
        </p:txBody>
      </p:sp>
      <p:grpSp>
        <p:nvGrpSpPr>
          <p:cNvPr id="1663081643" name="Google Shape;462;p27"/>
          <p:cNvGrpSpPr/>
          <p:nvPr/>
        </p:nvGrpSpPr>
        <p:grpSpPr bwMode="auto">
          <a:xfrm>
            <a:off x="2069633" y="2346533"/>
            <a:ext cx="1023783" cy="2689034"/>
            <a:chOff x="1552225" y="1759900"/>
            <a:chExt cx="767837" cy="2016775"/>
          </a:xfrm>
        </p:grpSpPr>
        <p:cxnSp>
          <p:nvCxnSpPr>
            <p:cNvPr id="463" name="Google Shape;463;p27"/>
            <p:cNvCxnSpPr/>
            <p:nvPr/>
          </p:nvCxnSpPr>
          <p:spPr bwMode="auto"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 bwMode="auto">
            <a:xfrm>
              <a:off x="1813962" y="3130375"/>
              <a:ext cx="506100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r>
                <a:rPr lang="en" sz="4000">
                  <a:solidFill>
                    <a:srgbClr val="E7E7E7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4000">
                <a:solidFill>
                  <a:srgbClr val="E7E7E7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sp>
        <p:nvSpPr>
          <p:cNvPr id="1900284362" name="Google Shape;465;p27"/>
          <p:cNvSpPr txBox="1">
            <a:spLocks noGrp="1"/>
          </p:cNvSpPr>
          <p:nvPr>
            <p:ph type="subTitle" idx="1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 sz="1850"/>
              <a:t>sujanTamang.java</a:t>
            </a:r>
            <a:endParaRPr sz="1850"/>
          </a:p>
        </p:txBody>
      </p:sp>
      <p:sp>
        <p:nvSpPr>
          <p:cNvPr id="1688161198" name="Google Shape;466;p27"/>
          <p:cNvSpPr txBox="1">
            <a:spLocks noGrp="1"/>
          </p:cNvSpPr>
          <p:nvPr>
            <p:ph type="subTitle" idx="1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 sz="1850"/>
              <a:t>sujanTamang.class</a:t>
            </a:r>
            <a:endParaRPr sz="1850"/>
          </a:p>
        </p:txBody>
      </p:sp>
      <p:grpSp>
        <p:nvGrpSpPr>
          <p:cNvPr id="2112238373" name="Google Shape;618;p33"/>
          <p:cNvGrpSpPr/>
          <p:nvPr/>
        </p:nvGrpSpPr>
        <p:grpSpPr bwMode="auto">
          <a:xfrm>
            <a:off x="7572584" y="1936433"/>
            <a:ext cx="308391" cy="487640"/>
            <a:chOff x="1461488" y="3250125"/>
            <a:chExt cx="394900" cy="624325"/>
          </a:xfrm>
        </p:grpSpPr>
        <p:sp>
          <p:nvSpPr>
            <p:cNvPr id="12" name="Google Shape;619;p33"/>
            <p:cNvSpPr/>
            <p:nvPr/>
          </p:nvSpPr>
          <p:spPr bwMode="auto"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fill="norm" stroke="1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3" name="Google Shape;620;p33"/>
            <p:cNvSpPr/>
            <p:nvPr/>
          </p:nvSpPr>
          <p:spPr bwMode="auto"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fill="norm" stroke="1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4" name="Google Shape;621;p33"/>
            <p:cNvSpPr/>
            <p:nvPr/>
          </p:nvSpPr>
          <p:spPr bwMode="auto"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fill="norm" stroke="1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5" name="Google Shape;622;p33"/>
            <p:cNvSpPr/>
            <p:nvPr/>
          </p:nvSpPr>
          <p:spPr bwMode="auto"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fill="norm" stroke="1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16" name="Google Shape;623;p33"/>
            <p:cNvSpPr/>
            <p:nvPr/>
          </p:nvSpPr>
          <p:spPr bwMode="auto"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fill="norm" stroke="1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730191" name="Google Shape;561;p32"/>
          <p:cNvSpPr txBox="1">
            <a:spLocks noGrp="1"/>
          </p:cNvSpPr>
          <p:nvPr>
            <p:ph type="title"/>
          </p:nvPr>
        </p:nvSpPr>
        <p:spPr bwMode="auto">
          <a:xfrm>
            <a:off x="1783833" y="906238"/>
            <a:ext cx="6244058" cy="70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-US" sz="2000"/>
              <a:t>i</a:t>
            </a:r>
            <a:r>
              <a:rPr lang="en" sz="2000"/>
              <a:t>nterface mouseMotionListeners</a:t>
            </a:r>
            <a:r>
              <a:rPr lang="en" sz="3200">
                <a:solidFill>
                  <a:schemeClr val="accent6"/>
                </a:solidFill>
              </a:rPr>
              <a:t>{</a:t>
            </a:r>
            <a:endParaRPr sz="2000">
              <a:solidFill>
                <a:schemeClr val="accent6"/>
              </a:solidFill>
            </a:endParaRPr>
          </a:p>
        </p:txBody>
      </p:sp>
      <p:sp>
        <p:nvSpPr>
          <p:cNvPr id="665642285" name="Google Shape;562;p32"/>
          <p:cNvSpPr txBox="1">
            <a:spLocks noGrp="1"/>
          </p:cNvSpPr>
          <p:nvPr>
            <p:ph type="subTitle" idx="1"/>
          </p:nvPr>
        </p:nvSpPr>
        <p:spPr bwMode="auto">
          <a:xfrm>
            <a:off x="2121233" y="1613838"/>
            <a:ext cx="9189450" cy="378098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 sz="1700">
                <a:solidFill>
                  <a:schemeClr val="accent6"/>
                </a:solidFill>
              </a:rPr>
              <a:t>/*</a:t>
            </a:r>
            <a:endParaRPr/>
          </a:p>
          <a:p>
            <a:pPr marL="0" indent="0">
              <a:defRPr/>
            </a:pPr>
            <a:r>
              <a:rPr lang="en-US" sz="1600">
                <a:solidFill>
                  <a:schemeClr val="accent6"/>
                </a:solidFill>
              </a:rPr>
              <a:t>Mouse Motion Listener is also an interface in java.awt.event package.</a:t>
            </a:r>
            <a:endParaRPr/>
          </a:p>
          <a:p>
            <a:pPr marL="0" indent="0">
              <a:defRPr/>
            </a:pPr>
            <a:r>
              <a:rPr lang="en-US" sz="1600">
                <a:solidFill>
                  <a:schemeClr val="accent6"/>
                </a:solidFill>
              </a:rPr>
              <a:t>Mouse Motion Listener handles the events when mouse is in motion.</a:t>
            </a:r>
            <a:endParaRPr/>
          </a:p>
          <a:p>
            <a:pPr marL="0" indent="0">
              <a:defRPr/>
            </a:pPr>
            <a:r>
              <a:rPr lang="en" sz="1700">
                <a:solidFill>
                  <a:schemeClr val="accent6"/>
                </a:solidFill>
              </a:rPr>
              <a:t>*/</a:t>
            </a:r>
            <a:endParaRPr/>
          </a:p>
          <a:p>
            <a:pPr marL="0" indent="0">
              <a:defRPr/>
            </a:pPr>
            <a:endParaRPr lang="en" sz="1700">
              <a:solidFill>
                <a:schemeClr val="accent6"/>
              </a:solidFill>
            </a:endParaRPr>
          </a:p>
          <a:p>
            <a:pPr marL="0" indent="0">
              <a:defRPr/>
            </a:pPr>
            <a:r>
              <a:rPr lang="en-US" sz="1600">
                <a:solidFill>
                  <a:schemeClr val="accent2"/>
                </a:solidFill>
              </a:rPr>
              <a:t>void</a:t>
            </a:r>
            <a:r>
              <a:rPr lang="en-US" sz="1600" b="1" i="0">
                <a:solidFill>
                  <a:srgbClr val="FFFFFF"/>
                </a:solidFill>
                <a:latin typeface="Nunito"/>
              </a:rPr>
              <a:t> </a:t>
            </a:r>
            <a:r>
              <a:rPr lang="en-US" sz="1600">
                <a:solidFill>
                  <a:schemeClr val="accent1"/>
                </a:solidFill>
              </a:rPr>
              <a:t>mouseDragged</a:t>
            </a:r>
            <a:r>
              <a:rPr lang="en-US" sz="1600">
                <a:solidFill>
                  <a:schemeClr val="accent1"/>
                </a:solidFill>
              </a:rPr>
              <a:t>(</a:t>
            </a:r>
            <a:r>
              <a:rPr lang="en-US" sz="1600">
                <a:solidFill>
                  <a:schemeClr val="accent1"/>
                </a:solidFill>
              </a:rPr>
              <a:t>MouseEvent</a:t>
            </a:r>
            <a:r>
              <a:rPr lang="en-US" sz="1600">
                <a:solidFill>
                  <a:schemeClr val="accent1"/>
                </a:solidFill>
              </a:rPr>
              <a:t> e)</a:t>
            </a:r>
            <a:endParaRPr/>
          </a:p>
          <a:p>
            <a:pPr marL="0" indent="0">
              <a:defRPr/>
            </a:pPr>
            <a:r>
              <a:rPr lang="en" sz="1700">
                <a:solidFill>
                  <a:schemeClr val="accent6"/>
                </a:solidFill>
              </a:rPr>
              <a:t>/*</a:t>
            </a:r>
            <a:endParaRPr/>
          </a:p>
          <a:p>
            <a:pPr marL="0" indent="0">
              <a:defRPr/>
            </a:pPr>
            <a:r>
              <a:rPr lang="en-US" sz="1400">
                <a:solidFill>
                  <a:schemeClr val="accent6"/>
                </a:solidFill>
              </a:rPr>
              <a:t>Invoked when a mouse button is pressed in the component and dragged. Events are passed until the user releases the mouse button.</a:t>
            </a:r>
            <a:r>
              <a:rPr lang="en" sz="1700">
                <a:solidFill>
                  <a:schemeClr val="accent6"/>
                </a:solidFill>
              </a:rPr>
              <a:t>*/</a:t>
            </a:r>
            <a:endParaRPr/>
          </a:p>
          <a:p>
            <a:pPr marL="0" indent="0">
              <a:defRPr/>
            </a:pPr>
            <a:endParaRPr lang="en-US" sz="1600">
              <a:solidFill>
                <a:schemeClr val="accent1"/>
              </a:solidFill>
            </a:endParaRPr>
          </a:p>
          <a:p>
            <a:pPr marL="0" indent="0">
              <a:defRPr/>
            </a:pPr>
            <a:r>
              <a:rPr lang="en-US" sz="1600">
                <a:solidFill>
                  <a:schemeClr val="accent2"/>
                </a:solidFill>
              </a:rPr>
              <a:t>void</a:t>
            </a:r>
            <a:r>
              <a:rPr lang="en-US" sz="1600" b="1" i="0">
                <a:solidFill>
                  <a:srgbClr val="FFFFFF"/>
                </a:solidFill>
                <a:latin typeface="Nunito"/>
              </a:rPr>
              <a:t> </a:t>
            </a:r>
            <a:r>
              <a:rPr lang="en-US" sz="1600">
                <a:solidFill>
                  <a:schemeClr val="accent1"/>
                </a:solidFill>
              </a:rPr>
              <a:t>mouseMoved</a:t>
            </a:r>
            <a:r>
              <a:rPr lang="en-US" sz="1600">
                <a:solidFill>
                  <a:schemeClr val="accent1"/>
                </a:solidFill>
              </a:rPr>
              <a:t>(</a:t>
            </a:r>
            <a:r>
              <a:rPr lang="en-US" sz="1600">
                <a:solidFill>
                  <a:schemeClr val="accent1"/>
                </a:solidFill>
              </a:rPr>
              <a:t>MouseEvent</a:t>
            </a:r>
            <a:r>
              <a:rPr lang="en-US" sz="1600">
                <a:solidFill>
                  <a:schemeClr val="accent1"/>
                </a:solidFill>
              </a:rPr>
              <a:t> e)</a:t>
            </a:r>
            <a:endParaRPr/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>
                <a:solidFill>
                  <a:srgbClr val="FFFFFF"/>
                </a:solidFill>
                <a:latin typeface="Fira Code"/>
                <a:ea typeface="Fira Code"/>
                <a:cs typeface="Fira Code"/>
              </a:rPr>
              <a:t>/*</a:t>
            </a:r>
            <a:endParaRPr lang="en-US" sz="1400"/>
          </a:p>
          <a:p>
            <a:pPr marL="0" indent="0">
              <a:defRPr/>
            </a:pPr>
            <a:r>
              <a:rPr lang="en-US" sz="1400">
                <a:solidFill>
                  <a:schemeClr val="accent6"/>
                </a:solidFill>
              </a:rPr>
              <a:t>invoked when the mouse cursor is moved from one point to another within the component, without pressing any mouse buttons.</a:t>
            </a:r>
            <a:endParaRPr/>
          </a:p>
          <a:p>
            <a:pPr marL="0" marR="0" indent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>
                <a:solidFill>
                  <a:srgbClr val="FFFFFF"/>
                </a:solidFill>
                <a:latin typeface="Fira Code"/>
                <a:ea typeface="Fira Code"/>
                <a:cs typeface="Fira Code"/>
              </a:rPr>
              <a:t>*/</a:t>
            </a:r>
            <a:endParaRPr lang="en-US" sz="1400"/>
          </a:p>
          <a:p>
            <a:pPr marL="0" indent="0">
              <a:defRPr/>
            </a:pPr>
            <a:endParaRPr lang="en-US" sz="1600">
              <a:solidFill>
                <a:schemeClr val="accent1"/>
              </a:solidFill>
            </a:endParaRPr>
          </a:p>
        </p:txBody>
      </p:sp>
      <p:grpSp>
        <p:nvGrpSpPr>
          <p:cNvPr id="1716353135" name="Google Shape;563;p32"/>
          <p:cNvGrpSpPr/>
          <p:nvPr/>
        </p:nvGrpSpPr>
        <p:grpSpPr bwMode="auto">
          <a:xfrm>
            <a:off x="1446433" y="1558600"/>
            <a:ext cx="674800" cy="4291287"/>
            <a:chOff x="1084825" y="1168950"/>
            <a:chExt cx="506100" cy="3624878"/>
          </a:xfrm>
        </p:grpSpPr>
        <p:sp>
          <p:nvSpPr>
            <p:cNvPr id="564" name="Google Shape;564;p32"/>
            <p:cNvSpPr txBox="1"/>
            <p:nvPr/>
          </p:nvSpPr>
          <p:spPr bwMode="auto">
            <a:xfrm>
              <a:off x="1084825" y="4273900"/>
              <a:ext cx="506100" cy="519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" sz="2400">
                  <a:solidFill>
                    <a:srgbClr val="FFFFFF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400">
                <a:solidFill>
                  <a:srgbClr val="FFFFFF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 bwMode="auto">
            <a:xfrm>
              <a:off x="1337875" y="1168950"/>
              <a:ext cx="0" cy="276719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5981647" name="Google Shape;569;p32"/>
          <p:cNvSpPr txBox="1">
            <a:spLocks noGrp="1"/>
          </p:cNvSpPr>
          <p:nvPr>
            <p:ph type="subTitle" idx="1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>
                <a:solidFill>
                  <a:schemeClr val="accent3"/>
                </a:solidFill>
              </a:rPr>
              <a:t>JAVA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85287709" name="Google Shape;570;p32"/>
          <p:cNvSpPr txBox="1">
            <a:spLocks noGrp="1"/>
          </p:cNvSpPr>
          <p:nvPr>
            <p:ph type="subTitle" idx="1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>
                <a:solidFill>
                  <a:schemeClr val="accent3"/>
                </a:solidFill>
              </a:rPr>
              <a:t>mouseMotionListeners.java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74668668" name="Google Shape;571;p32"/>
          <p:cNvSpPr txBox="1">
            <a:spLocks noGrp="1"/>
          </p:cNvSpPr>
          <p:nvPr>
            <p:ph type="subTitle" idx="1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>
                <a:solidFill>
                  <a:schemeClr val="accent3"/>
                </a:solidFill>
              </a:rPr>
              <a:t>mouseMotionListeners.class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609370" name="Google Shape;579;p33"/>
          <p:cNvSpPr txBox="1">
            <a:spLocks noGrp="1"/>
          </p:cNvSpPr>
          <p:nvPr>
            <p:ph type="title"/>
          </p:nvPr>
        </p:nvSpPr>
        <p:spPr bwMode="auto">
          <a:xfrm>
            <a:off x="1886861" y="1494559"/>
            <a:ext cx="9720800" cy="5128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en-US" sz="2000"/>
              <a:t>public class </a:t>
            </a:r>
            <a:r>
              <a:rPr lang="en-US" sz="2000"/>
              <a:t>MouseEvents</a:t>
            </a:r>
            <a:r>
              <a:rPr lang="en" sz="2400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335192507" name="Google Shape;580;p33"/>
          <p:cNvGrpSpPr/>
          <p:nvPr/>
        </p:nvGrpSpPr>
        <p:grpSpPr bwMode="auto">
          <a:xfrm>
            <a:off x="1446433" y="1538300"/>
            <a:ext cx="674800" cy="3312275"/>
            <a:chOff x="1084825" y="1153725"/>
            <a:chExt cx="506100" cy="3231509"/>
          </a:xfrm>
        </p:grpSpPr>
        <p:sp>
          <p:nvSpPr>
            <p:cNvPr id="581" name="Google Shape;581;p33"/>
            <p:cNvSpPr txBox="1"/>
            <p:nvPr/>
          </p:nvSpPr>
          <p:spPr bwMode="auto">
            <a:xfrm>
              <a:off x="1084825" y="3954425"/>
              <a:ext cx="506100" cy="430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" sz="2150">
                  <a:solidFill>
                    <a:srgbClr val="FFFFFF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150">
                <a:solidFill>
                  <a:srgbClr val="FFFFFF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 bwMode="auto"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6185103" name="Google Shape;627;p33"/>
          <p:cNvSpPr txBox="1">
            <a:spLocks noGrp="1"/>
          </p:cNvSpPr>
          <p:nvPr>
            <p:ph type="subTitle" idx="4294967295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  <a:defRPr/>
            </a:pPr>
            <a:r>
              <a:rPr lang="en">
                <a:solidFill>
                  <a:schemeClr val="accent3"/>
                </a:solidFill>
              </a:rPr>
              <a:t>JAVA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648882267" name="Google Shape;628;p33"/>
          <p:cNvSpPr txBox="1">
            <a:spLocks noGrp="1"/>
          </p:cNvSpPr>
          <p:nvPr>
            <p:ph type="subTitle" idx="4294967295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">
                <a:solidFill>
                  <a:schemeClr val="accent3"/>
                </a:solidFill>
              </a:rPr>
              <a:t>ExampleTime.java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83682071" name="Google Shape;629;p33"/>
          <p:cNvSpPr txBox="1">
            <a:spLocks noGrp="1"/>
          </p:cNvSpPr>
          <p:nvPr>
            <p:ph type="subTitle" idx="4294967295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">
                <a:solidFill>
                  <a:schemeClr val="accent3"/>
                </a:solidFill>
              </a:rPr>
              <a:t>ExampleTime.class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67635670" name="Google Shape;660;p35"/>
          <p:cNvSpPr txBox="1"/>
          <p:nvPr/>
        </p:nvSpPr>
        <p:spPr bwMode="auto">
          <a:xfrm>
            <a:off x="2129486" y="2392469"/>
            <a:ext cx="7014514" cy="2048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>
              <a:defRPr/>
            </a:pPr>
            <a:r>
              <a:rPr lang="en-US" sz="2000"/>
              <a:t>public static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2000"/>
              <a:t>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en-US" sz="2000">
                <a:solidFill>
                  <a:schemeClr val="accent6"/>
                </a:solidFill>
              </a:rPr>
              <a:t>(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sz="2000">
                <a:solidFill>
                  <a:schemeClr val="accent6"/>
                </a:solidFill>
              </a:rPr>
              <a:t>[]</a:t>
            </a:r>
            <a:r>
              <a:rPr lang="en-US" sz="2000"/>
              <a:t> </a:t>
            </a:r>
            <a:r>
              <a:rPr lang="en-US" sz="2000">
                <a:solidFill>
                  <a:schemeClr val="tx2">
                    <a:lumMod val="75000"/>
                  </a:schemeClr>
                </a:solidFill>
              </a:rPr>
              <a:t>args</a:t>
            </a:r>
            <a:r>
              <a:rPr lang="en-US" sz="2000">
                <a:solidFill>
                  <a:schemeClr val="accent6"/>
                </a:solidFill>
              </a:rPr>
              <a:t>){</a:t>
            </a:r>
            <a:endParaRPr/>
          </a:p>
          <a:p>
            <a:pPr>
              <a:defRPr/>
            </a:pPr>
            <a:r>
              <a:rPr lang="en-US" sz="2000"/>
              <a:t>	</a:t>
            </a:r>
            <a:endParaRPr/>
          </a:p>
          <a:p>
            <a:pPr>
              <a:defRPr/>
            </a:pPr>
            <a:r>
              <a:rPr lang="en-US" sz="2000"/>
              <a:t>	new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</a:rPr>
              <a:t>ExampleTime</a:t>
            </a:r>
            <a:r>
              <a:rPr lang="en-US" sz="2000">
                <a:solidFill>
                  <a:schemeClr val="accent6"/>
                </a:solidFill>
              </a:rPr>
              <a:t>()</a:t>
            </a:r>
            <a:r>
              <a:rPr lang="en-US" sz="2000"/>
              <a:t>;</a:t>
            </a:r>
            <a:endParaRPr/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>
                <a:solidFill>
                  <a:schemeClr val="accent6"/>
                </a:solidFill>
              </a:rPr>
              <a:t>}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4493277" name="Google Shape;821;p40"/>
          <p:cNvSpPr txBox="1">
            <a:spLocks noGrp="1"/>
          </p:cNvSpPr>
          <p:nvPr>
            <p:ph type="title"/>
          </p:nvPr>
        </p:nvSpPr>
        <p:spPr bwMode="auto">
          <a:xfrm>
            <a:off x="1439830" y="1035198"/>
            <a:ext cx="10904569" cy="30346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-US" sz="2400"/>
              <a:t>C</a:t>
            </a:r>
            <a:r>
              <a:rPr lang="en" sz="2400"/>
              <a:t>lass Quote</a:t>
            </a:r>
            <a:r>
              <a:rPr lang="en" sz="800"/>
              <a:t> </a:t>
            </a:r>
            <a:r>
              <a:rPr lang="en" sz="2800">
                <a:solidFill>
                  <a:schemeClr val="accent6"/>
                </a:solidFill>
              </a:rPr>
              <a:t>{</a:t>
            </a:r>
            <a:br>
              <a:rPr lang="en" sz="2800">
                <a:solidFill>
                  <a:schemeClr val="accent6"/>
                </a:solidFill>
              </a:rPr>
            </a:br>
            <a:br>
              <a:rPr lang="en" sz="6650">
                <a:solidFill>
                  <a:schemeClr val="accent6"/>
                </a:solidFill>
              </a:rPr>
            </a:br>
            <a:r>
              <a:rPr lang="en" sz="2400">
                <a:solidFill>
                  <a:schemeClr val="accent6"/>
                </a:solidFill>
              </a:rPr>
              <a:t> 	 String = </a:t>
            </a:r>
            <a:r>
              <a:rPr lang="en-US" sz="2400">
                <a:solidFill>
                  <a:schemeClr val="accent2"/>
                </a:solidFill>
              </a:rPr>
              <a:t>“With great codes often </a:t>
            </a:r>
            <a:br>
              <a:rPr lang="en-US" sz="2400">
                <a:solidFill>
                  <a:schemeClr val="accent2"/>
                </a:solidFill>
              </a:rPr>
            </a:br>
            <a:r>
              <a:rPr lang="en-US" sz="2400">
                <a:solidFill>
                  <a:schemeClr val="accent2"/>
                </a:solidFill>
              </a:rPr>
              <a:t>                 	comes great confusion”</a:t>
            </a:r>
            <a:endParaRPr sz="6650">
              <a:solidFill>
                <a:schemeClr val="accent2"/>
              </a:solidFill>
            </a:endParaRPr>
          </a:p>
        </p:txBody>
      </p:sp>
      <p:sp>
        <p:nvSpPr>
          <p:cNvPr id="2055397734" name="Google Shape;822;p40"/>
          <p:cNvSpPr txBox="1">
            <a:spLocks noGrp="1"/>
          </p:cNvSpPr>
          <p:nvPr>
            <p:ph type="subTitle" idx="4294967295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  <a:defRPr/>
            </a:pPr>
            <a:r>
              <a:rPr lang="en">
                <a:solidFill>
                  <a:schemeClr val="accent3"/>
                </a:solidFill>
              </a:rPr>
              <a:t>JAVA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23319944" name="Google Shape;823;p40"/>
          <p:cNvSpPr txBox="1">
            <a:spLocks noGrp="1"/>
          </p:cNvSpPr>
          <p:nvPr>
            <p:ph type="subTitle" idx="4294967295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">
                <a:solidFill>
                  <a:schemeClr val="accent3"/>
                </a:solidFill>
              </a:rPr>
              <a:t>Quotes.java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09908539" name="Google Shape;824;p40"/>
          <p:cNvSpPr txBox="1"/>
          <p:nvPr/>
        </p:nvSpPr>
        <p:spPr bwMode="auto">
          <a:xfrm>
            <a:off x="2139080" y="4506588"/>
            <a:ext cx="67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defRPr/>
            </a:pPr>
            <a:r>
              <a:rPr lang="en" sz="32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}</a:t>
            </a:r>
            <a:endParaRPr sz="32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  <p:cxnSp>
        <p:nvCxnSpPr>
          <p:cNvPr id="1870195212" name="Google Shape;825;p40"/>
          <p:cNvCxnSpPr>
            <a:endCxn id="1709908539" idx="0"/>
          </p:cNvCxnSpPr>
          <p:nvPr/>
        </p:nvCxnSpPr>
        <p:spPr bwMode="auto">
          <a:xfrm>
            <a:off x="2476480" y="3787788"/>
            <a:ext cx="0" cy="718799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7853574" name="Google Shape;826;p40"/>
          <p:cNvSpPr txBox="1">
            <a:spLocks noGrp="1"/>
          </p:cNvSpPr>
          <p:nvPr>
            <p:ph type="subTitle" idx="4294967295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">
                <a:solidFill>
                  <a:schemeClr val="accent3"/>
                </a:solidFill>
              </a:rPr>
              <a:t>Quotes.class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3584769" name="Google Shape;2522;p48"/>
          <p:cNvSpPr txBox="1">
            <a:spLocks noGrp="1"/>
          </p:cNvSpPr>
          <p:nvPr>
            <p:ph type="title"/>
          </p:nvPr>
        </p:nvSpPr>
        <p:spPr bwMode="auto">
          <a:xfrm>
            <a:off x="1454900" y="1799216"/>
            <a:ext cx="4899009" cy="149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-US">
                <a:solidFill>
                  <a:schemeClr val="lt1"/>
                </a:solidFill>
              </a:rPr>
              <a:t>i</a:t>
            </a:r>
            <a:r>
              <a:rPr lang="en">
                <a:solidFill>
                  <a:schemeClr val="lt1"/>
                </a:solidFill>
              </a:rPr>
              <a:t>terface ThatsMyTime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623880" name="Google Shape;2523;p48"/>
          <p:cNvSpPr txBox="1">
            <a:spLocks noGrp="1"/>
          </p:cNvSpPr>
          <p:nvPr>
            <p:ph type="subTitle" idx="1"/>
          </p:nvPr>
        </p:nvSpPr>
        <p:spPr bwMode="auto">
          <a:xfrm>
            <a:off x="1977005" y="2630004"/>
            <a:ext cx="3854800" cy="2088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-US"/>
              <a:t>void </a:t>
            </a:r>
            <a:r>
              <a:rPr lang="en-US"/>
              <a:t>thankYou</a:t>
            </a:r>
            <a:r>
              <a:rPr lang="en-US"/>
              <a:t>();</a:t>
            </a:r>
            <a:endParaRPr/>
          </a:p>
          <a:p>
            <a:pPr marL="0" indent="0">
              <a:defRPr/>
            </a:pPr>
            <a:r>
              <a:rPr lang="en-US"/>
              <a:t>void </a:t>
            </a:r>
            <a:r>
              <a:rPr lang="en-US"/>
              <a:t>feedBacks</a:t>
            </a:r>
            <a:r>
              <a:rPr lang="en-US"/>
              <a:t>();</a:t>
            </a:r>
            <a:endParaRPr/>
          </a:p>
          <a:p>
            <a:pPr marL="0" indent="0">
              <a:defRPr/>
            </a:pPr>
            <a:r>
              <a:rPr lang="en-US"/>
              <a:t>void </a:t>
            </a:r>
            <a:r>
              <a:rPr lang="en-US"/>
              <a:t>anyQuestions</a:t>
            </a:r>
            <a:r>
              <a:rPr lang="en-US"/>
              <a:t>(); </a:t>
            </a:r>
            <a:endParaRPr/>
          </a:p>
        </p:txBody>
      </p:sp>
      <p:sp>
        <p:nvSpPr>
          <p:cNvPr id="2054275955" name="Google Shape;2524;p48"/>
          <p:cNvSpPr txBox="1">
            <a:spLocks noGrp="1"/>
          </p:cNvSpPr>
          <p:nvPr>
            <p:ph type="subTitle" idx="4294967295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  <a:defRPr/>
            </a:pPr>
            <a:r>
              <a:rPr lang="en">
                <a:solidFill>
                  <a:schemeClr val="accent3"/>
                </a:solidFill>
              </a:rPr>
              <a:t>JAVA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6122133" name="Google Shape;2525;p48"/>
          <p:cNvSpPr txBox="1">
            <a:spLocks noGrp="1"/>
          </p:cNvSpPr>
          <p:nvPr>
            <p:ph type="subTitle" idx="4294967295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">
                <a:solidFill>
                  <a:schemeClr val="accent3"/>
                </a:solidFill>
              </a:rPr>
              <a:t>thatsMyTime.java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1222714949" name="Google Shape;2527;p48"/>
          <p:cNvGrpSpPr/>
          <p:nvPr/>
        </p:nvGrpSpPr>
        <p:grpSpPr bwMode="auto">
          <a:xfrm>
            <a:off x="1513784" y="3182343"/>
            <a:ext cx="674800" cy="1496401"/>
            <a:chOff x="1084825" y="2246100"/>
            <a:chExt cx="506100" cy="2667286"/>
          </a:xfrm>
        </p:grpSpPr>
        <p:sp>
          <p:nvSpPr>
            <p:cNvPr id="2528" name="Google Shape;2528;p48"/>
            <p:cNvSpPr txBox="1"/>
            <p:nvPr/>
          </p:nvSpPr>
          <p:spPr bwMode="auto">
            <a:xfrm>
              <a:off x="1084825" y="3954425"/>
              <a:ext cx="506100" cy="958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2529" name="Google Shape;2529;p48"/>
            <p:cNvCxnSpPr/>
            <p:nvPr/>
          </p:nvCxnSpPr>
          <p:spPr bwMode="auto">
            <a:xfrm>
              <a:off x="1337875" y="2246100"/>
              <a:ext cx="0" cy="1687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83308807" name="Google Shape;2530;p48"/>
          <p:cNvSpPr txBox="1">
            <a:spLocks noGrp="1"/>
          </p:cNvSpPr>
          <p:nvPr>
            <p:ph type="subTitle" idx="4294967295"/>
          </p:nvPr>
        </p:nvSpPr>
        <p:spPr bwMode="auto">
          <a:xfrm>
            <a:off x="6096000" y="122033"/>
            <a:ext cx="6096000" cy="634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  <a:defRPr/>
            </a:pPr>
            <a:r>
              <a:rPr lang="en">
                <a:solidFill>
                  <a:schemeClr val="accent3"/>
                </a:solidFill>
              </a:rPr>
              <a:t>thatsMyTime.class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256744698" name="Google Shape;2531;p48"/>
          <p:cNvGrpSpPr/>
          <p:nvPr/>
        </p:nvGrpSpPr>
        <p:grpSpPr bwMode="auto">
          <a:xfrm>
            <a:off x="6659571" y="1564503"/>
            <a:ext cx="4585595" cy="3701071"/>
            <a:chOff x="4994678" y="1173377"/>
            <a:chExt cx="3439196" cy="2775803"/>
          </a:xfrm>
        </p:grpSpPr>
        <p:grpSp>
          <p:nvGrpSpPr>
            <p:cNvPr id="2532" name="Google Shape;2532;p48"/>
            <p:cNvGrpSpPr/>
            <p:nvPr/>
          </p:nvGrpSpPr>
          <p:grpSpPr bwMode="auto">
            <a:xfrm>
              <a:off x="4994678" y="1173377"/>
              <a:ext cx="3439196" cy="2775803"/>
              <a:chOff x="4572031" y="1415284"/>
              <a:chExt cx="2875341" cy="2319354"/>
            </a:xfrm>
          </p:grpSpPr>
          <p:grpSp>
            <p:nvGrpSpPr>
              <p:cNvPr id="2533" name="Google Shape;2533;p48"/>
              <p:cNvGrpSpPr/>
              <p:nvPr/>
            </p:nvGrpSpPr>
            <p:grpSpPr bwMode="auto">
              <a:xfrm>
                <a:off x="4572031" y="1415284"/>
                <a:ext cx="2875341" cy="1993075"/>
                <a:chOff x="3665860" y="822037"/>
                <a:chExt cx="4758136" cy="3243937"/>
              </a:xfrm>
            </p:grpSpPr>
            <p:grpSp>
              <p:nvGrpSpPr>
                <p:cNvPr id="2534" name="Google Shape;2534;p48"/>
                <p:cNvGrpSpPr/>
                <p:nvPr/>
              </p:nvGrpSpPr>
              <p:grpSpPr bwMode="auto">
                <a:xfrm>
                  <a:off x="3665860" y="822037"/>
                  <a:ext cx="4758136" cy="3243937"/>
                  <a:chOff x="518725" y="252435"/>
                  <a:chExt cx="6524250" cy="4448015"/>
                </a:xfrm>
              </p:grpSpPr>
              <p:sp>
                <p:nvSpPr>
                  <p:cNvPr id="2535" name="Google Shape;2535;p48"/>
                  <p:cNvSpPr/>
                  <p:nvPr/>
                </p:nvSpPr>
                <p:spPr bwMode="auto">
                  <a:xfrm>
                    <a:off x="518725" y="4131625"/>
                    <a:ext cx="6524250" cy="568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22753" fill="norm" stroke="1" extrusionOk="0">
                        <a:moveTo>
                          <a:pt x="0" y="14846"/>
                        </a:moveTo>
                        <a:cubicBezTo>
                          <a:pt x="0" y="19169"/>
                          <a:pt x="4039" y="22753"/>
                          <a:pt x="8305" y="22753"/>
                        </a:cubicBezTo>
                        <a:lnTo>
                          <a:pt x="253120" y="22753"/>
                        </a:lnTo>
                        <a:cubicBezTo>
                          <a:pt x="257443" y="22696"/>
                          <a:pt x="260913" y="19169"/>
                          <a:pt x="260970" y="14846"/>
                        </a:cubicBezTo>
                        <a:lnTo>
                          <a:pt x="2609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>
                      <a:defRPr/>
                    </a:pPr>
                    <a:endParaRPr sz="2400">
                      <a:solidFill>
                        <a:schemeClr val="accent3"/>
                      </a:solidFill>
                    </a:endParaRPr>
                  </a:p>
                </p:txBody>
              </p:sp>
              <p:sp>
                <p:nvSpPr>
                  <p:cNvPr id="2536" name="Google Shape;2536;p48"/>
                  <p:cNvSpPr/>
                  <p:nvPr/>
                </p:nvSpPr>
                <p:spPr bwMode="auto">
                  <a:xfrm>
                    <a:off x="518725" y="252435"/>
                    <a:ext cx="6524250" cy="3893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970" h="155741" fill="norm" stroke="1" extrusionOk="0">
                        <a:moveTo>
                          <a:pt x="249594" y="9954"/>
                        </a:moveTo>
                        <a:lnTo>
                          <a:pt x="249594" y="144364"/>
                        </a:lnTo>
                        <a:lnTo>
                          <a:pt x="11376" y="144364"/>
                        </a:lnTo>
                        <a:lnTo>
                          <a:pt x="11376" y="9954"/>
                        </a:lnTo>
                        <a:close/>
                        <a:moveTo>
                          <a:pt x="8305" y="0"/>
                        </a:moveTo>
                        <a:cubicBezTo>
                          <a:pt x="4039" y="0"/>
                          <a:pt x="0" y="2844"/>
                          <a:pt x="0" y="7110"/>
                        </a:cubicBezTo>
                        <a:lnTo>
                          <a:pt x="0" y="155740"/>
                        </a:lnTo>
                        <a:lnTo>
                          <a:pt x="260970" y="155740"/>
                        </a:lnTo>
                        <a:lnTo>
                          <a:pt x="260970" y="7110"/>
                        </a:lnTo>
                        <a:cubicBezTo>
                          <a:pt x="260970" y="2844"/>
                          <a:pt x="257386" y="0"/>
                          <a:pt x="25312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pPr>
                      <a:defRPr/>
                    </a:pPr>
                    <a:endParaRPr sz="2400">
                      <a:solidFill>
                        <a:schemeClr val="accent3"/>
                      </a:solidFill>
                    </a:endParaRPr>
                  </a:p>
                </p:txBody>
              </p:sp>
            </p:grpSp>
            <p:sp>
              <p:nvSpPr>
                <p:cNvPr id="2537" name="Google Shape;2537;p48"/>
                <p:cNvSpPr/>
                <p:nvPr/>
              </p:nvSpPr>
              <p:spPr bwMode="auto">
                <a:xfrm>
                  <a:off x="5947879" y="3778845"/>
                  <a:ext cx="194076" cy="166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7" h="9100" fill="norm" stroke="1" extrusionOk="0">
                      <a:moveTo>
                        <a:pt x="6092" y="0"/>
                      </a:moveTo>
                      <a:cubicBezTo>
                        <a:pt x="2020" y="0"/>
                        <a:pt x="0" y="4900"/>
                        <a:pt x="2881" y="7747"/>
                      </a:cubicBezTo>
                      <a:cubicBezTo>
                        <a:pt x="3804" y="8681"/>
                        <a:pt x="4944" y="9100"/>
                        <a:pt x="6063" y="9100"/>
                      </a:cubicBezTo>
                      <a:cubicBezTo>
                        <a:pt x="8391" y="9100"/>
                        <a:pt x="10627" y="7286"/>
                        <a:pt x="10627" y="4536"/>
                      </a:cubicBezTo>
                      <a:cubicBezTo>
                        <a:pt x="10627" y="2020"/>
                        <a:pt x="8608" y="0"/>
                        <a:pt x="6092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>
                    <a:defRPr/>
                  </a:pPr>
                  <a:endParaRPr sz="2400">
                    <a:solidFill>
                      <a:schemeClr val="accent3"/>
                    </a:solidFill>
                  </a:endParaRPr>
                </a:p>
              </p:txBody>
            </p:sp>
          </p:grpSp>
          <p:sp>
            <p:nvSpPr>
              <p:cNvPr id="2538" name="Google Shape;2538;p48"/>
              <p:cNvSpPr/>
              <p:nvPr/>
            </p:nvSpPr>
            <p:spPr bwMode="auto">
              <a:xfrm>
                <a:off x="5498909" y="3408365"/>
                <a:ext cx="1040944" cy="326273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fill="norm" stroke="1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>
                  <a:defRPr/>
                </a:pPr>
                <a:endParaRPr sz="2400">
                  <a:solidFill>
                    <a:schemeClr val="accent3"/>
                  </a:solidFill>
                </a:endParaRPr>
              </a:p>
            </p:txBody>
          </p:sp>
        </p:grpSp>
        <p:cxnSp>
          <p:nvCxnSpPr>
            <p:cNvPr id="2539" name="Google Shape;2539;p48"/>
            <p:cNvCxnSpPr/>
            <p:nvPr/>
          </p:nvCxnSpPr>
          <p:spPr bwMode="auto">
            <a:xfrm rot="10800000">
              <a:off x="5370275" y="3949180"/>
              <a:ext cx="2688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307325977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38681" y="1761960"/>
            <a:ext cx="4041757" cy="235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123513" name="Google Shape;471;p28"/>
          <p:cNvSpPr txBox="1">
            <a:spLocks noGrp="1"/>
          </p:cNvSpPr>
          <p:nvPr>
            <p:ph type="title"/>
          </p:nvPr>
        </p:nvSpPr>
        <p:spPr bwMode="auto">
          <a:xfrm>
            <a:off x="1952333" y="1635803"/>
            <a:ext cx="972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en" sz="2400"/>
              <a:t>System.out.println(</a:t>
            </a:r>
            <a:r>
              <a:rPr lang="en" sz="2400">
                <a:solidFill>
                  <a:schemeClr val="accent2"/>
                </a:solidFill>
              </a:rPr>
              <a:t>“Topic’s Today”);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1702006741" name="Google Shape;472;p28"/>
          <p:cNvSpPr txBox="1">
            <a:spLocks noGrp="1"/>
          </p:cNvSpPr>
          <p:nvPr>
            <p:ph type="body" idx="1"/>
          </p:nvPr>
        </p:nvSpPr>
        <p:spPr bwMode="auto">
          <a:xfrm>
            <a:off x="1952333" y="2357403"/>
            <a:ext cx="9292800" cy="237980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  <a:defRPr/>
            </a:pPr>
            <a:r>
              <a:rPr lang="en-US" sz="2150">
                <a:solidFill>
                  <a:schemeClr val="lt1"/>
                </a:solidFill>
              </a:rPr>
              <a:t>public void </a:t>
            </a:r>
            <a:r>
              <a:rPr lang="en-US" sz="2150">
                <a:solidFill>
                  <a:schemeClr val="accent2"/>
                </a:solidFill>
              </a:rPr>
              <a:t>Topics(String getMotivated) </a:t>
            </a:r>
            <a:r>
              <a:rPr lang="en-US" sz="2150">
                <a:solidFill>
                  <a:schemeClr val="lt1"/>
                </a:solidFill>
              </a:rPr>
              <a:t>{</a:t>
            </a:r>
            <a:endParaRPr lang="en" sz="2150">
              <a:solidFill>
                <a:schemeClr val="lt1"/>
              </a:solidFill>
            </a:endParaRPr>
          </a:p>
          <a:p>
            <a:pPr marL="0" indent="0">
              <a:buNone/>
              <a:defRPr/>
            </a:pPr>
            <a:r>
              <a:rPr lang="en" sz="1450">
                <a:solidFill>
                  <a:schemeClr val="accent3"/>
                </a:solidFill>
              </a:rPr>
              <a:t>        /*</a:t>
            </a:r>
            <a:endParaRPr/>
          </a:p>
          <a:p>
            <a:pPr marL="0" indent="0">
              <a:buNone/>
              <a:defRPr/>
            </a:pPr>
            <a:r>
              <a:rPr lang="en" sz="1450">
                <a:solidFill>
                  <a:schemeClr val="accent3"/>
                </a:solidFill>
              </a:rPr>
              <a:t>	Here’s what you’ll find in this presentation: </a:t>
            </a:r>
            <a:endParaRPr sz="1450">
              <a:solidFill>
                <a:schemeClr val="accent3"/>
              </a:solidFill>
            </a:endParaRPr>
          </a:p>
          <a:p>
            <a:pPr lvl="1" indent="-389457">
              <a:buClr>
                <a:schemeClr val="accent3"/>
              </a:buClr>
              <a:buSzPts val="1000"/>
              <a:buChar char="∗"/>
              <a:defRPr/>
            </a:pPr>
            <a:r>
              <a:rPr lang="en" sz="1600">
                <a:solidFill>
                  <a:schemeClr val="accent3"/>
                </a:solidFill>
              </a:rPr>
              <a:t>What is Events in Java?</a:t>
            </a:r>
            <a:endParaRPr sz="1600">
              <a:solidFill>
                <a:schemeClr val="accent3"/>
              </a:solidFill>
            </a:endParaRPr>
          </a:p>
          <a:p>
            <a:pPr lvl="1" indent="-389457">
              <a:buClr>
                <a:schemeClr val="accent3"/>
              </a:buClr>
              <a:buSzPts val="1000"/>
              <a:buChar char="∗"/>
              <a:defRPr/>
            </a:pPr>
            <a:r>
              <a:rPr lang="en" sz="1600">
                <a:solidFill>
                  <a:schemeClr val="accent3"/>
                </a:solidFill>
              </a:rPr>
              <a:t>What are </a:t>
            </a:r>
            <a:r>
              <a:rPr lang="en" sz="1600" b="1">
                <a:solidFill>
                  <a:schemeClr val="accent1"/>
                </a:solidFill>
              </a:rPr>
              <a:t>MouseEvents</a:t>
            </a:r>
            <a:r>
              <a:rPr lang="en" sz="1600" b="1">
                <a:solidFill>
                  <a:schemeClr val="accent3"/>
                </a:solidFill>
              </a:rPr>
              <a:t>?</a:t>
            </a:r>
            <a:endParaRPr/>
          </a:p>
          <a:p>
            <a:pPr lvl="1" indent="-389457">
              <a:buClr>
                <a:schemeClr val="accent3"/>
              </a:buClr>
              <a:buSzPts val="1000"/>
              <a:buChar char="∗"/>
              <a:defRPr/>
            </a:pPr>
            <a:r>
              <a:rPr lang="en" sz="1600">
                <a:solidFill>
                  <a:schemeClr val="accent3"/>
                </a:solidFill>
              </a:rPr>
              <a:t>What are </a:t>
            </a:r>
            <a:r>
              <a:rPr lang="en" sz="1600" b="1">
                <a:solidFill>
                  <a:schemeClr val="accent1"/>
                </a:solidFill>
              </a:rPr>
              <a:t>MouseMotionListeners</a:t>
            </a:r>
            <a:r>
              <a:rPr lang="en" sz="1600">
                <a:solidFill>
                  <a:schemeClr val="accent3"/>
                </a:solidFill>
              </a:rPr>
              <a:t> and </a:t>
            </a:r>
            <a:r>
              <a:rPr lang="en" sz="1600" b="1">
                <a:solidFill>
                  <a:schemeClr val="accent1"/>
                </a:solidFill>
              </a:rPr>
              <a:t>MouseListeners</a:t>
            </a:r>
            <a:r>
              <a:rPr lang="en" sz="1600">
                <a:solidFill>
                  <a:schemeClr val="accent3"/>
                </a:solidFill>
              </a:rPr>
              <a:t>?</a:t>
            </a:r>
            <a:endParaRPr/>
          </a:p>
          <a:p>
            <a:pPr marL="829713" lvl="1" indent="0">
              <a:buClr>
                <a:schemeClr val="accent3"/>
              </a:buClr>
              <a:buSzPts val="1000"/>
              <a:buNone/>
              <a:defRPr/>
            </a:pPr>
            <a:r>
              <a:rPr lang="en" sz="1600">
                <a:solidFill>
                  <a:schemeClr val="accent3"/>
                </a:solidFill>
              </a:rPr>
              <a:t>*/</a:t>
            </a:r>
            <a:endParaRPr/>
          </a:p>
          <a:p>
            <a:pPr marL="829713" lvl="1" indent="0">
              <a:buClr>
                <a:schemeClr val="accent3"/>
              </a:buClr>
              <a:buSzPts val="1000"/>
              <a:buNone/>
              <a:defRPr/>
            </a:pP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	System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.out</a:t>
            </a:r>
            <a:r>
              <a:rPr lang="en-US" sz="1600">
                <a:solidFill>
                  <a:schemeClr val="lt1"/>
                </a:solidFill>
              </a:rPr>
              <a:t>.</a:t>
            </a:r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println</a:t>
            </a:r>
            <a:r>
              <a:rPr lang="en-US" sz="1600">
                <a:solidFill>
                  <a:schemeClr val="lt1"/>
                </a:solidFill>
              </a:rPr>
              <a:t>(</a:t>
            </a:r>
            <a:r>
              <a:rPr lang="en-US" sz="1600">
                <a:solidFill>
                  <a:schemeClr val="bg2">
                    <a:lumMod val="75000"/>
                  </a:schemeClr>
                </a:solidFill>
              </a:rPr>
              <a:t>getMotivated);</a:t>
            </a:r>
            <a:endParaRPr lang="en" sz="1600">
              <a:solidFill>
                <a:schemeClr val="bg2">
                  <a:lumMod val="75000"/>
                </a:schemeClr>
              </a:solidFill>
            </a:endParaRPr>
          </a:p>
          <a:p>
            <a:pPr marL="829713" lvl="1" indent="0">
              <a:buClr>
                <a:schemeClr val="accent3"/>
              </a:buClr>
              <a:buSzPts val="1000"/>
              <a:buNone/>
              <a:defRPr/>
            </a:pPr>
            <a:r>
              <a:rPr lang="en" sz="2150">
                <a:solidFill>
                  <a:schemeClr val="lt1"/>
                </a:solidFill>
              </a:rPr>
              <a:t>}</a:t>
            </a:r>
            <a:endParaRPr/>
          </a:p>
        </p:txBody>
      </p:sp>
      <p:sp>
        <p:nvSpPr>
          <p:cNvPr id="807593830" name="Google Shape;473;p28"/>
          <p:cNvSpPr txBox="1">
            <a:spLocks noGrp="1"/>
          </p:cNvSpPr>
          <p:nvPr>
            <p:ph type="subTitle" idx="4294967295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  <a:defRPr/>
            </a:pPr>
            <a:r>
              <a:rPr lang="en">
                <a:solidFill>
                  <a:schemeClr val="accent3"/>
                </a:solidFill>
              </a:rPr>
              <a:t>JAVA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37833436" name="Google Shape;474;p28"/>
          <p:cNvSpPr txBox="1">
            <a:spLocks noGrp="1"/>
          </p:cNvSpPr>
          <p:nvPr>
            <p:ph type="subTitle" idx="4294967295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">
                <a:solidFill>
                  <a:schemeClr val="accent3"/>
                </a:solidFill>
              </a:rPr>
              <a:t>whatWeWillCover.java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88225882" name="Google Shape;475;p28"/>
          <p:cNvSpPr txBox="1">
            <a:spLocks noGrp="1"/>
          </p:cNvSpPr>
          <p:nvPr>
            <p:ph type="subTitle" idx="4294967295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-US">
                <a:solidFill>
                  <a:schemeClr val="accent3"/>
                </a:solidFill>
              </a:rPr>
              <a:t>whatWeWillCover</a:t>
            </a:r>
            <a:r>
              <a:rPr lang="en">
                <a:solidFill>
                  <a:schemeClr val="accent3"/>
                </a:solidFill>
              </a:rPr>
              <a:t>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777383" name="Google Shape;480;p29"/>
          <p:cNvSpPr txBox="1">
            <a:spLocks noGrp="1"/>
          </p:cNvSpPr>
          <p:nvPr>
            <p:ph type="title"/>
          </p:nvPr>
        </p:nvSpPr>
        <p:spPr bwMode="auto">
          <a:xfrm flipH="1">
            <a:off x="2121233" y="1929632"/>
            <a:ext cx="116280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269300706" name="Google Shape;481;p29"/>
          <p:cNvSpPr txBox="1">
            <a:spLocks noGrp="1"/>
          </p:cNvSpPr>
          <p:nvPr>
            <p:ph type="subTitle" idx="1"/>
          </p:nvPr>
        </p:nvSpPr>
        <p:spPr bwMode="auto">
          <a:xfrm>
            <a:off x="3110067" y="2366817"/>
            <a:ext cx="4172000" cy="65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/* Change in the state of object or source. */</a:t>
            </a:r>
            <a:endParaRPr/>
          </a:p>
        </p:txBody>
      </p:sp>
      <p:sp>
        <p:nvSpPr>
          <p:cNvPr id="633708554" name="Google Shape;482;p29"/>
          <p:cNvSpPr txBox="1">
            <a:spLocks noGrp="1"/>
          </p:cNvSpPr>
          <p:nvPr>
            <p:ph type="subTitle" idx="2"/>
          </p:nvPr>
        </p:nvSpPr>
        <p:spPr bwMode="auto">
          <a:xfrm>
            <a:off x="3110067" y="1915633"/>
            <a:ext cx="417200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What are Events?</a:t>
            </a:r>
            <a:endParaRPr/>
          </a:p>
        </p:txBody>
      </p:sp>
      <p:sp>
        <p:nvSpPr>
          <p:cNvPr id="1149356623" name="Google Shape;483;p29"/>
          <p:cNvSpPr txBox="1">
            <a:spLocks noGrp="1"/>
          </p:cNvSpPr>
          <p:nvPr>
            <p:ph type="title" idx="3"/>
          </p:nvPr>
        </p:nvSpPr>
        <p:spPr bwMode="auto">
          <a:xfrm flipH="1">
            <a:off x="3800167" y="3226483"/>
            <a:ext cx="116280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759328841" name="Google Shape;484;p29"/>
          <p:cNvSpPr txBox="1">
            <a:spLocks noGrp="1"/>
          </p:cNvSpPr>
          <p:nvPr>
            <p:ph type="subTitle" idx="4"/>
          </p:nvPr>
        </p:nvSpPr>
        <p:spPr bwMode="auto">
          <a:xfrm>
            <a:off x="5305823" y="3709948"/>
            <a:ext cx="4172000" cy="65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/* A mechanism which controls events.*/</a:t>
            </a:r>
            <a:endParaRPr/>
          </a:p>
        </p:txBody>
      </p:sp>
      <p:sp>
        <p:nvSpPr>
          <p:cNvPr id="396999923" name="Google Shape;485;p29"/>
          <p:cNvSpPr txBox="1">
            <a:spLocks noGrp="1"/>
          </p:cNvSpPr>
          <p:nvPr>
            <p:ph type="subTitle" idx="5"/>
          </p:nvPr>
        </p:nvSpPr>
        <p:spPr bwMode="auto">
          <a:xfrm>
            <a:off x="4962966" y="3226467"/>
            <a:ext cx="4514857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What is Event Handling?</a:t>
            </a:r>
            <a:endParaRPr/>
          </a:p>
        </p:txBody>
      </p:sp>
      <p:sp>
        <p:nvSpPr>
          <p:cNvPr id="1282289097" name="Google Shape;486;p29"/>
          <p:cNvSpPr txBox="1">
            <a:spLocks noGrp="1"/>
          </p:cNvSpPr>
          <p:nvPr>
            <p:ph type="title" idx="6"/>
          </p:nvPr>
        </p:nvSpPr>
        <p:spPr bwMode="auto">
          <a:xfrm flipH="1">
            <a:off x="5657167" y="4533616"/>
            <a:ext cx="116280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"/>
              <a:t>03</a:t>
            </a:r>
            <a:endParaRPr/>
          </a:p>
        </p:txBody>
      </p:sp>
      <p:sp>
        <p:nvSpPr>
          <p:cNvPr id="1715325854" name="Google Shape;487;p29"/>
          <p:cNvSpPr txBox="1">
            <a:spLocks noGrp="1"/>
          </p:cNvSpPr>
          <p:nvPr>
            <p:ph type="subTitle" idx="7"/>
          </p:nvPr>
        </p:nvSpPr>
        <p:spPr bwMode="auto">
          <a:xfrm>
            <a:off x="6819967" y="4984791"/>
            <a:ext cx="4172000" cy="65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/* Sub-divided as Source and listener */</a:t>
            </a:r>
            <a:endParaRPr/>
          </a:p>
        </p:txBody>
      </p:sp>
      <p:sp>
        <p:nvSpPr>
          <p:cNvPr id="288457787" name="Google Shape;488;p29"/>
          <p:cNvSpPr txBox="1">
            <a:spLocks noGrp="1"/>
          </p:cNvSpPr>
          <p:nvPr>
            <p:ph type="subTitle" idx="8"/>
          </p:nvPr>
        </p:nvSpPr>
        <p:spPr bwMode="auto">
          <a:xfrm>
            <a:off x="6819966" y="4533600"/>
            <a:ext cx="4283460" cy="45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Delegation Event Model</a:t>
            </a:r>
            <a:endParaRPr/>
          </a:p>
        </p:txBody>
      </p:sp>
      <p:sp>
        <p:nvSpPr>
          <p:cNvPr id="1997833040" name="Google Shape;489;p29"/>
          <p:cNvSpPr txBox="1">
            <a:spLocks noGrp="1"/>
          </p:cNvSpPr>
          <p:nvPr>
            <p:ph type="title" idx="9"/>
          </p:nvPr>
        </p:nvSpPr>
        <p:spPr bwMode="auto">
          <a:xfrm>
            <a:off x="1783833" y="1286235"/>
            <a:ext cx="9720800" cy="615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en-US" sz="2150"/>
              <a:t>public void </a:t>
            </a:r>
            <a:r>
              <a:rPr lang="en-US" sz="2150">
                <a:solidFill>
                  <a:schemeClr val="accent2"/>
                </a:solidFill>
              </a:rPr>
              <a:t>Intro() </a:t>
            </a:r>
            <a:r>
              <a:rPr lang="en-US" sz="2150"/>
              <a:t>{</a:t>
            </a:r>
            <a:endParaRPr lang="en" sz="2150"/>
          </a:p>
        </p:txBody>
      </p:sp>
      <p:grpSp>
        <p:nvGrpSpPr>
          <p:cNvPr id="262137951" name="Google Shape;490;p29"/>
          <p:cNvGrpSpPr/>
          <p:nvPr/>
        </p:nvGrpSpPr>
        <p:grpSpPr bwMode="auto">
          <a:xfrm>
            <a:off x="1626037" y="1558600"/>
            <a:ext cx="674800" cy="4480690"/>
            <a:chOff x="1219528" y="1168950"/>
            <a:chExt cx="506100" cy="3360518"/>
          </a:xfrm>
        </p:grpSpPr>
        <p:sp>
          <p:nvSpPr>
            <p:cNvPr id="491" name="Google Shape;491;p29"/>
            <p:cNvSpPr txBox="1"/>
            <p:nvPr/>
          </p:nvSpPr>
          <p:spPr bwMode="auto">
            <a:xfrm>
              <a:off x="1219528" y="4098659"/>
              <a:ext cx="506100" cy="430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" sz="2150">
                  <a:solidFill>
                    <a:srgbClr val="FF5858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150">
                <a:solidFill>
                  <a:srgbClr val="FF5858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 bwMode="auto">
            <a:xfrm>
              <a:off x="1337875" y="1168950"/>
              <a:ext cx="0" cy="3145137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99933399" name="Google Shape;493;p29"/>
          <p:cNvSpPr txBox="1">
            <a:spLocks noGrp="1"/>
          </p:cNvSpPr>
          <p:nvPr>
            <p:ph type="subTitle" idx="1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JAVA Programming Language</a:t>
            </a:r>
            <a:endParaRPr/>
          </a:p>
        </p:txBody>
      </p:sp>
      <p:sp>
        <p:nvSpPr>
          <p:cNvPr id="1788844399" name="Google Shape;494;p29"/>
          <p:cNvSpPr txBox="1">
            <a:spLocks noGrp="1"/>
          </p:cNvSpPr>
          <p:nvPr>
            <p:ph type="subTitle" idx="1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/>
              <a:t>Introduction.java</a:t>
            </a:r>
            <a:endParaRPr/>
          </a:p>
        </p:txBody>
      </p:sp>
      <p:sp>
        <p:nvSpPr>
          <p:cNvPr id="2055832916" name="Google Shape;495;p29"/>
          <p:cNvSpPr txBox="1">
            <a:spLocks noGrp="1"/>
          </p:cNvSpPr>
          <p:nvPr>
            <p:ph type="subTitle" idx="1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/>
              <a:t>Introduction.java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05338" name="Google Shape;500;p30"/>
          <p:cNvSpPr txBox="1">
            <a:spLocks noGrp="1"/>
          </p:cNvSpPr>
          <p:nvPr>
            <p:ph type="title"/>
          </p:nvPr>
        </p:nvSpPr>
        <p:spPr bwMode="auto">
          <a:xfrm flipH="1">
            <a:off x="3040034" y="1180767"/>
            <a:ext cx="3763593" cy="71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" sz="3200"/>
              <a:t>Class Events </a:t>
            </a:r>
            <a:r>
              <a:rPr lang="en" sz="3750">
                <a:solidFill>
                  <a:schemeClr val="accent6"/>
                </a:solidFill>
              </a:rPr>
              <a:t>{</a:t>
            </a:r>
            <a:endParaRPr sz="3750">
              <a:solidFill>
                <a:schemeClr val="accent6"/>
              </a:solidFill>
            </a:endParaRPr>
          </a:p>
        </p:txBody>
      </p:sp>
      <p:sp>
        <p:nvSpPr>
          <p:cNvPr id="1006347873" name="Google Shape;501;p30"/>
          <p:cNvSpPr txBox="1">
            <a:spLocks noGrp="1"/>
          </p:cNvSpPr>
          <p:nvPr>
            <p:ph type="title" idx="2"/>
          </p:nvPr>
        </p:nvSpPr>
        <p:spPr bwMode="auto">
          <a:xfrm>
            <a:off x="3848833" y="2049732"/>
            <a:ext cx="7169600" cy="37318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" sz="2150">
                <a:solidFill>
                  <a:schemeClr val="accent6"/>
                </a:solidFill>
              </a:rPr>
              <a:t>String = “</a:t>
            </a:r>
            <a:r>
              <a:rPr lang="en" sz="2150">
                <a:solidFill>
                  <a:schemeClr val="accent1"/>
                </a:solidFill>
              </a:rPr>
              <a:t>Events</a:t>
            </a:r>
            <a:r>
              <a:rPr lang="en" sz="2150">
                <a:solidFill>
                  <a:schemeClr val="accent6"/>
                </a:solidFill>
              </a:rPr>
              <a:t>”</a:t>
            </a:r>
            <a:r>
              <a:rPr lang="en" sz="2150">
                <a:solidFill>
                  <a:schemeClr val="accent1"/>
                </a:solidFill>
              </a:rPr>
              <a:t> </a:t>
            </a:r>
            <a:endParaRPr sz="2150">
              <a:solidFill>
                <a:schemeClr val="accent3"/>
              </a:solidFill>
            </a:endParaRPr>
          </a:p>
        </p:txBody>
      </p:sp>
      <p:sp>
        <p:nvSpPr>
          <p:cNvPr id="1355131828" name="Google Shape;503;p30"/>
          <p:cNvSpPr txBox="1"/>
          <p:nvPr/>
        </p:nvSpPr>
        <p:spPr bwMode="auto">
          <a:xfrm>
            <a:off x="2923587" y="4698191"/>
            <a:ext cx="6748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3750">
                <a:solidFill>
                  <a:srgbClr val="FFFFFF"/>
                </a:solidFill>
                <a:latin typeface="Fira Code"/>
                <a:ea typeface="Fira Code"/>
                <a:cs typeface="Fira Code"/>
              </a:rPr>
              <a:t>}</a:t>
            </a:r>
            <a:endParaRPr sz="3750">
              <a:solidFill>
                <a:srgbClr val="FFFFFF"/>
              </a:solidFill>
              <a:latin typeface="Fira Code"/>
              <a:ea typeface="Fira Code"/>
              <a:cs typeface="Fira Code"/>
            </a:endParaRPr>
          </a:p>
        </p:txBody>
      </p:sp>
      <p:cxnSp>
        <p:nvCxnSpPr>
          <p:cNvPr id="1800378578" name="Google Shape;504;p30"/>
          <p:cNvCxnSpPr>
            <a:endCxn id="1355131828" idx="0"/>
          </p:cNvCxnSpPr>
          <p:nvPr/>
        </p:nvCxnSpPr>
        <p:spPr bwMode="auto">
          <a:xfrm>
            <a:off x="3260987" y="1887391"/>
            <a:ext cx="0" cy="2810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213020" name="Google Shape;505;p30"/>
          <p:cNvSpPr txBox="1">
            <a:spLocks noGrp="1"/>
          </p:cNvSpPr>
          <p:nvPr>
            <p:ph type="subTitle" idx="4294967295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  <a:defRPr/>
            </a:pPr>
            <a:r>
              <a:rPr lang="en">
                <a:solidFill>
                  <a:schemeClr val="accent3"/>
                </a:solidFill>
              </a:rPr>
              <a:t>JAVA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63460096" name="Google Shape;506;p30"/>
          <p:cNvSpPr txBox="1">
            <a:spLocks noGrp="1"/>
          </p:cNvSpPr>
          <p:nvPr>
            <p:ph type="subTitle" idx="4294967295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-US">
                <a:solidFill>
                  <a:schemeClr val="accent3"/>
                </a:solidFill>
              </a:rPr>
              <a:t>Events.java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4255201" name="Google Shape;507;p30"/>
          <p:cNvSpPr txBox="1">
            <a:spLocks noGrp="1"/>
          </p:cNvSpPr>
          <p:nvPr>
            <p:ph type="subTitle" idx="4294967295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buNone/>
              <a:defRPr/>
            </a:pPr>
            <a:r>
              <a:rPr lang="en">
                <a:solidFill>
                  <a:schemeClr val="accent3"/>
                </a:solidFill>
              </a:rPr>
              <a:t>Events.class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81913974" name="Google Shape;481;p29"/>
          <p:cNvSpPr txBox="1"/>
          <p:nvPr/>
        </p:nvSpPr>
        <p:spPr bwMode="auto">
          <a:xfrm>
            <a:off x="3848833" y="2354729"/>
            <a:ext cx="6136995" cy="242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 defTabSz="1219170">
              <a:buClr>
                <a:srgbClr val="72D9F0"/>
              </a:buClr>
              <a:defRPr/>
            </a:pPr>
            <a:r>
              <a:rPr lang="en-US" sz="1600">
                <a:solidFill>
                  <a:srgbClr val="E7E7E7"/>
                </a:solidFill>
              </a:rPr>
              <a:t>/* </a:t>
            </a:r>
            <a:endParaRPr/>
          </a:p>
          <a:p>
            <a:pPr marL="0" indent="0" defTabSz="1219170">
              <a:buClr>
                <a:srgbClr val="72D9F0"/>
              </a:buClr>
              <a:defRPr/>
            </a:pPr>
            <a:r>
              <a:rPr lang="en-US" sz="1600">
                <a:solidFill>
                  <a:srgbClr val="E7E7E7"/>
                </a:solidFill>
              </a:rPr>
              <a:t>An event is a change in the state of an object triggered by some action such as Clicking a button, Moving the cursor, Pressing a key on the keyboard, Scrolling a page, etc.</a:t>
            </a:r>
            <a:endParaRPr/>
          </a:p>
          <a:p>
            <a:pPr marL="0" indent="0" defTabSz="1219170">
              <a:buClr>
                <a:srgbClr val="72D9F0"/>
              </a:buClr>
              <a:defRPr/>
            </a:pPr>
            <a:endParaRPr lang="en-US" sz="1600">
              <a:solidFill>
                <a:srgbClr val="E7E7E7"/>
              </a:solidFill>
            </a:endParaRPr>
          </a:p>
          <a:p>
            <a:pPr marL="0" indent="0" defTabSz="1219170">
              <a:buClr>
                <a:srgbClr val="72D9F0"/>
              </a:buClr>
              <a:defRPr/>
            </a:pPr>
            <a:r>
              <a:rPr lang="en-US" sz="1600">
                <a:solidFill>
                  <a:srgbClr val="E7E7E7"/>
                </a:solidFill>
              </a:rPr>
              <a:t>In Java, the java.awt.event package provides various event classes to handle these actions.</a:t>
            </a:r>
            <a:endParaRPr/>
          </a:p>
          <a:p>
            <a:pPr marL="0" indent="0" defTabSz="1219170">
              <a:buClr>
                <a:srgbClr val="72D9F0"/>
              </a:buClr>
              <a:defRPr/>
            </a:pPr>
            <a:r>
              <a:rPr lang="en-US" sz="1600">
                <a:solidFill>
                  <a:srgbClr val="E7E7E7"/>
                </a:solidFill>
              </a:rPr>
              <a:t>*/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9415136" name="Google Shape;512;p31"/>
          <p:cNvSpPr txBox="1">
            <a:spLocks noGrp="1"/>
          </p:cNvSpPr>
          <p:nvPr>
            <p:ph type="subTitle" idx="2"/>
          </p:nvPr>
        </p:nvSpPr>
        <p:spPr bwMode="auto">
          <a:xfrm>
            <a:off x="2986866" y="1535919"/>
            <a:ext cx="7550500" cy="127290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/* </a:t>
            </a:r>
            <a:r>
              <a:rPr lang="en-US"/>
              <a:t>Event handling is a mechanism that allows programs to control events and define what should happen when an event occurs. </a:t>
            </a:r>
            <a:r>
              <a:rPr lang="en"/>
              <a:t>*/</a:t>
            </a:r>
            <a:endParaRPr/>
          </a:p>
        </p:txBody>
      </p:sp>
      <p:sp>
        <p:nvSpPr>
          <p:cNvPr id="954945143" name="Google Shape;513;p31"/>
          <p:cNvSpPr txBox="1">
            <a:spLocks noGrp="1"/>
          </p:cNvSpPr>
          <p:nvPr>
            <p:ph type="subTitle" idx="1"/>
          </p:nvPr>
        </p:nvSpPr>
        <p:spPr bwMode="auto">
          <a:xfrm>
            <a:off x="2986866" y="4191103"/>
            <a:ext cx="7884332" cy="160621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/* </a:t>
            </a:r>
            <a:r>
              <a:rPr lang="en-US"/>
              <a:t>Java uses the Delegation Event Model to handle events. This model consists of two main components:</a:t>
            </a:r>
            <a:endParaRPr/>
          </a:p>
          <a:p>
            <a:pPr marL="380990" indent="-380990">
              <a:buFont typeface="Arial"/>
              <a:buChar char="•"/>
              <a:defRPr/>
            </a:pPr>
            <a:r>
              <a:rPr lang="en"/>
              <a:t>Source</a:t>
            </a:r>
            <a:endParaRPr/>
          </a:p>
          <a:p>
            <a:pPr marL="380990" indent="-380990">
              <a:buFont typeface="Arial"/>
              <a:buChar char="•"/>
              <a:defRPr/>
            </a:pPr>
            <a:r>
              <a:rPr lang="en"/>
              <a:t>Listeners</a:t>
            </a:r>
            <a:endParaRPr/>
          </a:p>
          <a:p>
            <a:pPr marL="0" indent="0">
              <a:defRPr/>
            </a:pPr>
            <a:r>
              <a:rPr lang="en"/>
              <a:t>*/</a:t>
            </a:r>
            <a:endParaRPr/>
          </a:p>
        </p:txBody>
      </p:sp>
      <p:sp>
        <p:nvSpPr>
          <p:cNvPr id="228898059" name="Google Shape;514;p31"/>
          <p:cNvSpPr txBox="1">
            <a:spLocks noGrp="1"/>
          </p:cNvSpPr>
          <p:nvPr>
            <p:ph type="subTitle" idx="3"/>
          </p:nvPr>
        </p:nvSpPr>
        <p:spPr bwMode="auto">
          <a:xfrm>
            <a:off x="1533999" y="3486052"/>
            <a:ext cx="4554035" cy="70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 sz="2150">
                <a:solidFill>
                  <a:schemeClr val="accent2"/>
                </a:solidFill>
              </a:rPr>
              <a:t>public void eventModel()</a:t>
            </a:r>
            <a:r>
              <a:rPr lang="en" sz="2150">
                <a:solidFill>
                  <a:schemeClr val="accent6"/>
                </a:solidFill>
              </a:rPr>
              <a:t>{</a:t>
            </a:r>
            <a:endParaRPr sz="2150">
              <a:solidFill>
                <a:schemeClr val="accent6"/>
              </a:solidFill>
            </a:endParaRPr>
          </a:p>
        </p:txBody>
      </p:sp>
      <p:sp>
        <p:nvSpPr>
          <p:cNvPr id="2053534267" name="Google Shape;515;p31"/>
          <p:cNvSpPr txBox="1">
            <a:spLocks noGrp="1"/>
          </p:cNvSpPr>
          <p:nvPr>
            <p:ph type="title"/>
          </p:nvPr>
        </p:nvSpPr>
        <p:spPr bwMode="auto">
          <a:xfrm>
            <a:off x="1524333" y="1060687"/>
            <a:ext cx="5161904" cy="48375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-US" sz="2150"/>
              <a:t>p</a:t>
            </a:r>
            <a:r>
              <a:rPr lang="en" sz="2150"/>
              <a:t>ublic void eventHandling() </a:t>
            </a:r>
            <a:r>
              <a:rPr lang="en" sz="2150">
                <a:solidFill>
                  <a:schemeClr val="accent6"/>
                </a:solidFill>
              </a:rPr>
              <a:t>{</a:t>
            </a:r>
            <a:r>
              <a:rPr lang="en" sz="2150"/>
              <a:t> </a:t>
            </a:r>
            <a:endParaRPr sz="2150"/>
          </a:p>
        </p:txBody>
      </p:sp>
      <p:grpSp>
        <p:nvGrpSpPr>
          <p:cNvPr id="950370199" name="Google Shape;516;p31"/>
          <p:cNvGrpSpPr/>
          <p:nvPr/>
        </p:nvGrpSpPr>
        <p:grpSpPr bwMode="auto">
          <a:xfrm>
            <a:off x="2277179" y="1890268"/>
            <a:ext cx="426768" cy="426768"/>
            <a:chOff x="1562938" y="4248450"/>
            <a:chExt cx="475950" cy="475950"/>
          </a:xfrm>
        </p:grpSpPr>
        <p:sp>
          <p:nvSpPr>
            <p:cNvPr id="517" name="Google Shape;517;p31"/>
            <p:cNvSpPr/>
            <p:nvPr/>
          </p:nvSpPr>
          <p:spPr bwMode="auto"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fill="norm" stroke="1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18" name="Google Shape;518;p31"/>
            <p:cNvSpPr/>
            <p:nvPr/>
          </p:nvSpPr>
          <p:spPr bwMode="auto"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fill="norm" stroke="1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19" name="Google Shape;519;p31"/>
            <p:cNvSpPr/>
            <p:nvPr/>
          </p:nvSpPr>
          <p:spPr bwMode="auto"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0" name="Google Shape;520;p31"/>
            <p:cNvSpPr/>
            <p:nvPr/>
          </p:nvSpPr>
          <p:spPr bwMode="auto"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fill="norm" stroke="1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1" name="Google Shape;521;p31"/>
            <p:cNvSpPr/>
            <p:nvPr/>
          </p:nvSpPr>
          <p:spPr bwMode="auto"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2" name="Google Shape;522;p31"/>
            <p:cNvSpPr/>
            <p:nvPr/>
          </p:nvSpPr>
          <p:spPr bwMode="auto"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fill="norm" stroke="1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3" name="Google Shape;523;p31"/>
            <p:cNvSpPr/>
            <p:nvPr/>
          </p:nvSpPr>
          <p:spPr bwMode="auto"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fill="norm" stroke="1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4" name="Google Shape;524;p31"/>
            <p:cNvSpPr/>
            <p:nvPr/>
          </p:nvSpPr>
          <p:spPr bwMode="auto"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fill="norm" stroke="1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5" name="Google Shape;525;p31"/>
            <p:cNvSpPr/>
            <p:nvPr/>
          </p:nvSpPr>
          <p:spPr bwMode="auto"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fill="norm" stroke="1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6" name="Google Shape;526;p31"/>
            <p:cNvSpPr/>
            <p:nvPr/>
          </p:nvSpPr>
          <p:spPr bwMode="auto"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fill="norm" stroke="1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7" name="Google Shape;527;p31"/>
            <p:cNvSpPr/>
            <p:nvPr/>
          </p:nvSpPr>
          <p:spPr bwMode="auto"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fill="norm" stroke="1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8" name="Google Shape;528;p31"/>
            <p:cNvSpPr/>
            <p:nvPr/>
          </p:nvSpPr>
          <p:spPr bwMode="auto"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fill="norm" stroke="1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29" name="Google Shape;529;p31"/>
            <p:cNvSpPr/>
            <p:nvPr/>
          </p:nvSpPr>
          <p:spPr bwMode="auto"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fill="norm" stroke="1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0" name="Google Shape;530;p31"/>
            <p:cNvSpPr/>
            <p:nvPr/>
          </p:nvSpPr>
          <p:spPr bwMode="auto"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fill="norm" stroke="1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1" name="Google Shape;531;p31"/>
            <p:cNvSpPr/>
            <p:nvPr/>
          </p:nvSpPr>
          <p:spPr bwMode="auto">
            <a:xfrm>
              <a:off x="1751138" y="4575525"/>
              <a:ext cx="62125" cy="18524"/>
            </a:xfrm>
            <a:custGeom>
              <a:avLst/>
              <a:gdLst/>
              <a:ahLst/>
              <a:cxnLst/>
              <a:rect l="l" t="t" r="r" b="b"/>
              <a:pathLst>
                <a:path w="2485" h="741" fill="norm" stroke="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43581179" name="Google Shape;532;p31"/>
          <p:cNvGrpSpPr/>
          <p:nvPr/>
        </p:nvGrpSpPr>
        <p:grpSpPr bwMode="auto">
          <a:xfrm>
            <a:off x="2277171" y="4592681"/>
            <a:ext cx="426784" cy="347576"/>
            <a:chOff x="5899913" y="4248925"/>
            <a:chExt cx="639025" cy="524300"/>
          </a:xfrm>
        </p:grpSpPr>
        <p:sp>
          <p:nvSpPr>
            <p:cNvPr id="533" name="Google Shape;533;p31"/>
            <p:cNvSpPr/>
            <p:nvPr/>
          </p:nvSpPr>
          <p:spPr bwMode="auto">
            <a:xfrm>
              <a:off x="5937363" y="4261725"/>
              <a:ext cx="564600" cy="399174"/>
            </a:xfrm>
            <a:custGeom>
              <a:avLst/>
              <a:gdLst/>
              <a:ahLst/>
              <a:cxnLst/>
              <a:rect l="l" t="t" r="r" b="b"/>
              <a:pathLst>
                <a:path w="22584" h="15967" fill="norm" stroke="1" extrusionOk="0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4" name="Google Shape;534;p31"/>
            <p:cNvSpPr/>
            <p:nvPr/>
          </p:nvSpPr>
          <p:spPr bwMode="auto">
            <a:xfrm>
              <a:off x="6070088" y="44987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fill="norm" stroke="1" extrusionOk="0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5" name="Google Shape;535;p31"/>
            <p:cNvSpPr/>
            <p:nvPr/>
          </p:nvSpPr>
          <p:spPr bwMode="auto">
            <a:xfrm>
              <a:off x="6070088" y="4423850"/>
              <a:ext cx="299150" cy="112375"/>
            </a:xfrm>
            <a:custGeom>
              <a:avLst/>
              <a:gdLst/>
              <a:ahLst/>
              <a:cxnLst/>
              <a:rect l="l" t="t" r="r" b="b"/>
              <a:pathLst>
                <a:path w="11966" h="4495" fill="norm" stroke="1" extrusionOk="0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6" name="Google Shape;536;p31"/>
            <p:cNvSpPr/>
            <p:nvPr/>
          </p:nvSpPr>
          <p:spPr bwMode="auto">
            <a:xfrm>
              <a:off x="6070088" y="4311975"/>
              <a:ext cx="299150" cy="149825"/>
            </a:xfrm>
            <a:custGeom>
              <a:avLst/>
              <a:gdLst/>
              <a:ahLst/>
              <a:cxnLst/>
              <a:rect l="l" t="t" r="r" b="b"/>
              <a:pathLst>
                <a:path w="11966" h="5993" fill="norm" stroke="1" extrusionOk="0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7" name="Google Shape;537;p31"/>
            <p:cNvSpPr/>
            <p:nvPr/>
          </p:nvSpPr>
          <p:spPr bwMode="auto">
            <a:xfrm>
              <a:off x="5912712" y="4660875"/>
              <a:ext cx="613900" cy="100025"/>
            </a:xfrm>
            <a:custGeom>
              <a:avLst/>
              <a:gdLst/>
              <a:ahLst/>
              <a:cxnLst/>
              <a:rect l="l" t="t" r="r" b="b"/>
              <a:pathLst>
                <a:path w="24556" h="4001" fill="norm" stroke="1" extrusionOk="0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8" name="Google Shape;538;p31"/>
            <p:cNvSpPr/>
            <p:nvPr/>
          </p:nvSpPr>
          <p:spPr bwMode="auto">
            <a:xfrm>
              <a:off x="6157313" y="4698300"/>
              <a:ext cx="29425" cy="25150"/>
            </a:xfrm>
            <a:custGeom>
              <a:avLst/>
              <a:gdLst/>
              <a:ahLst/>
              <a:cxnLst/>
              <a:rect l="l" t="t" r="r" b="b"/>
              <a:pathLst>
                <a:path w="1177" h="1006" fill="norm" stroke="1" extrusionOk="0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39" name="Google Shape;539;p31"/>
            <p:cNvSpPr/>
            <p:nvPr/>
          </p:nvSpPr>
          <p:spPr bwMode="auto">
            <a:xfrm>
              <a:off x="5899913" y="4248925"/>
              <a:ext cx="639025" cy="524300"/>
            </a:xfrm>
            <a:custGeom>
              <a:avLst/>
              <a:gdLst/>
              <a:ahLst/>
              <a:cxnLst/>
              <a:rect l="l" t="t" r="r" b="b"/>
              <a:pathLst>
                <a:path w="25561" h="20972" fill="norm" stroke="1" extrusionOk="0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40" name="Google Shape;540;p31"/>
            <p:cNvSpPr/>
            <p:nvPr/>
          </p:nvSpPr>
          <p:spPr bwMode="auto">
            <a:xfrm>
              <a:off x="6202813" y="4698325"/>
              <a:ext cx="83475" cy="25125"/>
            </a:xfrm>
            <a:custGeom>
              <a:avLst/>
              <a:gdLst/>
              <a:ahLst/>
              <a:cxnLst/>
              <a:rect l="l" t="t" r="r" b="b"/>
              <a:pathLst>
                <a:path w="3339" h="1005" fill="norm" stroke="1" extrusionOk="0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41" name="Google Shape;541;p31"/>
            <p:cNvSpPr/>
            <p:nvPr/>
          </p:nvSpPr>
          <p:spPr bwMode="auto">
            <a:xfrm>
              <a:off x="6054913" y="4299050"/>
              <a:ext cx="329500" cy="324400"/>
            </a:xfrm>
            <a:custGeom>
              <a:avLst/>
              <a:gdLst/>
              <a:ahLst/>
              <a:cxnLst/>
              <a:rect l="l" t="t" r="r" b="b"/>
              <a:pathLst>
                <a:path w="13180" h="12976" fill="norm" stroke="1" extrusionOk="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250398217" name="Google Shape;542;p31"/>
          <p:cNvSpPr txBox="1">
            <a:spLocks noGrp="1"/>
          </p:cNvSpPr>
          <p:nvPr>
            <p:ph type="subTitle" idx="2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JAVA Programming Language</a:t>
            </a:r>
            <a:endParaRPr/>
          </a:p>
        </p:txBody>
      </p:sp>
      <p:sp>
        <p:nvSpPr>
          <p:cNvPr id="1652614022" name="Google Shape;543;p31"/>
          <p:cNvSpPr txBox="1">
            <a:spLocks noGrp="1"/>
          </p:cNvSpPr>
          <p:nvPr>
            <p:ph type="subTitle" idx="2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/>
              <a:t>Events.java</a:t>
            </a:r>
            <a:endParaRPr/>
          </a:p>
        </p:txBody>
      </p:sp>
      <p:sp>
        <p:nvSpPr>
          <p:cNvPr id="1941439577" name="Google Shape;544;p31"/>
          <p:cNvSpPr txBox="1">
            <a:spLocks noGrp="1"/>
          </p:cNvSpPr>
          <p:nvPr>
            <p:ph type="subTitle" idx="2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/>
              <a:t>Events.class</a:t>
            </a:r>
            <a:endParaRPr/>
          </a:p>
        </p:txBody>
      </p:sp>
      <p:grpSp>
        <p:nvGrpSpPr>
          <p:cNvPr id="227753526" name="Google Shape;545;p31"/>
          <p:cNvGrpSpPr/>
          <p:nvPr/>
        </p:nvGrpSpPr>
        <p:grpSpPr bwMode="auto">
          <a:xfrm>
            <a:off x="2153168" y="1819246"/>
            <a:ext cx="674789" cy="568815"/>
            <a:chOff x="1665363" y="1706700"/>
            <a:chExt cx="578325" cy="487500"/>
          </a:xfrm>
        </p:grpSpPr>
        <p:sp>
          <p:nvSpPr>
            <p:cNvPr id="546" name="Google Shape;546;p31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47" name="Google Shape;547;p31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263513040" name="Google Shape;548;p31"/>
          <p:cNvGrpSpPr/>
          <p:nvPr/>
        </p:nvGrpSpPr>
        <p:grpSpPr bwMode="auto">
          <a:xfrm>
            <a:off x="2153168" y="4482062"/>
            <a:ext cx="674789" cy="568815"/>
            <a:chOff x="1665363" y="1706700"/>
            <a:chExt cx="578325" cy="487500"/>
          </a:xfrm>
        </p:grpSpPr>
        <p:sp>
          <p:nvSpPr>
            <p:cNvPr id="549" name="Google Shape;549;p31"/>
            <p:cNvSpPr/>
            <p:nvPr/>
          </p:nvSpPr>
          <p:spPr bwMode="auto"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550" name="Google Shape;550;p31"/>
            <p:cNvSpPr/>
            <p:nvPr/>
          </p:nvSpPr>
          <p:spPr bwMode="auto"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  <a:defRPr/>
              </a:pPr>
              <a:endParaRPr sz="185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000330540" name="Google Shape;551;p31"/>
          <p:cNvGrpSpPr/>
          <p:nvPr/>
        </p:nvGrpSpPr>
        <p:grpSpPr bwMode="auto">
          <a:xfrm>
            <a:off x="1446433" y="4270884"/>
            <a:ext cx="674800" cy="1822316"/>
            <a:chOff x="1084825" y="3203163"/>
            <a:chExt cx="506100" cy="1366737"/>
          </a:xfrm>
        </p:grpSpPr>
        <p:cxnSp>
          <p:nvCxnSpPr>
            <p:cNvPr id="552" name="Google Shape;552;p31"/>
            <p:cNvCxnSpPr/>
            <p:nvPr/>
          </p:nvCxnSpPr>
          <p:spPr bwMode="auto"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 bwMode="auto">
            <a:xfrm>
              <a:off x="1084825" y="3954425"/>
              <a:ext cx="506100" cy="615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" sz="3750">
                  <a:solidFill>
                    <a:srgbClr val="FFFFFF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3750">
                <a:solidFill>
                  <a:srgbClr val="FFFFFF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  <p:grpSp>
        <p:nvGrpSpPr>
          <p:cNvPr id="1189928952" name="Google Shape;554;p31"/>
          <p:cNvGrpSpPr/>
          <p:nvPr/>
        </p:nvGrpSpPr>
        <p:grpSpPr bwMode="auto">
          <a:xfrm>
            <a:off x="1446433" y="1610732"/>
            <a:ext cx="674800" cy="1576094"/>
            <a:chOff x="1084825" y="3203163"/>
            <a:chExt cx="506100" cy="1182071"/>
          </a:xfrm>
        </p:grpSpPr>
        <p:cxnSp>
          <p:nvCxnSpPr>
            <p:cNvPr id="555" name="Google Shape;555;p31"/>
            <p:cNvCxnSpPr/>
            <p:nvPr/>
          </p:nvCxnSpPr>
          <p:spPr bwMode="auto"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 bwMode="auto">
            <a:xfrm>
              <a:off x="1084825" y="3954425"/>
              <a:ext cx="506100" cy="4308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" sz="2150">
                  <a:solidFill>
                    <a:srgbClr val="FFFFFF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150">
                <a:solidFill>
                  <a:srgbClr val="FFFFFF"/>
                </a:solidFill>
                <a:latin typeface="Fira Code"/>
                <a:ea typeface="Fira Code"/>
                <a:cs typeface="Fira Code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750868" name="Google Shape;561;p32"/>
          <p:cNvSpPr txBox="1">
            <a:spLocks noGrp="1"/>
          </p:cNvSpPr>
          <p:nvPr>
            <p:ph type="title"/>
          </p:nvPr>
        </p:nvSpPr>
        <p:spPr bwMode="auto">
          <a:xfrm>
            <a:off x="1783833" y="1455331"/>
            <a:ext cx="5139480" cy="70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-US" sz="2400"/>
              <a:t>P</a:t>
            </a:r>
            <a:r>
              <a:rPr lang="en" sz="2400"/>
              <a:t>ublic void mouseEvents()</a:t>
            </a:r>
            <a:r>
              <a:rPr lang="en" sz="2400">
                <a:solidFill>
                  <a:schemeClr val="accent6"/>
                </a:solidFill>
              </a:rPr>
              <a:t>{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1716826083" name="Google Shape;562;p32"/>
          <p:cNvSpPr txBox="1">
            <a:spLocks noGrp="1"/>
          </p:cNvSpPr>
          <p:nvPr>
            <p:ph type="subTitle" idx="1"/>
          </p:nvPr>
        </p:nvSpPr>
        <p:spPr bwMode="auto">
          <a:xfrm>
            <a:off x="2280892" y="1911366"/>
            <a:ext cx="9189450" cy="293640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>
                <a:solidFill>
                  <a:schemeClr val="accent6"/>
                </a:solidFill>
              </a:rPr>
              <a:t>/*</a:t>
            </a:r>
            <a:endParaRPr/>
          </a:p>
          <a:p>
            <a:pPr marL="0" indent="0">
              <a:defRPr/>
            </a:pPr>
            <a:r>
              <a:rPr lang="en-US">
                <a:solidFill>
                  <a:schemeClr val="accent6"/>
                </a:solidFill>
              </a:rPr>
              <a:t>An event which indicates that a mouse action occurred in a component.</a:t>
            </a:r>
            <a:r>
              <a:rPr lang="en">
                <a:solidFill>
                  <a:schemeClr val="accent6"/>
                </a:solidFill>
              </a:rPr>
              <a:t> mouseEvent is a class and there are so many methods here are some :</a:t>
            </a:r>
            <a:endParaRPr/>
          </a:p>
          <a:p>
            <a:pPr marL="0" indent="0">
              <a:defRPr/>
            </a:pPr>
            <a:r>
              <a:rPr lang="en">
                <a:solidFill>
                  <a:schemeClr val="accent6"/>
                </a:solidFill>
              </a:rPr>
              <a:t>*/</a:t>
            </a:r>
            <a:endParaRPr/>
          </a:p>
          <a:p>
            <a:pPr marL="0" indent="0">
              <a:defRPr/>
            </a:pPr>
            <a:endParaRPr lang="en">
              <a:solidFill>
                <a:schemeClr val="accent6"/>
              </a:solidFill>
            </a:endParaRPr>
          </a:p>
          <a:p>
            <a:pPr marL="0" indent="0">
              <a:defRPr/>
            </a:pPr>
            <a:r>
              <a:rPr lang="en-US">
                <a:solidFill>
                  <a:schemeClr val="accent2"/>
                </a:solidFill>
              </a:rPr>
              <a:t>int </a:t>
            </a:r>
            <a:r>
              <a:rPr lang="en">
                <a:solidFill>
                  <a:schemeClr val="accent1"/>
                </a:solidFill>
              </a:rPr>
              <a:t>getX(); </a:t>
            </a:r>
            <a:r>
              <a:rPr lang="en" sz="1600">
                <a:solidFill>
                  <a:schemeClr val="accent6"/>
                </a:solidFill>
              </a:rPr>
              <a:t>//returns position of mouse vertically</a:t>
            </a:r>
            <a:endParaRPr/>
          </a:p>
          <a:p>
            <a:pPr marL="0" indent="0">
              <a:defRPr/>
            </a:pP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">
                <a:solidFill>
                  <a:schemeClr val="accent2"/>
                </a:solidFill>
              </a:rPr>
              <a:t>nt </a:t>
            </a:r>
            <a:r>
              <a:rPr lang="en">
                <a:solidFill>
                  <a:schemeClr val="accent1"/>
                </a:solidFill>
              </a:rPr>
              <a:t>getY(); </a:t>
            </a:r>
            <a:r>
              <a:rPr lang="en" sz="1600">
                <a:solidFill>
                  <a:schemeClr val="accent6"/>
                </a:solidFill>
              </a:rPr>
              <a:t>//returns position of mouse horizontally</a:t>
            </a:r>
            <a:endParaRPr/>
          </a:p>
          <a:p>
            <a:pPr marL="0" indent="0">
              <a:defRPr/>
            </a:pPr>
            <a:r>
              <a:rPr lang="en-US">
                <a:solidFill>
                  <a:schemeClr val="accent2"/>
                </a:solidFill>
              </a:rPr>
              <a:t>i</a:t>
            </a:r>
            <a:r>
              <a:rPr lang="en">
                <a:solidFill>
                  <a:schemeClr val="accent2"/>
                </a:solidFill>
              </a:rPr>
              <a:t>nt </a:t>
            </a:r>
            <a:r>
              <a:rPr lang="en">
                <a:solidFill>
                  <a:schemeClr val="accent1"/>
                </a:solidFill>
              </a:rPr>
              <a:t>getClickCount(); </a:t>
            </a:r>
            <a:r>
              <a:rPr lang="en" sz="1600">
                <a:solidFill>
                  <a:schemeClr val="accent6"/>
                </a:solidFill>
              </a:rPr>
              <a:t>//counts how many times mouse is being clicked. </a:t>
            </a:r>
            <a:endParaRPr sz="1600">
              <a:solidFill>
                <a:schemeClr val="accent6"/>
              </a:solidFill>
            </a:endParaRPr>
          </a:p>
        </p:txBody>
      </p:sp>
      <p:grpSp>
        <p:nvGrpSpPr>
          <p:cNvPr id="1968490536" name="Google Shape;563;p32"/>
          <p:cNvGrpSpPr/>
          <p:nvPr/>
        </p:nvGrpSpPr>
        <p:grpSpPr bwMode="auto">
          <a:xfrm>
            <a:off x="1446433" y="1558600"/>
            <a:ext cx="674800" cy="3913079"/>
            <a:chOff x="1084825" y="1168950"/>
            <a:chExt cx="506100" cy="3305403"/>
          </a:xfrm>
        </p:grpSpPr>
        <p:sp>
          <p:nvSpPr>
            <p:cNvPr id="564" name="Google Shape;564;p32"/>
            <p:cNvSpPr txBox="1"/>
            <p:nvPr/>
          </p:nvSpPr>
          <p:spPr bwMode="auto">
            <a:xfrm>
              <a:off x="1084825" y="3954425"/>
              <a:ext cx="506100" cy="519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" sz="2400">
                  <a:solidFill>
                    <a:srgbClr val="FFFFFF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400">
                <a:solidFill>
                  <a:srgbClr val="FFFFFF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 bwMode="auto">
            <a:xfrm>
              <a:off x="1337875" y="1168950"/>
              <a:ext cx="0" cy="276719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1938499" name="Google Shape;569;p32"/>
          <p:cNvSpPr txBox="1">
            <a:spLocks noGrp="1"/>
          </p:cNvSpPr>
          <p:nvPr>
            <p:ph type="subTitle" idx="1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>
                <a:solidFill>
                  <a:schemeClr val="accent3"/>
                </a:solidFill>
              </a:rPr>
              <a:t>JAVA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05135743" name="Google Shape;570;p32"/>
          <p:cNvSpPr txBox="1">
            <a:spLocks noGrp="1"/>
          </p:cNvSpPr>
          <p:nvPr>
            <p:ph type="subTitle" idx="1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>
                <a:solidFill>
                  <a:schemeClr val="accent3"/>
                </a:solidFill>
              </a:rPr>
              <a:t>mouseEvents.java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3045576" name="Google Shape;571;p32"/>
          <p:cNvSpPr txBox="1">
            <a:spLocks noGrp="1"/>
          </p:cNvSpPr>
          <p:nvPr>
            <p:ph type="subTitle" idx="1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>
                <a:solidFill>
                  <a:schemeClr val="accent3"/>
                </a:solidFill>
              </a:rPr>
              <a:t>mouseEvents.class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383552" name="Google Shape;660;p35"/>
          <p:cNvSpPr txBox="1">
            <a:spLocks noGrp="1"/>
          </p:cNvSpPr>
          <p:nvPr>
            <p:ph type="title"/>
          </p:nvPr>
        </p:nvSpPr>
        <p:spPr bwMode="auto">
          <a:xfrm>
            <a:off x="1793311" y="1153242"/>
            <a:ext cx="3935255" cy="4751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en-US" sz="1600"/>
              <a:t>p</a:t>
            </a:r>
            <a:r>
              <a:rPr lang="en" sz="1600"/>
              <a:t>ublic void mouseEventWeHave()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1460660881" name="Google Shape;664;p35"/>
          <p:cNvSpPr txBox="1">
            <a:spLocks noGrp="1"/>
          </p:cNvSpPr>
          <p:nvPr>
            <p:ph type="subTitle" idx="4"/>
          </p:nvPr>
        </p:nvSpPr>
        <p:spPr bwMode="auto">
          <a:xfrm>
            <a:off x="2367566" y="1717123"/>
            <a:ext cx="2820745" cy="4078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-US" sz="1400"/>
              <a:t>mouseClicked</a:t>
            </a:r>
            <a:r>
              <a:rPr lang="en-US" sz="1400"/>
              <a:t>();</a:t>
            </a:r>
            <a:endParaRPr sz="1400"/>
          </a:p>
        </p:txBody>
      </p:sp>
      <p:grpSp>
        <p:nvGrpSpPr>
          <p:cNvPr id="2108350339" name="Google Shape;667;p35"/>
          <p:cNvGrpSpPr/>
          <p:nvPr/>
        </p:nvGrpSpPr>
        <p:grpSpPr bwMode="auto">
          <a:xfrm>
            <a:off x="1446433" y="1538300"/>
            <a:ext cx="606832" cy="4411336"/>
            <a:chOff x="1084825" y="1153725"/>
            <a:chExt cx="455124" cy="3308502"/>
          </a:xfrm>
        </p:grpSpPr>
        <p:sp>
          <p:nvSpPr>
            <p:cNvPr id="668" name="Google Shape;668;p35"/>
            <p:cNvSpPr txBox="1"/>
            <p:nvPr/>
          </p:nvSpPr>
          <p:spPr bwMode="auto">
            <a:xfrm>
              <a:off x="1084825" y="3954426"/>
              <a:ext cx="455124" cy="5078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defRPr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 bwMode="auto"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7052804" name="Google Shape;696;p35"/>
          <p:cNvGrpSpPr/>
          <p:nvPr/>
        </p:nvGrpSpPr>
        <p:grpSpPr bwMode="auto">
          <a:xfrm>
            <a:off x="2084152" y="4329608"/>
            <a:ext cx="259934" cy="233115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698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sp>
        <p:nvSpPr>
          <p:cNvPr id="953062518" name="Google Shape;705;p35"/>
          <p:cNvSpPr txBox="1">
            <a:spLocks noGrp="1"/>
          </p:cNvSpPr>
          <p:nvPr>
            <p:ph type="subTitle" idx="4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JAVA Programming Language</a:t>
            </a:r>
            <a:endParaRPr/>
          </a:p>
        </p:txBody>
      </p:sp>
      <p:sp>
        <p:nvSpPr>
          <p:cNvPr id="2065769612" name="Google Shape;706;p35"/>
          <p:cNvSpPr txBox="1">
            <a:spLocks noGrp="1"/>
          </p:cNvSpPr>
          <p:nvPr>
            <p:ph type="subTitle" idx="4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/>
              <a:t>mouseEventWeHave.java</a:t>
            </a:r>
            <a:endParaRPr/>
          </a:p>
        </p:txBody>
      </p:sp>
      <p:sp>
        <p:nvSpPr>
          <p:cNvPr id="889819809" name="Google Shape;707;p35"/>
          <p:cNvSpPr txBox="1">
            <a:spLocks noGrp="1"/>
          </p:cNvSpPr>
          <p:nvPr>
            <p:ph type="subTitle" idx="4"/>
          </p:nvPr>
        </p:nvSpPr>
        <p:spPr bwMode="auto">
          <a:xfrm>
            <a:off x="6096000" y="194334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/>
              <a:t>mouseEventWeHave.class</a:t>
            </a:r>
            <a:endParaRPr/>
          </a:p>
        </p:txBody>
      </p:sp>
      <p:grpSp>
        <p:nvGrpSpPr>
          <p:cNvPr id="812055751" name="Google Shape;696;p35"/>
          <p:cNvGrpSpPr/>
          <p:nvPr/>
        </p:nvGrpSpPr>
        <p:grpSpPr bwMode="auto">
          <a:xfrm>
            <a:off x="2097599" y="2334346"/>
            <a:ext cx="259934" cy="233115"/>
            <a:chOff x="4764875" y="1706700"/>
            <a:chExt cx="578325" cy="487500"/>
          </a:xfrm>
        </p:grpSpPr>
        <p:sp>
          <p:nvSpPr>
            <p:cNvPr id="51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52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1230761049" name="Google Shape;696;p35"/>
          <p:cNvGrpSpPr/>
          <p:nvPr/>
        </p:nvGrpSpPr>
        <p:grpSpPr bwMode="auto">
          <a:xfrm>
            <a:off x="2105452" y="2785926"/>
            <a:ext cx="259934" cy="233115"/>
            <a:chOff x="4764875" y="1706700"/>
            <a:chExt cx="578325" cy="487500"/>
          </a:xfrm>
        </p:grpSpPr>
        <p:sp>
          <p:nvSpPr>
            <p:cNvPr id="54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55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1765049443" name="Google Shape;696;p35"/>
          <p:cNvGrpSpPr/>
          <p:nvPr/>
        </p:nvGrpSpPr>
        <p:grpSpPr bwMode="auto">
          <a:xfrm>
            <a:off x="2112881" y="3270390"/>
            <a:ext cx="259934" cy="233115"/>
            <a:chOff x="4764875" y="1706700"/>
            <a:chExt cx="578325" cy="487500"/>
          </a:xfrm>
        </p:grpSpPr>
        <p:sp>
          <p:nvSpPr>
            <p:cNvPr id="57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58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417002370" name="Google Shape;696;p35"/>
          <p:cNvGrpSpPr/>
          <p:nvPr/>
        </p:nvGrpSpPr>
        <p:grpSpPr bwMode="auto">
          <a:xfrm>
            <a:off x="2100015" y="3803457"/>
            <a:ext cx="259934" cy="233115"/>
            <a:chOff x="4764875" y="1706700"/>
            <a:chExt cx="578325" cy="487500"/>
          </a:xfrm>
        </p:grpSpPr>
        <p:sp>
          <p:nvSpPr>
            <p:cNvPr id="60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61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538494974" name="Google Shape;696;p35"/>
          <p:cNvGrpSpPr/>
          <p:nvPr/>
        </p:nvGrpSpPr>
        <p:grpSpPr bwMode="auto">
          <a:xfrm>
            <a:off x="2090013" y="4912817"/>
            <a:ext cx="259934" cy="233115"/>
            <a:chOff x="4764875" y="1706700"/>
            <a:chExt cx="578325" cy="487500"/>
          </a:xfrm>
        </p:grpSpPr>
        <p:sp>
          <p:nvSpPr>
            <p:cNvPr id="63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64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899250951" name="Google Shape;696;p35"/>
          <p:cNvGrpSpPr/>
          <p:nvPr/>
        </p:nvGrpSpPr>
        <p:grpSpPr bwMode="auto">
          <a:xfrm>
            <a:off x="2097442" y="1801280"/>
            <a:ext cx="259934" cy="233115"/>
            <a:chOff x="4764875" y="1706700"/>
            <a:chExt cx="578325" cy="487500"/>
          </a:xfrm>
        </p:grpSpPr>
        <p:sp>
          <p:nvSpPr>
            <p:cNvPr id="66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67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sp>
        <p:nvSpPr>
          <p:cNvPr id="160742631" name="Google Shape;664;p35"/>
          <p:cNvSpPr txBox="1"/>
          <p:nvPr/>
        </p:nvSpPr>
        <p:spPr bwMode="auto">
          <a:xfrm>
            <a:off x="2372815" y="224041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mouseEntered</a:t>
            </a:r>
            <a:r>
              <a:rPr lang="en-US" sz="1400"/>
              <a:t>();</a:t>
            </a:r>
            <a:endParaRPr/>
          </a:p>
        </p:txBody>
      </p:sp>
      <p:sp>
        <p:nvSpPr>
          <p:cNvPr id="1796004492" name="Google Shape;664;p35"/>
          <p:cNvSpPr txBox="1"/>
          <p:nvPr/>
        </p:nvSpPr>
        <p:spPr bwMode="auto">
          <a:xfrm>
            <a:off x="2385463" y="2698574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mouseExited</a:t>
            </a:r>
            <a:r>
              <a:rPr lang="en-US" sz="1400"/>
              <a:t>();</a:t>
            </a:r>
            <a:endParaRPr/>
          </a:p>
        </p:txBody>
      </p:sp>
      <p:sp>
        <p:nvSpPr>
          <p:cNvPr id="1435103161" name="Google Shape;664;p35"/>
          <p:cNvSpPr txBox="1"/>
          <p:nvPr/>
        </p:nvSpPr>
        <p:spPr bwMode="auto">
          <a:xfrm>
            <a:off x="2385463" y="3205431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mousePressed</a:t>
            </a:r>
            <a:r>
              <a:rPr lang="en-US" sz="1400"/>
              <a:t>();</a:t>
            </a:r>
            <a:endParaRPr/>
          </a:p>
        </p:txBody>
      </p:sp>
      <p:sp>
        <p:nvSpPr>
          <p:cNvPr id="483082729" name="Google Shape;664;p35"/>
          <p:cNvSpPr txBox="1"/>
          <p:nvPr/>
        </p:nvSpPr>
        <p:spPr bwMode="auto">
          <a:xfrm>
            <a:off x="2372815" y="369914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mouseReleased</a:t>
            </a:r>
            <a:r>
              <a:rPr lang="en-US" sz="1400"/>
              <a:t>();</a:t>
            </a:r>
            <a:endParaRPr/>
          </a:p>
        </p:txBody>
      </p:sp>
      <p:sp>
        <p:nvSpPr>
          <p:cNvPr id="2013361821" name="Google Shape;664;p35"/>
          <p:cNvSpPr txBox="1"/>
          <p:nvPr/>
        </p:nvSpPr>
        <p:spPr bwMode="auto">
          <a:xfrm>
            <a:off x="2372815" y="424854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mouseMoved</a:t>
            </a:r>
            <a:r>
              <a:rPr lang="en-US" sz="1400"/>
              <a:t>();</a:t>
            </a:r>
            <a:endParaRPr/>
          </a:p>
        </p:txBody>
      </p:sp>
      <p:sp>
        <p:nvSpPr>
          <p:cNvPr id="1234272812" name="Google Shape;664;p35"/>
          <p:cNvSpPr txBox="1"/>
          <p:nvPr/>
        </p:nvSpPr>
        <p:spPr bwMode="auto">
          <a:xfrm>
            <a:off x="2385463" y="4799454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mouseDragged</a:t>
            </a:r>
            <a:r>
              <a:rPr lang="en-US" sz="1400"/>
              <a:t>();</a:t>
            </a:r>
            <a:endParaRPr/>
          </a:p>
        </p:txBody>
      </p:sp>
      <p:sp>
        <p:nvSpPr>
          <p:cNvPr id="165353990" name="Google Shape;668;p35"/>
          <p:cNvSpPr txBox="1"/>
          <p:nvPr/>
        </p:nvSpPr>
        <p:spPr bwMode="auto">
          <a:xfrm>
            <a:off x="5468627" y="1052291"/>
            <a:ext cx="60683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defRPr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{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019033" name="Google Shape;660;p35"/>
          <p:cNvSpPr txBox="1">
            <a:spLocks noGrp="1"/>
          </p:cNvSpPr>
          <p:nvPr>
            <p:ph type="title"/>
          </p:nvPr>
        </p:nvSpPr>
        <p:spPr bwMode="auto">
          <a:xfrm>
            <a:off x="1793311" y="1153242"/>
            <a:ext cx="4182279" cy="4751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defRPr/>
            </a:pPr>
            <a:r>
              <a:rPr lang="en-US" sz="1600"/>
              <a:t>p</a:t>
            </a:r>
            <a:r>
              <a:rPr lang="en" sz="1600"/>
              <a:t>ublic void mouseEventWeHave()</a:t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1453110485" name="Google Shape;664;p35"/>
          <p:cNvSpPr txBox="1">
            <a:spLocks noGrp="1"/>
          </p:cNvSpPr>
          <p:nvPr>
            <p:ph type="subTitle" idx="4"/>
          </p:nvPr>
        </p:nvSpPr>
        <p:spPr bwMode="auto">
          <a:xfrm>
            <a:off x="2367566" y="1717123"/>
            <a:ext cx="2820745" cy="40781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-US" sz="1400"/>
              <a:t>mouseClicked</a:t>
            </a:r>
            <a:r>
              <a:rPr lang="en-US" sz="1400"/>
              <a:t>();</a:t>
            </a:r>
            <a:endParaRPr sz="1400"/>
          </a:p>
        </p:txBody>
      </p:sp>
      <p:grpSp>
        <p:nvGrpSpPr>
          <p:cNvPr id="281483710" name="Google Shape;667;p35"/>
          <p:cNvGrpSpPr/>
          <p:nvPr/>
        </p:nvGrpSpPr>
        <p:grpSpPr bwMode="auto">
          <a:xfrm>
            <a:off x="1783833" y="1538300"/>
            <a:ext cx="2936071" cy="3706399"/>
            <a:chOff x="1337875" y="1153725"/>
            <a:chExt cx="2202053" cy="2779800"/>
          </a:xfrm>
        </p:grpSpPr>
        <p:sp>
          <p:nvSpPr>
            <p:cNvPr id="668" name="Google Shape;668;p35"/>
            <p:cNvSpPr txBox="1"/>
            <p:nvPr/>
          </p:nvSpPr>
          <p:spPr bwMode="auto">
            <a:xfrm>
              <a:off x="3084803" y="3208016"/>
              <a:ext cx="455124" cy="692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>
                <a:defRPr/>
              </a:pPr>
              <a:r>
                <a:rPr lang="en" sz="4400">
                  <a:solidFill>
                    <a:schemeClr val="accent6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4400">
                <a:solidFill>
                  <a:schemeClr val="accent6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669" name="Google Shape;669;p35"/>
            <p:cNvCxnSpPr/>
            <p:nvPr/>
          </p:nvCxnSpPr>
          <p:spPr bwMode="auto"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4257702" name="Google Shape;696;p35"/>
          <p:cNvGrpSpPr/>
          <p:nvPr/>
        </p:nvGrpSpPr>
        <p:grpSpPr bwMode="auto">
          <a:xfrm>
            <a:off x="2084152" y="4329608"/>
            <a:ext cx="259934" cy="233115"/>
            <a:chOff x="4764875" y="1706700"/>
            <a:chExt cx="578325" cy="487500"/>
          </a:xfrm>
        </p:grpSpPr>
        <p:sp>
          <p:nvSpPr>
            <p:cNvPr id="697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698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sp>
        <p:nvSpPr>
          <p:cNvPr id="1981181151" name="Google Shape;705;p35"/>
          <p:cNvSpPr txBox="1">
            <a:spLocks noGrp="1"/>
          </p:cNvSpPr>
          <p:nvPr>
            <p:ph type="subTitle" idx="4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/>
              <a:t>JAVA Programming Language</a:t>
            </a:r>
            <a:endParaRPr/>
          </a:p>
        </p:txBody>
      </p:sp>
      <p:sp>
        <p:nvSpPr>
          <p:cNvPr id="211522564" name="Google Shape;706;p35"/>
          <p:cNvSpPr txBox="1">
            <a:spLocks noGrp="1"/>
          </p:cNvSpPr>
          <p:nvPr>
            <p:ph type="subTitle" idx="4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/>
              <a:t>mouseEventWeHave.java</a:t>
            </a:r>
            <a:endParaRPr/>
          </a:p>
        </p:txBody>
      </p:sp>
      <p:sp>
        <p:nvSpPr>
          <p:cNvPr id="1673147460" name="Google Shape;707;p35"/>
          <p:cNvSpPr txBox="1">
            <a:spLocks noGrp="1"/>
          </p:cNvSpPr>
          <p:nvPr>
            <p:ph type="subTitle" idx="4"/>
          </p:nvPr>
        </p:nvSpPr>
        <p:spPr bwMode="auto">
          <a:xfrm>
            <a:off x="6096000" y="194334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/>
              <a:t>mouseEventWeHave.class</a:t>
            </a:r>
            <a:endParaRPr/>
          </a:p>
        </p:txBody>
      </p:sp>
      <p:grpSp>
        <p:nvGrpSpPr>
          <p:cNvPr id="2120630754" name="Google Shape;696;p35"/>
          <p:cNvGrpSpPr/>
          <p:nvPr/>
        </p:nvGrpSpPr>
        <p:grpSpPr bwMode="auto">
          <a:xfrm>
            <a:off x="2097599" y="2334346"/>
            <a:ext cx="259934" cy="233115"/>
            <a:chOff x="4764875" y="1706700"/>
            <a:chExt cx="578325" cy="487500"/>
          </a:xfrm>
        </p:grpSpPr>
        <p:sp>
          <p:nvSpPr>
            <p:cNvPr id="51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52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684764792" name="Google Shape;696;p35"/>
          <p:cNvGrpSpPr/>
          <p:nvPr/>
        </p:nvGrpSpPr>
        <p:grpSpPr bwMode="auto">
          <a:xfrm>
            <a:off x="2105452" y="2785926"/>
            <a:ext cx="259934" cy="233115"/>
            <a:chOff x="4764875" y="1706700"/>
            <a:chExt cx="578325" cy="487500"/>
          </a:xfrm>
        </p:grpSpPr>
        <p:sp>
          <p:nvSpPr>
            <p:cNvPr id="54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55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646763435" name="Google Shape;696;p35"/>
          <p:cNvGrpSpPr/>
          <p:nvPr/>
        </p:nvGrpSpPr>
        <p:grpSpPr bwMode="auto">
          <a:xfrm>
            <a:off x="2112881" y="3270390"/>
            <a:ext cx="259934" cy="233115"/>
            <a:chOff x="4764875" y="1706700"/>
            <a:chExt cx="578325" cy="487500"/>
          </a:xfrm>
        </p:grpSpPr>
        <p:sp>
          <p:nvSpPr>
            <p:cNvPr id="57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58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928022026" name="Google Shape;696;p35"/>
          <p:cNvGrpSpPr/>
          <p:nvPr/>
        </p:nvGrpSpPr>
        <p:grpSpPr bwMode="auto">
          <a:xfrm>
            <a:off x="2100015" y="3803457"/>
            <a:ext cx="259934" cy="233115"/>
            <a:chOff x="4764875" y="1706700"/>
            <a:chExt cx="578325" cy="487500"/>
          </a:xfrm>
        </p:grpSpPr>
        <p:sp>
          <p:nvSpPr>
            <p:cNvPr id="60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61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237453039" name="Google Shape;696;p35"/>
          <p:cNvGrpSpPr/>
          <p:nvPr/>
        </p:nvGrpSpPr>
        <p:grpSpPr bwMode="auto">
          <a:xfrm>
            <a:off x="2090013" y="4912817"/>
            <a:ext cx="259934" cy="233115"/>
            <a:chOff x="4764875" y="1706700"/>
            <a:chExt cx="578325" cy="487500"/>
          </a:xfrm>
        </p:grpSpPr>
        <p:sp>
          <p:nvSpPr>
            <p:cNvPr id="63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64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grpSp>
        <p:nvGrpSpPr>
          <p:cNvPr id="1013715076" name="Google Shape;696;p35"/>
          <p:cNvGrpSpPr/>
          <p:nvPr/>
        </p:nvGrpSpPr>
        <p:grpSpPr bwMode="auto">
          <a:xfrm>
            <a:off x="2097442" y="1801280"/>
            <a:ext cx="259934" cy="233115"/>
            <a:chOff x="4764875" y="1706700"/>
            <a:chExt cx="578325" cy="487500"/>
          </a:xfrm>
        </p:grpSpPr>
        <p:sp>
          <p:nvSpPr>
            <p:cNvPr id="66" name="Google Shape;697;p35"/>
            <p:cNvSpPr/>
            <p:nvPr/>
          </p:nvSpPr>
          <p:spPr bwMode="auto"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  <p:sp>
          <p:nvSpPr>
            <p:cNvPr id="67" name="Google Shape;698;p35"/>
            <p:cNvSpPr/>
            <p:nvPr/>
          </p:nvSpPr>
          <p:spPr bwMode="auto"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defRPr/>
              </a:pPr>
              <a:endParaRPr sz="2400"/>
            </a:p>
          </p:txBody>
        </p:sp>
      </p:grpSp>
      <p:sp>
        <p:nvSpPr>
          <p:cNvPr id="1890855503" name="Google Shape;664;p35"/>
          <p:cNvSpPr txBox="1"/>
          <p:nvPr/>
        </p:nvSpPr>
        <p:spPr bwMode="auto">
          <a:xfrm>
            <a:off x="2372815" y="224041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mouseEntered</a:t>
            </a:r>
            <a:r>
              <a:rPr lang="en-US" sz="1400"/>
              <a:t>();</a:t>
            </a:r>
            <a:endParaRPr/>
          </a:p>
        </p:txBody>
      </p:sp>
      <p:sp>
        <p:nvSpPr>
          <p:cNvPr id="1514695117" name="Google Shape;664;p35"/>
          <p:cNvSpPr txBox="1"/>
          <p:nvPr/>
        </p:nvSpPr>
        <p:spPr bwMode="auto">
          <a:xfrm>
            <a:off x="2385463" y="2698574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mouseExited</a:t>
            </a:r>
            <a:r>
              <a:rPr lang="en-US" sz="1400"/>
              <a:t>();</a:t>
            </a:r>
            <a:endParaRPr/>
          </a:p>
        </p:txBody>
      </p:sp>
      <p:sp>
        <p:nvSpPr>
          <p:cNvPr id="185637241" name="Google Shape;664;p35"/>
          <p:cNvSpPr txBox="1"/>
          <p:nvPr/>
        </p:nvSpPr>
        <p:spPr bwMode="auto">
          <a:xfrm>
            <a:off x="2424919" y="3217482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mousePressed</a:t>
            </a:r>
            <a:r>
              <a:rPr lang="en-US" sz="1400"/>
              <a:t>();</a:t>
            </a:r>
            <a:endParaRPr/>
          </a:p>
        </p:txBody>
      </p:sp>
      <p:sp>
        <p:nvSpPr>
          <p:cNvPr id="713346463" name="Google Shape;664;p35"/>
          <p:cNvSpPr txBox="1"/>
          <p:nvPr/>
        </p:nvSpPr>
        <p:spPr bwMode="auto">
          <a:xfrm>
            <a:off x="2372815" y="3699145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mouseReleased</a:t>
            </a:r>
            <a:r>
              <a:rPr lang="en-US" sz="1400"/>
              <a:t>();</a:t>
            </a:r>
            <a:endParaRPr/>
          </a:p>
        </p:txBody>
      </p:sp>
      <p:sp>
        <p:nvSpPr>
          <p:cNvPr id="1347901172" name="Google Shape;664;p35"/>
          <p:cNvSpPr txBox="1"/>
          <p:nvPr/>
        </p:nvSpPr>
        <p:spPr bwMode="auto">
          <a:xfrm>
            <a:off x="2342535" y="4235621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mouseMoved</a:t>
            </a:r>
            <a:r>
              <a:rPr lang="en-US" sz="1400"/>
              <a:t>();</a:t>
            </a:r>
            <a:endParaRPr/>
          </a:p>
        </p:txBody>
      </p:sp>
      <p:sp>
        <p:nvSpPr>
          <p:cNvPr id="1401814618" name="Google Shape;664;p35"/>
          <p:cNvSpPr txBox="1"/>
          <p:nvPr/>
        </p:nvSpPr>
        <p:spPr bwMode="auto">
          <a:xfrm>
            <a:off x="2385463" y="4799454"/>
            <a:ext cx="2820745" cy="407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2pPr>
            <a:lvl3pPr marL="1371600" marR="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3pPr>
            <a:lvl4pPr marL="1828800" marR="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4pPr>
            <a:lvl5pPr marL="2286000" marR="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5pPr>
            <a:lvl6pPr marL="2743200" marR="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6pPr>
            <a:lvl7pPr marL="3200400" marR="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7pPr>
            <a:lvl8pPr marL="3657600" marR="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85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</a:defRPr>
            </a:lvl9pPr>
          </a:lstStyle>
          <a:p>
            <a:pPr marL="0" indent="0">
              <a:defRPr/>
            </a:pPr>
            <a:r>
              <a:rPr lang="en-US" sz="1400"/>
              <a:t>mouseDragged</a:t>
            </a:r>
            <a:r>
              <a:rPr lang="en-US" sz="1400"/>
              <a:t>();</a:t>
            </a:r>
            <a:endParaRPr/>
          </a:p>
        </p:txBody>
      </p:sp>
      <p:sp>
        <p:nvSpPr>
          <p:cNvPr id="1949861498" name="Google Shape;583;p33"/>
          <p:cNvSpPr txBox="1"/>
          <p:nvPr/>
        </p:nvSpPr>
        <p:spPr bwMode="auto">
          <a:xfrm>
            <a:off x="5098137" y="2764298"/>
            <a:ext cx="4708400" cy="35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000">
                <a:solidFill>
                  <a:srgbClr val="DBA0DB"/>
                </a:solidFill>
                <a:latin typeface="Fira Code"/>
                <a:ea typeface="Fira Code"/>
                <a:cs typeface="Fira Code"/>
              </a:rPr>
              <a:t>mouseListeners</a:t>
            </a:r>
            <a:endParaRPr sz="2000">
              <a:solidFill>
                <a:srgbClr val="DBA0DB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1809064451" name="Google Shape;583;p33"/>
          <p:cNvSpPr txBox="1"/>
          <p:nvPr/>
        </p:nvSpPr>
        <p:spPr bwMode="auto">
          <a:xfrm>
            <a:off x="5057796" y="4477343"/>
            <a:ext cx="4708400" cy="35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" sz="2000">
                <a:solidFill>
                  <a:srgbClr val="DBA0DB"/>
                </a:solidFill>
                <a:latin typeface="Fira Code"/>
                <a:ea typeface="Fira Code"/>
                <a:cs typeface="Fira Code"/>
              </a:rPr>
              <a:t>mouseMotionListeners</a:t>
            </a:r>
            <a:endParaRPr sz="2000">
              <a:solidFill>
                <a:srgbClr val="DBA0DB"/>
              </a:solidFill>
              <a:latin typeface="Fira Code"/>
              <a:ea typeface="Fira Code"/>
              <a:cs typeface="Fira Code"/>
            </a:endParaRPr>
          </a:p>
        </p:txBody>
      </p:sp>
      <p:sp>
        <p:nvSpPr>
          <p:cNvPr id="2137389063" name="Google Shape;668;p35"/>
          <p:cNvSpPr txBox="1"/>
          <p:nvPr/>
        </p:nvSpPr>
        <p:spPr bwMode="auto">
          <a:xfrm rot="10800000">
            <a:off x="4289995" y="1421131"/>
            <a:ext cx="606832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defRPr/>
            </a:pPr>
            <a:r>
              <a:rPr lang="en" sz="16600">
                <a:solidFill>
                  <a:schemeClr val="accent6"/>
                </a:solidFill>
                <a:latin typeface="Fira Code"/>
                <a:ea typeface="Fira Code"/>
                <a:cs typeface="Fira Code"/>
              </a:rPr>
              <a:t>{</a:t>
            </a:r>
            <a:endParaRPr sz="16600">
              <a:solidFill>
                <a:schemeClr val="accent6"/>
              </a:solidFill>
              <a:latin typeface="Fira Code"/>
              <a:ea typeface="Fira Code"/>
              <a:cs typeface="Fira Cod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1989629" name="Google Shape;561;p32"/>
          <p:cNvSpPr txBox="1">
            <a:spLocks noGrp="1"/>
          </p:cNvSpPr>
          <p:nvPr>
            <p:ph type="title"/>
          </p:nvPr>
        </p:nvSpPr>
        <p:spPr bwMode="auto">
          <a:xfrm>
            <a:off x="1783833" y="1455331"/>
            <a:ext cx="5139480" cy="70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defRPr/>
            </a:pPr>
            <a:r>
              <a:rPr lang="en-US" sz="2400"/>
              <a:t>i</a:t>
            </a:r>
            <a:r>
              <a:rPr lang="en" sz="2400"/>
              <a:t>nterface mouseListeners</a:t>
            </a:r>
            <a:r>
              <a:rPr lang="en" sz="3600">
                <a:solidFill>
                  <a:schemeClr val="accent6"/>
                </a:solidFill>
              </a:rPr>
              <a:t>{</a:t>
            </a:r>
            <a:endParaRPr sz="2400">
              <a:solidFill>
                <a:schemeClr val="accent6"/>
              </a:solidFill>
            </a:endParaRPr>
          </a:p>
        </p:txBody>
      </p:sp>
      <p:sp>
        <p:nvSpPr>
          <p:cNvPr id="1018534571" name="Google Shape;562;p32"/>
          <p:cNvSpPr txBox="1">
            <a:spLocks noGrp="1"/>
          </p:cNvSpPr>
          <p:nvPr>
            <p:ph type="subTitle" idx="1"/>
          </p:nvPr>
        </p:nvSpPr>
        <p:spPr bwMode="auto">
          <a:xfrm>
            <a:off x="2121233" y="2041345"/>
            <a:ext cx="9189450" cy="306853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>
                <a:solidFill>
                  <a:schemeClr val="accent6"/>
                </a:solidFill>
              </a:rPr>
              <a:t>/*</a:t>
            </a:r>
            <a:endParaRPr/>
          </a:p>
          <a:p>
            <a:pPr marL="0" indent="0">
              <a:defRPr/>
            </a:pPr>
            <a:r>
              <a:rPr lang="en-US" sz="1800">
                <a:solidFill>
                  <a:schemeClr val="accent6"/>
                </a:solidFill>
              </a:rPr>
              <a:t>Mouse Listener is an interface in java.awt.event package.</a:t>
            </a:r>
            <a:endParaRPr/>
          </a:p>
          <a:p>
            <a:pPr marL="0" indent="0">
              <a:defRPr/>
            </a:pPr>
            <a:r>
              <a:rPr lang="en-US" sz="1800">
                <a:solidFill>
                  <a:schemeClr val="accent6"/>
                </a:solidFill>
              </a:rPr>
              <a:t>Mouse Listener handles the events when the mouse is not in motion</a:t>
            </a:r>
            <a:r>
              <a:rPr lang="en-US">
                <a:solidFill>
                  <a:schemeClr val="accent6"/>
                </a:solidFill>
              </a:rPr>
              <a:t>. </a:t>
            </a:r>
            <a:r>
              <a:rPr lang="en">
                <a:solidFill>
                  <a:schemeClr val="accent6"/>
                </a:solidFill>
              </a:rPr>
              <a:t>*/</a:t>
            </a:r>
            <a:endParaRPr/>
          </a:p>
          <a:p>
            <a:pPr marL="0" indent="0">
              <a:defRPr/>
            </a:pPr>
            <a:endParaRPr lang="en">
              <a:solidFill>
                <a:schemeClr val="accent6"/>
              </a:solidFill>
            </a:endParaRPr>
          </a:p>
          <a:p>
            <a:pPr marL="0" indent="0">
              <a:defRPr/>
            </a:pPr>
            <a:r>
              <a:rPr lang="en-US" sz="1600">
                <a:solidFill>
                  <a:schemeClr val="accent2"/>
                </a:solidFill>
              </a:rPr>
              <a:t>void </a:t>
            </a:r>
            <a:r>
              <a:rPr lang="en-US" sz="1600">
                <a:solidFill>
                  <a:schemeClr val="accent1"/>
                </a:solidFill>
              </a:rPr>
              <a:t>mouseReleased</a:t>
            </a:r>
            <a:r>
              <a:rPr lang="en-US" sz="1600">
                <a:solidFill>
                  <a:schemeClr val="accent1"/>
                </a:solidFill>
              </a:rPr>
              <a:t>(</a:t>
            </a:r>
            <a:r>
              <a:rPr lang="en-US" sz="1600">
                <a:solidFill>
                  <a:schemeClr val="accent1"/>
                </a:solidFill>
              </a:rPr>
              <a:t>MouseEvent</a:t>
            </a:r>
            <a:r>
              <a:rPr lang="en-US" sz="1600">
                <a:solidFill>
                  <a:schemeClr val="accent1"/>
                </a:solidFill>
              </a:rPr>
              <a:t> e) </a:t>
            </a:r>
            <a:r>
              <a:rPr lang="en-US" sz="1400">
                <a:solidFill>
                  <a:schemeClr val="accent6"/>
                </a:solidFill>
              </a:rPr>
              <a:t>// Mouse key is released</a:t>
            </a:r>
            <a:endParaRPr/>
          </a:p>
          <a:p>
            <a:pPr marL="0" indent="0">
              <a:defRPr/>
            </a:pPr>
            <a:r>
              <a:rPr lang="en-US" sz="1600">
                <a:solidFill>
                  <a:schemeClr val="accent2"/>
                </a:solidFill>
              </a:rPr>
              <a:t>void </a:t>
            </a:r>
            <a:r>
              <a:rPr lang="en-US" sz="1600">
                <a:solidFill>
                  <a:schemeClr val="accent1"/>
                </a:solidFill>
              </a:rPr>
              <a:t>mouseClicked</a:t>
            </a:r>
            <a:r>
              <a:rPr lang="en-US" sz="1600">
                <a:solidFill>
                  <a:schemeClr val="accent1"/>
                </a:solidFill>
              </a:rPr>
              <a:t>(</a:t>
            </a:r>
            <a:r>
              <a:rPr lang="en-US" sz="1600">
                <a:solidFill>
                  <a:schemeClr val="accent1"/>
                </a:solidFill>
              </a:rPr>
              <a:t>MouseEvent</a:t>
            </a:r>
            <a:r>
              <a:rPr lang="en-US" sz="1600">
                <a:solidFill>
                  <a:schemeClr val="accent1"/>
                </a:solidFill>
              </a:rPr>
              <a:t> e)</a:t>
            </a:r>
            <a:r>
              <a:rPr lang="en-US" sz="1400">
                <a:solidFill>
                  <a:schemeClr val="accent2"/>
                </a:solidFill>
              </a:rPr>
              <a:t> </a:t>
            </a:r>
            <a:r>
              <a:rPr lang="en-US" sz="1400">
                <a:solidFill>
                  <a:schemeClr val="accent6"/>
                </a:solidFill>
              </a:rPr>
              <a:t>// Mouse key is pressed/released</a:t>
            </a:r>
            <a:endParaRPr/>
          </a:p>
          <a:p>
            <a:pPr marL="0" indent="0">
              <a:defRPr/>
            </a:pPr>
            <a:r>
              <a:rPr lang="en-US" sz="1600">
                <a:solidFill>
                  <a:schemeClr val="accent2"/>
                </a:solidFill>
              </a:rPr>
              <a:t>void </a:t>
            </a:r>
            <a:r>
              <a:rPr lang="en-US" sz="1600">
                <a:solidFill>
                  <a:schemeClr val="accent1"/>
                </a:solidFill>
              </a:rPr>
              <a:t>mouseExited</a:t>
            </a:r>
            <a:r>
              <a:rPr lang="en-US" sz="1600">
                <a:solidFill>
                  <a:schemeClr val="accent1"/>
                </a:solidFill>
              </a:rPr>
              <a:t>(</a:t>
            </a:r>
            <a:r>
              <a:rPr lang="en-US" sz="1600">
                <a:solidFill>
                  <a:schemeClr val="accent1"/>
                </a:solidFill>
              </a:rPr>
              <a:t>MouseEvent</a:t>
            </a:r>
            <a:r>
              <a:rPr lang="en-US" sz="1600">
                <a:solidFill>
                  <a:schemeClr val="accent1"/>
                </a:solidFill>
              </a:rPr>
              <a:t> e) </a:t>
            </a:r>
            <a:r>
              <a:rPr lang="en-US" sz="1400">
                <a:solidFill>
                  <a:schemeClr val="accent6"/>
                </a:solidFill>
              </a:rPr>
              <a:t>// Mouse exited the component</a:t>
            </a:r>
            <a:endParaRPr/>
          </a:p>
          <a:p>
            <a:pPr marL="0" indent="0">
              <a:defRPr/>
            </a:pPr>
            <a:r>
              <a:rPr lang="en-US" sz="1600">
                <a:solidFill>
                  <a:schemeClr val="accent2"/>
                </a:solidFill>
              </a:rPr>
              <a:t>void </a:t>
            </a:r>
            <a:r>
              <a:rPr lang="en-US" sz="1600">
                <a:solidFill>
                  <a:schemeClr val="accent1"/>
                </a:solidFill>
              </a:rPr>
              <a:t>mouseEntered</a:t>
            </a:r>
            <a:r>
              <a:rPr lang="en-US" sz="1600">
                <a:solidFill>
                  <a:schemeClr val="accent1"/>
                </a:solidFill>
              </a:rPr>
              <a:t>(</a:t>
            </a:r>
            <a:r>
              <a:rPr lang="en-US" sz="1600">
                <a:solidFill>
                  <a:schemeClr val="accent1"/>
                </a:solidFill>
              </a:rPr>
              <a:t>MouseEvent</a:t>
            </a:r>
            <a:r>
              <a:rPr lang="en-US" sz="1600">
                <a:solidFill>
                  <a:schemeClr val="accent1"/>
                </a:solidFill>
              </a:rPr>
              <a:t> e) </a:t>
            </a:r>
            <a:r>
              <a:rPr lang="en-US" sz="1400">
                <a:solidFill>
                  <a:schemeClr val="accent6"/>
                </a:solidFill>
              </a:rPr>
              <a:t>// Mouse entered the component</a:t>
            </a:r>
            <a:endParaRPr/>
          </a:p>
          <a:p>
            <a:pPr marL="0" indent="0">
              <a:defRPr/>
            </a:pPr>
            <a:r>
              <a:rPr lang="en-US" sz="1600">
                <a:solidFill>
                  <a:schemeClr val="accent2"/>
                </a:solidFill>
              </a:rPr>
              <a:t>void </a:t>
            </a:r>
            <a:r>
              <a:rPr lang="en-US" sz="1600">
                <a:solidFill>
                  <a:schemeClr val="accent1"/>
                </a:solidFill>
              </a:rPr>
              <a:t>mousepressed</a:t>
            </a:r>
            <a:r>
              <a:rPr lang="en-US" sz="1600">
                <a:solidFill>
                  <a:schemeClr val="accent1"/>
                </a:solidFill>
              </a:rPr>
              <a:t>(</a:t>
            </a:r>
            <a:r>
              <a:rPr lang="en-US" sz="1600">
                <a:solidFill>
                  <a:schemeClr val="accent1"/>
                </a:solidFill>
              </a:rPr>
              <a:t>MouseEvent</a:t>
            </a:r>
            <a:r>
              <a:rPr lang="en-US" sz="1600">
                <a:solidFill>
                  <a:schemeClr val="accent1"/>
                </a:solidFill>
              </a:rPr>
              <a:t> e) </a:t>
            </a:r>
            <a:r>
              <a:rPr lang="en-US" sz="1400">
                <a:solidFill>
                  <a:schemeClr val="accent6"/>
                </a:solidFill>
              </a:rPr>
              <a:t>// Mouse key is pressed</a:t>
            </a:r>
            <a:endParaRPr/>
          </a:p>
        </p:txBody>
      </p:sp>
      <p:grpSp>
        <p:nvGrpSpPr>
          <p:cNvPr id="1028164388" name="Google Shape;563;p32"/>
          <p:cNvGrpSpPr/>
          <p:nvPr/>
        </p:nvGrpSpPr>
        <p:grpSpPr bwMode="auto">
          <a:xfrm>
            <a:off x="1446433" y="1558600"/>
            <a:ext cx="674800" cy="3913079"/>
            <a:chOff x="1084825" y="1168950"/>
            <a:chExt cx="506100" cy="3305403"/>
          </a:xfrm>
        </p:grpSpPr>
        <p:sp>
          <p:nvSpPr>
            <p:cNvPr id="564" name="Google Shape;564;p32"/>
            <p:cNvSpPr txBox="1"/>
            <p:nvPr/>
          </p:nvSpPr>
          <p:spPr bwMode="auto">
            <a:xfrm>
              <a:off x="1084825" y="3954425"/>
              <a:ext cx="506100" cy="519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" sz="2400">
                  <a:solidFill>
                    <a:srgbClr val="FFFFFF"/>
                  </a:solidFill>
                  <a:latin typeface="Fira Code"/>
                  <a:ea typeface="Fira Code"/>
                  <a:cs typeface="Fira Code"/>
                </a:rPr>
                <a:t>}</a:t>
              </a:r>
              <a:endParaRPr sz="2400">
                <a:solidFill>
                  <a:srgbClr val="FFFFFF"/>
                </a:solidFill>
                <a:latin typeface="Fira Code"/>
                <a:ea typeface="Fira Code"/>
                <a:cs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 bwMode="auto">
            <a:xfrm>
              <a:off x="1337875" y="1168950"/>
              <a:ext cx="0" cy="2767199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9292990" name="Google Shape;569;p32"/>
          <p:cNvSpPr txBox="1">
            <a:spLocks noGrp="1"/>
          </p:cNvSpPr>
          <p:nvPr>
            <p:ph type="subTitle" idx="1"/>
          </p:nvPr>
        </p:nvSpPr>
        <p:spPr bwMode="auto">
          <a:xfrm>
            <a:off x="946833" y="6259633"/>
            <a:ext cx="64868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defRPr/>
            </a:pPr>
            <a:r>
              <a:rPr lang="en">
                <a:solidFill>
                  <a:schemeClr val="accent3"/>
                </a:solidFill>
              </a:rPr>
              <a:t>JAVA Programming Language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4612490" name="Google Shape;570;p32"/>
          <p:cNvSpPr txBox="1">
            <a:spLocks noGrp="1"/>
          </p:cNvSpPr>
          <p:nvPr>
            <p:ph type="subTitle" idx="1"/>
          </p:nvPr>
        </p:nvSpPr>
        <p:spPr bwMode="auto">
          <a:xfrm>
            <a:off x="-7967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>
                <a:solidFill>
                  <a:schemeClr val="accent3"/>
                </a:solidFill>
              </a:rPr>
              <a:t>mouseListeners.java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28634650" name="Google Shape;571;p32"/>
          <p:cNvSpPr txBox="1">
            <a:spLocks noGrp="1"/>
          </p:cNvSpPr>
          <p:nvPr>
            <p:ph type="subTitle" idx="1"/>
          </p:nvPr>
        </p:nvSpPr>
        <p:spPr bwMode="auto">
          <a:xfrm>
            <a:off x="6096000" y="122033"/>
            <a:ext cx="6096000" cy="47639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ctr">
              <a:defRPr/>
            </a:pPr>
            <a:r>
              <a:rPr lang="en">
                <a:solidFill>
                  <a:schemeClr val="accent3"/>
                </a:solidFill>
              </a:rPr>
              <a:t>mouseListeners.class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mouseEvents {</dc:title>
  <dc:creator>Sujan Tamang</dc:creator>
  <cp:lastModifiedBy/>
  <cp:revision>12</cp:revision>
  <dcterms:created xsi:type="dcterms:W3CDTF">2025-05-03T16:33:47Z</dcterms:created>
  <dcterms:modified xsi:type="dcterms:W3CDTF">2025-05-04T04:36:21Z</dcterms:modified>
</cp:coreProperties>
</file>