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Damian</a:t>
            </a:r>
            <a:endParaRPr/>
          </a:p>
        </p:txBody>
      </p:sp>
      <p:sp>
        <p:nvSpPr>
          <p:cNvPr id="131" name="Google Shape;13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45" name="Google Shape;24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Damian</a:t>
            </a:r>
            <a:endParaRPr/>
          </a:p>
        </p:txBody>
      </p:sp>
      <p:sp>
        <p:nvSpPr>
          <p:cNvPr id="138" name="Google Shape;1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Ruan</a:t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Ruan</a:t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Christiaan</a:t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Christiaan</a:t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Damian</a:t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Guilliaume</a:t>
            </a:r>
            <a:endParaRPr/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GB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GB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GB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GB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The team and why we chose to help with this application need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Implementation Docs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28600" y="495300"/>
            <a:ext cx="5448301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Modern frameworks for a responsive interface.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RESTful API for business logic and database interactions.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Cloud-hosted relational database for secure data storage.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Third-Party Services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Authentication and cloud storage for scalability.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Critical Flows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Booking Process: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selects a time slot.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verifies availability.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Booking confirmation is saved in the database.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Management: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Coach/Admin manages schedules (create/edit/delete).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Updates are applied to the database.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Payment and Booking Confirmation: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pays via a secure gateway.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status is updated in the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651500" y="495300"/>
            <a:ext cx="63754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Environments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Development, staging, production.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Key Steps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Hosting on Vercel (frontend) and Supabase (backend).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 configuration (API keys, database URLs).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AutoNum type="arabicPeriod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and deploy with end-to-end testing.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Related Documentation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diagram defines relationships between entities (e.g., User, Lesson, Payment).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API Documentation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Endpoints for scheduling, payments.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authentication via tokens.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Centralised logging and error codes for debugging.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Non-Functional Requirements Based on ISO/IEC 12207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28600" y="495300"/>
            <a:ext cx="5448301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Response within 7 seconds for 5,000 concurrent users.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 concurrent transactions/second.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Implementation: Optimised server-side rendering, database indexing, caching.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for tenfold increase in users and transactions.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and horizontal scaling via Vercel and Supabase.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95% uptime, 1-hour MTTR.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Regular backups and redundancy implemented.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Maintainability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Modular design for easy updates.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Comprehensive code and architecture documentation.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651500" y="495300"/>
            <a:ext cx="63754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Role-Based Access Control (RBAC) with Clerk.com.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encryption in transit and at rest.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Responsive, consistent interface for all devices.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Accessibility for users with disabilities.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APIs for seamless system integration.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Compatibility with all browsers and devices.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Regulatory Compliance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POPIA-compliant with informed consent mechanisms.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user data protection and limited data collection.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Functional Requirements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28600" y="495300"/>
            <a:ext cx="5448301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User Roles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Client: Access to booking and limited functionality.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Coach: Manages lessons, participants, and skill levels.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Admin: Full system access, including lessons, users, and configurations.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Key User Stories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 skill-appropriate lessons with detailed lesson and payment information.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booked and pending lessons with status indicators.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Coaches: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Add, edit, and manage lessons with participant details.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skill levels for users and horses.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Admins: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Create, view, edit, and delete lessons, users, and horses.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contact, payment, and address details.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5651500" y="495300"/>
            <a:ext cx="637540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Critical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Booking: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Calendar-based selection with availability verification.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Integrated payment and proof submission.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Management: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CRUD operations for lessons with detailed configurations.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Data Management: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users, horses, payment, and contact details with filters and search functionality.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Security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228599" y="495300"/>
            <a:ext cx="645318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Security 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Frontend (React):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Validates user inputs and prevents XSS attacks.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communication via HTTPS.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Backend (Next.js):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Role-based access control (RBAC).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request validation and session token management.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Database (Supabase):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Row-level security (RLS) and encryption.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Periodic backups ensure data recovery.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Third-Party Services: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payment processing and notification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Threats and Mitigations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Potential Threats: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injection, XSS, social engineering.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 passwords and unsecured APIs.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Mitigations: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validation and multi-factor authentication (MFA).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tokens, HTTPS for encrypted communication.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General Security Measures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 and RBAC for controlled access.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 for data in transit and at rest.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mediation: Validating every request.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6781800" y="952500"/>
            <a:ext cx="5156200" cy="5727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lantUML Diagram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683" y="1094265"/>
            <a:ext cx="4924305" cy="544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4609576" y="48911"/>
            <a:ext cx="19665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(Next.js)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32" y="3333442"/>
            <a:ext cx="3481871" cy="14837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 flipH="1">
            <a:off x="5592869" y="2498103"/>
            <a:ext cx="7968" cy="93089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3" name="Google Shape;143;p20"/>
          <p:cNvSpPr txBox="1"/>
          <p:nvPr/>
        </p:nvSpPr>
        <p:spPr>
          <a:xfrm>
            <a:off x="4129696" y="2773198"/>
            <a:ext cx="1415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Hosted 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885149" y="4633963"/>
            <a:ext cx="1415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Hosting (Vercel)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885149" y="5280294"/>
            <a:ext cx="1415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$20/month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714" y="3323976"/>
            <a:ext cx="1969451" cy="147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9852" y="2988466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/>
          <p:nvPr/>
        </p:nvCxnSpPr>
        <p:spPr>
          <a:xfrm>
            <a:off x="6300587" y="4099201"/>
            <a:ext cx="211797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2664410" y="4018183"/>
            <a:ext cx="2241323" cy="2659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0" name="Google Shape;150;p20"/>
          <p:cNvSpPr txBox="1"/>
          <p:nvPr/>
        </p:nvSpPr>
        <p:spPr>
          <a:xfrm>
            <a:off x="1679339" y="4772227"/>
            <a:ext cx="1415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 (Clerk)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631979" y="4633962"/>
            <a:ext cx="15671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(Supabase)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625059" y="5280293"/>
            <a:ext cx="14154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$25/month </a:t>
            </a:r>
            <a:b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b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10 000 MAUs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707852" y="5280293"/>
            <a:ext cx="1415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$25/month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065915" y="6022182"/>
            <a:ext cx="3053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Costs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$20/month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065915" y="6022181"/>
            <a:ext cx="3053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Costs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$45/month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073885" y="6023110"/>
            <a:ext cx="3053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Costs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$45 - $70/month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letter in a white circle&#10;&#10;Description automatically generated" id="157" name="Google Shape;15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5849" y="1020663"/>
            <a:ext cx="1614036" cy="161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1750963" y="43250"/>
            <a:ext cx="86763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BACKGROUND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50" y="1702138"/>
            <a:ext cx="3453725" cy="34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520125" y="1882325"/>
            <a:ext cx="64305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Horse Stud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Established in 1993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Mostly Manual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Expansion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141413" y="105025"/>
            <a:ext cx="9906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CHANGE DOCUMENT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945769" y="1987375"/>
            <a:ext cx="5232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Easily Expandable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Independent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Save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24/7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5446" r="0" t="2343"/>
          <a:stretch/>
        </p:blipFill>
        <p:spPr>
          <a:xfrm>
            <a:off x="7208100" y="2259850"/>
            <a:ext cx="3356925" cy="29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The layout and the pipeline testing’s using the devops document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DEVOPS Practices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54000" y="582067"/>
            <a:ext cx="586740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GitHub Actions Pipeline - </a:t>
            </a: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Pipeline Steps: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Code Integration: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Triggered on code push, pull request, or merge.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Unit Testing: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Verifies functionality; generates test reports.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Static Code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Analysis: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 (SonarQube/CodeClimate) enforce standards and identify code issues.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Security Testing: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 (CodeQL/Snyk) scan for vulnerabilities.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Build &amp; Deployment: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Deploys to staging for review. Approved code is moved to production.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Monitoring &amp; Notifications: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Real-time alerts for health and metrics.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Unit Test Report: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 passing/failing tests.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Static Analysis Report: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Highlights code quality metrics.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Security Testing Report: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Lists vulnerabilities with corrective actions.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Static Code Analysis: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SonarQube/CodeClimate for maintainability and duplication checks.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Security Testing: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CodeQL/Snyk for identifying critical vulnerabilities.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6648450" y="2743200"/>
            <a:ext cx="5289550" cy="393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850" y="2870091"/>
            <a:ext cx="5010150" cy="37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APPLICATION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What type of application and the features it gives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Analysis Artifacts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28600" y="495300"/>
            <a:ext cx="63754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Key Bounded Contexts: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User Management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User authentication, profiles, and role-based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CRUD operations for user roles (Client, Coach, Admin).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Booking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Schedules lessons and manages booking confirmations.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Payment Management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Processes payments and tracks history.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Lesson Management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Manages lesson details and assignments.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Notification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Customizes alerts for events.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41300" y="4241820"/>
            <a:ext cx="780859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Design Artifacts: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Domain Model Analysis: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Focus on user roles, lesson booking, payments, and notifications.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Implementation Highlights: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User roles with distinct permissions.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Structured lesson management and scheduling.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 Streamlined payment integration.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7035800" y="495300"/>
            <a:ext cx="4152900" cy="328367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402" y="592305"/>
            <a:ext cx="3917696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7815897" y="3429000"/>
            <a:ext cx="4152900" cy="328367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899" y="3529622"/>
            <a:ext cx="3915601" cy="308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Documentation: Architecture Artifacts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228599" y="495300"/>
            <a:ext cx="1160208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Cloud Architecture: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GB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Frontend: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 on Vercel for scalability and flexibility.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GB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Supabase with PostgreSQL for managed database and built-in authentication.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GB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Integrations: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third-party API integration for authentication, notifications, and payments.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727450" y="3175813"/>
            <a:ext cx="6699250" cy="328367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314" y="3325999"/>
            <a:ext cx="6369685" cy="30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