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F63769-E2CF-AD52-02E9-0BCD3CA95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8135" y="1377245"/>
            <a:ext cx="8637072" cy="301413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Z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and database security for Adventure Diving Club (ADC)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 of secure data management in maintaining customer trust and regulatory compliance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3599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9B34-C855-CC95-051C-1DC5473D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br>
              <a:rPr lang="en-ZA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768A-D805-492C-1FBE-9080B482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Implementing data encryption for sensitive information such as customer details (e.g., </a:t>
            </a:r>
            <a:r>
              <a:rPr lang="en-ZA" sz="1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cust_contact</a:t>
            </a: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Protects data confidentiality, preventing unauthorized access even if data is compromised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Ensures compliance with data protection regulations (e.g., GDPR, HIPAA)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2232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1827-E0CD-A971-4DB9-A96AF242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  <a:br>
              <a:rPr lang="en-ZA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7DD9-8919-7F18-0F7F-9168077F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Role-based access control (RBAC) and least privilege principle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Limits access to sensitive data based on user roles (e.g., instructors, admins)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Reduces insider threats and unauthorized data modifications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731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21C1-12E8-25A5-E410-A22AC1A1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 Audits and Monitoring</a:t>
            </a:r>
            <a:br>
              <a:rPr lang="en-ZA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DB86-2022-EC05-82B2-9B0EA125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Implementing regular database audits and real-time monitoring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Identifies suspicious activities and potential security breaches promptly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Helps in maintaining data integrity and compliance with audit requirements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684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1604-6C81-A79B-F84E-4A355649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Masking</a:t>
            </a:r>
            <a:br>
              <a:rPr lang="en-ZA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27D8-DD4F-2AA4-CAB4-B51581C8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Masking sensitive data in non-production environments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Protects confidentiality during development and testing phases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Minimizes exposure of sensitive information to unauthorized personnel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893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F376-120B-0B73-4A2D-35F68B14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 and Disaster Recovery</a:t>
            </a:r>
            <a:br>
              <a:rPr lang="en-ZA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66B4-FA22-38A8-C0E3-B80A8239E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Implementing regular backups and disaster recovery plans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Ensures data availability and business continuity in case of data loss or system failures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Mitigates risks associated with ransomware attacks or hardware failures</a:t>
            </a:r>
            <a:endParaRPr lang="en-ZA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737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6829-453A-E4FE-6A24-0A475CD3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ZA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8F79-7874-F1B7-D67D-FE54D6DBB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of the proposed methods to enhance data and database security at ADC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07033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</TotalTime>
  <Words>237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Courier New</vt:lpstr>
      <vt:lpstr>Gill Sans MT</vt:lpstr>
      <vt:lpstr>Symbol</vt:lpstr>
      <vt:lpstr>Times New Roman</vt:lpstr>
      <vt:lpstr>Gallery</vt:lpstr>
      <vt:lpstr>PowerPoint Presentation</vt:lpstr>
      <vt:lpstr>Encryption </vt:lpstr>
      <vt:lpstr>Access Control </vt:lpstr>
      <vt:lpstr>Regular Audits and Monitoring </vt:lpstr>
      <vt:lpstr>Data Masking </vt:lpstr>
      <vt:lpstr>Backup and Disaster Recovery </vt:lpstr>
      <vt:lpstr>Conclusion </vt:lpstr>
    </vt:vector>
  </TitlesOfParts>
  <Company>IIE Advtech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Kutlwano Lucky Nthutang</dc:creator>
  <cp:lastModifiedBy>Kutlwano Lucky Nthutang</cp:lastModifiedBy>
  <cp:revision>1</cp:revision>
  <dcterms:created xsi:type="dcterms:W3CDTF">2024-06-24T11:34:42Z</dcterms:created>
  <dcterms:modified xsi:type="dcterms:W3CDTF">2024-06-24T11:54:33Z</dcterms:modified>
</cp:coreProperties>
</file>