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2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996AB-8EC3-FB36-A501-273B4E900FC1}" v="4" dt="2024-11-22T14:33:38.861"/>
    <p1510:client id="{B67E890E-8ECA-E39E-A713-BAB025533F8F}" v="30" dt="2024-11-22T13:06:11.451"/>
    <p1510:client id="{E74027DC-1198-D7DF-CC5C-7E9BC5BBE71B}" v="688" dt="2024-11-22T13:38:1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/>
              <a:t>St10176153</a:t>
            </a:r>
            <a:br>
              <a:rPr lang="en-US"/>
            </a:br>
            <a:r>
              <a:rPr lang="en-US"/>
              <a:t>P0e presentation</a:t>
            </a:r>
            <a:br>
              <a:rPr lang="en-US"/>
            </a:br>
            <a:r>
              <a:rPr lang="en-US"/>
              <a:t>22/11/24 </a:t>
            </a:r>
            <a:br>
              <a:rPr lang="en-US"/>
            </a:br>
            <a:r>
              <a:rPr lang="en-US"/>
              <a:t>disd[2] </a:t>
            </a:r>
            <a:br>
              <a:rPr lang="en-US"/>
            </a:br>
            <a:r>
              <a:rPr lang="en-US"/>
              <a:t>grp[1]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/>
              <a:t>Application</a:t>
            </a:r>
            <a:br>
              <a:rPr lang="en-US"/>
            </a:br>
            <a:r>
              <a:rPr lang="en-US"/>
              <a:t>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anchor="ctr">
            <a:normAutofit/>
          </a:bodyPr>
          <a:lstStyle/>
          <a:p>
            <a:r>
              <a:rPr lang="en-US"/>
              <a:t>MANAGEMENT PAGE overview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-184" t="7751" r="30472" b="-8062"/>
          <a:stretch/>
        </p:blipFill>
        <p:spPr>
          <a:xfrm>
            <a:off x="698042" y="1716818"/>
            <a:ext cx="5404205" cy="3941551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This is an overview of the </a:t>
            </a:r>
            <a:r>
              <a:rPr lang="en-US" err="1"/>
              <a:t>EmployeeDetails</a:t>
            </a:r>
            <a:r>
              <a:rPr lang="en-US"/>
              <a:t> Page where it can be accessed by employee and Manager.</a:t>
            </a:r>
          </a:p>
          <a:p>
            <a:r>
              <a:rPr lang="en-US"/>
              <a:t>Employees can only Create Claim in the claims form page by clicking the Create Claim and view Pending Claims.</a:t>
            </a:r>
          </a:p>
          <a:p>
            <a:r>
              <a:rPr lang="en-US"/>
              <a:t>Managers can access the claims form for approval or rejection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88CC1A6-4DDF-2A7B-8434-5C39F35FF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anchor="ctr">
            <a:normAutofit/>
          </a:bodyPr>
          <a:lstStyle/>
          <a:p>
            <a:r>
              <a:rPr lang="en-US"/>
              <a:t>Create claims form:</a:t>
            </a:r>
          </a:p>
        </p:txBody>
      </p:sp>
      <p:pic>
        <p:nvPicPr>
          <p:cNvPr id="6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9FE60-7BFA-BE14-42B4-A8132BB5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21" t="6272" r="30870" b="-5963"/>
          <a:stretch/>
        </p:blipFill>
        <p:spPr>
          <a:xfrm>
            <a:off x="181154" y="1475911"/>
            <a:ext cx="6114309" cy="462431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490288"/>
            <a:ext cx="4992709" cy="427914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sz="1700">
                <a:ea typeface="+mn-lt"/>
                <a:cs typeface="+mn-lt"/>
              </a:rPr>
              <a:t>Lecturers can submit claims for hours worked, upload supporting documents, and add additional notes.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Steps: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1. Navigate to the Submit Claim page from the home page.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2. Fill in the claim form with the required details, including: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⦁    Hours Worked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⦁    Salary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⦁    Additional Notes</a:t>
            </a: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3. Upload supporting documents (PDF, DOC, JPEG) using the upload button.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4. Click Submit Claim to submit your claim. A confirmation page will appear once the claim is successfully submitted.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anchor="ctr">
            <a:normAutofit/>
          </a:bodyPr>
          <a:lstStyle/>
          <a:p>
            <a:r>
              <a:rPr lang="en-US"/>
              <a:t>Error handling: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8201" r="29471" b="-7818"/>
          <a:stretch/>
        </p:blipFill>
        <p:spPr>
          <a:xfrm>
            <a:off x="324927" y="1648439"/>
            <a:ext cx="5777143" cy="4480372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noProof="1"/>
              <a:t>As requiredthe fields have been made important and they mut be field for the claim to be logged.</a:t>
            </a:r>
          </a:p>
          <a:p>
            <a:r>
              <a:rPr lang="en-US" noProof="1"/>
              <a:t>If the fields have not been filled the claim will not be successfuol and it will be processed.</a:t>
            </a:r>
          </a:p>
          <a:p>
            <a:r>
              <a:rPr lang="en-US" noProof="1">
                <a:ea typeface="+mn-lt"/>
                <a:cs typeface="+mn-lt"/>
              </a:rPr>
              <a:t>If an error occurs during claim submission or approval, meaningful error messages will be displayed. For example: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•File size or type error during file upload.</a:t>
            </a:r>
            <a:endParaRPr lang="en-US"/>
          </a:p>
          <a:p>
            <a:r>
              <a:rPr lang="en-US" noProof="1">
                <a:ea typeface="+mn-lt"/>
                <a:cs typeface="+mn-lt"/>
              </a:rPr>
              <a:t>•Database connection error.</a:t>
            </a:r>
            <a:endParaRPr lang="en-US"/>
          </a:p>
          <a:p>
            <a:r>
              <a:rPr lang="en-US" noProof="1">
                <a:ea typeface="+mn-lt"/>
                <a:cs typeface="+mn-lt"/>
              </a:rPr>
              <a:t>•Validation error for incomplete forms.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noProof="1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F50BEF2-B3CA-238B-DBC0-73C2FF5C1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anchor="ctr">
            <a:normAutofit/>
          </a:bodyPr>
          <a:lstStyle/>
          <a:p>
            <a:r>
              <a:rPr lang="en-US"/>
              <a:t>Claims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b="0" noProof="1">
                <a:ea typeface="+mn-lt"/>
                <a:cs typeface="+mn-lt"/>
              </a:rPr>
              <a:t>After submitting claims, lecturers can view the status of their submitted claims.</a:t>
            </a:r>
            <a:endParaRPr lang="en-US"/>
          </a:p>
          <a:p>
            <a:endParaRPr lang="en-US"/>
          </a:p>
          <a:p>
            <a:r>
              <a:rPr lang="en-US" b="0" noProof="1">
                <a:ea typeface="+mn-lt"/>
                <a:cs typeface="+mn-lt"/>
              </a:rPr>
              <a:t>Steps: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1. Navigate to the Claims page.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2. You will see a list of all your claims, including: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•Date Submitted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•Hours Worked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•Salary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•Status (Approved, Deleted)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Both lecturers and managers can track the real-time status of claims.</a:t>
            </a:r>
            <a:endParaRPr lang="en-US" b="0" noProof="1"/>
          </a:p>
          <a:p>
            <a:r>
              <a:rPr lang="en-US" b="0" noProof="1">
                <a:ea typeface="+mn-lt"/>
                <a:cs typeface="+mn-lt"/>
              </a:rPr>
              <a:t>•Approved: The claim has been approved by a Programme Coordinator or Academic Manager.</a:t>
            </a:r>
            <a:endParaRPr lang="en-US"/>
          </a:p>
          <a:p>
            <a:r>
              <a:rPr lang="en-US" b="0" noProof="1">
                <a:ea typeface="+mn-lt"/>
                <a:cs typeface="+mn-lt"/>
              </a:rPr>
              <a:t>•Delete: The claim has been rejected. </a:t>
            </a:r>
            <a:endParaRPr lang="en-US"/>
          </a:p>
          <a:p>
            <a:endParaRPr lang="en-US"/>
          </a:p>
          <a:p>
            <a:endParaRPr lang="en-US" b="0" noProof="1"/>
          </a:p>
          <a:p>
            <a:endParaRPr lang="en-US"/>
          </a:p>
          <a:p>
            <a:endParaRPr lang="en-US"/>
          </a:p>
          <a:p>
            <a:endParaRPr lang="en-US" noProof="1"/>
          </a:p>
        </p:txBody>
      </p:sp>
      <p:pic>
        <p:nvPicPr>
          <p:cNvPr id="7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2B068A-C394-9F56-F3AF-52666015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6" r="-1" b="-1"/>
          <a:stretch/>
        </p:blipFill>
        <p:spPr>
          <a:xfrm>
            <a:off x="4602310" y="2018120"/>
            <a:ext cx="6751489" cy="374718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en-US"/>
              <a:t>Approval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r>
              <a:rPr lang="en-US" b="1"/>
              <a:t>Feb 20XX: </a:t>
            </a:r>
            <a:r>
              <a:rPr lang="en-US"/>
              <a:t>roll out product to high profile or top-level participants to help establish the product</a:t>
            </a:r>
          </a:p>
          <a:p>
            <a:r>
              <a:rPr lang="en-US" b="1"/>
              <a:t>May 20XX: </a:t>
            </a:r>
            <a:r>
              <a:rPr lang="en-US"/>
              <a:t>release the product to the public and monitor press release and social media accounts</a:t>
            </a:r>
          </a:p>
          <a:p>
            <a:r>
              <a:rPr lang="en-US" b="1"/>
              <a:t>Oct 20XX: </a:t>
            </a:r>
            <a:r>
              <a:rPr lang="en-US"/>
              <a:t>gather feedback and adjust product design as necessary</a:t>
            </a:r>
          </a:p>
        </p:txBody>
      </p:sp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/>
        </p:blipFill>
        <p:spPr>
          <a:xfrm>
            <a:off x="4602310" y="2094126"/>
            <a:ext cx="6751489" cy="3595167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St10176153 P0e presentation 22/11/24  disd[2]  grp[1]</vt:lpstr>
      <vt:lpstr>Application overview</vt:lpstr>
      <vt:lpstr>MANAGEMENT PAGE overview</vt:lpstr>
      <vt:lpstr>Create claims form:</vt:lpstr>
      <vt:lpstr>Error handling:</vt:lpstr>
      <vt:lpstr>Claims Page:</vt:lpstr>
      <vt:lpstr>Approval page: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2024-11-22T13:01:46Z</dcterms:created>
  <dcterms:modified xsi:type="dcterms:W3CDTF">2024-11-22T14:33:53Z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