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er Bruil" userId="07fc977d2a57fb96" providerId="LiveId" clId="{AC93553A-CA77-4560-AD24-B47EA97FB262}"/>
    <pc:docChg chg="modSld">
      <pc:chgData name="Amber Bruil" userId="07fc977d2a57fb96" providerId="LiveId" clId="{AC93553A-CA77-4560-AD24-B47EA97FB262}" dt="2024-02-28T06:47:03.213" v="22" actId="20577"/>
      <pc:docMkLst>
        <pc:docMk/>
      </pc:docMkLst>
      <pc:sldChg chg="modSp mod">
        <pc:chgData name="Amber Bruil" userId="07fc977d2a57fb96" providerId="LiveId" clId="{AC93553A-CA77-4560-AD24-B47EA97FB262}" dt="2024-02-28T06:47:03.213" v="22" actId="20577"/>
        <pc:sldMkLst>
          <pc:docMk/>
          <pc:sldMk cId="3953305914" sldId="256"/>
        </pc:sldMkLst>
        <pc:spChg chg="mod">
          <ac:chgData name="Amber Bruil" userId="07fc977d2a57fb96" providerId="LiveId" clId="{AC93553A-CA77-4560-AD24-B47EA97FB262}" dt="2024-02-28T05:49:26.941" v="20" actId="404"/>
          <ac:spMkLst>
            <pc:docMk/>
            <pc:sldMk cId="3953305914" sldId="256"/>
            <ac:spMk id="4" creationId="{5DFCDA8F-8AD8-F87E-7157-C35389ED6CBA}"/>
          </ac:spMkLst>
        </pc:spChg>
        <pc:spChg chg="mod">
          <ac:chgData name="Amber Bruil" userId="07fc977d2a57fb96" providerId="LiveId" clId="{AC93553A-CA77-4560-AD24-B47EA97FB262}" dt="2024-02-28T06:47:03.213" v="22" actId="20577"/>
          <ac:spMkLst>
            <pc:docMk/>
            <pc:sldMk cId="3953305914" sldId="256"/>
            <ac:spMk id="7" creationId="{FEB625E8-3E36-8F5B-EDA6-C0BBC050EB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CDBD-1B04-5858-B789-E419B68DE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51505-E391-1E1C-9AE3-6025A741A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F3D5-37FE-23BE-F909-2827B17C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D77C-8BE6-E468-4856-482C685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F1D8-5AFF-0277-BE10-AF732142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7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DB3F-422E-8887-D591-AFEBC4DF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48545-480D-5280-F85B-11BF03E46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BD109-7BA8-80A2-4620-237C219D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257F-A49E-52EF-65FB-77560825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AE75-7D12-1F12-1297-6E35EAFD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184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C5D95-59F0-42F5-99AA-767DDF3BD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B1574-4CE0-71AE-BE2E-E7255B76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E118-31A8-8481-9D09-5FC94F06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0341-10BF-1570-0994-0837243D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E8F1-11F3-06FA-411A-A217A029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69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105E-E642-6C13-FF44-8CF1B3C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2FDB-D3CE-3ADC-5A2E-B35C6B7F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0325-F9B8-DC64-4E7C-43F20547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722B-571D-ECAC-9FE2-7DD93483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1535-5F8A-6CE1-FA0D-9FB8A207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424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C71E-337A-9703-CFB7-96644D00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975E-8F3A-4217-618A-BD5E5B65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A03F-F402-B20D-4F01-54FAC635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15B4-F330-46E2-E5A1-241CC4A0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F1EF-B6F7-86DD-3F39-51A181FB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73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DE95-361E-FCB2-EF34-04C1A632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A384-ABC2-4252-E462-E5E71FB3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CFFA-99D2-7819-8CAE-0AB83F2D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5185E-1A33-82A2-38CF-ACBFB8AF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04D29-258E-B6A2-228B-AA29CF98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54FDA-1CD2-5A9A-984C-3305427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480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A85B-B02A-A6A9-C78D-FF04C947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1D9E-4A7D-7F2B-128D-48B4B5C5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87607-2813-3CC6-D6AB-1CE5FCAE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C5D90-6AB7-C563-F94B-6AB12F25A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1FE9C-3D63-467E-54F3-A72CFF728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EB5D2-1808-5B8A-064B-C98562AE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96568-5C3A-C807-CBF4-B7DA04CA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5823F-15C1-38A2-9554-ED22CCFF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06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A21-7306-3B85-6635-983DB064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6E50-7F6B-676F-684A-BFDF1901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3F4AD-4E98-867E-39F8-664204E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66718-23D6-A9B8-8B7B-F7D37EB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626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8EDD0-3880-FA46-207E-B4B83359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5902D-5A6B-362F-C675-145554BB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16BBD-54DE-3FEC-0823-AAA0CB22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06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C4BC-AE5C-7595-F498-FC647478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C613-30E9-2169-7A03-F426B71B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E748C-5527-7A66-994F-BFF2CA5D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3E7FA-28AC-6479-1DD9-2BEE355F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EA47E-CA54-DEF0-D3BD-E75518D7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9BEB-6AD3-0BE6-79B4-7FA1F71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837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0727-BD5E-F435-DE8B-89E162E1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AD9DE-ABFD-4D73-4B48-D36A9EDD2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4640-2839-ECAA-39A8-F92EEFD48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0C048-8B3B-0E19-51E8-F3330B95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DEDD-CDE5-8188-776C-4C72488B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BEDD9-280D-0891-E83C-E3DA5FF7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60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8532A-32B9-B0CB-7AE7-16B6515B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340D-D901-4E81-5320-FDDA827B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A08FC-4D39-4DED-EC7F-D160D7916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32A5-C337-4D0A-A809-8D75FC8A63B7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8612A-DF8F-2C0D-E5FC-768DE40D2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9D32-E6E0-11F0-97BD-B514A352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1465-3B40-4854-847E-01D5BBEF6BC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751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FCDA8F-8AD8-F87E-7157-C35389ED6CBA}"/>
              </a:ext>
            </a:extLst>
          </p:cNvPr>
          <p:cNvSpPr/>
          <p:nvPr/>
        </p:nvSpPr>
        <p:spPr>
          <a:xfrm>
            <a:off x="0" y="0"/>
            <a:ext cx="12192000" cy="7511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PROG6221 - Calculations</a:t>
            </a:r>
          </a:p>
        </p:txBody>
      </p:sp>
      <p:pic>
        <p:nvPicPr>
          <p:cNvPr id="5" name="Picture 4" descr="A blue and green logo&#10;&#10;Description automatically generated">
            <a:extLst>
              <a:ext uri="{FF2B5EF4-FFF2-40B4-BE49-F238E27FC236}">
                <a16:creationId xmlns:a16="http://schemas.microsoft.com/office/drawing/2014/main" id="{FB9F7514-E979-B1BA-8C27-9CAF9EE62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871" y="886051"/>
            <a:ext cx="1083129" cy="1083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C68B2-D395-306B-77BF-5D18A43045CC}"/>
              </a:ext>
            </a:extLst>
          </p:cNvPr>
          <p:cNvSpPr txBox="1"/>
          <p:nvPr/>
        </p:nvSpPr>
        <p:spPr>
          <a:xfrm>
            <a:off x="750498" y="1112808"/>
            <a:ext cx="596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>
                <a:latin typeface="Aptos" panose="020B0004020202020204" pitchFamily="34" charset="0"/>
              </a:rPr>
              <a:t>ICE Task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625E8-3E36-8F5B-EDA6-C0BBC050EB45}"/>
              </a:ext>
            </a:extLst>
          </p:cNvPr>
          <p:cNvSpPr txBox="1"/>
          <p:nvPr/>
        </p:nvSpPr>
        <p:spPr>
          <a:xfrm>
            <a:off x="862642" y="1891542"/>
            <a:ext cx="988587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latin typeface="Aptos" panose="020B0004020202020204" pitchFamily="34" charset="0"/>
              </a:rPr>
              <a:t>Create a new project. This project will contain a secondary class called ‘</a:t>
            </a:r>
            <a:r>
              <a:rPr lang="en-ZA" sz="1600" b="1" dirty="0" err="1">
                <a:latin typeface="Aptos" panose="020B0004020202020204" pitchFamily="34" charset="0"/>
              </a:rPr>
              <a:t>MathOperations</a:t>
            </a:r>
            <a:r>
              <a:rPr lang="en-ZA" sz="1600" dirty="0">
                <a:latin typeface="Aptos" panose="020B0004020202020204" pitchFamily="34" charset="0"/>
              </a:rPr>
              <a:t>’ that contains the following methods:</a:t>
            </a:r>
          </a:p>
          <a:p>
            <a:endParaRPr lang="en-ZA" sz="16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Aptos" panose="020B0004020202020204" pitchFamily="34" charset="0"/>
              </a:rPr>
              <a:t>Static method: ‘</a:t>
            </a:r>
            <a:r>
              <a:rPr lang="en-ZA" sz="1600" b="1" dirty="0" err="1">
                <a:latin typeface="Aptos" panose="020B0004020202020204" pitchFamily="34" charset="0"/>
              </a:rPr>
              <a:t>CalculateSquare</a:t>
            </a:r>
            <a:r>
              <a:rPr lang="en-ZA" sz="1600" dirty="0">
                <a:latin typeface="Aptos" panose="020B0004020202020204" pitchFamily="34" charset="0"/>
              </a:rPr>
              <a:t>’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ptos" panose="020B0004020202020204" pitchFamily="34" charset="0"/>
              </a:rPr>
              <a:t>Takes an integer parameter and returns the square of that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Aptos" panose="020B0004020202020204" pitchFamily="34" charset="0"/>
              </a:rPr>
              <a:t>Instance method: ‘</a:t>
            </a:r>
            <a:r>
              <a:rPr lang="en-ZA" sz="1600" b="1" dirty="0" err="1">
                <a:latin typeface="Aptos" panose="020B0004020202020204" pitchFamily="34" charset="0"/>
              </a:rPr>
              <a:t>CalculateFactorial</a:t>
            </a:r>
            <a:r>
              <a:rPr lang="en-ZA" sz="1600" dirty="0">
                <a:latin typeface="Aptos" panose="020B0004020202020204" pitchFamily="34" charset="0"/>
              </a:rPr>
              <a:t>’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ptos" panose="020B0004020202020204" pitchFamily="34" charset="0"/>
              </a:rPr>
              <a:t>Takes an integer parameter and returns the factorial of that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Aptos" panose="020B0004020202020204" pitchFamily="34" charset="0"/>
              </a:rPr>
              <a:t>Instance method: ‘</a:t>
            </a:r>
            <a:r>
              <a:rPr lang="en-ZA" sz="1600" b="1" dirty="0" err="1">
                <a:latin typeface="Aptos" panose="020B0004020202020204" pitchFamily="34" charset="0"/>
              </a:rPr>
              <a:t>CalculateAverage</a:t>
            </a:r>
            <a:r>
              <a:rPr lang="en-ZA" sz="1600" dirty="0">
                <a:latin typeface="Aptos" panose="020B0004020202020204" pitchFamily="34" charset="0"/>
              </a:rPr>
              <a:t>’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ptos" panose="020B0004020202020204" pitchFamily="34" charset="0"/>
              </a:rPr>
              <a:t>Takes 5 integer parameters and returns the average of those numbers.</a:t>
            </a:r>
          </a:p>
          <a:p>
            <a:endParaRPr lang="en-ZA" sz="1600" dirty="0">
              <a:latin typeface="Aptos" panose="020B0004020202020204" pitchFamily="34" charset="0"/>
            </a:endParaRPr>
          </a:p>
          <a:p>
            <a:r>
              <a:rPr lang="en-ZA" sz="1600" dirty="0">
                <a:latin typeface="Aptos" panose="020B0004020202020204" pitchFamily="34" charset="0"/>
              </a:rPr>
              <a:t>In the main method, demonstrate the use of each method by calling them with sample values and printing the results. Somewhere in the code, please make a summary that explains the difference between the static and non-static (instance) methods in the case of the scenario above.</a:t>
            </a:r>
          </a:p>
          <a:p>
            <a:endParaRPr lang="en-ZA" sz="1600" dirty="0">
              <a:latin typeface="Aptos" panose="020B0004020202020204" pitchFamily="34" charset="0"/>
            </a:endParaRPr>
          </a:p>
          <a:p>
            <a:r>
              <a:rPr lang="en-ZA" sz="1600" dirty="0">
                <a:latin typeface="Aptos" panose="020B0004020202020204" pitchFamily="34" charset="0"/>
              </a:rPr>
              <a:t>Please submit your project in a zipped folder with the following naming convention:</a:t>
            </a:r>
          </a:p>
          <a:p>
            <a:r>
              <a:rPr lang="en-ZA" sz="1600" b="1" dirty="0">
                <a:solidFill>
                  <a:srgbClr val="FF0000"/>
                </a:solidFill>
                <a:latin typeface="Aptos" panose="020B0004020202020204" pitchFamily="34" charset="0"/>
              </a:rPr>
              <a:t>FullName_STNumber_PROG6211_ICE2</a:t>
            </a:r>
          </a:p>
        </p:txBody>
      </p:sp>
    </p:spTree>
    <p:extLst>
      <p:ext uri="{BB962C8B-B14F-4D97-AF65-F5344CB8AC3E}">
        <p14:creationId xmlns:p14="http://schemas.microsoft.com/office/powerpoint/2010/main" val="39533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Bruil</dc:creator>
  <cp:lastModifiedBy>Amber Bruil</cp:lastModifiedBy>
  <cp:revision>2</cp:revision>
  <dcterms:created xsi:type="dcterms:W3CDTF">2024-02-27T18:27:33Z</dcterms:created>
  <dcterms:modified xsi:type="dcterms:W3CDTF">2024-02-28T06:47:06Z</dcterms:modified>
</cp:coreProperties>
</file>