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3" d="100"/>
          <a:sy n="53" d="100"/>
        </p:scale>
        <p:origin x="78" y="4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Contract monthly claim system (Cmcs)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84" y="955740"/>
            <a:ext cx="9875463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4400" dirty="0"/>
              <a:t>Ready to Transform Claims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Summarize the CMCS’s value proposition.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Call to action: </a:t>
            </a:r>
            <a:r>
              <a:rPr lang="en-ZA" i="1" dirty="0"/>
              <a:t>“Let’s streamline claims together!”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A96D8B-DC10-EAF8-0672-035982235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976984"/>
            <a:ext cx="61638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Streamlining Claims for Independent Contractor Lecturers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Phathisa Ndaliso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22 Nov 2024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Objective: Introduce the CMCS and its purpose.</a:t>
            </a:r>
          </a:p>
          <a:p>
            <a:r>
              <a:rPr lang="en-ZA" dirty="0"/>
              <a:t>Key Points: Designed to streamline the submission and approval of monthly claims.,</a:t>
            </a:r>
          </a:p>
          <a:p>
            <a:r>
              <a:rPr lang="en-ZA" dirty="0"/>
              <a:t>Automates complex calculations (e.g., hours worked and hourly rates).Tracks the status of claims in real-time.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ZA" dirty="0"/>
              <a:t>Why CMCS?</a:t>
            </a:r>
            <a:br>
              <a:rPr lang="en-Z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ZA" b="1" dirty="0"/>
              <a:t>Challenges Addressed</a:t>
            </a:r>
          </a:p>
          <a:p>
            <a:pPr marL="0" indent="0">
              <a:buNone/>
            </a:pPr>
            <a:r>
              <a:rPr lang="en-ZA" b="1" dirty="0"/>
              <a:t>Key Points</a:t>
            </a:r>
            <a:r>
              <a:rPr lang="en-Z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Manual claim processes are time-consuming and prone to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Lack of transparency in claim status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Need for a centralized platform for all stakeholders.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What Does CMCS Offer?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9C6EFC-3C50-888E-C8FA-C6FB176B25F9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626386" y="4266375"/>
            <a:ext cx="85656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Lecturer Claim Submission: Upload supporting documents, error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Navigation: Customized dashboards for each user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Approval Workflow: Sequential review by Programme Coordinator and Academic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Status Updates: Ensures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Administrative Efficiency: Automated calculations and reduced paperwork.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ZA" dirty="0"/>
              <a:t>System Architecture &amp; User Roles and Navigation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Frontend (ASP.NET Core MVC)Backend (SQL Server Database)Authentication (Role-based access control)Approval Workflow Process (Lecturer → Programme Coordinator → Academic Manager).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ZA" dirty="0"/>
              <a:t>Lecturer: Submits claims and tracks approval status. Programme Coordinator: Reviews and approves/rejects claims. Academic Manager: Finalizes claim approvals or requests re-evaluation.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ZA" dirty="0"/>
              <a:t>System Demonstration &amp;Security Measures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ZA" dirty="0"/>
              <a:t>Login and </a:t>
            </a:r>
            <a:r>
              <a:rPr lang="en-ZA" dirty="0" err="1"/>
              <a:t>Dashboard.Claim</a:t>
            </a:r>
            <a:r>
              <a:rPr lang="en-ZA" dirty="0"/>
              <a:t> Submission </a:t>
            </a:r>
            <a:r>
              <a:rPr lang="en-ZA" dirty="0" err="1"/>
              <a:t>Form.Approval</a:t>
            </a:r>
            <a:r>
              <a:rPr lang="en-ZA" dirty="0"/>
              <a:t> </a:t>
            </a:r>
            <a:r>
              <a:rPr lang="en-ZA" dirty="0" err="1"/>
              <a:t>Workflow.Real</a:t>
            </a:r>
            <a:r>
              <a:rPr lang="en-ZA" dirty="0"/>
              <a:t>-Time Notifications.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ZA" dirty="0"/>
              <a:t>Role-based authentication using Cookie </a:t>
            </a:r>
            <a:r>
              <a:rPr lang="en-ZA" dirty="0" err="1"/>
              <a:t>Authentication.Encrypted</a:t>
            </a:r>
            <a:r>
              <a:rPr lang="en-ZA" dirty="0"/>
              <a:t> database communication with SQL Server (SSL/TLS).Session management to prevent unauthorized access.</a:t>
            </a: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ZA" dirty="0"/>
              <a:t>Saves Time: Reduces manual intervention in claims </a:t>
            </a:r>
            <a:r>
              <a:rPr lang="en-ZA" dirty="0" err="1"/>
              <a:t>processing.Error</a:t>
            </a:r>
            <a:r>
              <a:rPr lang="en-ZA" dirty="0"/>
              <a:t> Reduction: Automated calculations reduce human </a:t>
            </a:r>
            <a:r>
              <a:rPr lang="en-ZA" dirty="0" err="1"/>
              <a:t>errors.Improved</a:t>
            </a:r>
            <a:r>
              <a:rPr lang="en-ZA" dirty="0"/>
              <a:t> Transparency: Clear status updates at each approval </a:t>
            </a:r>
            <a:r>
              <a:rPr lang="en-ZA" dirty="0" err="1"/>
              <a:t>stage.Scalable</a:t>
            </a:r>
            <a:r>
              <a:rPr lang="en-ZA" dirty="0"/>
              <a:t> Solution: Adaptable for different departments or institutions.</a:t>
            </a: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Challenges and Future Enhancements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331958"/>
            <a:ext cx="4068581" cy="370426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/>
              <a:t>Continuous Improvement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6F7BC7-8C5C-AD5F-A333-F733D0664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 :Implementing robust error handling.</a:t>
            </a:r>
          </a:p>
          <a:p>
            <a:r>
              <a:rPr lang="en-US" dirty="0"/>
              <a:t>Ensuring seamless navigation for diverse </a:t>
            </a:r>
            <a:r>
              <a:rPr lang="en-US" dirty="0" err="1"/>
              <a:t>users.Future</a:t>
            </a:r>
            <a:r>
              <a:rPr lang="en-US" dirty="0"/>
              <a:t> Enhancements: Mobile app version for on-the-go claim submissions. </a:t>
            </a:r>
          </a:p>
          <a:p>
            <a:r>
              <a:rPr lang="en-US" dirty="0"/>
              <a:t>Advanced analytics for tracking claim trends.</a:t>
            </a:r>
          </a:p>
          <a:p>
            <a:r>
              <a:rPr lang="en-US" dirty="0"/>
              <a:t>Integration with payroll systems.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{4334FF7D-B1F2-482E-8CDC-E1A21D39B082}tf78438558_win32</Template>
  <TotalTime>11</TotalTime>
  <Words>385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Contract monthly claim system (Cmcs)</vt:lpstr>
      <vt:lpstr>agenda</vt:lpstr>
      <vt:lpstr>PowerPoint Presentation</vt:lpstr>
      <vt:lpstr>Why CMCS? </vt:lpstr>
      <vt:lpstr>What Does CMCS Offer?</vt:lpstr>
      <vt:lpstr>System Architecture &amp; User Roles and Navigation</vt:lpstr>
      <vt:lpstr>System Demonstration &amp;Security Measures</vt:lpstr>
      <vt:lpstr>Benefits</vt:lpstr>
      <vt:lpstr>Challenges and Future Enhancements</vt:lpstr>
      <vt:lpstr>conclusion</vt:lpstr>
      <vt:lpstr>Thank  you</vt:lpstr>
    </vt:vector>
  </TitlesOfParts>
  <Company>IIE Advtech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Phathisa Ndaliso</dc:creator>
  <cp:lastModifiedBy>Phathisa Ndaliso</cp:lastModifiedBy>
  <cp:revision>1</cp:revision>
  <dcterms:created xsi:type="dcterms:W3CDTF">2024-11-22T16:01:37Z</dcterms:created>
  <dcterms:modified xsi:type="dcterms:W3CDTF">2024-11-22T16:13:08Z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